
<file path=[Content_Types].xml><?xml version="1.0" encoding="utf-8"?>
<Types xmlns="http://schemas.openxmlformats.org/package/2006/content-types"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</p:sldIdLst>
  <p:sldSz cx="13817600" cy="7772400"/>
  <p:notesSz cx="10058400" cy="7772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 userDrawn="1">
          <p15:clr>
            <a:srgbClr val="A4A3A4"/>
          </p15:clr>
        </p15:guide>
        <p15:guide id="2" pos="2967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92" d="100"/>
          <a:sy n="92" d="100"/>
        </p:scale>
        <p:origin x="726" y="96"/>
      </p:cViewPr>
      <p:guideLst>
        <p:guide orient="horz" pos="2880"/>
        <p:guide pos="2967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036320" y="2409444"/>
            <a:ext cx="11744960" cy="4539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2072640" y="4352544"/>
            <a:ext cx="9672320" cy="25391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11/20/2019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412468" y="1184403"/>
            <a:ext cx="10992667" cy="623569"/>
          </a:xfrm>
        </p:spPr>
        <p:txBody>
          <a:bodyPr lIns="0" tIns="0" rIns="0" bIns="0"/>
          <a:lstStyle>
            <a:lvl1pPr>
              <a:defRPr sz="4052" b="1" i="0">
                <a:solidFill>
                  <a:srgbClr val="7029EC"/>
                </a:solidFill>
                <a:latin typeface="Arial Black"/>
                <a:cs typeface="Arial Black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938272" y="1529715"/>
            <a:ext cx="11899361" cy="348878"/>
          </a:xfrm>
        </p:spPr>
        <p:txBody>
          <a:bodyPr lIns="0" tIns="0" rIns="0" bIns="0"/>
          <a:lstStyle>
            <a:lvl1pPr>
              <a:defRPr sz="2267" b="1" i="0">
                <a:solidFill>
                  <a:srgbClr val="6179FF"/>
                </a:solidFill>
                <a:latin typeface="Arial Black"/>
                <a:cs typeface="Arial Black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11/20/2019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25227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" name="bk object 17"/>
          <p:cNvSpPr/>
          <p:nvPr/>
        </p:nvSpPr>
        <p:spPr>
          <a:xfrm>
            <a:off x="25960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" name="bk object 18"/>
          <p:cNvSpPr/>
          <p:nvPr/>
        </p:nvSpPr>
        <p:spPr>
          <a:xfrm>
            <a:off x="26588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" name="bk object 19"/>
          <p:cNvSpPr/>
          <p:nvPr/>
        </p:nvSpPr>
        <p:spPr>
          <a:xfrm>
            <a:off x="27321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" name="bk object 20"/>
          <p:cNvSpPr/>
          <p:nvPr/>
        </p:nvSpPr>
        <p:spPr>
          <a:xfrm>
            <a:off x="28053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" name="bk object 21"/>
          <p:cNvSpPr/>
          <p:nvPr/>
        </p:nvSpPr>
        <p:spPr>
          <a:xfrm>
            <a:off x="28786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" name="bk object 22"/>
          <p:cNvSpPr/>
          <p:nvPr/>
        </p:nvSpPr>
        <p:spPr>
          <a:xfrm>
            <a:off x="29519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" name="bk object 23"/>
          <p:cNvSpPr/>
          <p:nvPr/>
        </p:nvSpPr>
        <p:spPr>
          <a:xfrm>
            <a:off x="30252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" name="bk object 24"/>
          <p:cNvSpPr/>
          <p:nvPr/>
        </p:nvSpPr>
        <p:spPr>
          <a:xfrm>
            <a:off x="3098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" name="bk object 25"/>
          <p:cNvSpPr/>
          <p:nvPr/>
        </p:nvSpPr>
        <p:spPr>
          <a:xfrm>
            <a:off x="31717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" name="bk object 26"/>
          <p:cNvSpPr/>
          <p:nvPr/>
        </p:nvSpPr>
        <p:spPr>
          <a:xfrm>
            <a:off x="32345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" name="bk object 27"/>
          <p:cNvSpPr/>
          <p:nvPr/>
        </p:nvSpPr>
        <p:spPr>
          <a:xfrm>
            <a:off x="33078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" name="bk object 28"/>
          <p:cNvSpPr/>
          <p:nvPr/>
        </p:nvSpPr>
        <p:spPr>
          <a:xfrm>
            <a:off x="33811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" name="bk object 29"/>
          <p:cNvSpPr/>
          <p:nvPr/>
        </p:nvSpPr>
        <p:spPr>
          <a:xfrm>
            <a:off x="3454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" name="bk object 30"/>
          <p:cNvSpPr/>
          <p:nvPr/>
        </p:nvSpPr>
        <p:spPr>
          <a:xfrm>
            <a:off x="35276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" name="bk object 31"/>
          <p:cNvSpPr/>
          <p:nvPr/>
        </p:nvSpPr>
        <p:spPr>
          <a:xfrm>
            <a:off x="36009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" name="bk object 32"/>
          <p:cNvSpPr/>
          <p:nvPr/>
        </p:nvSpPr>
        <p:spPr>
          <a:xfrm>
            <a:off x="3674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" name="bk object 33"/>
          <p:cNvSpPr/>
          <p:nvPr/>
        </p:nvSpPr>
        <p:spPr>
          <a:xfrm>
            <a:off x="3747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" name="bk object 34"/>
          <p:cNvSpPr/>
          <p:nvPr/>
        </p:nvSpPr>
        <p:spPr>
          <a:xfrm>
            <a:off x="38103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" name="bk object 35"/>
          <p:cNvSpPr/>
          <p:nvPr/>
        </p:nvSpPr>
        <p:spPr>
          <a:xfrm>
            <a:off x="38836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" name="bk object 36"/>
          <p:cNvSpPr/>
          <p:nvPr/>
        </p:nvSpPr>
        <p:spPr>
          <a:xfrm>
            <a:off x="39568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" name="bk object 37"/>
          <p:cNvSpPr/>
          <p:nvPr/>
        </p:nvSpPr>
        <p:spPr>
          <a:xfrm>
            <a:off x="40301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" name="bk object 38"/>
          <p:cNvSpPr/>
          <p:nvPr/>
        </p:nvSpPr>
        <p:spPr>
          <a:xfrm>
            <a:off x="41034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" name="bk object 39"/>
          <p:cNvSpPr/>
          <p:nvPr/>
        </p:nvSpPr>
        <p:spPr>
          <a:xfrm>
            <a:off x="4176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" name="bk object 40"/>
          <p:cNvSpPr/>
          <p:nvPr/>
        </p:nvSpPr>
        <p:spPr>
          <a:xfrm>
            <a:off x="42499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" name="bk object 41"/>
          <p:cNvSpPr/>
          <p:nvPr/>
        </p:nvSpPr>
        <p:spPr>
          <a:xfrm>
            <a:off x="43232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" name="bk object 42"/>
          <p:cNvSpPr/>
          <p:nvPr/>
        </p:nvSpPr>
        <p:spPr>
          <a:xfrm>
            <a:off x="43860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" name="bk object 43"/>
          <p:cNvSpPr/>
          <p:nvPr/>
        </p:nvSpPr>
        <p:spPr>
          <a:xfrm>
            <a:off x="44593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" name="bk object 44"/>
          <p:cNvSpPr/>
          <p:nvPr/>
        </p:nvSpPr>
        <p:spPr>
          <a:xfrm>
            <a:off x="45325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" name="bk object 45"/>
          <p:cNvSpPr/>
          <p:nvPr/>
        </p:nvSpPr>
        <p:spPr>
          <a:xfrm>
            <a:off x="46058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" name="bk object 46"/>
          <p:cNvSpPr/>
          <p:nvPr/>
        </p:nvSpPr>
        <p:spPr>
          <a:xfrm>
            <a:off x="46791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" name="bk object 47"/>
          <p:cNvSpPr/>
          <p:nvPr/>
        </p:nvSpPr>
        <p:spPr>
          <a:xfrm>
            <a:off x="4752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" name="bk object 48"/>
          <p:cNvSpPr/>
          <p:nvPr/>
        </p:nvSpPr>
        <p:spPr>
          <a:xfrm>
            <a:off x="48256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" name="bk object 49"/>
          <p:cNvSpPr/>
          <p:nvPr/>
        </p:nvSpPr>
        <p:spPr>
          <a:xfrm>
            <a:off x="48989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" name="bk object 50"/>
          <p:cNvSpPr/>
          <p:nvPr/>
        </p:nvSpPr>
        <p:spPr>
          <a:xfrm>
            <a:off x="49617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" name="bk object 51"/>
          <p:cNvSpPr/>
          <p:nvPr/>
        </p:nvSpPr>
        <p:spPr>
          <a:xfrm>
            <a:off x="50350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" name="bk object 52"/>
          <p:cNvSpPr/>
          <p:nvPr/>
        </p:nvSpPr>
        <p:spPr>
          <a:xfrm>
            <a:off x="51083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" name="bk object 53"/>
          <p:cNvSpPr/>
          <p:nvPr/>
        </p:nvSpPr>
        <p:spPr>
          <a:xfrm>
            <a:off x="51816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" name="bk object 54"/>
          <p:cNvSpPr/>
          <p:nvPr/>
        </p:nvSpPr>
        <p:spPr>
          <a:xfrm>
            <a:off x="52548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" name="bk object 55"/>
          <p:cNvSpPr/>
          <p:nvPr/>
        </p:nvSpPr>
        <p:spPr>
          <a:xfrm>
            <a:off x="53281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" name="bk object 56"/>
          <p:cNvSpPr/>
          <p:nvPr/>
        </p:nvSpPr>
        <p:spPr>
          <a:xfrm>
            <a:off x="54014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" name="bk object 57"/>
          <p:cNvSpPr/>
          <p:nvPr/>
        </p:nvSpPr>
        <p:spPr>
          <a:xfrm>
            <a:off x="54746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" name="bk object 58"/>
          <p:cNvSpPr/>
          <p:nvPr/>
        </p:nvSpPr>
        <p:spPr>
          <a:xfrm>
            <a:off x="55375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" name="bk object 59"/>
          <p:cNvSpPr/>
          <p:nvPr/>
        </p:nvSpPr>
        <p:spPr>
          <a:xfrm>
            <a:off x="56107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" name="bk object 60"/>
          <p:cNvSpPr/>
          <p:nvPr/>
        </p:nvSpPr>
        <p:spPr>
          <a:xfrm>
            <a:off x="56840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" name="bk object 61"/>
          <p:cNvSpPr/>
          <p:nvPr/>
        </p:nvSpPr>
        <p:spPr>
          <a:xfrm>
            <a:off x="57573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" name="bk object 62"/>
          <p:cNvSpPr/>
          <p:nvPr/>
        </p:nvSpPr>
        <p:spPr>
          <a:xfrm>
            <a:off x="58306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" name="bk object 63"/>
          <p:cNvSpPr/>
          <p:nvPr/>
        </p:nvSpPr>
        <p:spPr>
          <a:xfrm>
            <a:off x="59039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" name="bk object 64"/>
          <p:cNvSpPr/>
          <p:nvPr/>
        </p:nvSpPr>
        <p:spPr>
          <a:xfrm>
            <a:off x="59771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" name="bk object 65"/>
          <p:cNvSpPr/>
          <p:nvPr/>
        </p:nvSpPr>
        <p:spPr>
          <a:xfrm>
            <a:off x="60504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" name="bk object 66"/>
          <p:cNvSpPr/>
          <p:nvPr/>
        </p:nvSpPr>
        <p:spPr>
          <a:xfrm>
            <a:off x="61132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" name="bk object 67"/>
          <p:cNvSpPr/>
          <p:nvPr/>
        </p:nvSpPr>
        <p:spPr>
          <a:xfrm>
            <a:off x="61865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" name="bk object 68"/>
          <p:cNvSpPr/>
          <p:nvPr/>
        </p:nvSpPr>
        <p:spPr>
          <a:xfrm>
            <a:off x="62598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" name="bk object 69"/>
          <p:cNvSpPr/>
          <p:nvPr/>
        </p:nvSpPr>
        <p:spPr>
          <a:xfrm>
            <a:off x="63330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" name="bk object 70"/>
          <p:cNvSpPr/>
          <p:nvPr/>
        </p:nvSpPr>
        <p:spPr>
          <a:xfrm>
            <a:off x="64063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" name="bk object 71"/>
          <p:cNvSpPr/>
          <p:nvPr/>
        </p:nvSpPr>
        <p:spPr>
          <a:xfrm>
            <a:off x="64796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" name="bk object 72"/>
          <p:cNvSpPr/>
          <p:nvPr/>
        </p:nvSpPr>
        <p:spPr>
          <a:xfrm>
            <a:off x="65528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" name="bk object 73"/>
          <p:cNvSpPr/>
          <p:nvPr/>
        </p:nvSpPr>
        <p:spPr>
          <a:xfrm>
            <a:off x="66261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" name="bk object 74"/>
          <p:cNvSpPr/>
          <p:nvPr/>
        </p:nvSpPr>
        <p:spPr>
          <a:xfrm>
            <a:off x="66889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" name="bk object 75"/>
          <p:cNvSpPr/>
          <p:nvPr/>
        </p:nvSpPr>
        <p:spPr>
          <a:xfrm>
            <a:off x="67622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" name="bk object 76"/>
          <p:cNvSpPr/>
          <p:nvPr/>
        </p:nvSpPr>
        <p:spPr>
          <a:xfrm>
            <a:off x="68355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" name="bk object 77"/>
          <p:cNvSpPr/>
          <p:nvPr/>
        </p:nvSpPr>
        <p:spPr>
          <a:xfrm>
            <a:off x="69088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" name="bk object 78"/>
          <p:cNvSpPr/>
          <p:nvPr/>
        </p:nvSpPr>
        <p:spPr>
          <a:xfrm>
            <a:off x="6982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" name="bk object 79"/>
          <p:cNvSpPr/>
          <p:nvPr/>
        </p:nvSpPr>
        <p:spPr>
          <a:xfrm>
            <a:off x="70553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" name="bk object 80"/>
          <p:cNvSpPr/>
          <p:nvPr/>
        </p:nvSpPr>
        <p:spPr>
          <a:xfrm>
            <a:off x="71286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" name="bk object 81"/>
          <p:cNvSpPr/>
          <p:nvPr/>
        </p:nvSpPr>
        <p:spPr>
          <a:xfrm>
            <a:off x="72018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" name="bk object 82"/>
          <p:cNvSpPr/>
          <p:nvPr/>
        </p:nvSpPr>
        <p:spPr>
          <a:xfrm>
            <a:off x="72647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" name="bk object 83"/>
          <p:cNvSpPr/>
          <p:nvPr/>
        </p:nvSpPr>
        <p:spPr>
          <a:xfrm>
            <a:off x="73380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" name="bk object 84"/>
          <p:cNvSpPr/>
          <p:nvPr/>
        </p:nvSpPr>
        <p:spPr>
          <a:xfrm>
            <a:off x="74112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" name="bk object 85"/>
          <p:cNvSpPr/>
          <p:nvPr/>
        </p:nvSpPr>
        <p:spPr>
          <a:xfrm>
            <a:off x="74845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" name="bk object 86"/>
          <p:cNvSpPr/>
          <p:nvPr/>
        </p:nvSpPr>
        <p:spPr>
          <a:xfrm>
            <a:off x="75578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" name="bk object 87"/>
          <p:cNvSpPr/>
          <p:nvPr/>
        </p:nvSpPr>
        <p:spPr>
          <a:xfrm>
            <a:off x="76311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" name="bk object 88"/>
          <p:cNvSpPr/>
          <p:nvPr/>
        </p:nvSpPr>
        <p:spPr>
          <a:xfrm>
            <a:off x="77043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" name="bk object 89"/>
          <p:cNvSpPr/>
          <p:nvPr/>
        </p:nvSpPr>
        <p:spPr>
          <a:xfrm>
            <a:off x="77776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" name="bk object 90"/>
          <p:cNvSpPr/>
          <p:nvPr/>
        </p:nvSpPr>
        <p:spPr>
          <a:xfrm>
            <a:off x="78404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" name="bk object 91"/>
          <p:cNvSpPr/>
          <p:nvPr/>
        </p:nvSpPr>
        <p:spPr>
          <a:xfrm>
            <a:off x="79137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" name="bk object 92"/>
          <p:cNvSpPr/>
          <p:nvPr/>
        </p:nvSpPr>
        <p:spPr>
          <a:xfrm>
            <a:off x="79869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" name="bk object 93"/>
          <p:cNvSpPr/>
          <p:nvPr/>
        </p:nvSpPr>
        <p:spPr>
          <a:xfrm>
            <a:off x="80602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" name="bk object 94"/>
          <p:cNvSpPr/>
          <p:nvPr/>
        </p:nvSpPr>
        <p:spPr>
          <a:xfrm>
            <a:off x="81335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" name="bk object 95"/>
          <p:cNvSpPr/>
          <p:nvPr/>
        </p:nvSpPr>
        <p:spPr>
          <a:xfrm>
            <a:off x="82068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" name="bk object 96"/>
          <p:cNvSpPr/>
          <p:nvPr/>
        </p:nvSpPr>
        <p:spPr>
          <a:xfrm>
            <a:off x="82800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" name="bk object 97"/>
          <p:cNvSpPr/>
          <p:nvPr/>
        </p:nvSpPr>
        <p:spPr>
          <a:xfrm>
            <a:off x="83533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" name="bk object 98"/>
          <p:cNvSpPr/>
          <p:nvPr/>
        </p:nvSpPr>
        <p:spPr>
          <a:xfrm>
            <a:off x="84161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" name="bk object 99"/>
          <p:cNvSpPr/>
          <p:nvPr/>
        </p:nvSpPr>
        <p:spPr>
          <a:xfrm>
            <a:off x="84894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" name="bk object 100"/>
          <p:cNvSpPr/>
          <p:nvPr/>
        </p:nvSpPr>
        <p:spPr>
          <a:xfrm>
            <a:off x="85627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" name="bk object 101"/>
          <p:cNvSpPr/>
          <p:nvPr/>
        </p:nvSpPr>
        <p:spPr>
          <a:xfrm>
            <a:off x="86360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" name="bk object 102"/>
          <p:cNvSpPr/>
          <p:nvPr/>
        </p:nvSpPr>
        <p:spPr>
          <a:xfrm>
            <a:off x="87092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" name="bk object 103"/>
          <p:cNvSpPr/>
          <p:nvPr/>
        </p:nvSpPr>
        <p:spPr>
          <a:xfrm>
            <a:off x="87825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" name="bk object 104"/>
          <p:cNvSpPr/>
          <p:nvPr/>
        </p:nvSpPr>
        <p:spPr>
          <a:xfrm>
            <a:off x="88558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" name="bk object 105"/>
          <p:cNvSpPr/>
          <p:nvPr/>
        </p:nvSpPr>
        <p:spPr>
          <a:xfrm>
            <a:off x="89291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" name="bk object 106"/>
          <p:cNvSpPr/>
          <p:nvPr/>
        </p:nvSpPr>
        <p:spPr>
          <a:xfrm>
            <a:off x="89919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" name="bk object 107"/>
          <p:cNvSpPr/>
          <p:nvPr/>
        </p:nvSpPr>
        <p:spPr>
          <a:xfrm>
            <a:off x="90651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" name="bk object 108"/>
          <p:cNvSpPr/>
          <p:nvPr/>
        </p:nvSpPr>
        <p:spPr>
          <a:xfrm>
            <a:off x="9138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" name="bk object 109"/>
          <p:cNvSpPr/>
          <p:nvPr/>
        </p:nvSpPr>
        <p:spPr>
          <a:xfrm>
            <a:off x="92117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" name="bk object 110"/>
          <p:cNvSpPr/>
          <p:nvPr/>
        </p:nvSpPr>
        <p:spPr>
          <a:xfrm>
            <a:off x="92850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" name="bk object 111"/>
          <p:cNvSpPr/>
          <p:nvPr/>
        </p:nvSpPr>
        <p:spPr>
          <a:xfrm>
            <a:off x="93582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" name="bk object 112"/>
          <p:cNvSpPr/>
          <p:nvPr/>
        </p:nvSpPr>
        <p:spPr>
          <a:xfrm>
            <a:off x="94315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" name="bk object 113"/>
          <p:cNvSpPr/>
          <p:nvPr/>
        </p:nvSpPr>
        <p:spPr>
          <a:xfrm>
            <a:off x="95048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" name="bk object 114"/>
          <p:cNvSpPr/>
          <p:nvPr/>
        </p:nvSpPr>
        <p:spPr>
          <a:xfrm>
            <a:off x="95676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" name="bk object 115"/>
          <p:cNvSpPr/>
          <p:nvPr/>
        </p:nvSpPr>
        <p:spPr>
          <a:xfrm>
            <a:off x="96409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" name="bk object 116"/>
          <p:cNvSpPr/>
          <p:nvPr/>
        </p:nvSpPr>
        <p:spPr>
          <a:xfrm>
            <a:off x="97142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" name="bk object 117"/>
          <p:cNvSpPr/>
          <p:nvPr/>
        </p:nvSpPr>
        <p:spPr>
          <a:xfrm>
            <a:off x="97874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" name="bk object 118"/>
          <p:cNvSpPr/>
          <p:nvPr/>
        </p:nvSpPr>
        <p:spPr>
          <a:xfrm>
            <a:off x="98607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" name="bk object 119"/>
          <p:cNvSpPr/>
          <p:nvPr/>
        </p:nvSpPr>
        <p:spPr>
          <a:xfrm>
            <a:off x="99340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" name="bk object 120"/>
          <p:cNvSpPr/>
          <p:nvPr/>
        </p:nvSpPr>
        <p:spPr>
          <a:xfrm>
            <a:off x="100072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" name="bk object 121"/>
          <p:cNvSpPr/>
          <p:nvPr/>
        </p:nvSpPr>
        <p:spPr>
          <a:xfrm>
            <a:off x="100805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" name="bk object 122"/>
          <p:cNvSpPr/>
          <p:nvPr/>
        </p:nvSpPr>
        <p:spPr>
          <a:xfrm>
            <a:off x="101433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" name="bk object 123"/>
          <p:cNvSpPr/>
          <p:nvPr/>
        </p:nvSpPr>
        <p:spPr>
          <a:xfrm>
            <a:off x="102166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" name="bk object 124"/>
          <p:cNvSpPr/>
          <p:nvPr/>
        </p:nvSpPr>
        <p:spPr>
          <a:xfrm>
            <a:off x="102899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" name="bk object 125"/>
          <p:cNvSpPr/>
          <p:nvPr/>
        </p:nvSpPr>
        <p:spPr>
          <a:xfrm>
            <a:off x="103632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" name="bk object 126"/>
          <p:cNvSpPr/>
          <p:nvPr/>
        </p:nvSpPr>
        <p:spPr>
          <a:xfrm>
            <a:off x="104364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" name="bk object 127"/>
          <p:cNvSpPr/>
          <p:nvPr/>
        </p:nvSpPr>
        <p:spPr>
          <a:xfrm>
            <a:off x="105097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" name="bk object 128"/>
          <p:cNvSpPr/>
          <p:nvPr/>
        </p:nvSpPr>
        <p:spPr>
          <a:xfrm>
            <a:off x="105830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" name="bk object 129"/>
          <p:cNvSpPr/>
          <p:nvPr/>
        </p:nvSpPr>
        <p:spPr>
          <a:xfrm>
            <a:off x="106563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" name="bk object 130"/>
          <p:cNvSpPr/>
          <p:nvPr/>
        </p:nvSpPr>
        <p:spPr>
          <a:xfrm>
            <a:off x="107191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" name="bk object 131"/>
          <p:cNvSpPr/>
          <p:nvPr/>
        </p:nvSpPr>
        <p:spPr>
          <a:xfrm>
            <a:off x="107924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" name="bk object 132"/>
          <p:cNvSpPr/>
          <p:nvPr/>
        </p:nvSpPr>
        <p:spPr>
          <a:xfrm>
            <a:off x="108656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" name="bk object 133"/>
          <p:cNvSpPr/>
          <p:nvPr/>
        </p:nvSpPr>
        <p:spPr>
          <a:xfrm>
            <a:off x="109389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" name="bk object 134"/>
          <p:cNvSpPr/>
          <p:nvPr/>
        </p:nvSpPr>
        <p:spPr>
          <a:xfrm>
            <a:off x="11012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" name="bk object 135"/>
          <p:cNvSpPr/>
          <p:nvPr/>
        </p:nvSpPr>
        <p:spPr>
          <a:xfrm>
            <a:off x="110855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" name="bk object 136"/>
          <p:cNvSpPr/>
          <p:nvPr/>
        </p:nvSpPr>
        <p:spPr>
          <a:xfrm>
            <a:off x="111587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" name="bk object 137"/>
          <p:cNvSpPr/>
          <p:nvPr/>
        </p:nvSpPr>
        <p:spPr>
          <a:xfrm>
            <a:off x="112320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" name="bk object 138"/>
          <p:cNvSpPr/>
          <p:nvPr/>
        </p:nvSpPr>
        <p:spPr>
          <a:xfrm>
            <a:off x="112948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" name="bk object 139"/>
          <p:cNvSpPr/>
          <p:nvPr/>
        </p:nvSpPr>
        <p:spPr>
          <a:xfrm>
            <a:off x="113681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" name="bk object 140"/>
          <p:cNvSpPr/>
          <p:nvPr/>
        </p:nvSpPr>
        <p:spPr>
          <a:xfrm>
            <a:off x="114414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" name="bk object 141"/>
          <p:cNvSpPr/>
          <p:nvPr/>
        </p:nvSpPr>
        <p:spPr>
          <a:xfrm>
            <a:off x="115146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" name="bk object 142"/>
          <p:cNvSpPr/>
          <p:nvPr/>
        </p:nvSpPr>
        <p:spPr>
          <a:xfrm>
            <a:off x="115879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" name="bk object 143"/>
          <p:cNvSpPr/>
          <p:nvPr/>
        </p:nvSpPr>
        <p:spPr>
          <a:xfrm>
            <a:off x="116612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" name="bk object 144"/>
          <p:cNvSpPr/>
          <p:nvPr/>
        </p:nvSpPr>
        <p:spPr>
          <a:xfrm>
            <a:off x="11734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" name="bk object 145"/>
          <p:cNvSpPr/>
          <p:nvPr/>
        </p:nvSpPr>
        <p:spPr>
          <a:xfrm>
            <a:off x="118077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" name="bk object 146"/>
          <p:cNvSpPr/>
          <p:nvPr/>
        </p:nvSpPr>
        <p:spPr>
          <a:xfrm>
            <a:off x="118705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" name="bk object 147"/>
          <p:cNvSpPr/>
          <p:nvPr/>
        </p:nvSpPr>
        <p:spPr>
          <a:xfrm>
            <a:off x="119438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" name="bk object 148"/>
          <p:cNvSpPr/>
          <p:nvPr/>
        </p:nvSpPr>
        <p:spPr>
          <a:xfrm>
            <a:off x="120171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" name="bk object 149"/>
          <p:cNvSpPr/>
          <p:nvPr/>
        </p:nvSpPr>
        <p:spPr>
          <a:xfrm>
            <a:off x="12090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" name="bk object 150"/>
          <p:cNvSpPr/>
          <p:nvPr/>
        </p:nvSpPr>
        <p:spPr>
          <a:xfrm>
            <a:off x="121636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" name="bk object 151"/>
          <p:cNvSpPr/>
          <p:nvPr/>
        </p:nvSpPr>
        <p:spPr>
          <a:xfrm>
            <a:off x="122369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" name="bk object 152"/>
          <p:cNvSpPr/>
          <p:nvPr/>
        </p:nvSpPr>
        <p:spPr>
          <a:xfrm>
            <a:off x="12310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" name="bk object 153"/>
          <p:cNvSpPr/>
          <p:nvPr/>
        </p:nvSpPr>
        <p:spPr>
          <a:xfrm>
            <a:off x="123835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" name="bk object 154"/>
          <p:cNvSpPr/>
          <p:nvPr/>
        </p:nvSpPr>
        <p:spPr>
          <a:xfrm>
            <a:off x="124463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" name="bk object 155"/>
          <p:cNvSpPr/>
          <p:nvPr/>
        </p:nvSpPr>
        <p:spPr>
          <a:xfrm>
            <a:off x="125196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" name="bk object 156"/>
          <p:cNvSpPr/>
          <p:nvPr/>
        </p:nvSpPr>
        <p:spPr>
          <a:xfrm>
            <a:off x="125928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" name="bk object 157"/>
          <p:cNvSpPr/>
          <p:nvPr/>
        </p:nvSpPr>
        <p:spPr>
          <a:xfrm>
            <a:off x="126661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" name="bk object 158"/>
          <p:cNvSpPr/>
          <p:nvPr/>
        </p:nvSpPr>
        <p:spPr>
          <a:xfrm>
            <a:off x="127394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" name="bk object 159"/>
          <p:cNvSpPr/>
          <p:nvPr/>
        </p:nvSpPr>
        <p:spPr>
          <a:xfrm>
            <a:off x="12812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" name="bk object 160"/>
          <p:cNvSpPr/>
          <p:nvPr/>
        </p:nvSpPr>
        <p:spPr>
          <a:xfrm>
            <a:off x="128859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" name="bk object 161"/>
          <p:cNvSpPr/>
          <p:nvPr/>
        </p:nvSpPr>
        <p:spPr>
          <a:xfrm>
            <a:off x="129592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" name="bk object 162"/>
          <p:cNvSpPr/>
          <p:nvPr/>
        </p:nvSpPr>
        <p:spPr>
          <a:xfrm>
            <a:off x="130220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" name="bk object 163"/>
          <p:cNvSpPr/>
          <p:nvPr/>
        </p:nvSpPr>
        <p:spPr>
          <a:xfrm>
            <a:off x="130953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" name="bk object 164"/>
          <p:cNvSpPr/>
          <p:nvPr/>
        </p:nvSpPr>
        <p:spPr>
          <a:xfrm>
            <a:off x="131686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" name="bk object 165"/>
          <p:cNvSpPr/>
          <p:nvPr/>
        </p:nvSpPr>
        <p:spPr>
          <a:xfrm>
            <a:off x="132418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" name="bk object 166"/>
          <p:cNvSpPr/>
          <p:nvPr/>
        </p:nvSpPr>
        <p:spPr>
          <a:xfrm>
            <a:off x="133151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" name="bk object 167"/>
          <p:cNvSpPr/>
          <p:nvPr/>
        </p:nvSpPr>
        <p:spPr>
          <a:xfrm>
            <a:off x="13388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" name="bk object 168"/>
          <p:cNvSpPr/>
          <p:nvPr/>
        </p:nvSpPr>
        <p:spPr>
          <a:xfrm>
            <a:off x="134616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" name="bk object 169"/>
          <p:cNvSpPr/>
          <p:nvPr/>
        </p:nvSpPr>
        <p:spPr>
          <a:xfrm>
            <a:off x="135349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" name="bk object 170"/>
          <p:cNvSpPr/>
          <p:nvPr/>
        </p:nvSpPr>
        <p:spPr>
          <a:xfrm>
            <a:off x="135977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" name="bk object 171"/>
          <p:cNvSpPr/>
          <p:nvPr/>
        </p:nvSpPr>
        <p:spPr>
          <a:xfrm>
            <a:off x="136710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" name="bk object 172"/>
          <p:cNvSpPr/>
          <p:nvPr/>
        </p:nvSpPr>
        <p:spPr>
          <a:xfrm>
            <a:off x="137443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" name="bk object 173"/>
          <p:cNvSpPr/>
          <p:nvPr/>
        </p:nvSpPr>
        <p:spPr>
          <a:xfrm>
            <a:off x="138176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" name="bk object 174"/>
          <p:cNvSpPr/>
          <p:nvPr/>
        </p:nvSpPr>
        <p:spPr>
          <a:xfrm>
            <a:off x="138908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" name="bk object 175"/>
          <p:cNvSpPr/>
          <p:nvPr/>
        </p:nvSpPr>
        <p:spPr>
          <a:xfrm>
            <a:off x="139641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" name="bk object 176"/>
          <p:cNvSpPr/>
          <p:nvPr/>
        </p:nvSpPr>
        <p:spPr>
          <a:xfrm>
            <a:off x="140374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" name="bk object 177"/>
          <p:cNvSpPr/>
          <p:nvPr/>
        </p:nvSpPr>
        <p:spPr>
          <a:xfrm>
            <a:off x="141106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" name="bk object 178"/>
          <p:cNvSpPr/>
          <p:nvPr/>
        </p:nvSpPr>
        <p:spPr>
          <a:xfrm>
            <a:off x="141735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" name="bk object 179"/>
          <p:cNvSpPr/>
          <p:nvPr/>
        </p:nvSpPr>
        <p:spPr>
          <a:xfrm>
            <a:off x="142468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" name="bk object 180"/>
          <p:cNvSpPr/>
          <p:nvPr/>
        </p:nvSpPr>
        <p:spPr>
          <a:xfrm>
            <a:off x="143200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" name="bk object 181"/>
          <p:cNvSpPr/>
          <p:nvPr/>
        </p:nvSpPr>
        <p:spPr>
          <a:xfrm>
            <a:off x="143933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" name="bk object 182"/>
          <p:cNvSpPr/>
          <p:nvPr/>
        </p:nvSpPr>
        <p:spPr>
          <a:xfrm>
            <a:off x="144666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" name="bk object 183"/>
          <p:cNvSpPr/>
          <p:nvPr/>
        </p:nvSpPr>
        <p:spPr>
          <a:xfrm>
            <a:off x="145398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" name="bk object 184"/>
          <p:cNvSpPr/>
          <p:nvPr/>
        </p:nvSpPr>
        <p:spPr>
          <a:xfrm>
            <a:off x="146131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" name="bk object 185"/>
          <p:cNvSpPr/>
          <p:nvPr/>
        </p:nvSpPr>
        <p:spPr>
          <a:xfrm>
            <a:off x="146864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" name="bk object 186"/>
          <p:cNvSpPr/>
          <p:nvPr/>
        </p:nvSpPr>
        <p:spPr>
          <a:xfrm>
            <a:off x="147492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7" name="bk object 187"/>
          <p:cNvSpPr/>
          <p:nvPr/>
        </p:nvSpPr>
        <p:spPr>
          <a:xfrm>
            <a:off x="148225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8" name="bk object 188"/>
          <p:cNvSpPr/>
          <p:nvPr/>
        </p:nvSpPr>
        <p:spPr>
          <a:xfrm>
            <a:off x="148957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9" name="bk object 189"/>
          <p:cNvSpPr/>
          <p:nvPr/>
        </p:nvSpPr>
        <p:spPr>
          <a:xfrm>
            <a:off x="149690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0" name="bk object 190"/>
          <p:cNvSpPr/>
          <p:nvPr/>
        </p:nvSpPr>
        <p:spPr>
          <a:xfrm>
            <a:off x="150423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1" name="bk object 191"/>
          <p:cNvSpPr/>
          <p:nvPr/>
        </p:nvSpPr>
        <p:spPr>
          <a:xfrm>
            <a:off x="151156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2" name="bk object 192"/>
          <p:cNvSpPr/>
          <p:nvPr/>
        </p:nvSpPr>
        <p:spPr>
          <a:xfrm>
            <a:off x="151888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3" name="bk object 193"/>
          <p:cNvSpPr/>
          <p:nvPr/>
        </p:nvSpPr>
        <p:spPr>
          <a:xfrm>
            <a:off x="152621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4" name="bk object 194"/>
          <p:cNvSpPr/>
          <p:nvPr/>
        </p:nvSpPr>
        <p:spPr>
          <a:xfrm>
            <a:off x="153249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5" name="bk object 195"/>
          <p:cNvSpPr/>
          <p:nvPr/>
        </p:nvSpPr>
        <p:spPr>
          <a:xfrm>
            <a:off x="153982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6" name="bk object 196"/>
          <p:cNvSpPr/>
          <p:nvPr/>
        </p:nvSpPr>
        <p:spPr>
          <a:xfrm>
            <a:off x="154715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7" name="bk object 197"/>
          <p:cNvSpPr/>
          <p:nvPr/>
        </p:nvSpPr>
        <p:spPr>
          <a:xfrm>
            <a:off x="155448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8" name="bk object 198"/>
          <p:cNvSpPr/>
          <p:nvPr/>
        </p:nvSpPr>
        <p:spPr>
          <a:xfrm>
            <a:off x="156180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9" name="bk object 199"/>
          <p:cNvSpPr/>
          <p:nvPr/>
        </p:nvSpPr>
        <p:spPr>
          <a:xfrm>
            <a:off x="156913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0" name="bk object 200"/>
          <p:cNvSpPr/>
          <p:nvPr/>
        </p:nvSpPr>
        <p:spPr>
          <a:xfrm>
            <a:off x="157646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1" name="bk object 201"/>
          <p:cNvSpPr/>
          <p:nvPr/>
        </p:nvSpPr>
        <p:spPr>
          <a:xfrm>
            <a:off x="158378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2" name="bk object 202"/>
          <p:cNvSpPr/>
          <p:nvPr/>
        </p:nvSpPr>
        <p:spPr>
          <a:xfrm>
            <a:off x="159007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3" name="bk object 203"/>
          <p:cNvSpPr/>
          <p:nvPr/>
        </p:nvSpPr>
        <p:spPr>
          <a:xfrm>
            <a:off x="159739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4" name="bk object 204"/>
          <p:cNvSpPr/>
          <p:nvPr/>
        </p:nvSpPr>
        <p:spPr>
          <a:xfrm>
            <a:off x="160472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5" name="bk object 205"/>
          <p:cNvSpPr/>
          <p:nvPr/>
        </p:nvSpPr>
        <p:spPr>
          <a:xfrm>
            <a:off x="161205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6" name="bk object 206"/>
          <p:cNvSpPr/>
          <p:nvPr/>
        </p:nvSpPr>
        <p:spPr>
          <a:xfrm>
            <a:off x="161938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7" name="bk object 207"/>
          <p:cNvSpPr/>
          <p:nvPr/>
        </p:nvSpPr>
        <p:spPr>
          <a:xfrm>
            <a:off x="162670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8" name="bk object 208"/>
          <p:cNvSpPr/>
          <p:nvPr/>
        </p:nvSpPr>
        <p:spPr>
          <a:xfrm>
            <a:off x="163403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9" name="bk object 209"/>
          <p:cNvSpPr/>
          <p:nvPr/>
        </p:nvSpPr>
        <p:spPr>
          <a:xfrm>
            <a:off x="164136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0" name="bk object 210"/>
          <p:cNvSpPr/>
          <p:nvPr/>
        </p:nvSpPr>
        <p:spPr>
          <a:xfrm>
            <a:off x="16476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1" name="bk object 211"/>
          <p:cNvSpPr/>
          <p:nvPr/>
        </p:nvSpPr>
        <p:spPr>
          <a:xfrm>
            <a:off x="165497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2" name="bk object 212"/>
          <p:cNvSpPr/>
          <p:nvPr/>
        </p:nvSpPr>
        <p:spPr>
          <a:xfrm>
            <a:off x="166229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3" name="bk object 213"/>
          <p:cNvSpPr/>
          <p:nvPr/>
        </p:nvSpPr>
        <p:spPr>
          <a:xfrm>
            <a:off x="166962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4" name="bk object 214"/>
          <p:cNvSpPr/>
          <p:nvPr/>
        </p:nvSpPr>
        <p:spPr>
          <a:xfrm>
            <a:off x="167695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5" name="bk object 215"/>
          <p:cNvSpPr/>
          <p:nvPr/>
        </p:nvSpPr>
        <p:spPr>
          <a:xfrm>
            <a:off x="168428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6" name="bk object 216"/>
          <p:cNvSpPr/>
          <p:nvPr/>
        </p:nvSpPr>
        <p:spPr>
          <a:xfrm>
            <a:off x="169160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7" name="bk object 217"/>
          <p:cNvSpPr/>
          <p:nvPr/>
        </p:nvSpPr>
        <p:spPr>
          <a:xfrm>
            <a:off x="169893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8" name="bk object 218"/>
          <p:cNvSpPr/>
          <p:nvPr/>
        </p:nvSpPr>
        <p:spPr>
          <a:xfrm>
            <a:off x="170521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9" name="bk object 219"/>
          <p:cNvSpPr/>
          <p:nvPr/>
        </p:nvSpPr>
        <p:spPr>
          <a:xfrm>
            <a:off x="171254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0" name="bk object 220"/>
          <p:cNvSpPr/>
          <p:nvPr/>
        </p:nvSpPr>
        <p:spPr>
          <a:xfrm>
            <a:off x="171987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1" name="bk object 221"/>
          <p:cNvSpPr/>
          <p:nvPr/>
        </p:nvSpPr>
        <p:spPr>
          <a:xfrm>
            <a:off x="172720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2" name="bk object 222"/>
          <p:cNvSpPr/>
          <p:nvPr/>
        </p:nvSpPr>
        <p:spPr>
          <a:xfrm>
            <a:off x="173452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3" name="bk object 223"/>
          <p:cNvSpPr/>
          <p:nvPr/>
        </p:nvSpPr>
        <p:spPr>
          <a:xfrm>
            <a:off x="174185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4" name="bk object 224"/>
          <p:cNvSpPr/>
          <p:nvPr/>
        </p:nvSpPr>
        <p:spPr>
          <a:xfrm>
            <a:off x="174918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5" name="bk object 225"/>
          <p:cNvSpPr/>
          <p:nvPr/>
        </p:nvSpPr>
        <p:spPr>
          <a:xfrm>
            <a:off x="175651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6" name="bk object 226"/>
          <p:cNvSpPr/>
          <p:nvPr/>
        </p:nvSpPr>
        <p:spPr>
          <a:xfrm>
            <a:off x="176279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7" name="bk object 227"/>
          <p:cNvSpPr/>
          <p:nvPr/>
        </p:nvSpPr>
        <p:spPr>
          <a:xfrm>
            <a:off x="177011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8" name="bk object 228"/>
          <p:cNvSpPr/>
          <p:nvPr/>
        </p:nvSpPr>
        <p:spPr>
          <a:xfrm>
            <a:off x="17774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9" name="bk object 229"/>
          <p:cNvSpPr/>
          <p:nvPr/>
        </p:nvSpPr>
        <p:spPr>
          <a:xfrm>
            <a:off x="178477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0" name="bk object 230"/>
          <p:cNvSpPr/>
          <p:nvPr/>
        </p:nvSpPr>
        <p:spPr>
          <a:xfrm>
            <a:off x="179210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1" name="bk object 231"/>
          <p:cNvSpPr/>
          <p:nvPr/>
        </p:nvSpPr>
        <p:spPr>
          <a:xfrm>
            <a:off x="179942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2" name="bk object 232"/>
          <p:cNvSpPr/>
          <p:nvPr/>
        </p:nvSpPr>
        <p:spPr>
          <a:xfrm>
            <a:off x="180675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3" name="bk object 233"/>
          <p:cNvSpPr/>
          <p:nvPr/>
        </p:nvSpPr>
        <p:spPr>
          <a:xfrm>
            <a:off x="181408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4" name="bk object 234"/>
          <p:cNvSpPr/>
          <p:nvPr/>
        </p:nvSpPr>
        <p:spPr>
          <a:xfrm>
            <a:off x="182036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5" name="bk object 235"/>
          <p:cNvSpPr/>
          <p:nvPr/>
        </p:nvSpPr>
        <p:spPr>
          <a:xfrm>
            <a:off x="182769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6" name="bk object 236"/>
          <p:cNvSpPr/>
          <p:nvPr/>
        </p:nvSpPr>
        <p:spPr>
          <a:xfrm>
            <a:off x="183502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7" name="bk object 237"/>
          <p:cNvSpPr/>
          <p:nvPr/>
        </p:nvSpPr>
        <p:spPr>
          <a:xfrm>
            <a:off x="184234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8" name="bk object 238"/>
          <p:cNvSpPr/>
          <p:nvPr/>
        </p:nvSpPr>
        <p:spPr>
          <a:xfrm>
            <a:off x="184967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9" name="bk object 239"/>
          <p:cNvSpPr/>
          <p:nvPr/>
        </p:nvSpPr>
        <p:spPr>
          <a:xfrm>
            <a:off x="185700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0" name="bk object 240"/>
          <p:cNvSpPr/>
          <p:nvPr/>
        </p:nvSpPr>
        <p:spPr>
          <a:xfrm>
            <a:off x="186432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1" name="bk object 241"/>
          <p:cNvSpPr/>
          <p:nvPr/>
        </p:nvSpPr>
        <p:spPr>
          <a:xfrm>
            <a:off x="187165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2" name="bk object 242"/>
          <p:cNvSpPr/>
          <p:nvPr/>
        </p:nvSpPr>
        <p:spPr>
          <a:xfrm>
            <a:off x="187793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3" name="bk object 243"/>
          <p:cNvSpPr/>
          <p:nvPr/>
        </p:nvSpPr>
        <p:spPr>
          <a:xfrm>
            <a:off x="188526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4" name="bk object 244"/>
          <p:cNvSpPr/>
          <p:nvPr/>
        </p:nvSpPr>
        <p:spPr>
          <a:xfrm>
            <a:off x="189259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5" name="bk object 245"/>
          <p:cNvSpPr/>
          <p:nvPr/>
        </p:nvSpPr>
        <p:spPr>
          <a:xfrm>
            <a:off x="189992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6" name="bk object 246"/>
          <p:cNvSpPr/>
          <p:nvPr/>
        </p:nvSpPr>
        <p:spPr>
          <a:xfrm>
            <a:off x="190724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7" name="bk object 247"/>
          <p:cNvSpPr/>
          <p:nvPr/>
        </p:nvSpPr>
        <p:spPr>
          <a:xfrm>
            <a:off x="191457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8" name="bk object 248"/>
          <p:cNvSpPr/>
          <p:nvPr/>
        </p:nvSpPr>
        <p:spPr>
          <a:xfrm>
            <a:off x="192190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9" name="bk object 249"/>
          <p:cNvSpPr/>
          <p:nvPr/>
        </p:nvSpPr>
        <p:spPr>
          <a:xfrm>
            <a:off x="192923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0" name="bk object 250"/>
          <p:cNvSpPr/>
          <p:nvPr/>
        </p:nvSpPr>
        <p:spPr>
          <a:xfrm>
            <a:off x="193551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1" name="bk object 251"/>
          <p:cNvSpPr/>
          <p:nvPr/>
        </p:nvSpPr>
        <p:spPr>
          <a:xfrm>
            <a:off x="194284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2" name="bk object 252"/>
          <p:cNvSpPr/>
          <p:nvPr/>
        </p:nvSpPr>
        <p:spPr>
          <a:xfrm>
            <a:off x="195016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3" name="bk object 253"/>
          <p:cNvSpPr/>
          <p:nvPr/>
        </p:nvSpPr>
        <p:spPr>
          <a:xfrm>
            <a:off x="195749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4" name="bk object 254"/>
          <p:cNvSpPr/>
          <p:nvPr/>
        </p:nvSpPr>
        <p:spPr>
          <a:xfrm>
            <a:off x="19648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5" name="bk object 255"/>
          <p:cNvSpPr/>
          <p:nvPr/>
        </p:nvSpPr>
        <p:spPr>
          <a:xfrm>
            <a:off x="197215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6" name="bk object 256"/>
          <p:cNvSpPr/>
          <p:nvPr/>
        </p:nvSpPr>
        <p:spPr>
          <a:xfrm>
            <a:off x="197947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7" name="bk object 257"/>
          <p:cNvSpPr/>
          <p:nvPr/>
        </p:nvSpPr>
        <p:spPr>
          <a:xfrm>
            <a:off x="198680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8" name="bk object 258"/>
          <p:cNvSpPr/>
          <p:nvPr/>
        </p:nvSpPr>
        <p:spPr>
          <a:xfrm>
            <a:off x="199308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9" name="bk object 259"/>
          <p:cNvSpPr/>
          <p:nvPr/>
        </p:nvSpPr>
        <p:spPr>
          <a:xfrm>
            <a:off x="200041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0" name="bk object 260"/>
          <p:cNvSpPr/>
          <p:nvPr/>
        </p:nvSpPr>
        <p:spPr>
          <a:xfrm>
            <a:off x="200774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1" name="bk object 261"/>
          <p:cNvSpPr/>
          <p:nvPr/>
        </p:nvSpPr>
        <p:spPr>
          <a:xfrm>
            <a:off x="201506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2" name="bk object 262"/>
          <p:cNvSpPr/>
          <p:nvPr/>
        </p:nvSpPr>
        <p:spPr>
          <a:xfrm>
            <a:off x="202239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3" name="bk object 263"/>
          <p:cNvSpPr/>
          <p:nvPr/>
        </p:nvSpPr>
        <p:spPr>
          <a:xfrm>
            <a:off x="202972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4" name="bk object 264"/>
          <p:cNvSpPr/>
          <p:nvPr/>
        </p:nvSpPr>
        <p:spPr>
          <a:xfrm>
            <a:off x="20370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5" name="bk object 265"/>
          <p:cNvSpPr/>
          <p:nvPr/>
        </p:nvSpPr>
        <p:spPr>
          <a:xfrm>
            <a:off x="204437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6" name="bk object 266"/>
          <p:cNvSpPr/>
          <p:nvPr/>
        </p:nvSpPr>
        <p:spPr>
          <a:xfrm>
            <a:off x="205065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7" name="bk object 267"/>
          <p:cNvSpPr/>
          <p:nvPr/>
        </p:nvSpPr>
        <p:spPr>
          <a:xfrm>
            <a:off x="205798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8" name="bk object 268"/>
          <p:cNvSpPr/>
          <p:nvPr/>
        </p:nvSpPr>
        <p:spPr>
          <a:xfrm>
            <a:off x="206531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9" name="bk object 269"/>
          <p:cNvSpPr/>
          <p:nvPr/>
        </p:nvSpPr>
        <p:spPr>
          <a:xfrm>
            <a:off x="20726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0" name="bk object 270"/>
          <p:cNvSpPr/>
          <p:nvPr/>
        </p:nvSpPr>
        <p:spPr>
          <a:xfrm>
            <a:off x="207996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1" name="bk object 271"/>
          <p:cNvSpPr/>
          <p:nvPr/>
        </p:nvSpPr>
        <p:spPr>
          <a:xfrm>
            <a:off x="208729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2" name="bk object 272"/>
          <p:cNvSpPr/>
          <p:nvPr/>
        </p:nvSpPr>
        <p:spPr>
          <a:xfrm>
            <a:off x="20946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3" name="bk object 273"/>
          <p:cNvSpPr/>
          <p:nvPr/>
        </p:nvSpPr>
        <p:spPr>
          <a:xfrm>
            <a:off x="210195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4" name="bk object 274"/>
          <p:cNvSpPr/>
          <p:nvPr/>
        </p:nvSpPr>
        <p:spPr>
          <a:xfrm>
            <a:off x="210823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5" name="bk object 275"/>
          <p:cNvSpPr/>
          <p:nvPr/>
        </p:nvSpPr>
        <p:spPr>
          <a:xfrm>
            <a:off x="211556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6" name="bk object 276"/>
          <p:cNvSpPr/>
          <p:nvPr/>
        </p:nvSpPr>
        <p:spPr>
          <a:xfrm>
            <a:off x="212288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7" name="bk object 277"/>
          <p:cNvSpPr/>
          <p:nvPr/>
        </p:nvSpPr>
        <p:spPr>
          <a:xfrm>
            <a:off x="213021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8" name="bk object 278"/>
          <p:cNvSpPr/>
          <p:nvPr/>
        </p:nvSpPr>
        <p:spPr>
          <a:xfrm>
            <a:off x="213754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9" name="bk object 279"/>
          <p:cNvSpPr/>
          <p:nvPr/>
        </p:nvSpPr>
        <p:spPr>
          <a:xfrm>
            <a:off x="21448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0" name="bk object 280"/>
          <p:cNvSpPr/>
          <p:nvPr/>
        </p:nvSpPr>
        <p:spPr>
          <a:xfrm>
            <a:off x="215219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1" name="bk object 281"/>
          <p:cNvSpPr/>
          <p:nvPr/>
        </p:nvSpPr>
        <p:spPr>
          <a:xfrm>
            <a:off x="215952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2" name="bk object 282"/>
          <p:cNvSpPr/>
          <p:nvPr/>
        </p:nvSpPr>
        <p:spPr>
          <a:xfrm>
            <a:off x="216580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3" name="bk object 283"/>
          <p:cNvSpPr/>
          <p:nvPr/>
        </p:nvSpPr>
        <p:spPr>
          <a:xfrm>
            <a:off x="217313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4" name="bk object 284"/>
          <p:cNvSpPr/>
          <p:nvPr/>
        </p:nvSpPr>
        <p:spPr>
          <a:xfrm>
            <a:off x="218046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5" name="bk object 285"/>
          <p:cNvSpPr/>
          <p:nvPr/>
        </p:nvSpPr>
        <p:spPr>
          <a:xfrm>
            <a:off x="218778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6" name="bk object 286"/>
          <p:cNvSpPr/>
          <p:nvPr/>
        </p:nvSpPr>
        <p:spPr>
          <a:xfrm>
            <a:off x="219511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7" name="bk object 287"/>
          <p:cNvSpPr/>
          <p:nvPr/>
        </p:nvSpPr>
        <p:spPr>
          <a:xfrm>
            <a:off x="22024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8" name="bk object 288"/>
          <p:cNvSpPr/>
          <p:nvPr/>
        </p:nvSpPr>
        <p:spPr>
          <a:xfrm>
            <a:off x="220976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9" name="bk object 289"/>
          <p:cNvSpPr/>
          <p:nvPr/>
        </p:nvSpPr>
        <p:spPr>
          <a:xfrm>
            <a:off x="221709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0" name="bk object 290"/>
          <p:cNvSpPr/>
          <p:nvPr/>
        </p:nvSpPr>
        <p:spPr>
          <a:xfrm>
            <a:off x="222337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1" name="bk object 291"/>
          <p:cNvSpPr/>
          <p:nvPr/>
        </p:nvSpPr>
        <p:spPr>
          <a:xfrm>
            <a:off x="223070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2" name="bk object 292"/>
          <p:cNvSpPr/>
          <p:nvPr/>
        </p:nvSpPr>
        <p:spPr>
          <a:xfrm>
            <a:off x="223803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3" name="bk object 293"/>
          <p:cNvSpPr/>
          <p:nvPr/>
        </p:nvSpPr>
        <p:spPr>
          <a:xfrm>
            <a:off x="224536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4" name="bk object 294"/>
          <p:cNvSpPr/>
          <p:nvPr/>
        </p:nvSpPr>
        <p:spPr>
          <a:xfrm>
            <a:off x="225268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5" name="bk object 295"/>
          <p:cNvSpPr/>
          <p:nvPr/>
        </p:nvSpPr>
        <p:spPr>
          <a:xfrm>
            <a:off x="226001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6" name="bk object 296"/>
          <p:cNvSpPr/>
          <p:nvPr/>
        </p:nvSpPr>
        <p:spPr>
          <a:xfrm>
            <a:off x="226734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7" name="bk object 297"/>
          <p:cNvSpPr/>
          <p:nvPr/>
        </p:nvSpPr>
        <p:spPr>
          <a:xfrm>
            <a:off x="22746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8" name="bk object 298"/>
          <p:cNvSpPr/>
          <p:nvPr/>
        </p:nvSpPr>
        <p:spPr>
          <a:xfrm>
            <a:off x="228095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9" name="bk object 299"/>
          <p:cNvSpPr/>
          <p:nvPr/>
        </p:nvSpPr>
        <p:spPr>
          <a:xfrm>
            <a:off x="228828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0" name="bk object 300"/>
          <p:cNvSpPr/>
          <p:nvPr/>
        </p:nvSpPr>
        <p:spPr>
          <a:xfrm>
            <a:off x="229560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1" name="bk object 301"/>
          <p:cNvSpPr/>
          <p:nvPr/>
        </p:nvSpPr>
        <p:spPr>
          <a:xfrm>
            <a:off x="230293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2" name="bk object 302"/>
          <p:cNvSpPr/>
          <p:nvPr/>
        </p:nvSpPr>
        <p:spPr>
          <a:xfrm>
            <a:off x="231026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3" name="bk object 303"/>
          <p:cNvSpPr/>
          <p:nvPr/>
        </p:nvSpPr>
        <p:spPr>
          <a:xfrm>
            <a:off x="231758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4" name="bk object 304"/>
          <p:cNvSpPr/>
          <p:nvPr/>
        </p:nvSpPr>
        <p:spPr>
          <a:xfrm>
            <a:off x="232491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5" name="bk object 305"/>
          <p:cNvSpPr/>
          <p:nvPr/>
        </p:nvSpPr>
        <p:spPr>
          <a:xfrm>
            <a:off x="233224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6" name="bk object 306"/>
          <p:cNvSpPr/>
          <p:nvPr/>
        </p:nvSpPr>
        <p:spPr>
          <a:xfrm>
            <a:off x="233852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7" name="bk object 307"/>
          <p:cNvSpPr/>
          <p:nvPr/>
        </p:nvSpPr>
        <p:spPr>
          <a:xfrm>
            <a:off x="234585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8" name="bk object 308"/>
          <p:cNvSpPr/>
          <p:nvPr/>
        </p:nvSpPr>
        <p:spPr>
          <a:xfrm>
            <a:off x="235318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9" name="bk object 309"/>
          <p:cNvSpPr/>
          <p:nvPr/>
        </p:nvSpPr>
        <p:spPr>
          <a:xfrm>
            <a:off x="236050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0" name="bk object 310"/>
          <p:cNvSpPr/>
          <p:nvPr/>
        </p:nvSpPr>
        <p:spPr>
          <a:xfrm>
            <a:off x="236783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1" name="bk object 311"/>
          <p:cNvSpPr/>
          <p:nvPr/>
        </p:nvSpPr>
        <p:spPr>
          <a:xfrm>
            <a:off x="237516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2" name="bk object 312"/>
          <p:cNvSpPr/>
          <p:nvPr/>
        </p:nvSpPr>
        <p:spPr>
          <a:xfrm>
            <a:off x="238248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3" name="bk object 313"/>
          <p:cNvSpPr/>
          <p:nvPr/>
        </p:nvSpPr>
        <p:spPr>
          <a:xfrm>
            <a:off x="238981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4" name="bk object 314"/>
          <p:cNvSpPr/>
          <p:nvPr/>
        </p:nvSpPr>
        <p:spPr>
          <a:xfrm>
            <a:off x="239609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5" name="bk object 315"/>
          <p:cNvSpPr/>
          <p:nvPr/>
        </p:nvSpPr>
        <p:spPr>
          <a:xfrm>
            <a:off x="240342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6" name="bk object 316"/>
          <p:cNvSpPr/>
          <p:nvPr/>
        </p:nvSpPr>
        <p:spPr>
          <a:xfrm>
            <a:off x="241075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7" name="bk object 317"/>
          <p:cNvSpPr/>
          <p:nvPr/>
        </p:nvSpPr>
        <p:spPr>
          <a:xfrm>
            <a:off x="241808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8" name="bk object 318"/>
          <p:cNvSpPr/>
          <p:nvPr/>
        </p:nvSpPr>
        <p:spPr>
          <a:xfrm>
            <a:off x="24254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9" name="bk object 319"/>
          <p:cNvSpPr/>
          <p:nvPr/>
        </p:nvSpPr>
        <p:spPr>
          <a:xfrm>
            <a:off x="243273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0" name="bk object 320"/>
          <p:cNvSpPr/>
          <p:nvPr/>
        </p:nvSpPr>
        <p:spPr>
          <a:xfrm>
            <a:off x="244006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1" name="bk object 321"/>
          <p:cNvSpPr/>
          <p:nvPr/>
        </p:nvSpPr>
        <p:spPr>
          <a:xfrm>
            <a:off x="244738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2" name="bk object 322"/>
          <p:cNvSpPr/>
          <p:nvPr/>
        </p:nvSpPr>
        <p:spPr>
          <a:xfrm>
            <a:off x="245367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3" name="bk object 323"/>
          <p:cNvSpPr/>
          <p:nvPr/>
        </p:nvSpPr>
        <p:spPr>
          <a:xfrm>
            <a:off x="246099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4" name="bk object 324"/>
          <p:cNvSpPr/>
          <p:nvPr/>
        </p:nvSpPr>
        <p:spPr>
          <a:xfrm>
            <a:off x="246832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5" name="bk object 325"/>
          <p:cNvSpPr/>
          <p:nvPr/>
        </p:nvSpPr>
        <p:spPr>
          <a:xfrm>
            <a:off x="247565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6" name="bk object 326"/>
          <p:cNvSpPr/>
          <p:nvPr/>
        </p:nvSpPr>
        <p:spPr>
          <a:xfrm>
            <a:off x="248298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7" name="bk object 327"/>
          <p:cNvSpPr/>
          <p:nvPr/>
        </p:nvSpPr>
        <p:spPr>
          <a:xfrm>
            <a:off x="249031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8" name="bk object 328"/>
          <p:cNvSpPr/>
          <p:nvPr/>
        </p:nvSpPr>
        <p:spPr>
          <a:xfrm>
            <a:off x="249763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9" name="bk object 329"/>
          <p:cNvSpPr/>
          <p:nvPr/>
        </p:nvSpPr>
        <p:spPr>
          <a:xfrm>
            <a:off x="250496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0" name="bk object 330"/>
          <p:cNvSpPr/>
          <p:nvPr/>
        </p:nvSpPr>
        <p:spPr>
          <a:xfrm>
            <a:off x="25112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1" name="bk object 331"/>
          <p:cNvSpPr/>
          <p:nvPr/>
        </p:nvSpPr>
        <p:spPr>
          <a:xfrm>
            <a:off x="251857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2" name="bk object 332"/>
          <p:cNvSpPr/>
          <p:nvPr/>
        </p:nvSpPr>
        <p:spPr>
          <a:xfrm>
            <a:off x="252589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3" name="bk object 333"/>
          <p:cNvSpPr/>
          <p:nvPr/>
        </p:nvSpPr>
        <p:spPr>
          <a:xfrm>
            <a:off x="253322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4" name="bk object 334"/>
          <p:cNvSpPr/>
          <p:nvPr/>
        </p:nvSpPr>
        <p:spPr>
          <a:xfrm>
            <a:off x="254055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5" name="bk object 335"/>
          <p:cNvSpPr/>
          <p:nvPr/>
        </p:nvSpPr>
        <p:spPr>
          <a:xfrm>
            <a:off x="254788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6" name="bk object 336"/>
          <p:cNvSpPr/>
          <p:nvPr/>
        </p:nvSpPr>
        <p:spPr>
          <a:xfrm>
            <a:off x="25552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7" name="bk object 337"/>
          <p:cNvSpPr/>
          <p:nvPr/>
        </p:nvSpPr>
        <p:spPr>
          <a:xfrm>
            <a:off x="256253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8" name="bk object 338"/>
          <p:cNvSpPr/>
          <p:nvPr/>
        </p:nvSpPr>
        <p:spPr>
          <a:xfrm>
            <a:off x="256881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9" name="bk object 339"/>
          <p:cNvSpPr/>
          <p:nvPr/>
        </p:nvSpPr>
        <p:spPr>
          <a:xfrm>
            <a:off x="257614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0" name="bk object 340"/>
          <p:cNvSpPr/>
          <p:nvPr/>
        </p:nvSpPr>
        <p:spPr>
          <a:xfrm>
            <a:off x="258347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1" name="bk object 341"/>
          <p:cNvSpPr/>
          <p:nvPr/>
        </p:nvSpPr>
        <p:spPr>
          <a:xfrm>
            <a:off x="259080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2" name="bk object 342"/>
          <p:cNvSpPr/>
          <p:nvPr/>
        </p:nvSpPr>
        <p:spPr>
          <a:xfrm>
            <a:off x="259812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3" name="bk object 343"/>
          <p:cNvSpPr/>
          <p:nvPr/>
        </p:nvSpPr>
        <p:spPr>
          <a:xfrm>
            <a:off x="260545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4" name="bk object 344"/>
          <p:cNvSpPr/>
          <p:nvPr/>
        </p:nvSpPr>
        <p:spPr>
          <a:xfrm>
            <a:off x="261278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5" name="bk object 345"/>
          <p:cNvSpPr/>
          <p:nvPr/>
        </p:nvSpPr>
        <p:spPr>
          <a:xfrm>
            <a:off x="26201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6" name="bk object 346"/>
          <p:cNvSpPr/>
          <p:nvPr/>
        </p:nvSpPr>
        <p:spPr>
          <a:xfrm>
            <a:off x="262639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7" name="bk object 347"/>
          <p:cNvSpPr/>
          <p:nvPr/>
        </p:nvSpPr>
        <p:spPr>
          <a:xfrm>
            <a:off x="263372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8" name="bk object 348"/>
          <p:cNvSpPr/>
          <p:nvPr/>
        </p:nvSpPr>
        <p:spPr>
          <a:xfrm>
            <a:off x="26410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9" name="bk object 349"/>
          <p:cNvSpPr/>
          <p:nvPr/>
        </p:nvSpPr>
        <p:spPr>
          <a:xfrm>
            <a:off x="264837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0" name="bk object 350"/>
          <p:cNvSpPr/>
          <p:nvPr/>
        </p:nvSpPr>
        <p:spPr>
          <a:xfrm>
            <a:off x="265570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1" name="bk object 351"/>
          <p:cNvSpPr/>
          <p:nvPr/>
        </p:nvSpPr>
        <p:spPr>
          <a:xfrm>
            <a:off x="266302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2" name="bk object 352"/>
          <p:cNvSpPr/>
          <p:nvPr/>
        </p:nvSpPr>
        <p:spPr>
          <a:xfrm>
            <a:off x="267035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3" name="bk object 353"/>
          <p:cNvSpPr/>
          <p:nvPr/>
        </p:nvSpPr>
        <p:spPr>
          <a:xfrm>
            <a:off x="267768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4" name="bk object 354"/>
          <p:cNvSpPr/>
          <p:nvPr/>
        </p:nvSpPr>
        <p:spPr>
          <a:xfrm>
            <a:off x="268396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5" name="bk object 355"/>
          <p:cNvSpPr/>
          <p:nvPr/>
        </p:nvSpPr>
        <p:spPr>
          <a:xfrm>
            <a:off x="269129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6" name="bk object 356"/>
          <p:cNvSpPr/>
          <p:nvPr/>
        </p:nvSpPr>
        <p:spPr>
          <a:xfrm>
            <a:off x="269861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7" name="bk object 357"/>
          <p:cNvSpPr/>
          <p:nvPr/>
        </p:nvSpPr>
        <p:spPr>
          <a:xfrm>
            <a:off x="270594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8" name="bk object 358"/>
          <p:cNvSpPr/>
          <p:nvPr/>
        </p:nvSpPr>
        <p:spPr>
          <a:xfrm>
            <a:off x="271327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9" name="bk object 359"/>
          <p:cNvSpPr/>
          <p:nvPr/>
        </p:nvSpPr>
        <p:spPr>
          <a:xfrm>
            <a:off x="272060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0" name="bk object 360"/>
          <p:cNvSpPr/>
          <p:nvPr/>
        </p:nvSpPr>
        <p:spPr>
          <a:xfrm>
            <a:off x="272792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1" name="bk object 361"/>
          <p:cNvSpPr/>
          <p:nvPr/>
        </p:nvSpPr>
        <p:spPr>
          <a:xfrm>
            <a:off x="273525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2" name="bk object 362"/>
          <p:cNvSpPr/>
          <p:nvPr/>
        </p:nvSpPr>
        <p:spPr>
          <a:xfrm>
            <a:off x="274153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3" name="bk object 363"/>
          <p:cNvSpPr/>
          <p:nvPr/>
        </p:nvSpPr>
        <p:spPr>
          <a:xfrm>
            <a:off x="274886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4" name="bk object 364"/>
          <p:cNvSpPr/>
          <p:nvPr/>
        </p:nvSpPr>
        <p:spPr>
          <a:xfrm>
            <a:off x="275619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5" name="bk object 365"/>
          <p:cNvSpPr/>
          <p:nvPr/>
        </p:nvSpPr>
        <p:spPr>
          <a:xfrm>
            <a:off x="276352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6" name="bk object 366"/>
          <p:cNvSpPr/>
          <p:nvPr/>
        </p:nvSpPr>
        <p:spPr>
          <a:xfrm>
            <a:off x="27708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7" name="bk object 367"/>
          <p:cNvSpPr/>
          <p:nvPr/>
        </p:nvSpPr>
        <p:spPr>
          <a:xfrm>
            <a:off x="277817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8" name="bk object 368"/>
          <p:cNvSpPr/>
          <p:nvPr/>
        </p:nvSpPr>
        <p:spPr>
          <a:xfrm>
            <a:off x="278550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9" name="bk object 369"/>
          <p:cNvSpPr/>
          <p:nvPr/>
        </p:nvSpPr>
        <p:spPr>
          <a:xfrm>
            <a:off x="279283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0" name="bk object 370"/>
          <p:cNvSpPr/>
          <p:nvPr/>
        </p:nvSpPr>
        <p:spPr>
          <a:xfrm>
            <a:off x="279911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1" name="bk object 371"/>
          <p:cNvSpPr/>
          <p:nvPr/>
        </p:nvSpPr>
        <p:spPr>
          <a:xfrm>
            <a:off x="280644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2" name="bk object 372"/>
          <p:cNvSpPr/>
          <p:nvPr/>
        </p:nvSpPr>
        <p:spPr>
          <a:xfrm>
            <a:off x="281376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3" name="bk object 373"/>
          <p:cNvSpPr/>
          <p:nvPr/>
        </p:nvSpPr>
        <p:spPr>
          <a:xfrm>
            <a:off x="282109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4" name="bk object 374"/>
          <p:cNvSpPr/>
          <p:nvPr/>
        </p:nvSpPr>
        <p:spPr>
          <a:xfrm>
            <a:off x="28284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5" name="bk object 375"/>
          <p:cNvSpPr/>
          <p:nvPr/>
        </p:nvSpPr>
        <p:spPr>
          <a:xfrm>
            <a:off x="283574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6" name="bk object 376"/>
          <p:cNvSpPr/>
          <p:nvPr/>
        </p:nvSpPr>
        <p:spPr>
          <a:xfrm>
            <a:off x="284307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7" name="bk object 377"/>
          <p:cNvSpPr/>
          <p:nvPr/>
        </p:nvSpPr>
        <p:spPr>
          <a:xfrm>
            <a:off x="285040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8" name="bk object 378"/>
          <p:cNvSpPr/>
          <p:nvPr/>
        </p:nvSpPr>
        <p:spPr>
          <a:xfrm>
            <a:off x="285668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9" name="bk object 379"/>
          <p:cNvSpPr/>
          <p:nvPr/>
        </p:nvSpPr>
        <p:spPr>
          <a:xfrm>
            <a:off x="286401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0" name="bk object 380"/>
          <p:cNvSpPr/>
          <p:nvPr/>
        </p:nvSpPr>
        <p:spPr>
          <a:xfrm>
            <a:off x="287134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1" name="bk object 381"/>
          <p:cNvSpPr/>
          <p:nvPr/>
        </p:nvSpPr>
        <p:spPr>
          <a:xfrm>
            <a:off x="287866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2" name="bk object 382"/>
          <p:cNvSpPr/>
          <p:nvPr/>
        </p:nvSpPr>
        <p:spPr>
          <a:xfrm>
            <a:off x="288599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3" name="bk object 383"/>
          <p:cNvSpPr/>
          <p:nvPr/>
        </p:nvSpPr>
        <p:spPr>
          <a:xfrm>
            <a:off x="289332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4" name="bk object 384"/>
          <p:cNvSpPr/>
          <p:nvPr/>
        </p:nvSpPr>
        <p:spPr>
          <a:xfrm>
            <a:off x="290064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5" name="bk object 385"/>
          <p:cNvSpPr/>
          <p:nvPr/>
        </p:nvSpPr>
        <p:spPr>
          <a:xfrm>
            <a:off x="290797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6" name="bk object 386"/>
          <p:cNvSpPr/>
          <p:nvPr/>
        </p:nvSpPr>
        <p:spPr>
          <a:xfrm>
            <a:off x="291425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7" name="bk object 387"/>
          <p:cNvSpPr/>
          <p:nvPr/>
        </p:nvSpPr>
        <p:spPr>
          <a:xfrm>
            <a:off x="292158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8" name="bk object 388"/>
          <p:cNvSpPr/>
          <p:nvPr/>
        </p:nvSpPr>
        <p:spPr>
          <a:xfrm>
            <a:off x="292891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9" name="bk object 389"/>
          <p:cNvSpPr/>
          <p:nvPr/>
        </p:nvSpPr>
        <p:spPr>
          <a:xfrm>
            <a:off x="29362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0" name="bk object 390"/>
          <p:cNvSpPr/>
          <p:nvPr/>
        </p:nvSpPr>
        <p:spPr>
          <a:xfrm>
            <a:off x="294356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1" name="bk object 391"/>
          <p:cNvSpPr/>
          <p:nvPr/>
        </p:nvSpPr>
        <p:spPr>
          <a:xfrm>
            <a:off x="295089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2" name="bk object 392"/>
          <p:cNvSpPr/>
          <p:nvPr/>
        </p:nvSpPr>
        <p:spPr>
          <a:xfrm>
            <a:off x="29582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3" name="bk object 393"/>
          <p:cNvSpPr/>
          <p:nvPr/>
        </p:nvSpPr>
        <p:spPr>
          <a:xfrm>
            <a:off x="29655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4" name="bk object 394"/>
          <p:cNvSpPr/>
          <p:nvPr/>
        </p:nvSpPr>
        <p:spPr>
          <a:xfrm>
            <a:off x="297183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5" name="bk object 395"/>
          <p:cNvSpPr/>
          <p:nvPr/>
        </p:nvSpPr>
        <p:spPr>
          <a:xfrm>
            <a:off x="297915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6" name="bk object 396"/>
          <p:cNvSpPr/>
          <p:nvPr/>
        </p:nvSpPr>
        <p:spPr>
          <a:xfrm>
            <a:off x="298648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7" name="bk object 397"/>
          <p:cNvSpPr/>
          <p:nvPr/>
        </p:nvSpPr>
        <p:spPr>
          <a:xfrm>
            <a:off x="299381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8" name="bk object 398"/>
          <p:cNvSpPr/>
          <p:nvPr/>
        </p:nvSpPr>
        <p:spPr>
          <a:xfrm>
            <a:off x="300114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9" name="bk object 399"/>
          <p:cNvSpPr/>
          <p:nvPr/>
        </p:nvSpPr>
        <p:spPr>
          <a:xfrm>
            <a:off x="30084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0" name="bk object 400"/>
          <p:cNvSpPr/>
          <p:nvPr/>
        </p:nvSpPr>
        <p:spPr>
          <a:xfrm>
            <a:off x="301579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1" name="bk object 401"/>
          <p:cNvSpPr/>
          <p:nvPr/>
        </p:nvSpPr>
        <p:spPr>
          <a:xfrm>
            <a:off x="302312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2" name="bk object 402"/>
          <p:cNvSpPr/>
          <p:nvPr/>
        </p:nvSpPr>
        <p:spPr>
          <a:xfrm>
            <a:off x="302940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3" name="bk object 403"/>
          <p:cNvSpPr/>
          <p:nvPr/>
        </p:nvSpPr>
        <p:spPr>
          <a:xfrm>
            <a:off x="303673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4" name="bk object 404"/>
          <p:cNvSpPr/>
          <p:nvPr/>
        </p:nvSpPr>
        <p:spPr>
          <a:xfrm>
            <a:off x="304405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5" name="bk object 405"/>
          <p:cNvSpPr/>
          <p:nvPr/>
        </p:nvSpPr>
        <p:spPr>
          <a:xfrm>
            <a:off x="305138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6" name="bk object 406"/>
          <p:cNvSpPr/>
          <p:nvPr/>
        </p:nvSpPr>
        <p:spPr>
          <a:xfrm>
            <a:off x="305871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7" name="bk object 407"/>
          <p:cNvSpPr/>
          <p:nvPr/>
        </p:nvSpPr>
        <p:spPr>
          <a:xfrm>
            <a:off x="306604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8" name="bk object 408"/>
          <p:cNvSpPr/>
          <p:nvPr/>
        </p:nvSpPr>
        <p:spPr>
          <a:xfrm>
            <a:off x="307336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9" name="bk object 409"/>
          <p:cNvSpPr/>
          <p:nvPr/>
        </p:nvSpPr>
        <p:spPr>
          <a:xfrm>
            <a:off x="308069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0" name="bk object 410"/>
          <p:cNvSpPr/>
          <p:nvPr/>
        </p:nvSpPr>
        <p:spPr>
          <a:xfrm>
            <a:off x="308697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1" name="bk object 411"/>
          <p:cNvSpPr/>
          <p:nvPr/>
        </p:nvSpPr>
        <p:spPr>
          <a:xfrm>
            <a:off x="309430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2" name="bk object 412"/>
          <p:cNvSpPr/>
          <p:nvPr/>
        </p:nvSpPr>
        <p:spPr>
          <a:xfrm>
            <a:off x="310163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3" name="bk object 413"/>
          <p:cNvSpPr/>
          <p:nvPr/>
        </p:nvSpPr>
        <p:spPr>
          <a:xfrm>
            <a:off x="310896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4" name="bk object 414"/>
          <p:cNvSpPr/>
          <p:nvPr/>
        </p:nvSpPr>
        <p:spPr>
          <a:xfrm>
            <a:off x="311628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5" name="bk object 415"/>
          <p:cNvSpPr/>
          <p:nvPr/>
        </p:nvSpPr>
        <p:spPr>
          <a:xfrm>
            <a:off x="312361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6" name="bk object 416"/>
          <p:cNvSpPr/>
          <p:nvPr/>
        </p:nvSpPr>
        <p:spPr>
          <a:xfrm>
            <a:off x="313094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7" name="bk object 417"/>
          <p:cNvSpPr/>
          <p:nvPr/>
        </p:nvSpPr>
        <p:spPr>
          <a:xfrm>
            <a:off x="31382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8" name="bk object 418"/>
          <p:cNvSpPr/>
          <p:nvPr/>
        </p:nvSpPr>
        <p:spPr>
          <a:xfrm>
            <a:off x="314455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9" name="bk object 419"/>
          <p:cNvSpPr/>
          <p:nvPr/>
        </p:nvSpPr>
        <p:spPr>
          <a:xfrm>
            <a:off x="315188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0" name="bk object 420"/>
          <p:cNvSpPr/>
          <p:nvPr/>
        </p:nvSpPr>
        <p:spPr>
          <a:xfrm>
            <a:off x="315920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1" name="bk object 421"/>
          <p:cNvSpPr/>
          <p:nvPr/>
        </p:nvSpPr>
        <p:spPr>
          <a:xfrm>
            <a:off x="316653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2" name="bk object 422"/>
          <p:cNvSpPr/>
          <p:nvPr/>
        </p:nvSpPr>
        <p:spPr>
          <a:xfrm>
            <a:off x="317386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3" name="bk object 423"/>
          <p:cNvSpPr/>
          <p:nvPr/>
        </p:nvSpPr>
        <p:spPr>
          <a:xfrm>
            <a:off x="318118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4" name="bk object 424"/>
          <p:cNvSpPr/>
          <p:nvPr/>
        </p:nvSpPr>
        <p:spPr>
          <a:xfrm>
            <a:off x="318851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5" name="bk object 425"/>
          <p:cNvSpPr/>
          <p:nvPr/>
        </p:nvSpPr>
        <p:spPr>
          <a:xfrm>
            <a:off x="319584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6" name="bk object 426"/>
          <p:cNvSpPr/>
          <p:nvPr/>
        </p:nvSpPr>
        <p:spPr>
          <a:xfrm>
            <a:off x="320212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7" name="bk object 427"/>
          <p:cNvSpPr/>
          <p:nvPr/>
        </p:nvSpPr>
        <p:spPr>
          <a:xfrm>
            <a:off x="320945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8" name="bk object 428"/>
          <p:cNvSpPr/>
          <p:nvPr/>
        </p:nvSpPr>
        <p:spPr>
          <a:xfrm>
            <a:off x="321678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9" name="bk object 429"/>
          <p:cNvSpPr/>
          <p:nvPr/>
        </p:nvSpPr>
        <p:spPr>
          <a:xfrm>
            <a:off x="322410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0" name="bk object 430"/>
          <p:cNvSpPr/>
          <p:nvPr/>
        </p:nvSpPr>
        <p:spPr>
          <a:xfrm>
            <a:off x="323143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1" name="bk object 431"/>
          <p:cNvSpPr/>
          <p:nvPr/>
        </p:nvSpPr>
        <p:spPr>
          <a:xfrm>
            <a:off x="323876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2" name="bk object 432"/>
          <p:cNvSpPr/>
          <p:nvPr/>
        </p:nvSpPr>
        <p:spPr>
          <a:xfrm>
            <a:off x="324608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3" name="bk object 433"/>
          <p:cNvSpPr/>
          <p:nvPr/>
        </p:nvSpPr>
        <p:spPr>
          <a:xfrm>
            <a:off x="325341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4" name="bk object 434"/>
          <p:cNvSpPr/>
          <p:nvPr/>
        </p:nvSpPr>
        <p:spPr>
          <a:xfrm>
            <a:off x="325969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5" name="bk object 435"/>
          <p:cNvSpPr/>
          <p:nvPr/>
        </p:nvSpPr>
        <p:spPr>
          <a:xfrm>
            <a:off x="326702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6" name="bk object 436"/>
          <p:cNvSpPr/>
          <p:nvPr/>
        </p:nvSpPr>
        <p:spPr>
          <a:xfrm>
            <a:off x="327435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7" name="bk object 437"/>
          <p:cNvSpPr/>
          <p:nvPr/>
        </p:nvSpPr>
        <p:spPr>
          <a:xfrm>
            <a:off x="328168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8" name="bk object 438"/>
          <p:cNvSpPr/>
          <p:nvPr/>
        </p:nvSpPr>
        <p:spPr>
          <a:xfrm>
            <a:off x="32890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9" name="bk object 439"/>
          <p:cNvSpPr/>
          <p:nvPr/>
        </p:nvSpPr>
        <p:spPr>
          <a:xfrm>
            <a:off x="329633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0" name="bk object 440"/>
          <p:cNvSpPr/>
          <p:nvPr/>
        </p:nvSpPr>
        <p:spPr>
          <a:xfrm>
            <a:off x="330366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1" name="bk object 441"/>
          <p:cNvSpPr/>
          <p:nvPr/>
        </p:nvSpPr>
        <p:spPr>
          <a:xfrm>
            <a:off x="331098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2" name="bk object 442"/>
          <p:cNvSpPr/>
          <p:nvPr/>
        </p:nvSpPr>
        <p:spPr>
          <a:xfrm>
            <a:off x="331727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3" name="bk object 443"/>
          <p:cNvSpPr/>
          <p:nvPr/>
        </p:nvSpPr>
        <p:spPr>
          <a:xfrm>
            <a:off x="332459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4" name="bk object 444"/>
          <p:cNvSpPr/>
          <p:nvPr/>
        </p:nvSpPr>
        <p:spPr>
          <a:xfrm>
            <a:off x="333192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5" name="bk object 445"/>
          <p:cNvSpPr/>
          <p:nvPr/>
        </p:nvSpPr>
        <p:spPr>
          <a:xfrm>
            <a:off x="333925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6" name="bk object 446"/>
          <p:cNvSpPr/>
          <p:nvPr/>
        </p:nvSpPr>
        <p:spPr>
          <a:xfrm>
            <a:off x="334658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7" name="bk object 447"/>
          <p:cNvSpPr/>
          <p:nvPr/>
        </p:nvSpPr>
        <p:spPr>
          <a:xfrm>
            <a:off x="335391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8" name="bk object 448"/>
          <p:cNvSpPr/>
          <p:nvPr/>
        </p:nvSpPr>
        <p:spPr>
          <a:xfrm>
            <a:off x="336123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9" name="bk object 449"/>
          <p:cNvSpPr/>
          <p:nvPr/>
        </p:nvSpPr>
        <p:spPr>
          <a:xfrm>
            <a:off x="336856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0" name="bk object 450"/>
          <p:cNvSpPr/>
          <p:nvPr/>
        </p:nvSpPr>
        <p:spPr>
          <a:xfrm>
            <a:off x="33748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1" name="bk object 451"/>
          <p:cNvSpPr/>
          <p:nvPr/>
        </p:nvSpPr>
        <p:spPr>
          <a:xfrm>
            <a:off x="338217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2" name="bk object 452"/>
          <p:cNvSpPr/>
          <p:nvPr/>
        </p:nvSpPr>
        <p:spPr>
          <a:xfrm>
            <a:off x="338949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3" name="bk object 453"/>
          <p:cNvSpPr/>
          <p:nvPr/>
        </p:nvSpPr>
        <p:spPr>
          <a:xfrm>
            <a:off x="339682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4" name="bk object 454"/>
          <p:cNvSpPr/>
          <p:nvPr/>
        </p:nvSpPr>
        <p:spPr>
          <a:xfrm>
            <a:off x="340415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5" name="bk object 455"/>
          <p:cNvSpPr/>
          <p:nvPr/>
        </p:nvSpPr>
        <p:spPr>
          <a:xfrm>
            <a:off x="341148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6" name="bk object 456"/>
          <p:cNvSpPr/>
          <p:nvPr/>
        </p:nvSpPr>
        <p:spPr>
          <a:xfrm>
            <a:off x="34188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7" name="bk object 457"/>
          <p:cNvSpPr/>
          <p:nvPr/>
        </p:nvSpPr>
        <p:spPr>
          <a:xfrm>
            <a:off x="342613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8" name="bk object 458"/>
          <p:cNvSpPr/>
          <p:nvPr/>
        </p:nvSpPr>
        <p:spPr>
          <a:xfrm>
            <a:off x="343241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9" name="bk object 459"/>
          <p:cNvSpPr/>
          <p:nvPr/>
        </p:nvSpPr>
        <p:spPr>
          <a:xfrm>
            <a:off x="343974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0" name="bk object 460"/>
          <p:cNvSpPr/>
          <p:nvPr/>
        </p:nvSpPr>
        <p:spPr>
          <a:xfrm>
            <a:off x="344707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1" name="bk object 461"/>
          <p:cNvSpPr/>
          <p:nvPr/>
        </p:nvSpPr>
        <p:spPr>
          <a:xfrm>
            <a:off x="345440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2" name="bk object 462"/>
          <p:cNvSpPr/>
          <p:nvPr/>
        </p:nvSpPr>
        <p:spPr>
          <a:xfrm>
            <a:off x="346172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3" name="bk object 463"/>
          <p:cNvSpPr/>
          <p:nvPr/>
        </p:nvSpPr>
        <p:spPr>
          <a:xfrm>
            <a:off x="346905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4" name="bk object 464"/>
          <p:cNvSpPr/>
          <p:nvPr/>
        </p:nvSpPr>
        <p:spPr>
          <a:xfrm>
            <a:off x="347638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5" name="bk object 465"/>
          <p:cNvSpPr/>
          <p:nvPr/>
        </p:nvSpPr>
        <p:spPr>
          <a:xfrm>
            <a:off x="34837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6" name="bk object 466"/>
          <p:cNvSpPr/>
          <p:nvPr/>
        </p:nvSpPr>
        <p:spPr>
          <a:xfrm>
            <a:off x="348999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7" name="bk object 467"/>
          <p:cNvSpPr/>
          <p:nvPr/>
        </p:nvSpPr>
        <p:spPr>
          <a:xfrm>
            <a:off x="349732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8" name="bk object 468"/>
          <p:cNvSpPr/>
          <p:nvPr/>
        </p:nvSpPr>
        <p:spPr>
          <a:xfrm>
            <a:off x="35046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9" name="bk object 469"/>
          <p:cNvSpPr/>
          <p:nvPr/>
        </p:nvSpPr>
        <p:spPr>
          <a:xfrm>
            <a:off x="351197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0" name="bk object 470"/>
          <p:cNvSpPr/>
          <p:nvPr/>
        </p:nvSpPr>
        <p:spPr>
          <a:xfrm>
            <a:off x="351930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1" name="bk object 471"/>
          <p:cNvSpPr/>
          <p:nvPr/>
        </p:nvSpPr>
        <p:spPr>
          <a:xfrm>
            <a:off x="352662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2" name="bk object 472"/>
          <p:cNvSpPr/>
          <p:nvPr/>
        </p:nvSpPr>
        <p:spPr>
          <a:xfrm>
            <a:off x="353395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3" name="bk object 473"/>
          <p:cNvSpPr/>
          <p:nvPr/>
        </p:nvSpPr>
        <p:spPr>
          <a:xfrm>
            <a:off x="354128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4" name="bk object 474"/>
          <p:cNvSpPr/>
          <p:nvPr/>
        </p:nvSpPr>
        <p:spPr>
          <a:xfrm>
            <a:off x="354756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5" name="bk object 475"/>
          <p:cNvSpPr/>
          <p:nvPr/>
        </p:nvSpPr>
        <p:spPr>
          <a:xfrm>
            <a:off x="355489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6" name="bk object 476"/>
          <p:cNvSpPr/>
          <p:nvPr/>
        </p:nvSpPr>
        <p:spPr>
          <a:xfrm>
            <a:off x="356221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7" name="bk object 477"/>
          <p:cNvSpPr/>
          <p:nvPr/>
        </p:nvSpPr>
        <p:spPr>
          <a:xfrm>
            <a:off x="356954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8" name="bk object 478"/>
          <p:cNvSpPr/>
          <p:nvPr/>
        </p:nvSpPr>
        <p:spPr>
          <a:xfrm>
            <a:off x="357687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9" name="bk object 479"/>
          <p:cNvSpPr/>
          <p:nvPr/>
        </p:nvSpPr>
        <p:spPr>
          <a:xfrm>
            <a:off x="358420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0" name="bk object 480"/>
          <p:cNvSpPr/>
          <p:nvPr/>
        </p:nvSpPr>
        <p:spPr>
          <a:xfrm>
            <a:off x="359152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1" name="bk object 481"/>
          <p:cNvSpPr/>
          <p:nvPr/>
        </p:nvSpPr>
        <p:spPr>
          <a:xfrm>
            <a:off x="359885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2" name="bk object 482"/>
          <p:cNvSpPr/>
          <p:nvPr/>
        </p:nvSpPr>
        <p:spPr>
          <a:xfrm>
            <a:off x="360513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3" name="bk object 483"/>
          <p:cNvSpPr/>
          <p:nvPr/>
        </p:nvSpPr>
        <p:spPr>
          <a:xfrm>
            <a:off x="361246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4" name="bk object 484"/>
          <p:cNvSpPr/>
          <p:nvPr/>
        </p:nvSpPr>
        <p:spPr>
          <a:xfrm>
            <a:off x="361979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5" name="bk object 485"/>
          <p:cNvSpPr/>
          <p:nvPr/>
        </p:nvSpPr>
        <p:spPr>
          <a:xfrm>
            <a:off x="362712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6" name="bk object 486"/>
          <p:cNvSpPr/>
          <p:nvPr/>
        </p:nvSpPr>
        <p:spPr>
          <a:xfrm>
            <a:off x="36344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7" name="bk object 487"/>
          <p:cNvSpPr/>
          <p:nvPr/>
        </p:nvSpPr>
        <p:spPr>
          <a:xfrm>
            <a:off x="364177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8" name="bk object 488"/>
          <p:cNvSpPr/>
          <p:nvPr/>
        </p:nvSpPr>
        <p:spPr>
          <a:xfrm>
            <a:off x="364910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9" name="bk object 489"/>
          <p:cNvSpPr/>
          <p:nvPr/>
        </p:nvSpPr>
        <p:spPr>
          <a:xfrm>
            <a:off x="365643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0" name="bk object 490"/>
          <p:cNvSpPr/>
          <p:nvPr/>
        </p:nvSpPr>
        <p:spPr>
          <a:xfrm>
            <a:off x="366271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1" name="bk object 491"/>
          <p:cNvSpPr/>
          <p:nvPr/>
        </p:nvSpPr>
        <p:spPr>
          <a:xfrm>
            <a:off x="367004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2" name="bk object 492"/>
          <p:cNvSpPr/>
          <p:nvPr/>
        </p:nvSpPr>
        <p:spPr>
          <a:xfrm>
            <a:off x="367736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3" name="bk object 493"/>
          <p:cNvSpPr/>
          <p:nvPr/>
        </p:nvSpPr>
        <p:spPr>
          <a:xfrm>
            <a:off x="368469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4" name="bk object 494"/>
          <p:cNvSpPr/>
          <p:nvPr/>
        </p:nvSpPr>
        <p:spPr>
          <a:xfrm>
            <a:off x="36920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5" name="bk object 495"/>
          <p:cNvSpPr/>
          <p:nvPr/>
        </p:nvSpPr>
        <p:spPr>
          <a:xfrm>
            <a:off x="369934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6" name="bk object 496"/>
          <p:cNvSpPr/>
          <p:nvPr/>
        </p:nvSpPr>
        <p:spPr>
          <a:xfrm>
            <a:off x="370667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7" name="bk object 497"/>
          <p:cNvSpPr/>
          <p:nvPr/>
        </p:nvSpPr>
        <p:spPr>
          <a:xfrm>
            <a:off x="371400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8" name="bk object 498"/>
          <p:cNvSpPr/>
          <p:nvPr/>
        </p:nvSpPr>
        <p:spPr>
          <a:xfrm>
            <a:off x="372028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9" name="bk object 499"/>
          <p:cNvSpPr/>
          <p:nvPr/>
        </p:nvSpPr>
        <p:spPr>
          <a:xfrm>
            <a:off x="372761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0" name="bk object 500"/>
          <p:cNvSpPr/>
          <p:nvPr/>
        </p:nvSpPr>
        <p:spPr>
          <a:xfrm>
            <a:off x="373494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1" name="bk object 501"/>
          <p:cNvSpPr/>
          <p:nvPr/>
        </p:nvSpPr>
        <p:spPr>
          <a:xfrm>
            <a:off x="374226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2" name="bk object 502"/>
          <p:cNvSpPr/>
          <p:nvPr/>
        </p:nvSpPr>
        <p:spPr>
          <a:xfrm>
            <a:off x="374959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3" name="bk object 503"/>
          <p:cNvSpPr/>
          <p:nvPr/>
        </p:nvSpPr>
        <p:spPr>
          <a:xfrm>
            <a:off x="375692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4" name="bk object 504"/>
          <p:cNvSpPr/>
          <p:nvPr/>
        </p:nvSpPr>
        <p:spPr>
          <a:xfrm>
            <a:off x="376424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5" name="bk object 505"/>
          <p:cNvSpPr/>
          <p:nvPr/>
        </p:nvSpPr>
        <p:spPr>
          <a:xfrm>
            <a:off x="377157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6" name="bk object 506"/>
          <p:cNvSpPr/>
          <p:nvPr/>
        </p:nvSpPr>
        <p:spPr>
          <a:xfrm>
            <a:off x="377785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7" name="bk object 507"/>
          <p:cNvSpPr/>
          <p:nvPr/>
        </p:nvSpPr>
        <p:spPr>
          <a:xfrm>
            <a:off x="378518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8" name="bk object 508"/>
          <p:cNvSpPr/>
          <p:nvPr/>
        </p:nvSpPr>
        <p:spPr>
          <a:xfrm>
            <a:off x="379251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9" name="bk object 509"/>
          <p:cNvSpPr/>
          <p:nvPr/>
        </p:nvSpPr>
        <p:spPr>
          <a:xfrm>
            <a:off x="37998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0" name="bk object 510"/>
          <p:cNvSpPr/>
          <p:nvPr/>
        </p:nvSpPr>
        <p:spPr>
          <a:xfrm>
            <a:off x="380716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1" name="bk object 511"/>
          <p:cNvSpPr/>
          <p:nvPr/>
        </p:nvSpPr>
        <p:spPr>
          <a:xfrm>
            <a:off x="381449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2" name="bk object 512"/>
          <p:cNvSpPr/>
          <p:nvPr/>
        </p:nvSpPr>
        <p:spPr>
          <a:xfrm>
            <a:off x="38218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3" name="bk object 513"/>
          <p:cNvSpPr/>
          <p:nvPr/>
        </p:nvSpPr>
        <p:spPr>
          <a:xfrm>
            <a:off x="38291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4" name="bk object 514"/>
          <p:cNvSpPr/>
          <p:nvPr/>
        </p:nvSpPr>
        <p:spPr>
          <a:xfrm>
            <a:off x="383543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5" name="bk object 515"/>
          <p:cNvSpPr/>
          <p:nvPr/>
        </p:nvSpPr>
        <p:spPr>
          <a:xfrm>
            <a:off x="384275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6" name="bk object 516"/>
          <p:cNvSpPr/>
          <p:nvPr/>
        </p:nvSpPr>
        <p:spPr>
          <a:xfrm>
            <a:off x="385008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7" name="bk object 517"/>
          <p:cNvSpPr/>
          <p:nvPr/>
        </p:nvSpPr>
        <p:spPr>
          <a:xfrm>
            <a:off x="385741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8" name="bk object 518"/>
          <p:cNvSpPr/>
          <p:nvPr/>
        </p:nvSpPr>
        <p:spPr>
          <a:xfrm>
            <a:off x="386474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9" name="bk object 519"/>
          <p:cNvSpPr/>
          <p:nvPr/>
        </p:nvSpPr>
        <p:spPr>
          <a:xfrm>
            <a:off x="38720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0" name="bk object 520"/>
          <p:cNvSpPr/>
          <p:nvPr/>
        </p:nvSpPr>
        <p:spPr>
          <a:xfrm>
            <a:off x="387939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1" name="bk object 521"/>
          <p:cNvSpPr/>
          <p:nvPr/>
        </p:nvSpPr>
        <p:spPr>
          <a:xfrm>
            <a:off x="388672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2" name="bk object 522"/>
          <p:cNvSpPr/>
          <p:nvPr/>
        </p:nvSpPr>
        <p:spPr>
          <a:xfrm>
            <a:off x="389300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3" name="bk object 523"/>
          <p:cNvSpPr/>
          <p:nvPr/>
        </p:nvSpPr>
        <p:spPr>
          <a:xfrm>
            <a:off x="390033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4" name="bk object 524"/>
          <p:cNvSpPr/>
          <p:nvPr/>
        </p:nvSpPr>
        <p:spPr>
          <a:xfrm>
            <a:off x="390765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5" name="bk object 525"/>
          <p:cNvSpPr/>
          <p:nvPr/>
        </p:nvSpPr>
        <p:spPr>
          <a:xfrm>
            <a:off x="391498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6" name="bk object 526"/>
          <p:cNvSpPr/>
          <p:nvPr/>
        </p:nvSpPr>
        <p:spPr>
          <a:xfrm>
            <a:off x="392231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7" name="bk object 527"/>
          <p:cNvSpPr/>
          <p:nvPr/>
        </p:nvSpPr>
        <p:spPr>
          <a:xfrm>
            <a:off x="392964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8" name="bk object 528"/>
          <p:cNvSpPr/>
          <p:nvPr/>
        </p:nvSpPr>
        <p:spPr>
          <a:xfrm>
            <a:off x="393696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9" name="bk object 529"/>
          <p:cNvSpPr/>
          <p:nvPr/>
        </p:nvSpPr>
        <p:spPr>
          <a:xfrm>
            <a:off x="394429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0" name="bk object 530"/>
          <p:cNvSpPr/>
          <p:nvPr/>
        </p:nvSpPr>
        <p:spPr>
          <a:xfrm>
            <a:off x="395057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1" name="bk object 531"/>
          <p:cNvSpPr/>
          <p:nvPr/>
        </p:nvSpPr>
        <p:spPr>
          <a:xfrm>
            <a:off x="395790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2" name="bk object 532"/>
          <p:cNvSpPr/>
          <p:nvPr/>
        </p:nvSpPr>
        <p:spPr>
          <a:xfrm>
            <a:off x="396523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3" name="bk object 533"/>
          <p:cNvSpPr/>
          <p:nvPr/>
        </p:nvSpPr>
        <p:spPr>
          <a:xfrm>
            <a:off x="397256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4" name="bk object 534"/>
          <p:cNvSpPr/>
          <p:nvPr/>
        </p:nvSpPr>
        <p:spPr>
          <a:xfrm>
            <a:off x="397988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5" name="bk object 535"/>
          <p:cNvSpPr/>
          <p:nvPr/>
        </p:nvSpPr>
        <p:spPr>
          <a:xfrm>
            <a:off x="398721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6" name="bk object 536"/>
          <p:cNvSpPr/>
          <p:nvPr/>
        </p:nvSpPr>
        <p:spPr>
          <a:xfrm>
            <a:off x="399454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7" name="bk object 537"/>
          <p:cNvSpPr/>
          <p:nvPr/>
        </p:nvSpPr>
        <p:spPr>
          <a:xfrm>
            <a:off x="40018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8" name="bk object 538"/>
          <p:cNvSpPr/>
          <p:nvPr/>
        </p:nvSpPr>
        <p:spPr>
          <a:xfrm>
            <a:off x="400815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9" name="bk object 539"/>
          <p:cNvSpPr/>
          <p:nvPr/>
        </p:nvSpPr>
        <p:spPr>
          <a:xfrm>
            <a:off x="401548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0" name="bk object 540"/>
          <p:cNvSpPr/>
          <p:nvPr/>
        </p:nvSpPr>
        <p:spPr>
          <a:xfrm>
            <a:off x="402280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1" name="bk object 541"/>
          <p:cNvSpPr/>
          <p:nvPr/>
        </p:nvSpPr>
        <p:spPr>
          <a:xfrm>
            <a:off x="403013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2" name="bk object 542"/>
          <p:cNvSpPr/>
          <p:nvPr/>
        </p:nvSpPr>
        <p:spPr>
          <a:xfrm>
            <a:off x="403746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3" name="bk object 543"/>
          <p:cNvSpPr/>
          <p:nvPr/>
        </p:nvSpPr>
        <p:spPr>
          <a:xfrm>
            <a:off x="404478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4" name="bk object 544"/>
          <p:cNvSpPr/>
          <p:nvPr/>
        </p:nvSpPr>
        <p:spPr>
          <a:xfrm>
            <a:off x="405211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5" name="bk object 545"/>
          <p:cNvSpPr/>
          <p:nvPr/>
        </p:nvSpPr>
        <p:spPr>
          <a:xfrm>
            <a:off x="405944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6" name="bk object 546"/>
          <p:cNvSpPr/>
          <p:nvPr/>
        </p:nvSpPr>
        <p:spPr>
          <a:xfrm>
            <a:off x="406572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7" name="bk object 547"/>
          <p:cNvSpPr/>
          <p:nvPr/>
        </p:nvSpPr>
        <p:spPr>
          <a:xfrm>
            <a:off x="407305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8" name="bk object 548"/>
          <p:cNvSpPr/>
          <p:nvPr/>
        </p:nvSpPr>
        <p:spPr>
          <a:xfrm>
            <a:off x="408038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9" name="bk object 549"/>
          <p:cNvSpPr/>
          <p:nvPr/>
        </p:nvSpPr>
        <p:spPr>
          <a:xfrm>
            <a:off x="408770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0" name="bk object 550"/>
          <p:cNvSpPr/>
          <p:nvPr/>
        </p:nvSpPr>
        <p:spPr>
          <a:xfrm>
            <a:off x="409503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1" name="bk object 551"/>
          <p:cNvSpPr/>
          <p:nvPr/>
        </p:nvSpPr>
        <p:spPr>
          <a:xfrm>
            <a:off x="410236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2" name="bk object 552"/>
          <p:cNvSpPr/>
          <p:nvPr/>
        </p:nvSpPr>
        <p:spPr>
          <a:xfrm>
            <a:off x="410968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3" name="bk object 553"/>
          <p:cNvSpPr/>
          <p:nvPr/>
        </p:nvSpPr>
        <p:spPr>
          <a:xfrm>
            <a:off x="411701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4" name="bk object 554"/>
          <p:cNvSpPr/>
          <p:nvPr/>
        </p:nvSpPr>
        <p:spPr>
          <a:xfrm>
            <a:off x="412329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5" name="bk object 555"/>
          <p:cNvSpPr/>
          <p:nvPr/>
        </p:nvSpPr>
        <p:spPr>
          <a:xfrm>
            <a:off x="413062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6" name="bk object 556"/>
          <p:cNvSpPr/>
          <p:nvPr/>
        </p:nvSpPr>
        <p:spPr>
          <a:xfrm>
            <a:off x="413795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7" name="bk object 557"/>
          <p:cNvSpPr/>
          <p:nvPr/>
        </p:nvSpPr>
        <p:spPr>
          <a:xfrm>
            <a:off x="414528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8" name="bk object 558"/>
          <p:cNvSpPr/>
          <p:nvPr/>
        </p:nvSpPr>
        <p:spPr>
          <a:xfrm>
            <a:off x="41526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9" name="bk object 559"/>
          <p:cNvSpPr/>
          <p:nvPr/>
        </p:nvSpPr>
        <p:spPr>
          <a:xfrm>
            <a:off x="415993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0" name="bk object 560"/>
          <p:cNvSpPr/>
          <p:nvPr/>
        </p:nvSpPr>
        <p:spPr>
          <a:xfrm>
            <a:off x="416726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1" name="bk object 561"/>
          <p:cNvSpPr/>
          <p:nvPr/>
        </p:nvSpPr>
        <p:spPr>
          <a:xfrm>
            <a:off x="417458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2" name="bk object 562"/>
          <p:cNvSpPr/>
          <p:nvPr/>
        </p:nvSpPr>
        <p:spPr>
          <a:xfrm>
            <a:off x="418087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3" name="bk object 563"/>
          <p:cNvSpPr/>
          <p:nvPr/>
        </p:nvSpPr>
        <p:spPr>
          <a:xfrm>
            <a:off x="418819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4" name="bk object 564"/>
          <p:cNvSpPr/>
          <p:nvPr/>
        </p:nvSpPr>
        <p:spPr>
          <a:xfrm>
            <a:off x="419552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5" name="bk object 565"/>
          <p:cNvSpPr/>
          <p:nvPr/>
        </p:nvSpPr>
        <p:spPr>
          <a:xfrm>
            <a:off x="420285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6" name="bk object 566"/>
          <p:cNvSpPr/>
          <p:nvPr/>
        </p:nvSpPr>
        <p:spPr>
          <a:xfrm>
            <a:off x="421018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7" name="bk object 567"/>
          <p:cNvSpPr/>
          <p:nvPr/>
        </p:nvSpPr>
        <p:spPr>
          <a:xfrm>
            <a:off x="421751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8" name="bk object 568"/>
          <p:cNvSpPr/>
          <p:nvPr/>
        </p:nvSpPr>
        <p:spPr>
          <a:xfrm>
            <a:off x="422483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9" name="bk object 569"/>
          <p:cNvSpPr/>
          <p:nvPr/>
        </p:nvSpPr>
        <p:spPr>
          <a:xfrm>
            <a:off x="423216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0" name="bk object 570"/>
          <p:cNvSpPr/>
          <p:nvPr/>
        </p:nvSpPr>
        <p:spPr>
          <a:xfrm>
            <a:off x="42384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1" name="bk object 571"/>
          <p:cNvSpPr/>
          <p:nvPr/>
        </p:nvSpPr>
        <p:spPr>
          <a:xfrm>
            <a:off x="424577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2" name="bk object 572"/>
          <p:cNvSpPr/>
          <p:nvPr/>
        </p:nvSpPr>
        <p:spPr>
          <a:xfrm>
            <a:off x="425309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3" name="bk object 573"/>
          <p:cNvSpPr/>
          <p:nvPr/>
        </p:nvSpPr>
        <p:spPr>
          <a:xfrm>
            <a:off x="426042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4" name="bk object 574"/>
          <p:cNvSpPr/>
          <p:nvPr/>
        </p:nvSpPr>
        <p:spPr>
          <a:xfrm>
            <a:off x="426775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5" name="bk object 575"/>
          <p:cNvSpPr/>
          <p:nvPr/>
        </p:nvSpPr>
        <p:spPr>
          <a:xfrm>
            <a:off x="427508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6" name="bk object 576"/>
          <p:cNvSpPr/>
          <p:nvPr/>
        </p:nvSpPr>
        <p:spPr>
          <a:xfrm>
            <a:off x="42824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7" name="bk object 577"/>
          <p:cNvSpPr/>
          <p:nvPr/>
        </p:nvSpPr>
        <p:spPr>
          <a:xfrm>
            <a:off x="428973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8" name="bk object 578"/>
          <p:cNvSpPr/>
          <p:nvPr/>
        </p:nvSpPr>
        <p:spPr>
          <a:xfrm>
            <a:off x="429601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9" name="bk object 579"/>
          <p:cNvSpPr/>
          <p:nvPr/>
        </p:nvSpPr>
        <p:spPr>
          <a:xfrm>
            <a:off x="430334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0" name="bk object 580"/>
          <p:cNvSpPr/>
          <p:nvPr/>
        </p:nvSpPr>
        <p:spPr>
          <a:xfrm>
            <a:off x="431067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1" name="bk object 581"/>
          <p:cNvSpPr/>
          <p:nvPr/>
        </p:nvSpPr>
        <p:spPr>
          <a:xfrm>
            <a:off x="431800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2" name="bk object 582"/>
          <p:cNvSpPr/>
          <p:nvPr/>
        </p:nvSpPr>
        <p:spPr>
          <a:xfrm>
            <a:off x="432532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3" name="bk object 583"/>
          <p:cNvSpPr/>
          <p:nvPr/>
        </p:nvSpPr>
        <p:spPr>
          <a:xfrm>
            <a:off x="433265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4" name="bk object 584"/>
          <p:cNvSpPr/>
          <p:nvPr/>
        </p:nvSpPr>
        <p:spPr>
          <a:xfrm>
            <a:off x="433998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5" name="bk object 585"/>
          <p:cNvSpPr/>
          <p:nvPr/>
        </p:nvSpPr>
        <p:spPr>
          <a:xfrm>
            <a:off x="43473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6" name="bk object 586"/>
          <p:cNvSpPr/>
          <p:nvPr/>
        </p:nvSpPr>
        <p:spPr>
          <a:xfrm>
            <a:off x="435359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7" name="bk object 587"/>
          <p:cNvSpPr/>
          <p:nvPr/>
        </p:nvSpPr>
        <p:spPr>
          <a:xfrm>
            <a:off x="436092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8" name="bk object 588"/>
          <p:cNvSpPr/>
          <p:nvPr/>
        </p:nvSpPr>
        <p:spPr>
          <a:xfrm>
            <a:off x="43682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9" name="bk object 589"/>
          <p:cNvSpPr/>
          <p:nvPr/>
        </p:nvSpPr>
        <p:spPr>
          <a:xfrm>
            <a:off x="437557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0" name="bk object 590"/>
          <p:cNvSpPr/>
          <p:nvPr/>
        </p:nvSpPr>
        <p:spPr>
          <a:xfrm>
            <a:off x="438290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1" name="bk object 591"/>
          <p:cNvSpPr/>
          <p:nvPr/>
        </p:nvSpPr>
        <p:spPr>
          <a:xfrm>
            <a:off x="439022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2" name="bk object 592"/>
          <p:cNvSpPr/>
          <p:nvPr/>
        </p:nvSpPr>
        <p:spPr>
          <a:xfrm>
            <a:off x="439755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3" name="bk object 593"/>
          <p:cNvSpPr/>
          <p:nvPr/>
        </p:nvSpPr>
        <p:spPr>
          <a:xfrm>
            <a:off x="440488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4" name="bk object 594"/>
          <p:cNvSpPr/>
          <p:nvPr/>
        </p:nvSpPr>
        <p:spPr>
          <a:xfrm>
            <a:off x="441116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5" name="bk object 595"/>
          <p:cNvSpPr/>
          <p:nvPr/>
        </p:nvSpPr>
        <p:spPr>
          <a:xfrm>
            <a:off x="441849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6" name="bk object 596"/>
          <p:cNvSpPr/>
          <p:nvPr/>
        </p:nvSpPr>
        <p:spPr>
          <a:xfrm>
            <a:off x="442581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7" name="bk object 597"/>
          <p:cNvSpPr/>
          <p:nvPr/>
        </p:nvSpPr>
        <p:spPr>
          <a:xfrm>
            <a:off x="443314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8" name="bk object 598"/>
          <p:cNvSpPr/>
          <p:nvPr/>
        </p:nvSpPr>
        <p:spPr>
          <a:xfrm>
            <a:off x="444047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9" name="bk object 599"/>
          <p:cNvSpPr/>
          <p:nvPr/>
        </p:nvSpPr>
        <p:spPr>
          <a:xfrm>
            <a:off x="444780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0" name="bk object 600"/>
          <p:cNvSpPr/>
          <p:nvPr/>
        </p:nvSpPr>
        <p:spPr>
          <a:xfrm>
            <a:off x="445512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1" name="bk object 601"/>
          <p:cNvSpPr/>
          <p:nvPr/>
        </p:nvSpPr>
        <p:spPr>
          <a:xfrm>
            <a:off x="446245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2" name="bk object 602"/>
          <p:cNvSpPr/>
          <p:nvPr/>
        </p:nvSpPr>
        <p:spPr>
          <a:xfrm>
            <a:off x="446873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3" name="bk object 603"/>
          <p:cNvSpPr/>
          <p:nvPr/>
        </p:nvSpPr>
        <p:spPr>
          <a:xfrm>
            <a:off x="447606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4" name="bk object 604"/>
          <p:cNvSpPr/>
          <p:nvPr/>
        </p:nvSpPr>
        <p:spPr>
          <a:xfrm>
            <a:off x="448339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5" name="bk object 605"/>
          <p:cNvSpPr/>
          <p:nvPr/>
        </p:nvSpPr>
        <p:spPr>
          <a:xfrm>
            <a:off x="449072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6" name="bk object 606"/>
          <p:cNvSpPr/>
          <p:nvPr/>
        </p:nvSpPr>
        <p:spPr>
          <a:xfrm>
            <a:off x="44980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7" name="bk object 607"/>
          <p:cNvSpPr/>
          <p:nvPr/>
        </p:nvSpPr>
        <p:spPr>
          <a:xfrm>
            <a:off x="450537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8" name="bk object 608"/>
          <p:cNvSpPr/>
          <p:nvPr/>
        </p:nvSpPr>
        <p:spPr>
          <a:xfrm>
            <a:off x="451270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9" name="bk object 609"/>
          <p:cNvSpPr/>
          <p:nvPr/>
        </p:nvSpPr>
        <p:spPr>
          <a:xfrm>
            <a:off x="452002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0" name="bk object 610"/>
          <p:cNvSpPr/>
          <p:nvPr/>
        </p:nvSpPr>
        <p:spPr>
          <a:xfrm>
            <a:off x="452631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1" name="bk object 611"/>
          <p:cNvSpPr/>
          <p:nvPr/>
        </p:nvSpPr>
        <p:spPr>
          <a:xfrm>
            <a:off x="453363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2" name="bk object 612"/>
          <p:cNvSpPr/>
          <p:nvPr/>
        </p:nvSpPr>
        <p:spPr>
          <a:xfrm>
            <a:off x="454096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3" name="bk object 613"/>
          <p:cNvSpPr/>
          <p:nvPr/>
        </p:nvSpPr>
        <p:spPr>
          <a:xfrm>
            <a:off x="454829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4" name="bk object 614"/>
          <p:cNvSpPr/>
          <p:nvPr/>
        </p:nvSpPr>
        <p:spPr>
          <a:xfrm>
            <a:off x="45556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5" name="bk object 615"/>
          <p:cNvSpPr/>
          <p:nvPr/>
        </p:nvSpPr>
        <p:spPr>
          <a:xfrm>
            <a:off x="456295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6" name="bk object 616"/>
          <p:cNvSpPr/>
          <p:nvPr/>
        </p:nvSpPr>
        <p:spPr>
          <a:xfrm>
            <a:off x="457027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7" name="bk object 617"/>
          <p:cNvSpPr/>
          <p:nvPr/>
        </p:nvSpPr>
        <p:spPr>
          <a:xfrm>
            <a:off x="457760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8" name="bk object 618"/>
          <p:cNvSpPr/>
          <p:nvPr/>
        </p:nvSpPr>
        <p:spPr>
          <a:xfrm>
            <a:off x="458388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9" name="bk object 619"/>
          <p:cNvSpPr/>
          <p:nvPr/>
        </p:nvSpPr>
        <p:spPr>
          <a:xfrm>
            <a:off x="459121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0" name="bk object 620"/>
          <p:cNvSpPr/>
          <p:nvPr/>
        </p:nvSpPr>
        <p:spPr>
          <a:xfrm>
            <a:off x="459853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1" name="bk object 621"/>
          <p:cNvSpPr/>
          <p:nvPr/>
        </p:nvSpPr>
        <p:spPr>
          <a:xfrm>
            <a:off x="460586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2" name="bk object 622"/>
          <p:cNvSpPr/>
          <p:nvPr/>
        </p:nvSpPr>
        <p:spPr>
          <a:xfrm>
            <a:off x="461319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3" name="bk object 623"/>
          <p:cNvSpPr/>
          <p:nvPr/>
        </p:nvSpPr>
        <p:spPr>
          <a:xfrm>
            <a:off x="462052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4" name="bk object 624"/>
          <p:cNvSpPr/>
          <p:nvPr/>
        </p:nvSpPr>
        <p:spPr>
          <a:xfrm>
            <a:off x="46278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5" name="bk object 625"/>
          <p:cNvSpPr/>
          <p:nvPr/>
        </p:nvSpPr>
        <p:spPr>
          <a:xfrm>
            <a:off x="463517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6" name="bk object 626"/>
          <p:cNvSpPr/>
          <p:nvPr/>
        </p:nvSpPr>
        <p:spPr>
          <a:xfrm>
            <a:off x="464145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7" name="bk object 627"/>
          <p:cNvSpPr/>
          <p:nvPr/>
        </p:nvSpPr>
        <p:spPr>
          <a:xfrm>
            <a:off x="464878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8" name="bk object 628"/>
          <p:cNvSpPr/>
          <p:nvPr/>
        </p:nvSpPr>
        <p:spPr>
          <a:xfrm>
            <a:off x="465611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9" name="bk object 629"/>
          <p:cNvSpPr/>
          <p:nvPr/>
        </p:nvSpPr>
        <p:spPr>
          <a:xfrm>
            <a:off x="46634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0" name="bk object 630"/>
          <p:cNvSpPr/>
          <p:nvPr/>
        </p:nvSpPr>
        <p:spPr>
          <a:xfrm>
            <a:off x="467076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1" name="bk object 631"/>
          <p:cNvSpPr/>
          <p:nvPr/>
        </p:nvSpPr>
        <p:spPr>
          <a:xfrm>
            <a:off x="467809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2" name="bk object 632"/>
          <p:cNvSpPr/>
          <p:nvPr/>
        </p:nvSpPr>
        <p:spPr>
          <a:xfrm>
            <a:off x="46854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3" name="bk object 633"/>
          <p:cNvSpPr/>
          <p:nvPr/>
        </p:nvSpPr>
        <p:spPr>
          <a:xfrm>
            <a:off x="469275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4" name="bk object 634"/>
          <p:cNvSpPr/>
          <p:nvPr/>
        </p:nvSpPr>
        <p:spPr>
          <a:xfrm>
            <a:off x="469903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5" name="bk object 635"/>
          <p:cNvSpPr/>
          <p:nvPr/>
        </p:nvSpPr>
        <p:spPr>
          <a:xfrm>
            <a:off x="470636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6" name="bk object 636"/>
          <p:cNvSpPr/>
          <p:nvPr/>
        </p:nvSpPr>
        <p:spPr>
          <a:xfrm>
            <a:off x="471368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7" name="bk object 637"/>
          <p:cNvSpPr/>
          <p:nvPr/>
        </p:nvSpPr>
        <p:spPr>
          <a:xfrm>
            <a:off x="472101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8" name="bk object 638"/>
          <p:cNvSpPr/>
          <p:nvPr/>
        </p:nvSpPr>
        <p:spPr>
          <a:xfrm>
            <a:off x="472834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9" name="bk object 639"/>
          <p:cNvSpPr/>
          <p:nvPr/>
        </p:nvSpPr>
        <p:spPr>
          <a:xfrm>
            <a:off x="47356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0" name="bk object 640"/>
          <p:cNvSpPr/>
          <p:nvPr/>
        </p:nvSpPr>
        <p:spPr>
          <a:xfrm>
            <a:off x="474299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1" name="bk object 641"/>
          <p:cNvSpPr/>
          <p:nvPr/>
        </p:nvSpPr>
        <p:spPr>
          <a:xfrm>
            <a:off x="475032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2" name="bk object 642"/>
          <p:cNvSpPr/>
          <p:nvPr/>
        </p:nvSpPr>
        <p:spPr>
          <a:xfrm>
            <a:off x="475660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3" name="bk object 643"/>
          <p:cNvSpPr/>
          <p:nvPr/>
        </p:nvSpPr>
        <p:spPr>
          <a:xfrm>
            <a:off x="476393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4" name="bk object 644"/>
          <p:cNvSpPr/>
          <p:nvPr/>
        </p:nvSpPr>
        <p:spPr>
          <a:xfrm>
            <a:off x="477126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5" name="bk object 645"/>
          <p:cNvSpPr/>
          <p:nvPr/>
        </p:nvSpPr>
        <p:spPr>
          <a:xfrm>
            <a:off x="477858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6" name="bk object 646"/>
          <p:cNvSpPr/>
          <p:nvPr/>
        </p:nvSpPr>
        <p:spPr>
          <a:xfrm>
            <a:off x="478591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7" name="bk object 647"/>
          <p:cNvSpPr/>
          <p:nvPr/>
        </p:nvSpPr>
        <p:spPr>
          <a:xfrm>
            <a:off x="47932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8" name="bk object 648"/>
          <p:cNvSpPr/>
          <p:nvPr/>
        </p:nvSpPr>
        <p:spPr>
          <a:xfrm>
            <a:off x="480056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9" name="bk object 649"/>
          <p:cNvSpPr/>
          <p:nvPr/>
        </p:nvSpPr>
        <p:spPr>
          <a:xfrm>
            <a:off x="480789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0" name="bk object 650"/>
          <p:cNvSpPr/>
          <p:nvPr/>
        </p:nvSpPr>
        <p:spPr>
          <a:xfrm>
            <a:off x="481417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1" name="bk object 651"/>
          <p:cNvSpPr/>
          <p:nvPr/>
        </p:nvSpPr>
        <p:spPr>
          <a:xfrm>
            <a:off x="482150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2" name="bk object 652"/>
          <p:cNvSpPr/>
          <p:nvPr/>
        </p:nvSpPr>
        <p:spPr>
          <a:xfrm>
            <a:off x="482883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3" name="bk object 653"/>
          <p:cNvSpPr/>
          <p:nvPr/>
        </p:nvSpPr>
        <p:spPr>
          <a:xfrm>
            <a:off x="483616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4" name="bk object 654"/>
          <p:cNvSpPr/>
          <p:nvPr/>
        </p:nvSpPr>
        <p:spPr>
          <a:xfrm>
            <a:off x="484348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5" name="bk object 655"/>
          <p:cNvSpPr/>
          <p:nvPr/>
        </p:nvSpPr>
        <p:spPr>
          <a:xfrm>
            <a:off x="485081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6" name="bk object 656"/>
          <p:cNvSpPr/>
          <p:nvPr/>
        </p:nvSpPr>
        <p:spPr>
          <a:xfrm>
            <a:off x="485814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7" name="bk object 657"/>
          <p:cNvSpPr/>
          <p:nvPr/>
        </p:nvSpPr>
        <p:spPr>
          <a:xfrm>
            <a:off x="48654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8" name="bk object 658"/>
          <p:cNvSpPr/>
          <p:nvPr/>
        </p:nvSpPr>
        <p:spPr>
          <a:xfrm>
            <a:off x="487175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9" name="bk object 659"/>
          <p:cNvSpPr/>
          <p:nvPr/>
        </p:nvSpPr>
        <p:spPr>
          <a:xfrm>
            <a:off x="487908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0" name="bk object 660"/>
          <p:cNvSpPr/>
          <p:nvPr/>
        </p:nvSpPr>
        <p:spPr>
          <a:xfrm>
            <a:off x="488640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1" name="bk object 661"/>
          <p:cNvSpPr/>
          <p:nvPr/>
        </p:nvSpPr>
        <p:spPr>
          <a:xfrm>
            <a:off x="489373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2" name="bk object 662"/>
          <p:cNvSpPr/>
          <p:nvPr/>
        </p:nvSpPr>
        <p:spPr>
          <a:xfrm>
            <a:off x="490106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3" name="bk object 663"/>
          <p:cNvSpPr/>
          <p:nvPr/>
        </p:nvSpPr>
        <p:spPr>
          <a:xfrm>
            <a:off x="490838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4" name="bk object 664"/>
          <p:cNvSpPr/>
          <p:nvPr/>
        </p:nvSpPr>
        <p:spPr>
          <a:xfrm>
            <a:off x="491571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5" name="bk object 665"/>
          <p:cNvSpPr/>
          <p:nvPr/>
        </p:nvSpPr>
        <p:spPr>
          <a:xfrm>
            <a:off x="492304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6" name="bk object 666"/>
          <p:cNvSpPr/>
          <p:nvPr/>
        </p:nvSpPr>
        <p:spPr>
          <a:xfrm>
            <a:off x="492932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7" name="bk object 667"/>
          <p:cNvSpPr/>
          <p:nvPr/>
        </p:nvSpPr>
        <p:spPr>
          <a:xfrm>
            <a:off x="493665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8" name="bk object 668"/>
          <p:cNvSpPr/>
          <p:nvPr/>
        </p:nvSpPr>
        <p:spPr>
          <a:xfrm>
            <a:off x="494398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9" name="bk object 669"/>
          <p:cNvSpPr/>
          <p:nvPr/>
        </p:nvSpPr>
        <p:spPr>
          <a:xfrm>
            <a:off x="495130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0" name="bk object 670"/>
          <p:cNvSpPr/>
          <p:nvPr/>
        </p:nvSpPr>
        <p:spPr>
          <a:xfrm>
            <a:off x="495863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1" name="bk object 671"/>
          <p:cNvSpPr/>
          <p:nvPr/>
        </p:nvSpPr>
        <p:spPr>
          <a:xfrm>
            <a:off x="496596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2" name="bk object 672"/>
          <p:cNvSpPr/>
          <p:nvPr/>
        </p:nvSpPr>
        <p:spPr>
          <a:xfrm>
            <a:off x="497328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3" name="bk object 673"/>
          <p:cNvSpPr/>
          <p:nvPr/>
        </p:nvSpPr>
        <p:spPr>
          <a:xfrm>
            <a:off x="498061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4" name="bk object 674"/>
          <p:cNvSpPr/>
          <p:nvPr/>
        </p:nvSpPr>
        <p:spPr>
          <a:xfrm>
            <a:off x="498689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5" name="bk object 675"/>
          <p:cNvSpPr/>
          <p:nvPr/>
        </p:nvSpPr>
        <p:spPr>
          <a:xfrm>
            <a:off x="499422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6" name="bk object 676"/>
          <p:cNvSpPr/>
          <p:nvPr/>
        </p:nvSpPr>
        <p:spPr>
          <a:xfrm>
            <a:off x="500155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7" name="bk object 677"/>
          <p:cNvSpPr/>
          <p:nvPr/>
        </p:nvSpPr>
        <p:spPr>
          <a:xfrm>
            <a:off x="500888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8" name="bk object 678"/>
          <p:cNvSpPr/>
          <p:nvPr/>
        </p:nvSpPr>
        <p:spPr>
          <a:xfrm>
            <a:off x="501620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9" name="bk object 679"/>
          <p:cNvSpPr/>
          <p:nvPr/>
        </p:nvSpPr>
        <p:spPr>
          <a:xfrm>
            <a:off x="502353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0" name="bk object 680"/>
          <p:cNvSpPr/>
          <p:nvPr/>
        </p:nvSpPr>
        <p:spPr>
          <a:xfrm>
            <a:off x="503086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1" name="bk object 681"/>
          <p:cNvSpPr/>
          <p:nvPr/>
        </p:nvSpPr>
        <p:spPr>
          <a:xfrm>
            <a:off x="503818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2" name="bk object 682"/>
          <p:cNvSpPr/>
          <p:nvPr/>
        </p:nvSpPr>
        <p:spPr>
          <a:xfrm>
            <a:off x="504447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3" name="bk object 683"/>
          <p:cNvSpPr/>
          <p:nvPr/>
        </p:nvSpPr>
        <p:spPr>
          <a:xfrm>
            <a:off x="505179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4" name="bk object 684"/>
          <p:cNvSpPr/>
          <p:nvPr/>
        </p:nvSpPr>
        <p:spPr>
          <a:xfrm>
            <a:off x="505912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5" name="bk object 685"/>
          <p:cNvSpPr/>
          <p:nvPr/>
        </p:nvSpPr>
        <p:spPr>
          <a:xfrm>
            <a:off x="506645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6" name="bk object 686"/>
          <p:cNvSpPr/>
          <p:nvPr/>
        </p:nvSpPr>
        <p:spPr>
          <a:xfrm>
            <a:off x="507378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7" name="bk object 687"/>
          <p:cNvSpPr/>
          <p:nvPr/>
        </p:nvSpPr>
        <p:spPr>
          <a:xfrm>
            <a:off x="508110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8" name="bk object 688"/>
          <p:cNvSpPr/>
          <p:nvPr/>
        </p:nvSpPr>
        <p:spPr>
          <a:xfrm>
            <a:off x="508843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9" name="bk object 689"/>
          <p:cNvSpPr/>
          <p:nvPr/>
        </p:nvSpPr>
        <p:spPr>
          <a:xfrm>
            <a:off x="509576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0" name="bk object 690"/>
          <p:cNvSpPr/>
          <p:nvPr/>
        </p:nvSpPr>
        <p:spPr>
          <a:xfrm>
            <a:off x="51020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1" name="bk object 691"/>
          <p:cNvSpPr/>
          <p:nvPr/>
        </p:nvSpPr>
        <p:spPr>
          <a:xfrm>
            <a:off x="510937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2" name="bk object 692"/>
          <p:cNvSpPr/>
          <p:nvPr/>
        </p:nvSpPr>
        <p:spPr>
          <a:xfrm>
            <a:off x="511669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3" name="bk object 693"/>
          <p:cNvSpPr/>
          <p:nvPr/>
        </p:nvSpPr>
        <p:spPr>
          <a:xfrm>
            <a:off x="512402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4" name="bk object 694"/>
          <p:cNvSpPr/>
          <p:nvPr/>
        </p:nvSpPr>
        <p:spPr>
          <a:xfrm>
            <a:off x="513135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5" name="bk object 695"/>
          <p:cNvSpPr/>
          <p:nvPr/>
        </p:nvSpPr>
        <p:spPr>
          <a:xfrm>
            <a:off x="513868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6" name="bk object 696"/>
          <p:cNvSpPr/>
          <p:nvPr/>
        </p:nvSpPr>
        <p:spPr>
          <a:xfrm>
            <a:off x="514600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7" name="bk object 697"/>
          <p:cNvSpPr/>
          <p:nvPr/>
        </p:nvSpPr>
        <p:spPr>
          <a:xfrm>
            <a:off x="515333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8" name="bk object 698"/>
          <p:cNvSpPr/>
          <p:nvPr/>
        </p:nvSpPr>
        <p:spPr>
          <a:xfrm>
            <a:off x="515961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9" name="bk object 699"/>
          <p:cNvSpPr/>
          <p:nvPr/>
        </p:nvSpPr>
        <p:spPr>
          <a:xfrm>
            <a:off x="516694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0" name="bk object 700"/>
          <p:cNvSpPr/>
          <p:nvPr/>
        </p:nvSpPr>
        <p:spPr>
          <a:xfrm>
            <a:off x="517427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1" name="bk object 701"/>
          <p:cNvSpPr/>
          <p:nvPr/>
        </p:nvSpPr>
        <p:spPr>
          <a:xfrm>
            <a:off x="518160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2" name="bk object 702"/>
          <p:cNvSpPr/>
          <p:nvPr/>
        </p:nvSpPr>
        <p:spPr>
          <a:xfrm>
            <a:off x="518892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3" name="bk object 703"/>
          <p:cNvSpPr/>
          <p:nvPr/>
        </p:nvSpPr>
        <p:spPr>
          <a:xfrm>
            <a:off x="519625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4" name="bk object 704"/>
          <p:cNvSpPr/>
          <p:nvPr/>
        </p:nvSpPr>
        <p:spPr>
          <a:xfrm>
            <a:off x="520358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5" name="bk object 705"/>
          <p:cNvSpPr/>
          <p:nvPr/>
        </p:nvSpPr>
        <p:spPr>
          <a:xfrm>
            <a:off x="52109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6" name="bk object 706"/>
          <p:cNvSpPr/>
          <p:nvPr/>
        </p:nvSpPr>
        <p:spPr>
          <a:xfrm>
            <a:off x="521719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7" name="bk object 707"/>
          <p:cNvSpPr/>
          <p:nvPr/>
        </p:nvSpPr>
        <p:spPr>
          <a:xfrm>
            <a:off x="522451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8" name="bk object 708"/>
          <p:cNvSpPr/>
          <p:nvPr/>
        </p:nvSpPr>
        <p:spPr>
          <a:xfrm>
            <a:off x="52318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9" name="bk object 709"/>
          <p:cNvSpPr/>
          <p:nvPr/>
        </p:nvSpPr>
        <p:spPr>
          <a:xfrm>
            <a:off x="523917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0" name="bk object 710"/>
          <p:cNvSpPr/>
          <p:nvPr/>
        </p:nvSpPr>
        <p:spPr>
          <a:xfrm>
            <a:off x="524650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1" name="bk object 711"/>
          <p:cNvSpPr/>
          <p:nvPr/>
        </p:nvSpPr>
        <p:spPr>
          <a:xfrm>
            <a:off x="525383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2" name="bk object 712"/>
          <p:cNvSpPr/>
          <p:nvPr/>
        </p:nvSpPr>
        <p:spPr>
          <a:xfrm>
            <a:off x="526115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3" name="bk object 713"/>
          <p:cNvSpPr/>
          <p:nvPr/>
        </p:nvSpPr>
        <p:spPr>
          <a:xfrm>
            <a:off x="526848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4" name="bk object 714"/>
          <p:cNvSpPr/>
          <p:nvPr/>
        </p:nvSpPr>
        <p:spPr>
          <a:xfrm>
            <a:off x="527476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5" name="bk object 715"/>
          <p:cNvSpPr/>
          <p:nvPr/>
        </p:nvSpPr>
        <p:spPr>
          <a:xfrm>
            <a:off x="528209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6" name="bk object 716"/>
          <p:cNvSpPr/>
          <p:nvPr/>
        </p:nvSpPr>
        <p:spPr>
          <a:xfrm>
            <a:off x="528941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7" name="bk object 717"/>
          <p:cNvSpPr/>
          <p:nvPr/>
        </p:nvSpPr>
        <p:spPr>
          <a:xfrm>
            <a:off x="529674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8" name="bk object 718"/>
          <p:cNvSpPr/>
          <p:nvPr/>
        </p:nvSpPr>
        <p:spPr>
          <a:xfrm>
            <a:off x="530407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9" name="bk object 719"/>
          <p:cNvSpPr/>
          <p:nvPr/>
        </p:nvSpPr>
        <p:spPr>
          <a:xfrm>
            <a:off x="531140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0" name="bk object 720"/>
          <p:cNvSpPr/>
          <p:nvPr/>
        </p:nvSpPr>
        <p:spPr>
          <a:xfrm>
            <a:off x="531872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1" name="bk object 721"/>
          <p:cNvSpPr/>
          <p:nvPr/>
        </p:nvSpPr>
        <p:spPr>
          <a:xfrm>
            <a:off x="532605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2" name="bk object 722"/>
          <p:cNvSpPr/>
          <p:nvPr/>
        </p:nvSpPr>
        <p:spPr>
          <a:xfrm>
            <a:off x="533233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3" name="bk object 723"/>
          <p:cNvSpPr/>
          <p:nvPr/>
        </p:nvSpPr>
        <p:spPr>
          <a:xfrm>
            <a:off x="533966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4" name="bk object 724"/>
          <p:cNvSpPr/>
          <p:nvPr/>
        </p:nvSpPr>
        <p:spPr>
          <a:xfrm>
            <a:off x="534699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5" name="bk object 725"/>
          <p:cNvSpPr/>
          <p:nvPr/>
        </p:nvSpPr>
        <p:spPr>
          <a:xfrm>
            <a:off x="535432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6" name="bk object 726"/>
          <p:cNvSpPr/>
          <p:nvPr/>
        </p:nvSpPr>
        <p:spPr>
          <a:xfrm>
            <a:off x="53616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7" name="bk object 727"/>
          <p:cNvSpPr/>
          <p:nvPr/>
        </p:nvSpPr>
        <p:spPr>
          <a:xfrm>
            <a:off x="536897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8" name="bk object 728"/>
          <p:cNvSpPr/>
          <p:nvPr/>
        </p:nvSpPr>
        <p:spPr>
          <a:xfrm>
            <a:off x="537630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9" name="bk object 729"/>
          <p:cNvSpPr/>
          <p:nvPr/>
        </p:nvSpPr>
        <p:spPr>
          <a:xfrm>
            <a:off x="538362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0" name="bk object 730"/>
          <p:cNvSpPr/>
          <p:nvPr/>
        </p:nvSpPr>
        <p:spPr>
          <a:xfrm>
            <a:off x="538991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1" name="bk object 731"/>
          <p:cNvSpPr/>
          <p:nvPr/>
        </p:nvSpPr>
        <p:spPr>
          <a:xfrm>
            <a:off x="539723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2" name="bk object 732"/>
          <p:cNvSpPr/>
          <p:nvPr/>
        </p:nvSpPr>
        <p:spPr>
          <a:xfrm>
            <a:off x="540456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3" name="bk object 733"/>
          <p:cNvSpPr/>
          <p:nvPr/>
        </p:nvSpPr>
        <p:spPr>
          <a:xfrm>
            <a:off x="541189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4" name="bk object 734"/>
          <p:cNvSpPr/>
          <p:nvPr/>
        </p:nvSpPr>
        <p:spPr>
          <a:xfrm>
            <a:off x="54192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5" name="bk object 735"/>
          <p:cNvSpPr/>
          <p:nvPr/>
        </p:nvSpPr>
        <p:spPr>
          <a:xfrm>
            <a:off x="542655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6" name="bk object 736"/>
          <p:cNvSpPr/>
          <p:nvPr/>
        </p:nvSpPr>
        <p:spPr>
          <a:xfrm>
            <a:off x="543387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7" name="bk object 737"/>
          <p:cNvSpPr/>
          <p:nvPr/>
        </p:nvSpPr>
        <p:spPr>
          <a:xfrm>
            <a:off x="544120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8" name="bk object 738"/>
          <p:cNvSpPr/>
          <p:nvPr/>
        </p:nvSpPr>
        <p:spPr>
          <a:xfrm>
            <a:off x="544748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9" name="bk object 739"/>
          <p:cNvSpPr/>
          <p:nvPr/>
        </p:nvSpPr>
        <p:spPr>
          <a:xfrm>
            <a:off x="545481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0" name="bk object 740"/>
          <p:cNvSpPr/>
          <p:nvPr/>
        </p:nvSpPr>
        <p:spPr>
          <a:xfrm>
            <a:off x="546213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1" name="bk object 741"/>
          <p:cNvSpPr/>
          <p:nvPr/>
        </p:nvSpPr>
        <p:spPr>
          <a:xfrm>
            <a:off x="546946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2" name="bk object 742"/>
          <p:cNvSpPr/>
          <p:nvPr/>
        </p:nvSpPr>
        <p:spPr>
          <a:xfrm>
            <a:off x="547679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3" name="bk object 743"/>
          <p:cNvSpPr/>
          <p:nvPr/>
        </p:nvSpPr>
        <p:spPr>
          <a:xfrm>
            <a:off x="548412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4" name="bk object 744"/>
          <p:cNvSpPr/>
          <p:nvPr/>
        </p:nvSpPr>
        <p:spPr>
          <a:xfrm>
            <a:off x="54914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5" name="bk object 745"/>
          <p:cNvSpPr/>
          <p:nvPr/>
        </p:nvSpPr>
        <p:spPr>
          <a:xfrm>
            <a:off x="549877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6" name="bk object 746"/>
          <p:cNvSpPr/>
          <p:nvPr/>
        </p:nvSpPr>
        <p:spPr>
          <a:xfrm>
            <a:off x="550505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7" name="bk object 747"/>
          <p:cNvSpPr/>
          <p:nvPr/>
        </p:nvSpPr>
        <p:spPr>
          <a:xfrm>
            <a:off x="551238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8" name="bk object 748"/>
          <p:cNvSpPr/>
          <p:nvPr/>
        </p:nvSpPr>
        <p:spPr>
          <a:xfrm>
            <a:off x="551971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9" name="bk object 749"/>
          <p:cNvSpPr/>
          <p:nvPr/>
        </p:nvSpPr>
        <p:spPr>
          <a:xfrm>
            <a:off x="55270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0" name="bk object 750"/>
          <p:cNvSpPr/>
          <p:nvPr/>
        </p:nvSpPr>
        <p:spPr>
          <a:xfrm>
            <a:off x="553436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1" name="bk object 751"/>
          <p:cNvSpPr/>
          <p:nvPr/>
        </p:nvSpPr>
        <p:spPr>
          <a:xfrm>
            <a:off x="554169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2" name="bk object 752"/>
          <p:cNvSpPr/>
          <p:nvPr/>
        </p:nvSpPr>
        <p:spPr>
          <a:xfrm>
            <a:off x="55490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3" name="bk object 753"/>
          <p:cNvSpPr/>
          <p:nvPr/>
        </p:nvSpPr>
        <p:spPr>
          <a:xfrm>
            <a:off x="555635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4" name="bk object 754"/>
          <p:cNvSpPr/>
          <p:nvPr/>
        </p:nvSpPr>
        <p:spPr>
          <a:xfrm>
            <a:off x="556263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5" name="bk object 755"/>
          <p:cNvSpPr/>
          <p:nvPr/>
        </p:nvSpPr>
        <p:spPr>
          <a:xfrm>
            <a:off x="556996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6" name="bk object 756"/>
          <p:cNvSpPr/>
          <p:nvPr/>
        </p:nvSpPr>
        <p:spPr>
          <a:xfrm>
            <a:off x="557728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7" name="bk object 757"/>
          <p:cNvSpPr/>
          <p:nvPr/>
        </p:nvSpPr>
        <p:spPr>
          <a:xfrm>
            <a:off x="558461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8" name="bk object 758"/>
          <p:cNvSpPr/>
          <p:nvPr/>
        </p:nvSpPr>
        <p:spPr>
          <a:xfrm>
            <a:off x="559194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9" name="bk object 759"/>
          <p:cNvSpPr/>
          <p:nvPr/>
        </p:nvSpPr>
        <p:spPr>
          <a:xfrm>
            <a:off x="55992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0" name="bk object 760"/>
          <p:cNvSpPr/>
          <p:nvPr/>
        </p:nvSpPr>
        <p:spPr>
          <a:xfrm>
            <a:off x="560659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1" name="bk object 761"/>
          <p:cNvSpPr/>
          <p:nvPr/>
        </p:nvSpPr>
        <p:spPr>
          <a:xfrm>
            <a:off x="561392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2" name="bk object 762"/>
          <p:cNvSpPr/>
          <p:nvPr/>
        </p:nvSpPr>
        <p:spPr>
          <a:xfrm>
            <a:off x="562020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3" name="bk object 763"/>
          <p:cNvSpPr/>
          <p:nvPr/>
        </p:nvSpPr>
        <p:spPr>
          <a:xfrm>
            <a:off x="562753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4" name="bk object 764"/>
          <p:cNvSpPr/>
          <p:nvPr/>
        </p:nvSpPr>
        <p:spPr>
          <a:xfrm>
            <a:off x="563486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5" name="bk object 765"/>
          <p:cNvSpPr/>
          <p:nvPr/>
        </p:nvSpPr>
        <p:spPr>
          <a:xfrm>
            <a:off x="564218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6" name="bk object 766"/>
          <p:cNvSpPr/>
          <p:nvPr/>
        </p:nvSpPr>
        <p:spPr>
          <a:xfrm>
            <a:off x="564951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7" name="bk object 767"/>
          <p:cNvSpPr/>
          <p:nvPr/>
        </p:nvSpPr>
        <p:spPr>
          <a:xfrm>
            <a:off x="56568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8" name="bk object 768"/>
          <p:cNvSpPr/>
          <p:nvPr/>
        </p:nvSpPr>
        <p:spPr>
          <a:xfrm>
            <a:off x="566416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9" name="bk object 769"/>
          <p:cNvSpPr/>
          <p:nvPr/>
        </p:nvSpPr>
        <p:spPr>
          <a:xfrm>
            <a:off x="567149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0" name="bk object 770"/>
          <p:cNvSpPr/>
          <p:nvPr/>
        </p:nvSpPr>
        <p:spPr>
          <a:xfrm>
            <a:off x="567777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1" name="bk object 771"/>
          <p:cNvSpPr/>
          <p:nvPr/>
        </p:nvSpPr>
        <p:spPr>
          <a:xfrm>
            <a:off x="568510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2" name="bk object 772"/>
          <p:cNvSpPr/>
          <p:nvPr/>
        </p:nvSpPr>
        <p:spPr>
          <a:xfrm>
            <a:off x="569243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3" name="bk object 773"/>
          <p:cNvSpPr/>
          <p:nvPr/>
        </p:nvSpPr>
        <p:spPr>
          <a:xfrm>
            <a:off x="569976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4" name="bk object 774"/>
          <p:cNvSpPr/>
          <p:nvPr/>
        </p:nvSpPr>
        <p:spPr>
          <a:xfrm>
            <a:off x="570708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5" name="bk object 775"/>
          <p:cNvSpPr/>
          <p:nvPr/>
        </p:nvSpPr>
        <p:spPr>
          <a:xfrm>
            <a:off x="571441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6" name="bk object 776"/>
          <p:cNvSpPr/>
          <p:nvPr/>
        </p:nvSpPr>
        <p:spPr>
          <a:xfrm>
            <a:off x="572174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7" name="bk object 777"/>
          <p:cNvSpPr/>
          <p:nvPr/>
        </p:nvSpPr>
        <p:spPr>
          <a:xfrm>
            <a:off x="57290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8" name="bk object 778"/>
          <p:cNvSpPr/>
          <p:nvPr/>
        </p:nvSpPr>
        <p:spPr>
          <a:xfrm>
            <a:off x="573535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9" name="bk object 779"/>
          <p:cNvSpPr/>
          <p:nvPr/>
        </p:nvSpPr>
        <p:spPr>
          <a:xfrm>
            <a:off x="574268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0" name="bk object 780"/>
          <p:cNvSpPr/>
          <p:nvPr/>
        </p:nvSpPr>
        <p:spPr>
          <a:xfrm>
            <a:off x="575000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1" name="bk object 781"/>
          <p:cNvSpPr/>
          <p:nvPr/>
        </p:nvSpPr>
        <p:spPr>
          <a:xfrm>
            <a:off x="575733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2" name="bk object 782"/>
          <p:cNvSpPr/>
          <p:nvPr/>
        </p:nvSpPr>
        <p:spPr>
          <a:xfrm>
            <a:off x="576466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3" name="bk object 783"/>
          <p:cNvSpPr/>
          <p:nvPr/>
        </p:nvSpPr>
        <p:spPr>
          <a:xfrm>
            <a:off x="577198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4" name="bk object 784"/>
          <p:cNvSpPr/>
          <p:nvPr/>
        </p:nvSpPr>
        <p:spPr>
          <a:xfrm>
            <a:off x="577931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5" name="bk object 785"/>
          <p:cNvSpPr/>
          <p:nvPr/>
        </p:nvSpPr>
        <p:spPr>
          <a:xfrm>
            <a:off x="578664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6" name="bk object 786"/>
          <p:cNvSpPr/>
          <p:nvPr/>
        </p:nvSpPr>
        <p:spPr>
          <a:xfrm>
            <a:off x="579292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7" name="bk object 787"/>
          <p:cNvSpPr/>
          <p:nvPr/>
        </p:nvSpPr>
        <p:spPr>
          <a:xfrm>
            <a:off x="580025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8" name="bk object 788"/>
          <p:cNvSpPr/>
          <p:nvPr/>
        </p:nvSpPr>
        <p:spPr>
          <a:xfrm>
            <a:off x="580758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9" name="bk object 789"/>
          <p:cNvSpPr/>
          <p:nvPr/>
        </p:nvSpPr>
        <p:spPr>
          <a:xfrm>
            <a:off x="581490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0" name="bk object 790"/>
          <p:cNvSpPr/>
          <p:nvPr/>
        </p:nvSpPr>
        <p:spPr>
          <a:xfrm>
            <a:off x="582223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1" name="bk object 791"/>
          <p:cNvSpPr/>
          <p:nvPr/>
        </p:nvSpPr>
        <p:spPr>
          <a:xfrm>
            <a:off x="582956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2" name="bk object 792"/>
          <p:cNvSpPr/>
          <p:nvPr/>
        </p:nvSpPr>
        <p:spPr>
          <a:xfrm>
            <a:off x="583688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3" name="bk object 793"/>
          <p:cNvSpPr/>
          <p:nvPr/>
        </p:nvSpPr>
        <p:spPr>
          <a:xfrm>
            <a:off x="584421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4" name="bk object 794"/>
          <p:cNvSpPr/>
          <p:nvPr/>
        </p:nvSpPr>
        <p:spPr>
          <a:xfrm>
            <a:off x="585049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5" name="bk object 795"/>
          <p:cNvSpPr/>
          <p:nvPr/>
        </p:nvSpPr>
        <p:spPr>
          <a:xfrm>
            <a:off x="585782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6" name="bk object 796"/>
          <p:cNvSpPr/>
          <p:nvPr/>
        </p:nvSpPr>
        <p:spPr>
          <a:xfrm>
            <a:off x="586515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7" name="bk object 797"/>
          <p:cNvSpPr/>
          <p:nvPr/>
        </p:nvSpPr>
        <p:spPr>
          <a:xfrm>
            <a:off x="587248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8" name="bk object 798"/>
          <p:cNvSpPr/>
          <p:nvPr/>
        </p:nvSpPr>
        <p:spPr>
          <a:xfrm>
            <a:off x="587980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9" name="bk object 799"/>
          <p:cNvSpPr/>
          <p:nvPr/>
        </p:nvSpPr>
        <p:spPr>
          <a:xfrm>
            <a:off x="588713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0" name="bk object 800"/>
          <p:cNvSpPr/>
          <p:nvPr/>
        </p:nvSpPr>
        <p:spPr>
          <a:xfrm>
            <a:off x="589446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1" name="bk object 801"/>
          <p:cNvSpPr/>
          <p:nvPr/>
        </p:nvSpPr>
        <p:spPr>
          <a:xfrm>
            <a:off x="590178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2" name="bk object 802"/>
          <p:cNvSpPr/>
          <p:nvPr/>
        </p:nvSpPr>
        <p:spPr>
          <a:xfrm>
            <a:off x="590807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3" name="bk object 803"/>
          <p:cNvSpPr/>
          <p:nvPr/>
        </p:nvSpPr>
        <p:spPr>
          <a:xfrm>
            <a:off x="591539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4" name="bk object 804"/>
          <p:cNvSpPr/>
          <p:nvPr/>
        </p:nvSpPr>
        <p:spPr>
          <a:xfrm>
            <a:off x="592272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5" name="bk object 805"/>
          <p:cNvSpPr/>
          <p:nvPr/>
        </p:nvSpPr>
        <p:spPr>
          <a:xfrm>
            <a:off x="593005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6" name="bk object 806"/>
          <p:cNvSpPr/>
          <p:nvPr/>
        </p:nvSpPr>
        <p:spPr>
          <a:xfrm>
            <a:off x="593738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7" name="bk object 807"/>
          <p:cNvSpPr/>
          <p:nvPr/>
        </p:nvSpPr>
        <p:spPr>
          <a:xfrm>
            <a:off x="594470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8" name="bk object 808"/>
          <p:cNvSpPr/>
          <p:nvPr/>
        </p:nvSpPr>
        <p:spPr>
          <a:xfrm>
            <a:off x="595203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9" name="bk object 809"/>
          <p:cNvSpPr/>
          <p:nvPr/>
        </p:nvSpPr>
        <p:spPr>
          <a:xfrm>
            <a:off x="595936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0" name="bk object 810"/>
          <p:cNvSpPr/>
          <p:nvPr/>
        </p:nvSpPr>
        <p:spPr>
          <a:xfrm>
            <a:off x="59656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1" name="bk object 811"/>
          <p:cNvSpPr/>
          <p:nvPr/>
        </p:nvSpPr>
        <p:spPr>
          <a:xfrm>
            <a:off x="597297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2" name="bk object 812"/>
          <p:cNvSpPr/>
          <p:nvPr/>
        </p:nvSpPr>
        <p:spPr>
          <a:xfrm>
            <a:off x="598029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3" name="bk object 813"/>
          <p:cNvSpPr/>
          <p:nvPr/>
        </p:nvSpPr>
        <p:spPr>
          <a:xfrm>
            <a:off x="598762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4" name="bk object 814"/>
          <p:cNvSpPr/>
          <p:nvPr/>
        </p:nvSpPr>
        <p:spPr>
          <a:xfrm>
            <a:off x="599495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5" name="bk object 815"/>
          <p:cNvSpPr/>
          <p:nvPr/>
        </p:nvSpPr>
        <p:spPr>
          <a:xfrm>
            <a:off x="600228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6" name="bk object 816"/>
          <p:cNvSpPr/>
          <p:nvPr/>
        </p:nvSpPr>
        <p:spPr>
          <a:xfrm>
            <a:off x="600960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7" name="bk object 817"/>
          <p:cNvSpPr/>
          <p:nvPr/>
        </p:nvSpPr>
        <p:spPr>
          <a:xfrm>
            <a:off x="601693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8" name="bk object 818"/>
          <p:cNvSpPr/>
          <p:nvPr/>
        </p:nvSpPr>
        <p:spPr>
          <a:xfrm>
            <a:off x="602321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9" name="bk object 819"/>
          <p:cNvSpPr/>
          <p:nvPr/>
        </p:nvSpPr>
        <p:spPr>
          <a:xfrm>
            <a:off x="603054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0" name="bk object 820"/>
          <p:cNvSpPr/>
          <p:nvPr/>
        </p:nvSpPr>
        <p:spPr>
          <a:xfrm>
            <a:off x="603787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1" name="bk object 821"/>
          <p:cNvSpPr/>
          <p:nvPr/>
        </p:nvSpPr>
        <p:spPr>
          <a:xfrm>
            <a:off x="604520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2" name="bk object 822"/>
          <p:cNvSpPr/>
          <p:nvPr/>
        </p:nvSpPr>
        <p:spPr>
          <a:xfrm>
            <a:off x="605252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3" name="bk object 823"/>
          <p:cNvSpPr/>
          <p:nvPr/>
        </p:nvSpPr>
        <p:spPr>
          <a:xfrm>
            <a:off x="605985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4" name="bk object 824"/>
          <p:cNvSpPr/>
          <p:nvPr/>
        </p:nvSpPr>
        <p:spPr>
          <a:xfrm>
            <a:off x="606718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5" name="bk object 825"/>
          <p:cNvSpPr/>
          <p:nvPr/>
        </p:nvSpPr>
        <p:spPr>
          <a:xfrm>
            <a:off x="60745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6" name="bk object 826"/>
          <p:cNvSpPr/>
          <p:nvPr/>
        </p:nvSpPr>
        <p:spPr>
          <a:xfrm>
            <a:off x="608079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7" name="bk object 827"/>
          <p:cNvSpPr/>
          <p:nvPr/>
        </p:nvSpPr>
        <p:spPr>
          <a:xfrm>
            <a:off x="608811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8" name="bk object 828"/>
          <p:cNvSpPr/>
          <p:nvPr/>
        </p:nvSpPr>
        <p:spPr>
          <a:xfrm>
            <a:off x="60954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9" name="bk object 829"/>
          <p:cNvSpPr/>
          <p:nvPr/>
        </p:nvSpPr>
        <p:spPr>
          <a:xfrm>
            <a:off x="610277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0" name="bk object 830"/>
          <p:cNvSpPr/>
          <p:nvPr/>
        </p:nvSpPr>
        <p:spPr>
          <a:xfrm>
            <a:off x="611010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1" name="bk object 831"/>
          <p:cNvSpPr/>
          <p:nvPr/>
        </p:nvSpPr>
        <p:spPr>
          <a:xfrm>
            <a:off x="611743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2" name="bk object 832"/>
          <p:cNvSpPr/>
          <p:nvPr/>
        </p:nvSpPr>
        <p:spPr>
          <a:xfrm>
            <a:off x="612475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3" name="bk object 833"/>
          <p:cNvSpPr/>
          <p:nvPr/>
        </p:nvSpPr>
        <p:spPr>
          <a:xfrm>
            <a:off x="613208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4" name="bk object 834"/>
          <p:cNvSpPr/>
          <p:nvPr/>
        </p:nvSpPr>
        <p:spPr>
          <a:xfrm>
            <a:off x="613836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5" name="bk object 835"/>
          <p:cNvSpPr/>
          <p:nvPr/>
        </p:nvSpPr>
        <p:spPr>
          <a:xfrm>
            <a:off x="614569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6" name="bk object 836"/>
          <p:cNvSpPr/>
          <p:nvPr/>
        </p:nvSpPr>
        <p:spPr>
          <a:xfrm>
            <a:off x="615301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7" name="bk object 837"/>
          <p:cNvSpPr/>
          <p:nvPr/>
        </p:nvSpPr>
        <p:spPr>
          <a:xfrm>
            <a:off x="616034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8" name="bk object 838"/>
          <p:cNvSpPr/>
          <p:nvPr/>
        </p:nvSpPr>
        <p:spPr>
          <a:xfrm>
            <a:off x="616767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9" name="bk object 839"/>
          <p:cNvSpPr/>
          <p:nvPr/>
        </p:nvSpPr>
        <p:spPr>
          <a:xfrm>
            <a:off x="617500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0" name="bk object 840"/>
          <p:cNvSpPr/>
          <p:nvPr/>
        </p:nvSpPr>
        <p:spPr>
          <a:xfrm>
            <a:off x="618232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1" name="bk object 841"/>
          <p:cNvSpPr/>
          <p:nvPr/>
        </p:nvSpPr>
        <p:spPr>
          <a:xfrm>
            <a:off x="618965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2" name="bk object 842"/>
          <p:cNvSpPr/>
          <p:nvPr/>
        </p:nvSpPr>
        <p:spPr>
          <a:xfrm>
            <a:off x="619593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3" name="bk object 843"/>
          <p:cNvSpPr/>
          <p:nvPr/>
        </p:nvSpPr>
        <p:spPr>
          <a:xfrm>
            <a:off x="620326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4" name="bk object 844"/>
          <p:cNvSpPr/>
          <p:nvPr/>
        </p:nvSpPr>
        <p:spPr>
          <a:xfrm>
            <a:off x="621059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5" name="bk object 845"/>
          <p:cNvSpPr/>
          <p:nvPr/>
        </p:nvSpPr>
        <p:spPr>
          <a:xfrm>
            <a:off x="621792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6" name="bk object 846"/>
          <p:cNvSpPr/>
          <p:nvPr/>
        </p:nvSpPr>
        <p:spPr>
          <a:xfrm>
            <a:off x="62252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7" name="bk object 847"/>
          <p:cNvSpPr/>
          <p:nvPr/>
        </p:nvSpPr>
        <p:spPr>
          <a:xfrm>
            <a:off x="623257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8" name="bk object 848"/>
          <p:cNvSpPr/>
          <p:nvPr/>
        </p:nvSpPr>
        <p:spPr>
          <a:xfrm>
            <a:off x="623990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9" name="bk object 849"/>
          <p:cNvSpPr/>
          <p:nvPr/>
        </p:nvSpPr>
        <p:spPr>
          <a:xfrm>
            <a:off x="624722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0" name="bk object 850"/>
          <p:cNvSpPr/>
          <p:nvPr/>
        </p:nvSpPr>
        <p:spPr>
          <a:xfrm>
            <a:off x="625351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1" name="bk object 851"/>
          <p:cNvSpPr/>
          <p:nvPr/>
        </p:nvSpPr>
        <p:spPr>
          <a:xfrm>
            <a:off x="626083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2" name="bk object 852"/>
          <p:cNvSpPr/>
          <p:nvPr/>
        </p:nvSpPr>
        <p:spPr>
          <a:xfrm>
            <a:off x="626816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3" name="bk object 853"/>
          <p:cNvSpPr/>
          <p:nvPr/>
        </p:nvSpPr>
        <p:spPr>
          <a:xfrm>
            <a:off x="627549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4" name="bk object 854"/>
          <p:cNvSpPr/>
          <p:nvPr/>
        </p:nvSpPr>
        <p:spPr>
          <a:xfrm>
            <a:off x="62828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5" name="bk object 855"/>
          <p:cNvSpPr/>
          <p:nvPr/>
        </p:nvSpPr>
        <p:spPr>
          <a:xfrm>
            <a:off x="629015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6" name="bk object 856"/>
          <p:cNvSpPr/>
          <p:nvPr/>
        </p:nvSpPr>
        <p:spPr>
          <a:xfrm>
            <a:off x="629747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7" name="bk object 857"/>
          <p:cNvSpPr/>
          <p:nvPr/>
        </p:nvSpPr>
        <p:spPr>
          <a:xfrm>
            <a:off x="630480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8" name="bk object 858"/>
          <p:cNvSpPr/>
          <p:nvPr/>
        </p:nvSpPr>
        <p:spPr>
          <a:xfrm>
            <a:off x="631108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9" name="bk object 859"/>
          <p:cNvSpPr/>
          <p:nvPr/>
        </p:nvSpPr>
        <p:spPr>
          <a:xfrm>
            <a:off x="631841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0" name="bk object 860"/>
          <p:cNvSpPr/>
          <p:nvPr/>
        </p:nvSpPr>
        <p:spPr>
          <a:xfrm>
            <a:off x="632573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1" name="bk object 861"/>
          <p:cNvSpPr/>
          <p:nvPr/>
        </p:nvSpPr>
        <p:spPr>
          <a:xfrm>
            <a:off x="633306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2" name="bk object 862"/>
          <p:cNvSpPr/>
          <p:nvPr/>
        </p:nvSpPr>
        <p:spPr>
          <a:xfrm>
            <a:off x="634039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3" name="bk object 863"/>
          <p:cNvSpPr/>
          <p:nvPr/>
        </p:nvSpPr>
        <p:spPr>
          <a:xfrm>
            <a:off x="634772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4" name="bk object 864"/>
          <p:cNvSpPr/>
          <p:nvPr/>
        </p:nvSpPr>
        <p:spPr>
          <a:xfrm>
            <a:off x="63550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5" name="bk object 865"/>
          <p:cNvSpPr/>
          <p:nvPr/>
        </p:nvSpPr>
        <p:spPr>
          <a:xfrm>
            <a:off x="636237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6" name="bk object 866"/>
          <p:cNvSpPr/>
          <p:nvPr/>
        </p:nvSpPr>
        <p:spPr>
          <a:xfrm>
            <a:off x="636865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7" name="bk object 867"/>
          <p:cNvSpPr/>
          <p:nvPr/>
        </p:nvSpPr>
        <p:spPr>
          <a:xfrm>
            <a:off x="637598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8" name="bk object 868"/>
          <p:cNvSpPr/>
          <p:nvPr/>
        </p:nvSpPr>
        <p:spPr>
          <a:xfrm>
            <a:off x="638331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9" name="bk object 869"/>
          <p:cNvSpPr/>
          <p:nvPr/>
        </p:nvSpPr>
        <p:spPr>
          <a:xfrm>
            <a:off x="63906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0" name="bk object 870"/>
          <p:cNvSpPr/>
          <p:nvPr/>
        </p:nvSpPr>
        <p:spPr>
          <a:xfrm>
            <a:off x="639796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1" name="bk object 871"/>
          <p:cNvSpPr/>
          <p:nvPr/>
        </p:nvSpPr>
        <p:spPr>
          <a:xfrm>
            <a:off x="640529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2" name="bk object 872"/>
          <p:cNvSpPr/>
          <p:nvPr/>
        </p:nvSpPr>
        <p:spPr>
          <a:xfrm>
            <a:off x="64126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3" name="bk object 873"/>
          <p:cNvSpPr/>
          <p:nvPr/>
        </p:nvSpPr>
        <p:spPr>
          <a:xfrm>
            <a:off x="641995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4" name="bk object 874"/>
          <p:cNvSpPr/>
          <p:nvPr/>
        </p:nvSpPr>
        <p:spPr>
          <a:xfrm>
            <a:off x="642623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5" name="bk object 875"/>
          <p:cNvSpPr/>
          <p:nvPr/>
        </p:nvSpPr>
        <p:spPr>
          <a:xfrm>
            <a:off x="643356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6" name="bk object 876"/>
          <p:cNvSpPr/>
          <p:nvPr/>
        </p:nvSpPr>
        <p:spPr>
          <a:xfrm>
            <a:off x="644088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7" name="bk object 877"/>
          <p:cNvSpPr/>
          <p:nvPr/>
        </p:nvSpPr>
        <p:spPr>
          <a:xfrm>
            <a:off x="644821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8" name="bk object 878"/>
          <p:cNvSpPr/>
          <p:nvPr/>
        </p:nvSpPr>
        <p:spPr>
          <a:xfrm>
            <a:off x="645554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9" name="bk object 879"/>
          <p:cNvSpPr/>
          <p:nvPr/>
        </p:nvSpPr>
        <p:spPr>
          <a:xfrm>
            <a:off x="64628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0" name="bk object 880"/>
          <p:cNvSpPr/>
          <p:nvPr/>
        </p:nvSpPr>
        <p:spPr>
          <a:xfrm>
            <a:off x="647019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1" name="bk object 881"/>
          <p:cNvSpPr/>
          <p:nvPr/>
        </p:nvSpPr>
        <p:spPr>
          <a:xfrm>
            <a:off x="647752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2" name="bk object 882"/>
          <p:cNvSpPr/>
          <p:nvPr/>
        </p:nvSpPr>
        <p:spPr>
          <a:xfrm>
            <a:off x="648380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3" name="bk object 883"/>
          <p:cNvSpPr/>
          <p:nvPr/>
        </p:nvSpPr>
        <p:spPr>
          <a:xfrm>
            <a:off x="649113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4" name="bk object 884"/>
          <p:cNvSpPr/>
          <p:nvPr/>
        </p:nvSpPr>
        <p:spPr>
          <a:xfrm>
            <a:off x="649846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5" name="bk object 885"/>
          <p:cNvSpPr/>
          <p:nvPr/>
        </p:nvSpPr>
        <p:spPr>
          <a:xfrm>
            <a:off x="650578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6" name="bk object 886"/>
          <p:cNvSpPr/>
          <p:nvPr/>
        </p:nvSpPr>
        <p:spPr>
          <a:xfrm>
            <a:off x="651311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7" name="bk object 887"/>
          <p:cNvSpPr/>
          <p:nvPr/>
        </p:nvSpPr>
        <p:spPr>
          <a:xfrm>
            <a:off x="65204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8" name="bk object 888"/>
          <p:cNvSpPr/>
          <p:nvPr/>
        </p:nvSpPr>
        <p:spPr>
          <a:xfrm>
            <a:off x="652776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9" name="bk object 889"/>
          <p:cNvSpPr/>
          <p:nvPr/>
        </p:nvSpPr>
        <p:spPr>
          <a:xfrm>
            <a:off x="653509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0" name="bk object 890"/>
          <p:cNvSpPr/>
          <p:nvPr/>
        </p:nvSpPr>
        <p:spPr>
          <a:xfrm>
            <a:off x="654137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1" name="bk object 891"/>
          <p:cNvSpPr/>
          <p:nvPr/>
        </p:nvSpPr>
        <p:spPr>
          <a:xfrm>
            <a:off x="654870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2" name="bk object 892"/>
          <p:cNvSpPr/>
          <p:nvPr/>
        </p:nvSpPr>
        <p:spPr>
          <a:xfrm>
            <a:off x="655603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3" name="bk object 893"/>
          <p:cNvSpPr/>
          <p:nvPr/>
        </p:nvSpPr>
        <p:spPr>
          <a:xfrm>
            <a:off x="656336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4" name="bk object 894"/>
          <p:cNvSpPr/>
          <p:nvPr/>
        </p:nvSpPr>
        <p:spPr>
          <a:xfrm>
            <a:off x="657068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5" name="bk object 895"/>
          <p:cNvSpPr/>
          <p:nvPr/>
        </p:nvSpPr>
        <p:spPr>
          <a:xfrm>
            <a:off x="657801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6" name="bk object 896"/>
          <p:cNvSpPr/>
          <p:nvPr/>
        </p:nvSpPr>
        <p:spPr>
          <a:xfrm>
            <a:off x="658534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7" name="bk object 897"/>
          <p:cNvSpPr/>
          <p:nvPr/>
        </p:nvSpPr>
        <p:spPr>
          <a:xfrm>
            <a:off x="65926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8" name="bk object 898"/>
          <p:cNvSpPr/>
          <p:nvPr/>
        </p:nvSpPr>
        <p:spPr>
          <a:xfrm>
            <a:off x="659895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9" name="bk object 899"/>
          <p:cNvSpPr/>
          <p:nvPr/>
        </p:nvSpPr>
        <p:spPr>
          <a:xfrm>
            <a:off x="660628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0" name="bk object 900"/>
          <p:cNvSpPr/>
          <p:nvPr/>
        </p:nvSpPr>
        <p:spPr>
          <a:xfrm>
            <a:off x="661360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1" name="bk object 901"/>
          <p:cNvSpPr/>
          <p:nvPr/>
        </p:nvSpPr>
        <p:spPr>
          <a:xfrm>
            <a:off x="662093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2" name="bk object 902"/>
          <p:cNvSpPr/>
          <p:nvPr/>
        </p:nvSpPr>
        <p:spPr>
          <a:xfrm>
            <a:off x="662826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3" name="bk object 903"/>
          <p:cNvSpPr/>
          <p:nvPr/>
        </p:nvSpPr>
        <p:spPr>
          <a:xfrm>
            <a:off x="663558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4" name="bk object 904"/>
          <p:cNvSpPr/>
          <p:nvPr/>
        </p:nvSpPr>
        <p:spPr>
          <a:xfrm>
            <a:off x="664291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5" name="bk object 905"/>
          <p:cNvSpPr/>
          <p:nvPr/>
        </p:nvSpPr>
        <p:spPr>
          <a:xfrm>
            <a:off x="665024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6" name="bk object 906"/>
          <p:cNvSpPr/>
          <p:nvPr/>
        </p:nvSpPr>
        <p:spPr>
          <a:xfrm>
            <a:off x="665652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7" name="bk object 907"/>
          <p:cNvSpPr/>
          <p:nvPr/>
        </p:nvSpPr>
        <p:spPr>
          <a:xfrm>
            <a:off x="666385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8" name="bk object 908"/>
          <p:cNvSpPr/>
          <p:nvPr/>
        </p:nvSpPr>
        <p:spPr>
          <a:xfrm>
            <a:off x="667118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9" name="bk object 909"/>
          <p:cNvSpPr/>
          <p:nvPr/>
        </p:nvSpPr>
        <p:spPr>
          <a:xfrm>
            <a:off x="667850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0" name="bk object 910"/>
          <p:cNvSpPr/>
          <p:nvPr/>
        </p:nvSpPr>
        <p:spPr>
          <a:xfrm>
            <a:off x="668583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1" name="bk object 911"/>
          <p:cNvSpPr/>
          <p:nvPr/>
        </p:nvSpPr>
        <p:spPr>
          <a:xfrm>
            <a:off x="669316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2" name="bk object 912"/>
          <p:cNvSpPr/>
          <p:nvPr/>
        </p:nvSpPr>
        <p:spPr>
          <a:xfrm>
            <a:off x="670048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3" name="bk object 913"/>
          <p:cNvSpPr/>
          <p:nvPr/>
        </p:nvSpPr>
        <p:spPr>
          <a:xfrm>
            <a:off x="670781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4" name="bk object 914"/>
          <p:cNvSpPr/>
          <p:nvPr/>
        </p:nvSpPr>
        <p:spPr>
          <a:xfrm>
            <a:off x="671409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5" name="bk object 915"/>
          <p:cNvSpPr/>
          <p:nvPr/>
        </p:nvSpPr>
        <p:spPr>
          <a:xfrm>
            <a:off x="672142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6" name="bk object 916"/>
          <p:cNvSpPr/>
          <p:nvPr/>
        </p:nvSpPr>
        <p:spPr>
          <a:xfrm>
            <a:off x="672875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7" name="bk object 917"/>
          <p:cNvSpPr/>
          <p:nvPr/>
        </p:nvSpPr>
        <p:spPr>
          <a:xfrm>
            <a:off x="673608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8" name="bk object 918"/>
          <p:cNvSpPr/>
          <p:nvPr/>
        </p:nvSpPr>
        <p:spPr>
          <a:xfrm>
            <a:off x="674340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9" name="bk object 919"/>
          <p:cNvSpPr/>
          <p:nvPr/>
        </p:nvSpPr>
        <p:spPr>
          <a:xfrm>
            <a:off x="675073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0" name="bk object 920"/>
          <p:cNvSpPr/>
          <p:nvPr/>
        </p:nvSpPr>
        <p:spPr>
          <a:xfrm>
            <a:off x="675806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1" name="bk object 921"/>
          <p:cNvSpPr/>
          <p:nvPr/>
        </p:nvSpPr>
        <p:spPr>
          <a:xfrm>
            <a:off x="676538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2" name="bk object 922"/>
          <p:cNvSpPr/>
          <p:nvPr/>
        </p:nvSpPr>
        <p:spPr>
          <a:xfrm>
            <a:off x="677167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3" name="bk object 923"/>
          <p:cNvSpPr/>
          <p:nvPr/>
        </p:nvSpPr>
        <p:spPr>
          <a:xfrm>
            <a:off x="677899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4" name="bk object 924"/>
          <p:cNvSpPr/>
          <p:nvPr/>
        </p:nvSpPr>
        <p:spPr>
          <a:xfrm>
            <a:off x="678632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5" name="bk object 925"/>
          <p:cNvSpPr/>
          <p:nvPr/>
        </p:nvSpPr>
        <p:spPr>
          <a:xfrm>
            <a:off x="679365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6" name="bk object 926"/>
          <p:cNvSpPr/>
          <p:nvPr/>
        </p:nvSpPr>
        <p:spPr>
          <a:xfrm>
            <a:off x="680098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7" name="bk object 927"/>
          <p:cNvSpPr/>
          <p:nvPr/>
        </p:nvSpPr>
        <p:spPr>
          <a:xfrm>
            <a:off x="680830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8" name="bk object 928"/>
          <p:cNvSpPr/>
          <p:nvPr/>
        </p:nvSpPr>
        <p:spPr>
          <a:xfrm>
            <a:off x="681563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9" name="bk object 929"/>
          <p:cNvSpPr/>
          <p:nvPr/>
        </p:nvSpPr>
        <p:spPr>
          <a:xfrm>
            <a:off x="682296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0" name="bk object 930"/>
          <p:cNvSpPr/>
          <p:nvPr/>
        </p:nvSpPr>
        <p:spPr>
          <a:xfrm>
            <a:off x="68292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1" name="bk object 931"/>
          <p:cNvSpPr/>
          <p:nvPr/>
        </p:nvSpPr>
        <p:spPr>
          <a:xfrm>
            <a:off x="683657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2" name="bk object 932"/>
          <p:cNvSpPr/>
          <p:nvPr/>
        </p:nvSpPr>
        <p:spPr>
          <a:xfrm>
            <a:off x="684389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3" name="bk object 933"/>
          <p:cNvSpPr/>
          <p:nvPr/>
        </p:nvSpPr>
        <p:spPr>
          <a:xfrm>
            <a:off x="685122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4" name="bk object 934"/>
          <p:cNvSpPr/>
          <p:nvPr/>
        </p:nvSpPr>
        <p:spPr>
          <a:xfrm>
            <a:off x="685855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5" name="bk object 935"/>
          <p:cNvSpPr/>
          <p:nvPr/>
        </p:nvSpPr>
        <p:spPr>
          <a:xfrm>
            <a:off x="686588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6" name="bk object 936"/>
          <p:cNvSpPr/>
          <p:nvPr/>
        </p:nvSpPr>
        <p:spPr>
          <a:xfrm>
            <a:off x="687320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7" name="bk object 937"/>
          <p:cNvSpPr/>
          <p:nvPr/>
        </p:nvSpPr>
        <p:spPr>
          <a:xfrm>
            <a:off x="688053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8" name="bk object 938"/>
          <p:cNvSpPr/>
          <p:nvPr/>
        </p:nvSpPr>
        <p:spPr>
          <a:xfrm>
            <a:off x="688681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9" name="bk object 939"/>
          <p:cNvSpPr/>
          <p:nvPr/>
        </p:nvSpPr>
        <p:spPr>
          <a:xfrm>
            <a:off x="689414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0" name="bk object 940"/>
          <p:cNvSpPr/>
          <p:nvPr/>
        </p:nvSpPr>
        <p:spPr>
          <a:xfrm>
            <a:off x="690147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1" name="bk object 941"/>
          <p:cNvSpPr/>
          <p:nvPr/>
        </p:nvSpPr>
        <p:spPr>
          <a:xfrm>
            <a:off x="690880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2" name="bk object 942"/>
          <p:cNvSpPr/>
          <p:nvPr/>
        </p:nvSpPr>
        <p:spPr>
          <a:xfrm>
            <a:off x="691612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3" name="bk object 943"/>
          <p:cNvSpPr/>
          <p:nvPr/>
        </p:nvSpPr>
        <p:spPr>
          <a:xfrm>
            <a:off x="692345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4" name="bk object 944"/>
          <p:cNvSpPr/>
          <p:nvPr/>
        </p:nvSpPr>
        <p:spPr>
          <a:xfrm>
            <a:off x="693078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5" name="bk object 945"/>
          <p:cNvSpPr/>
          <p:nvPr/>
        </p:nvSpPr>
        <p:spPr>
          <a:xfrm>
            <a:off x="69381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6" name="bk object 946"/>
          <p:cNvSpPr/>
          <p:nvPr/>
        </p:nvSpPr>
        <p:spPr>
          <a:xfrm>
            <a:off x="694439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7" name="bk object 947"/>
          <p:cNvSpPr/>
          <p:nvPr/>
        </p:nvSpPr>
        <p:spPr>
          <a:xfrm>
            <a:off x="695171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8" name="bk object 948"/>
          <p:cNvSpPr/>
          <p:nvPr/>
        </p:nvSpPr>
        <p:spPr>
          <a:xfrm>
            <a:off x="69590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9" name="bk object 949"/>
          <p:cNvSpPr/>
          <p:nvPr/>
        </p:nvSpPr>
        <p:spPr>
          <a:xfrm>
            <a:off x="696637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0" name="bk object 950"/>
          <p:cNvSpPr/>
          <p:nvPr/>
        </p:nvSpPr>
        <p:spPr>
          <a:xfrm>
            <a:off x="697370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1" name="bk object 951"/>
          <p:cNvSpPr/>
          <p:nvPr/>
        </p:nvSpPr>
        <p:spPr>
          <a:xfrm>
            <a:off x="698103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2" name="bk object 952"/>
          <p:cNvSpPr/>
          <p:nvPr/>
        </p:nvSpPr>
        <p:spPr>
          <a:xfrm>
            <a:off x="698835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3" name="bk object 953"/>
          <p:cNvSpPr/>
          <p:nvPr/>
        </p:nvSpPr>
        <p:spPr>
          <a:xfrm>
            <a:off x="699568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4" name="bk object 954"/>
          <p:cNvSpPr/>
          <p:nvPr/>
        </p:nvSpPr>
        <p:spPr>
          <a:xfrm>
            <a:off x="700196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5" name="bk object 955"/>
          <p:cNvSpPr/>
          <p:nvPr/>
        </p:nvSpPr>
        <p:spPr>
          <a:xfrm>
            <a:off x="700929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6" name="bk object 956"/>
          <p:cNvSpPr/>
          <p:nvPr/>
        </p:nvSpPr>
        <p:spPr>
          <a:xfrm>
            <a:off x="701661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7" name="bk object 957"/>
          <p:cNvSpPr/>
          <p:nvPr/>
        </p:nvSpPr>
        <p:spPr>
          <a:xfrm>
            <a:off x="702394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8" name="bk object 958"/>
          <p:cNvSpPr/>
          <p:nvPr/>
        </p:nvSpPr>
        <p:spPr>
          <a:xfrm>
            <a:off x="703127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9" name="bk object 959"/>
          <p:cNvSpPr/>
          <p:nvPr/>
        </p:nvSpPr>
        <p:spPr>
          <a:xfrm>
            <a:off x="703860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0" name="bk object 960"/>
          <p:cNvSpPr/>
          <p:nvPr/>
        </p:nvSpPr>
        <p:spPr>
          <a:xfrm>
            <a:off x="704592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1" name="bk object 961"/>
          <p:cNvSpPr/>
          <p:nvPr/>
        </p:nvSpPr>
        <p:spPr>
          <a:xfrm>
            <a:off x="705325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2" name="bk object 962"/>
          <p:cNvSpPr/>
          <p:nvPr/>
        </p:nvSpPr>
        <p:spPr>
          <a:xfrm>
            <a:off x="705953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3" name="bk object 963"/>
          <p:cNvSpPr/>
          <p:nvPr/>
        </p:nvSpPr>
        <p:spPr>
          <a:xfrm>
            <a:off x="706686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4" name="bk object 964"/>
          <p:cNvSpPr/>
          <p:nvPr/>
        </p:nvSpPr>
        <p:spPr>
          <a:xfrm>
            <a:off x="707419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5" name="bk object 965"/>
          <p:cNvSpPr/>
          <p:nvPr/>
        </p:nvSpPr>
        <p:spPr>
          <a:xfrm>
            <a:off x="708152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6" name="bk object 966"/>
          <p:cNvSpPr/>
          <p:nvPr/>
        </p:nvSpPr>
        <p:spPr>
          <a:xfrm>
            <a:off x="70888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7" name="bk object 967"/>
          <p:cNvSpPr/>
          <p:nvPr/>
        </p:nvSpPr>
        <p:spPr>
          <a:xfrm>
            <a:off x="709617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8" name="bk object 968"/>
          <p:cNvSpPr/>
          <p:nvPr/>
        </p:nvSpPr>
        <p:spPr>
          <a:xfrm>
            <a:off x="710350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9" name="bk object 969"/>
          <p:cNvSpPr/>
          <p:nvPr/>
        </p:nvSpPr>
        <p:spPr>
          <a:xfrm>
            <a:off x="711082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0" name="bk object 970"/>
          <p:cNvSpPr/>
          <p:nvPr/>
        </p:nvSpPr>
        <p:spPr>
          <a:xfrm>
            <a:off x="711711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1" name="bk object 971"/>
          <p:cNvSpPr/>
          <p:nvPr/>
        </p:nvSpPr>
        <p:spPr>
          <a:xfrm>
            <a:off x="712443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2" name="bk object 972"/>
          <p:cNvSpPr/>
          <p:nvPr/>
        </p:nvSpPr>
        <p:spPr>
          <a:xfrm>
            <a:off x="713176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3" name="bk object 973"/>
          <p:cNvSpPr/>
          <p:nvPr/>
        </p:nvSpPr>
        <p:spPr>
          <a:xfrm>
            <a:off x="713909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4" name="bk object 974"/>
          <p:cNvSpPr/>
          <p:nvPr/>
        </p:nvSpPr>
        <p:spPr>
          <a:xfrm>
            <a:off x="71464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5" name="bk object 975"/>
          <p:cNvSpPr/>
          <p:nvPr/>
        </p:nvSpPr>
        <p:spPr>
          <a:xfrm>
            <a:off x="715375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6" name="bk object 976"/>
          <p:cNvSpPr/>
          <p:nvPr/>
        </p:nvSpPr>
        <p:spPr>
          <a:xfrm>
            <a:off x="716107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7" name="bk object 977"/>
          <p:cNvSpPr/>
          <p:nvPr/>
        </p:nvSpPr>
        <p:spPr>
          <a:xfrm>
            <a:off x="716840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8" name="bk object 978"/>
          <p:cNvSpPr/>
          <p:nvPr/>
        </p:nvSpPr>
        <p:spPr>
          <a:xfrm>
            <a:off x="717468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9" name="bk object 979"/>
          <p:cNvSpPr/>
          <p:nvPr/>
        </p:nvSpPr>
        <p:spPr>
          <a:xfrm>
            <a:off x="718201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0" name="bk object 980"/>
          <p:cNvSpPr/>
          <p:nvPr/>
        </p:nvSpPr>
        <p:spPr>
          <a:xfrm>
            <a:off x="718933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1" name="bk object 981"/>
          <p:cNvSpPr/>
          <p:nvPr/>
        </p:nvSpPr>
        <p:spPr>
          <a:xfrm>
            <a:off x="719666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2" name="bk object 982"/>
          <p:cNvSpPr/>
          <p:nvPr/>
        </p:nvSpPr>
        <p:spPr>
          <a:xfrm>
            <a:off x="720399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3" name="bk object 983"/>
          <p:cNvSpPr/>
          <p:nvPr/>
        </p:nvSpPr>
        <p:spPr>
          <a:xfrm>
            <a:off x="721132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4" name="bk object 984"/>
          <p:cNvSpPr/>
          <p:nvPr/>
        </p:nvSpPr>
        <p:spPr>
          <a:xfrm>
            <a:off x="72186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5" name="bk object 985"/>
          <p:cNvSpPr/>
          <p:nvPr/>
        </p:nvSpPr>
        <p:spPr>
          <a:xfrm>
            <a:off x="722597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6" name="bk object 986"/>
          <p:cNvSpPr/>
          <p:nvPr/>
        </p:nvSpPr>
        <p:spPr>
          <a:xfrm>
            <a:off x="723225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7" name="bk object 987"/>
          <p:cNvSpPr/>
          <p:nvPr/>
        </p:nvSpPr>
        <p:spPr>
          <a:xfrm>
            <a:off x="723958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8" name="bk object 988"/>
          <p:cNvSpPr/>
          <p:nvPr/>
        </p:nvSpPr>
        <p:spPr>
          <a:xfrm>
            <a:off x="724691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9" name="bk object 989"/>
          <p:cNvSpPr/>
          <p:nvPr/>
        </p:nvSpPr>
        <p:spPr>
          <a:xfrm>
            <a:off x="72542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0" name="bk object 990"/>
          <p:cNvSpPr/>
          <p:nvPr/>
        </p:nvSpPr>
        <p:spPr>
          <a:xfrm>
            <a:off x="726156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1" name="bk object 991"/>
          <p:cNvSpPr/>
          <p:nvPr/>
        </p:nvSpPr>
        <p:spPr>
          <a:xfrm>
            <a:off x="726889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2" name="bk object 992"/>
          <p:cNvSpPr/>
          <p:nvPr/>
        </p:nvSpPr>
        <p:spPr>
          <a:xfrm>
            <a:off x="72762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3" name="bk object 993"/>
          <p:cNvSpPr/>
          <p:nvPr/>
        </p:nvSpPr>
        <p:spPr>
          <a:xfrm>
            <a:off x="728355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4" name="bk object 994"/>
          <p:cNvSpPr/>
          <p:nvPr/>
        </p:nvSpPr>
        <p:spPr>
          <a:xfrm>
            <a:off x="728983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5" name="bk object 995"/>
          <p:cNvSpPr/>
          <p:nvPr/>
        </p:nvSpPr>
        <p:spPr>
          <a:xfrm>
            <a:off x="729716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6" name="bk object 996"/>
          <p:cNvSpPr/>
          <p:nvPr/>
        </p:nvSpPr>
        <p:spPr>
          <a:xfrm>
            <a:off x="730448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7" name="bk object 997"/>
          <p:cNvSpPr/>
          <p:nvPr/>
        </p:nvSpPr>
        <p:spPr>
          <a:xfrm>
            <a:off x="731181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8" name="bk object 998"/>
          <p:cNvSpPr/>
          <p:nvPr/>
        </p:nvSpPr>
        <p:spPr>
          <a:xfrm>
            <a:off x="731914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9" name="bk object 999"/>
          <p:cNvSpPr/>
          <p:nvPr/>
        </p:nvSpPr>
        <p:spPr>
          <a:xfrm>
            <a:off x="73264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0" name="bk object 1000"/>
          <p:cNvSpPr/>
          <p:nvPr/>
        </p:nvSpPr>
        <p:spPr>
          <a:xfrm>
            <a:off x="733379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1" name="bk object 1001"/>
          <p:cNvSpPr/>
          <p:nvPr/>
        </p:nvSpPr>
        <p:spPr>
          <a:xfrm>
            <a:off x="734112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2" name="bk object 1002"/>
          <p:cNvSpPr/>
          <p:nvPr/>
        </p:nvSpPr>
        <p:spPr>
          <a:xfrm>
            <a:off x="734740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3" name="bk object 1003"/>
          <p:cNvSpPr/>
          <p:nvPr/>
        </p:nvSpPr>
        <p:spPr>
          <a:xfrm>
            <a:off x="735473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4" name="bk object 1004"/>
          <p:cNvSpPr/>
          <p:nvPr/>
        </p:nvSpPr>
        <p:spPr>
          <a:xfrm>
            <a:off x="736206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5" name="bk object 1005"/>
          <p:cNvSpPr/>
          <p:nvPr/>
        </p:nvSpPr>
        <p:spPr>
          <a:xfrm>
            <a:off x="736938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6" name="bk object 1006"/>
          <p:cNvSpPr/>
          <p:nvPr/>
        </p:nvSpPr>
        <p:spPr>
          <a:xfrm>
            <a:off x="737671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7" name="bk object 1007"/>
          <p:cNvSpPr/>
          <p:nvPr/>
        </p:nvSpPr>
        <p:spPr>
          <a:xfrm>
            <a:off x="73840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8" name="bk object 1008"/>
          <p:cNvSpPr/>
          <p:nvPr/>
        </p:nvSpPr>
        <p:spPr>
          <a:xfrm>
            <a:off x="739136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9" name="bk object 1009"/>
          <p:cNvSpPr/>
          <p:nvPr/>
        </p:nvSpPr>
        <p:spPr>
          <a:xfrm>
            <a:off x="739869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0" name="bk object 1010"/>
          <p:cNvSpPr/>
          <p:nvPr/>
        </p:nvSpPr>
        <p:spPr>
          <a:xfrm>
            <a:off x="740497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1" name="bk object 1011"/>
          <p:cNvSpPr/>
          <p:nvPr/>
        </p:nvSpPr>
        <p:spPr>
          <a:xfrm>
            <a:off x="741230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2" name="bk object 1012"/>
          <p:cNvSpPr/>
          <p:nvPr/>
        </p:nvSpPr>
        <p:spPr>
          <a:xfrm>
            <a:off x="741963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3" name="bk object 1013"/>
          <p:cNvSpPr/>
          <p:nvPr/>
        </p:nvSpPr>
        <p:spPr>
          <a:xfrm>
            <a:off x="742696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4" name="bk object 1014"/>
          <p:cNvSpPr/>
          <p:nvPr/>
        </p:nvSpPr>
        <p:spPr>
          <a:xfrm>
            <a:off x="743428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5" name="bk object 1015"/>
          <p:cNvSpPr/>
          <p:nvPr/>
        </p:nvSpPr>
        <p:spPr>
          <a:xfrm>
            <a:off x="744161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6" name="bk object 1016"/>
          <p:cNvSpPr/>
          <p:nvPr/>
        </p:nvSpPr>
        <p:spPr>
          <a:xfrm>
            <a:off x="744894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7" name="bk object 1017"/>
          <p:cNvSpPr/>
          <p:nvPr/>
        </p:nvSpPr>
        <p:spPr>
          <a:xfrm>
            <a:off x="74562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8" name="bk object 1018"/>
          <p:cNvSpPr/>
          <p:nvPr/>
        </p:nvSpPr>
        <p:spPr>
          <a:xfrm>
            <a:off x="746255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9" name="bk object 1019"/>
          <p:cNvSpPr/>
          <p:nvPr/>
        </p:nvSpPr>
        <p:spPr>
          <a:xfrm>
            <a:off x="746988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0" name="bk object 1020"/>
          <p:cNvSpPr/>
          <p:nvPr/>
        </p:nvSpPr>
        <p:spPr>
          <a:xfrm>
            <a:off x="747720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1" name="bk object 1021"/>
          <p:cNvSpPr/>
          <p:nvPr/>
        </p:nvSpPr>
        <p:spPr>
          <a:xfrm>
            <a:off x="748453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2" name="bk object 1022"/>
          <p:cNvSpPr/>
          <p:nvPr/>
        </p:nvSpPr>
        <p:spPr>
          <a:xfrm>
            <a:off x="749186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3" name="bk object 1023"/>
          <p:cNvSpPr/>
          <p:nvPr/>
        </p:nvSpPr>
        <p:spPr>
          <a:xfrm>
            <a:off x="749918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4" name="bk object 1024"/>
          <p:cNvSpPr/>
          <p:nvPr/>
        </p:nvSpPr>
        <p:spPr>
          <a:xfrm>
            <a:off x="750651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5" name="bk object 1025"/>
          <p:cNvSpPr/>
          <p:nvPr/>
        </p:nvSpPr>
        <p:spPr>
          <a:xfrm>
            <a:off x="751384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6" name="bk object 1026"/>
          <p:cNvSpPr/>
          <p:nvPr/>
        </p:nvSpPr>
        <p:spPr>
          <a:xfrm>
            <a:off x="752012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7" name="bk object 1027"/>
          <p:cNvSpPr/>
          <p:nvPr/>
        </p:nvSpPr>
        <p:spPr>
          <a:xfrm>
            <a:off x="752745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8" name="bk object 1028"/>
          <p:cNvSpPr/>
          <p:nvPr/>
        </p:nvSpPr>
        <p:spPr>
          <a:xfrm>
            <a:off x="753478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9" name="bk object 1029"/>
          <p:cNvSpPr/>
          <p:nvPr/>
        </p:nvSpPr>
        <p:spPr>
          <a:xfrm>
            <a:off x="754210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0" name="bk object 1030"/>
          <p:cNvSpPr/>
          <p:nvPr/>
        </p:nvSpPr>
        <p:spPr>
          <a:xfrm>
            <a:off x="754943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1" name="bk object 1031"/>
          <p:cNvSpPr/>
          <p:nvPr/>
        </p:nvSpPr>
        <p:spPr>
          <a:xfrm>
            <a:off x="755676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2" name="bk object 1032"/>
          <p:cNvSpPr/>
          <p:nvPr/>
        </p:nvSpPr>
        <p:spPr>
          <a:xfrm>
            <a:off x="756408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3" name="bk object 1033"/>
          <p:cNvSpPr/>
          <p:nvPr/>
        </p:nvSpPr>
        <p:spPr>
          <a:xfrm>
            <a:off x="757141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4" name="bk object 1034"/>
          <p:cNvSpPr/>
          <p:nvPr/>
        </p:nvSpPr>
        <p:spPr>
          <a:xfrm>
            <a:off x="757769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5" name="bk object 1035"/>
          <p:cNvSpPr/>
          <p:nvPr/>
        </p:nvSpPr>
        <p:spPr>
          <a:xfrm>
            <a:off x="758502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6" name="bk object 1036"/>
          <p:cNvSpPr/>
          <p:nvPr/>
        </p:nvSpPr>
        <p:spPr>
          <a:xfrm>
            <a:off x="759235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7" name="bk object 1037"/>
          <p:cNvSpPr/>
          <p:nvPr/>
        </p:nvSpPr>
        <p:spPr>
          <a:xfrm>
            <a:off x="759968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8" name="bk object 1038"/>
          <p:cNvSpPr/>
          <p:nvPr/>
        </p:nvSpPr>
        <p:spPr>
          <a:xfrm>
            <a:off x="760700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9" name="bk object 1039"/>
          <p:cNvSpPr/>
          <p:nvPr/>
        </p:nvSpPr>
        <p:spPr>
          <a:xfrm>
            <a:off x="761433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0" name="bk object 1040"/>
          <p:cNvSpPr/>
          <p:nvPr/>
        </p:nvSpPr>
        <p:spPr>
          <a:xfrm>
            <a:off x="762166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1" name="bk object 1041"/>
          <p:cNvSpPr/>
          <p:nvPr/>
        </p:nvSpPr>
        <p:spPr>
          <a:xfrm>
            <a:off x="762898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2" name="bk object 1042"/>
          <p:cNvSpPr/>
          <p:nvPr/>
        </p:nvSpPr>
        <p:spPr>
          <a:xfrm>
            <a:off x="763527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3" name="bk object 1043"/>
          <p:cNvSpPr/>
          <p:nvPr/>
        </p:nvSpPr>
        <p:spPr>
          <a:xfrm>
            <a:off x="764259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4" name="bk object 1044"/>
          <p:cNvSpPr/>
          <p:nvPr/>
        </p:nvSpPr>
        <p:spPr>
          <a:xfrm>
            <a:off x="764992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5" name="bk object 1045"/>
          <p:cNvSpPr/>
          <p:nvPr/>
        </p:nvSpPr>
        <p:spPr>
          <a:xfrm>
            <a:off x="765725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6" name="bk object 1046"/>
          <p:cNvSpPr/>
          <p:nvPr/>
        </p:nvSpPr>
        <p:spPr>
          <a:xfrm>
            <a:off x="766458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7" name="bk object 1047"/>
          <p:cNvSpPr/>
          <p:nvPr/>
        </p:nvSpPr>
        <p:spPr>
          <a:xfrm>
            <a:off x="767190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8" name="bk object 1048"/>
          <p:cNvSpPr/>
          <p:nvPr/>
        </p:nvSpPr>
        <p:spPr>
          <a:xfrm>
            <a:off x="767923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9" name="bk object 1049"/>
          <p:cNvSpPr/>
          <p:nvPr/>
        </p:nvSpPr>
        <p:spPr>
          <a:xfrm>
            <a:off x="768656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0" name="bk object 1050"/>
          <p:cNvSpPr/>
          <p:nvPr/>
        </p:nvSpPr>
        <p:spPr>
          <a:xfrm>
            <a:off x="76928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1" name="bk object 1051"/>
          <p:cNvSpPr/>
          <p:nvPr/>
        </p:nvSpPr>
        <p:spPr>
          <a:xfrm>
            <a:off x="770017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2" name="bk object 1052"/>
          <p:cNvSpPr/>
          <p:nvPr/>
        </p:nvSpPr>
        <p:spPr>
          <a:xfrm>
            <a:off x="770749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3" name="bk object 1053"/>
          <p:cNvSpPr/>
          <p:nvPr/>
        </p:nvSpPr>
        <p:spPr>
          <a:xfrm>
            <a:off x="771482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4" name="bk object 1054"/>
          <p:cNvSpPr/>
          <p:nvPr/>
        </p:nvSpPr>
        <p:spPr>
          <a:xfrm>
            <a:off x="772215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5" name="bk object 1055"/>
          <p:cNvSpPr/>
          <p:nvPr/>
        </p:nvSpPr>
        <p:spPr>
          <a:xfrm>
            <a:off x="772948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6" name="bk object 1056"/>
          <p:cNvSpPr/>
          <p:nvPr/>
        </p:nvSpPr>
        <p:spPr>
          <a:xfrm>
            <a:off x="773680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7" name="bk object 1057"/>
          <p:cNvSpPr/>
          <p:nvPr/>
        </p:nvSpPr>
        <p:spPr>
          <a:xfrm>
            <a:off x="774413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8" name="bk object 1058"/>
          <p:cNvSpPr/>
          <p:nvPr/>
        </p:nvSpPr>
        <p:spPr>
          <a:xfrm>
            <a:off x="775041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9" name="bk object 1059"/>
          <p:cNvSpPr/>
          <p:nvPr/>
        </p:nvSpPr>
        <p:spPr>
          <a:xfrm>
            <a:off x="775774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0" name="bk object 1060"/>
          <p:cNvSpPr/>
          <p:nvPr/>
        </p:nvSpPr>
        <p:spPr>
          <a:xfrm>
            <a:off x="776507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1" name="bk object 1061"/>
          <p:cNvSpPr/>
          <p:nvPr/>
        </p:nvSpPr>
        <p:spPr>
          <a:xfrm>
            <a:off x="777240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2" name="bk object 1062"/>
          <p:cNvSpPr/>
          <p:nvPr/>
        </p:nvSpPr>
        <p:spPr>
          <a:xfrm>
            <a:off x="777972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3" name="bk object 1063"/>
          <p:cNvSpPr/>
          <p:nvPr/>
        </p:nvSpPr>
        <p:spPr>
          <a:xfrm>
            <a:off x="778705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4" name="bk object 1064"/>
          <p:cNvSpPr/>
          <p:nvPr/>
        </p:nvSpPr>
        <p:spPr>
          <a:xfrm>
            <a:off x="779438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5" name="bk object 1065"/>
          <p:cNvSpPr/>
          <p:nvPr/>
        </p:nvSpPr>
        <p:spPr>
          <a:xfrm>
            <a:off x="78017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6" name="bk object 1066"/>
          <p:cNvSpPr/>
          <p:nvPr/>
        </p:nvSpPr>
        <p:spPr>
          <a:xfrm>
            <a:off x="780799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7" name="bk object 1067"/>
          <p:cNvSpPr/>
          <p:nvPr/>
        </p:nvSpPr>
        <p:spPr>
          <a:xfrm>
            <a:off x="781531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8" name="bk object 1068"/>
          <p:cNvSpPr/>
          <p:nvPr/>
        </p:nvSpPr>
        <p:spPr>
          <a:xfrm>
            <a:off x="78226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9" name="bk object 1069"/>
          <p:cNvSpPr/>
          <p:nvPr/>
        </p:nvSpPr>
        <p:spPr>
          <a:xfrm>
            <a:off x="782997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0" name="bk object 1070"/>
          <p:cNvSpPr/>
          <p:nvPr/>
        </p:nvSpPr>
        <p:spPr>
          <a:xfrm>
            <a:off x="783730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1" name="bk object 1071"/>
          <p:cNvSpPr/>
          <p:nvPr/>
        </p:nvSpPr>
        <p:spPr>
          <a:xfrm>
            <a:off x="784463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2" name="bk object 1072"/>
          <p:cNvSpPr/>
          <p:nvPr/>
        </p:nvSpPr>
        <p:spPr>
          <a:xfrm>
            <a:off x="785195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3" name="bk object 1073"/>
          <p:cNvSpPr/>
          <p:nvPr/>
        </p:nvSpPr>
        <p:spPr>
          <a:xfrm>
            <a:off x="785928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4" name="bk object 1074"/>
          <p:cNvSpPr/>
          <p:nvPr/>
        </p:nvSpPr>
        <p:spPr>
          <a:xfrm>
            <a:off x="786556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5" name="bk object 1075"/>
          <p:cNvSpPr/>
          <p:nvPr/>
        </p:nvSpPr>
        <p:spPr>
          <a:xfrm>
            <a:off x="787289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6" name="bk object 1076"/>
          <p:cNvSpPr/>
          <p:nvPr/>
        </p:nvSpPr>
        <p:spPr>
          <a:xfrm>
            <a:off x="788021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7" name="bk object 1077"/>
          <p:cNvSpPr/>
          <p:nvPr/>
        </p:nvSpPr>
        <p:spPr>
          <a:xfrm>
            <a:off x="788754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8" name="bk object 1078"/>
          <p:cNvSpPr/>
          <p:nvPr/>
        </p:nvSpPr>
        <p:spPr>
          <a:xfrm>
            <a:off x="789487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9" name="bk object 1079"/>
          <p:cNvSpPr/>
          <p:nvPr/>
        </p:nvSpPr>
        <p:spPr>
          <a:xfrm>
            <a:off x="790220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0" name="bk object 1080"/>
          <p:cNvSpPr/>
          <p:nvPr/>
        </p:nvSpPr>
        <p:spPr>
          <a:xfrm>
            <a:off x="790952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1" name="bk object 1081"/>
          <p:cNvSpPr/>
          <p:nvPr/>
        </p:nvSpPr>
        <p:spPr>
          <a:xfrm>
            <a:off x="791685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2" name="bk object 1082"/>
          <p:cNvSpPr/>
          <p:nvPr/>
        </p:nvSpPr>
        <p:spPr>
          <a:xfrm>
            <a:off x="792313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3" name="bk object 1083"/>
          <p:cNvSpPr/>
          <p:nvPr/>
        </p:nvSpPr>
        <p:spPr>
          <a:xfrm>
            <a:off x="793046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4" name="bk object 1084"/>
          <p:cNvSpPr/>
          <p:nvPr/>
        </p:nvSpPr>
        <p:spPr>
          <a:xfrm>
            <a:off x="793779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5" name="bk object 1085"/>
          <p:cNvSpPr/>
          <p:nvPr/>
        </p:nvSpPr>
        <p:spPr>
          <a:xfrm>
            <a:off x="794512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6" name="bk object 1086"/>
          <p:cNvSpPr/>
          <p:nvPr/>
        </p:nvSpPr>
        <p:spPr>
          <a:xfrm>
            <a:off x="79524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7" name="bk object 1087"/>
          <p:cNvSpPr/>
          <p:nvPr/>
        </p:nvSpPr>
        <p:spPr>
          <a:xfrm>
            <a:off x="795977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8" name="bk object 1088"/>
          <p:cNvSpPr/>
          <p:nvPr/>
        </p:nvSpPr>
        <p:spPr>
          <a:xfrm>
            <a:off x="796710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9" name="bk object 1089"/>
          <p:cNvSpPr/>
          <p:nvPr/>
        </p:nvSpPr>
        <p:spPr>
          <a:xfrm>
            <a:off x="797442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0" name="bk object 1090"/>
          <p:cNvSpPr/>
          <p:nvPr/>
        </p:nvSpPr>
        <p:spPr>
          <a:xfrm>
            <a:off x="798071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1" name="bk object 1091"/>
          <p:cNvSpPr/>
          <p:nvPr/>
        </p:nvSpPr>
        <p:spPr>
          <a:xfrm>
            <a:off x="798803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2" name="bk object 1092"/>
          <p:cNvSpPr/>
          <p:nvPr/>
        </p:nvSpPr>
        <p:spPr>
          <a:xfrm>
            <a:off x="799536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3" name="bk object 1093"/>
          <p:cNvSpPr/>
          <p:nvPr/>
        </p:nvSpPr>
        <p:spPr>
          <a:xfrm>
            <a:off x="800269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4" name="bk object 1094"/>
          <p:cNvSpPr/>
          <p:nvPr/>
        </p:nvSpPr>
        <p:spPr>
          <a:xfrm>
            <a:off x="80100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5" name="bk object 1095"/>
          <p:cNvSpPr/>
          <p:nvPr/>
        </p:nvSpPr>
        <p:spPr>
          <a:xfrm>
            <a:off x="801735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6" name="bk object 1096"/>
          <p:cNvSpPr/>
          <p:nvPr/>
        </p:nvSpPr>
        <p:spPr>
          <a:xfrm>
            <a:off x="802467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7" name="bk object 1097"/>
          <p:cNvSpPr/>
          <p:nvPr/>
        </p:nvSpPr>
        <p:spPr>
          <a:xfrm>
            <a:off x="803200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8" name="bk object 1098"/>
          <p:cNvSpPr/>
          <p:nvPr/>
        </p:nvSpPr>
        <p:spPr>
          <a:xfrm>
            <a:off x="803828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9" name="bk object 1099"/>
          <p:cNvSpPr/>
          <p:nvPr/>
        </p:nvSpPr>
        <p:spPr>
          <a:xfrm>
            <a:off x="804561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0" name="bk object 1100"/>
          <p:cNvSpPr/>
          <p:nvPr/>
        </p:nvSpPr>
        <p:spPr>
          <a:xfrm>
            <a:off x="805293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1" name="bk object 1101"/>
          <p:cNvSpPr/>
          <p:nvPr/>
        </p:nvSpPr>
        <p:spPr>
          <a:xfrm>
            <a:off x="806026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2" name="bk object 1102"/>
          <p:cNvSpPr/>
          <p:nvPr/>
        </p:nvSpPr>
        <p:spPr>
          <a:xfrm>
            <a:off x="806759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3" name="bk object 1103"/>
          <p:cNvSpPr/>
          <p:nvPr/>
        </p:nvSpPr>
        <p:spPr>
          <a:xfrm>
            <a:off x="807492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4" name="bk object 1104"/>
          <p:cNvSpPr/>
          <p:nvPr/>
        </p:nvSpPr>
        <p:spPr>
          <a:xfrm>
            <a:off x="80822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5" name="bk object 1105"/>
          <p:cNvSpPr/>
          <p:nvPr/>
        </p:nvSpPr>
        <p:spPr>
          <a:xfrm>
            <a:off x="808957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6" name="bk object 1106"/>
          <p:cNvSpPr/>
          <p:nvPr/>
        </p:nvSpPr>
        <p:spPr>
          <a:xfrm>
            <a:off x="809585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7" name="bk object 1107"/>
          <p:cNvSpPr/>
          <p:nvPr/>
        </p:nvSpPr>
        <p:spPr>
          <a:xfrm>
            <a:off x="810318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8" name="bk object 1108"/>
          <p:cNvSpPr/>
          <p:nvPr/>
        </p:nvSpPr>
        <p:spPr>
          <a:xfrm>
            <a:off x="811051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9" name="bk object 1109"/>
          <p:cNvSpPr/>
          <p:nvPr/>
        </p:nvSpPr>
        <p:spPr>
          <a:xfrm>
            <a:off x="81178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0" name="bk object 1110"/>
          <p:cNvSpPr/>
          <p:nvPr/>
        </p:nvSpPr>
        <p:spPr>
          <a:xfrm>
            <a:off x="812516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1" name="bk object 1111"/>
          <p:cNvSpPr/>
          <p:nvPr/>
        </p:nvSpPr>
        <p:spPr>
          <a:xfrm>
            <a:off x="813249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2" name="bk object 1112"/>
          <p:cNvSpPr/>
          <p:nvPr/>
        </p:nvSpPr>
        <p:spPr>
          <a:xfrm>
            <a:off x="81398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3" name="bk object 1113"/>
          <p:cNvSpPr/>
          <p:nvPr/>
        </p:nvSpPr>
        <p:spPr>
          <a:xfrm>
            <a:off x="814715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4" name="bk object 1114"/>
          <p:cNvSpPr/>
          <p:nvPr/>
        </p:nvSpPr>
        <p:spPr>
          <a:xfrm>
            <a:off x="815343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5" name="bk object 1115"/>
          <p:cNvSpPr/>
          <p:nvPr/>
        </p:nvSpPr>
        <p:spPr>
          <a:xfrm>
            <a:off x="816076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6" name="bk object 1116"/>
          <p:cNvSpPr/>
          <p:nvPr/>
        </p:nvSpPr>
        <p:spPr>
          <a:xfrm>
            <a:off x="816808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7" name="bk object 1117"/>
          <p:cNvSpPr/>
          <p:nvPr/>
        </p:nvSpPr>
        <p:spPr>
          <a:xfrm>
            <a:off x="817541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8" name="bk object 1118"/>
          <p:cNvSpPr/>
          <p:nvPr/>
        </p:nvSpPr>
        <p:spPr>
          <a:xfrm>
            <a:off x="818274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9" name="bk object 1119"/>
          <p:cNvSpPr/>
          <p:nvPr/>
        </p:nvSpPr>
        <p:spPr>
          <a:xfrm>
            <a:off x="81900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0" name="bk object 1120"/>
          <p:cNvSpPr/>
          <p:nvPr/>
        </p:nvSpPr>
        <p:spPr>
          <a:xfrm>
            <a:off x="819739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1" name="bk object 1121"/>
          <p:cNvSpPr/>
          <p:nvPr/>
        </p:nvSpPr>
        <p:spPr>
          <a:xfrm>
            <a:off x="820472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2" name="bk object 1122"/>
          <p:cNvSpPr/>
          <p:nvPr/>
        </p:nvSpPr>
        <p:spPr>
          <a:xfrm>
            <a:off x="821100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3" name="bk object 1123"/>
          <p:cNvSpPr/>
          <p:nvPr/>
        </p:nvSpPr>
        <p:spPr>
          <a:xfrm>
            <a:off x="821833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4" name="bk object 1124"/>
          <p:cNvSpPr/>
          <p:nvPr/>
        </p:nvSpPr>
        <p:spPr>
          <a:xfrm>
            <a:off x="822566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5" name="bk object 1125"/>
          <p:cNvSpPr/>
          <p:nvPr/>
        </p:nvSpPr>
        <p:spPr>
          <a:xfrm>
            <a:off x="823298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6" name="bk object 1126"/>
          <p:cNvSpPr/>
          <p:nvPr/>
        </p:nvSpPr>
        <p:spPr>
          <a:xfrm>
            <a:off x="824031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7" name="bk object 1127"/>
          <p:cNvSpPr/>
          <p:nvPr/>
        </p:nvSpPr>
        <p:spPr>
          <a:xfrm>
            <a:off x="82476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8" name="bk object 1128"/>
          <p:cNvSpPr/>
          <p:nvPr/>
        </p:nvSpPr>
        <p:spPr>
          <a:xfrm>
            <a:off x="825496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9" name="bk object 1129"/>
          <p:cNvSpPr/>
          <p:nvPr/>
        </p:nvSpPr>
        <p:spPr>
          <a:xfrm>
            <a:off x="826229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0" name="bk object 1130"/>
          <p:cNvSpPr/>
          <p:nvPr/>
        </p:nvSpPr>
        <p:spPr>
          <a:xfrm>
            <a:off x="826857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1" name="bk object 1131"/>
          <p:cNvSpPr/>
          <p:nvPr/>
        </p:nvSpPr>
        <p:spPr>
          <a:xfrm>
            <a:off x="827590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2" name="bk object 1132"/>
          <p:cNvSpPr/>
          <p:nvPr/>
        </p:nvSpPr>
        <p:spPr>
          <a:xfrm>
            <a:off x="828323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3" name="bk object 1133"/>
          <p:cNvSpPr/>
          <p:nvPr/>
        </p:nvSpPr>
        <p:spPr>
          <a:xfrm>
            <a:off x="829056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4" name="bk object 1134"/>
          <p:cNvSpPr/>
          <p:nvPr/>
        </p:nvSpPr>
        <p:spPr>
          <a:xfrm>
            <a:off x="829788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5" name="bk object 1135"/>
          <p:cNvSpPr/>
          <p:nvPr/>
        </p:nvSpPr>
        <p:spPr>
          <a:xfrm>
            <a:off x="830521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6" name="bk object 1136"/>
          <p:cNvSpPr/>
          <p:nvPr/>
        </p:nvSpPr>
        <p:spPr>
          <a:xfrm>
            <a:off x="831254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7" name="bk object 1137"/>
          <p:cNvSpPr/>
          <p:nvPr/>
        </p:nvSpPr>
        <p:spPr>
          <a:xfrm>
            <a:off x="83198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8" name="bk object 1138"/>
          <p:cNvSpPr/>
          <p:nvPr/>
        </p:nvSpPr>
        <p:spPr>
          <a:xfrm>
            <a:off x="832615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9" name="bk object 1139"/>
          <p:cNvSpPr/>
          <p:nvPr/>
        </p:nvSpPr>
        <p:spPr>
          <a:xfrm>
            <a:off x="833348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0" name="bk object 1140"/>
          <p:cNvSpPr/>
          <p:nvPr/>
        </p:nvSpPr>
        <p:spPr>
          <a:xfrm>
            <a:off x="834080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1" name="bk object 1141"/>
          <p:cNvSpPr/>
          <p:nvPr/>
        </p:nvSpPr>
        <p:spPr>
          <a:xfrm>
            <a:off x="834813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2" name="bk object 1142"/>
          <p:cNvSpPr/>
          <p:nvPr/>
        </p:nvSpPr>
        <p:spPr>
          <a:xfrm>
            <a:off x="835546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3" name="bk object 1143"/>
          <p:cNvSpPr/>
          <p:nvPr/>
        </p:nvSpPr>
        <p:spPr>
          <a:xfrm>
            <a:off x="836278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4" name="bk object 1144"/>
          <p:cNvSpPr/>
          <p:nvPr/>
        </p:nvSpPr>
        <p:spPr>
          <a:xfrm>
            <a:off x="837011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5" name="bk object 1145"/>
          <p:cNvSpPr/>
          <p:nvPr/>
        </p:nvSpPr>
        <p:spPr>
          <a:xfrm>
            <a:off x="837744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6" name="bk object 1146"/>
          <p:cNvSpPr/>
          <p:nvPr/>
        </p:nvSpPr>
        <p:spPr>
          <a:xfrm>
            <a:off x="838372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7" name="bk object 1147"/>
          <p:cNvSpPr/>
          <p:nvPr/>
        </p:nvSpPr>
        <p:spPr>
          <a:xfrm>
            <a:off x="839105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8" name="bk object 1148"/>
          <p:cNvSpPr/>
          <p:nvPr/>
        </p:nvSpPr>
        <p:spPr>
          <a:xfrm>
            <a:off x="839838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9" name="bk object 1149"/>
          <p:cNvSpPr/>
          <p:nvPr/>
        </p:nvSpPr>
        <p:spPr>
          <a:xfrm>
            <a:off x="840570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0" name="bk object 1150"/>
          <p:cNvSpPr/>
          <p:nvPr/>
        </p:nvSpPr>
        <p:spPr>
          <a:xfrm>
            <a:off x="841303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1" name="bk object 1151"/>
          <p:cNvSpPr/>
          <p:nvPr/>
        </p:nvSpPr>
        <p:spPr>
          <a:xfrm>
            <a:off x="842036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2" name="bk object 1152"/>
          <p:cNvSpPr/>
          <p:nvPr/>
        </p:nvSpPr>
        <p:spPr>
          <a:xfrm>
            <a:off x="842768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3" name="bk object 1153"/>
          <p:cNvSpPr/>
          <p:nvPr/>
        </p:nvSpPr>
        <p:spPr>
          <a:xfrm>
            <a:off x="843501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4" name="bk object 1154"/>
          <p:cNvSpPr/>
          <p:nvPr/>
        </p:nvSpPr>
        <p:spPr>
          <a:xfrm>
            <a:off x="844129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5" name="bk object 1155"/>
          <p:cNvSpPr/>
          <p:nvPr/>
        </p:nvSpPr>
        <p:spPr>
          <a:xfrm>
            <a:off x="844862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6" name="bk object 1156"/>
          <p:cNvSpPr/>
          <p:nvPr/>
        </p:nvSpPr>
        <p:spPr>
          <a:xfrm>
            <a:off x="845595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7" name="bk object 1157"/>
          <p:cNvSpPr/>
          <p:nvPr/>
        </p:nvSpPr>
        <p:spPr>
          <a:xfrm>
            <a:off x="846328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8" name="bk object 1158"/>
          <p:cNvSpPr/>
          <p:nvPr/>
        </p:nvSpPr>
        <p:spPr>
          <a:xfrm>
            <a:off x="847060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9" name="bk object 1159"/>
          <p:cNvSpPr/>
          <p:nvPr/>
        </p:nvSpPr>
        <p:spPr>
          <a:xfrm>
            <a:off x="847793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0" name="bk object 1160"/>
          <p:cNvSpPr/>
          <p:nvPr/>
        </p:nvSpPr>
        <p:spPr>
          <a:xfrm>
            <a:off x="848526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1" name="bk object 1161"/>
          <p:cNvSpPr/>
          <p:nvPr/>
        </p:nvSpPr>
        <p:spPr>
          <a:xfrm>
            <a:off x="849258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2" name="bk object 1162"/>
          <p:cNvSpPr/>
          <p:nvPr/>
        </p:nvSpPr>
        <p:spPr>
          <a:xfrm>
            <a:off x="849887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3" name="bk object 1163"/>
          <p:cNvSpPr/>
          <p:nvPr/>
        </p:nvSpPr>
        <p:spPr>
          <a:xfrm>
            <a:off x="850619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4" name="bk object 1164"/>
          <p:cNvSpPr/>
          <p:nvPr/>
        </p:nvSpPr>
        <p:spPr>
          <a:xfrm>
            <a:off x="851352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5" name="bk object 1165"/>
          <p:cNvSpPr/>
          <p:nvPr/>
        </p:nvSpPr>
        <p:spPr>
          <a:xfrm>
            <a:off x="852085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6" name="bk object 1166"/>
          <p:cNvSpPr/>
          <p:nvPr/>
        </p:nvSpPr>
        <p:spPr>
          <a:xfrm>
            <a:off x="852818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7" name="bk object 1167"/>
          <p:cNvSpPr/>
          <p:nvPr/>
        </p:nvSpPr>
        <p:spPr>
          <a:xfrm>
            <a:off x="853550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8" name="bk object 1168"/>
          <p:cNvSpPr/>
          <p:nvPr/>
        </p:nvSpPr>
        <p:spPr>
          <a:xfrm>
            <a:off x="854283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9" name="bk object 1169"/>
          <p:cNvSpPr/>
          <p:nvPr/>
        </p:nvSpPr>
        <p:spPr>
          <a:xfrm>
            <a:off x="855016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0" name="bk object 1170"/>
          <p:cNvSpPr/>
          <p:nvPr/>
        </p:nvSpPr>
        <p:spPr>
          <a:xfrm>
            <a:off x="85564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1" name="bk object 1171"/>
          <p:cNvSpPr/>
          <p:nvPr/>
        </p:nvSpPr>
        <p:spPr>
          <a:xfrm>
            <a:off x="856377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2" name="bk object 1172"/>
          <p:cNvSpPr/>
          <p:nvPr/>
        </p:nvSpPr>
        <p:spPr>
          <a:xfrm>
            <a:off x="857109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3" name="bk object 1173"/>
          <p:cNvSpPr/>
          <p:nvPr/>
        </p:nvSpPr>
        <p:spPr>
          <a:xfrm>
            <a:off x="857842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4" name="bk object 1174"/>
          <p:cNvSpPr/>
          <p:nvPr/>
        </p:nvSpPr>
        <p:spPr>
          <a:xfrm>
            <a:off x="858575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5" name="bk object 1175"/>
          <p:cNvSpPr/>
          <p:nvPr/>
        </p:nvSpPr>
        <p:spPr>
          <a:xfrm>
            <a:off x="859308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6" name="bk object 1176"/>
          <p:cNvSpPr/>
          <p:nvPr/>
        </p:nvSpPr>
        <p:spPr>
          <a:xfrm>
            <a:off x="860040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7" name="bk object 1177"/>
          <p:cNvSpPr/>
          <p:nvPr/>
        </p:nvSpPr>
        <p:spPr>
          <a:xfrm>
            <a:off x="860773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8" name="bk object 1178"/>
          <p:cNvSpPr/>
          <p:nvPr/>
        </p:nvSpPr>
        <p:spPr>
          <a:xfrm>
            <a:off x="861401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9" name="bk object 1179"/>
          <p:cNvSpPr/>
          <p:nvPr/>
        </p:nvSpPr>
        <p:spPr>
          <a:xfrm>
            <a:off x="862134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0" name="bk object 1180"/>
          <p:cNvSpPr/>
          <p:nvPr/>
        </p:nvSpPr>
        <p:spPr>
          <a:xfrm>
            <a:off x="862867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1" name="bk object 1181"/>
          <p:cNvSpPr/>
          <p:nvPr/>
        </p:nvSpPr>
        <p:spPr>
          <a:xfrm>
            <a:off x="863600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2" name="bk object 1182"/>
          <p:cNvSpPr/>
          <p:nvPr/>
        </p:nvSpPr>
        <p:spPr>
          <a:xfrm>
            <a:off x="864332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3" name="bk object 1183"/>
          <p:cNvSpPr/>
          <p:nvPr/>
        </p:nvSpPr>
        <p:spPr>
          <a:xfrm>
            <a:off x="865065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4" name="bk object 1184"/>
          <p:cNvSpPr/>
          <p:nvPr/>
        </p:nvSpPr>
        <p:spPr>
          <a:xfrm>
            <a:off x="865798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5" name="bk object 1185"/>
          <p:cNvSpPr/>
          <p:nvPr/>
        </p:nvSpPr>
        <p:spPr>
          <a:xfrm>
            <a:off x="86653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6" name="bk object 1186"/>
          <p:cNvSpPr/>
          <p:nvPr/>
        </p:nvSpPr>
        <p:spPr>
          <a:xfrm>
            <a:off x="867159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7" name="bk object 1187"/>
          <p:cNvSpPr/>
          <p:nvPr/>
        </p:nvSpPr>
        <p:spPr>
          <a:xfrm>
            <a:off x="867891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8" name="bk object 1188"/>
          <p:cNvSpPr/>
          <p:nvPr/>
        </p:nvSpPr>
        <p:spPr>
          <a:xfrm>
            <a:off x="86862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9" name="bk object 1189"/>
          <p:cNvSpPr/>
          <p:nvPr/>
        </p:nvSpPr>
        <p:spPr>
          <a:xfrm>
            <a:off x="869357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0" name="bk object 1190"/>
          <p:cNvSpPr/>
          <p:nvPr/>
        </p:nvSpPr>
        <p:spPr>
          <a:xfrm>
            <a:off x="870090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1" name="bk object 1191"/>
          <p:cNvSpPr/>
          <p:nvPr/>
        </p:nvSpPr>
        <p:spPr>
          <a:xfrm>
            <a:off x="870823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2" name="bk object 1192"/>
          <p:cNvSpPr/>
          <p:nvPr/>
        </p:nvSpPr>
        <p:spPr>
          <a:xfrm>
            <a:off x="871555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3" name="bk object 1193"/>
          <p:cNvSpPr/>
          <p:nvPr/>
        </p:nvSpPr>
        <p:spPr>
          <a:xfrm>
            <a:off x="872288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4" name="bk object 1194"/>
          <p:cNvSpPr/>
          <p:nvPr/>
        </p:nvSpPr>
        <p:spPr>
          <a:xfrm>
            <a:off x="872916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5" name="bk object 1195"/>
          <p:cNvSpPr/>
          <p:nvPr/>
        </p:nvSpPr>
        <p:spPr>
          <a:xfrm>
            <a:off x="873649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6" name="bk object 1196"/>
          <p:cNvSpPr/>
          <p:nvPr/>
        </p:nvSpPr>
        <p:spPr>
          <a:xfrm>
            <a:off x="874381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7" name="bk object 1197"/>
          <p:cNvSpPr/>
          <p:nvPr/>
        </p:nvSpPr>
        <p:spPr>
          <a:xfrm>
            <a:off x="875114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8" name="bk object 1198"/>
          <p:cNvSpPr/>
          <p:nvPr/>
        </p:nvSpPr>
        <p:spPr>
          <a:xfrm>
            <a:off x="875847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9" name="bk object 1199"/>
          <p:cNvSpPr/>
          <p:nvPr/>
        </p:nvSpPr>
        <p:spPr>
          <a:xfrm>
            <a:off x="876580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0" name="bk object 1200"/>
          <p:cNvSpPr/>
          <p:nvPr/>
        </p:nvSpPr>
        <p:spPr>
          <a:xfrm>
            <a:off x="877312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1" name="bk object 1201"/>
          <p:cNvSpPr/>
          <p:nvPr/>
        </p:nvSpPr>
        <p:spPr>
          <a:xfrm>
            <a:off x="878045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2" name="bk object 1202"/>
          <p:cNvSpPr/>
          <p:nvPr/>
        </p:nvSpPr>
        <p:spPr>
          <a:xfrm>
            <a:off x="878673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3" name="bk object 1203"/>
          <p:cNvSpPr/>
          <p:nvPr/>
        </p:nvSpPr>
        <p:spPr>
          <a:xfrm>
            <a:off x="879406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4" name="bk object 1204"/>
          <p:cNvSpPr/>
          <p:nvPr/>
        </p:nvSpPr>
        <p:spPr>
          <a:xfrm>
            <a:off x="880139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5" name="bk object 1205"/>
          <p:cNvSpPr/>
          <p:nvPr/>
        </p:nvSpPr>
        <p:spPr>
          <a:xfrm>
            <a:off x="880872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6" name="bk object 1206"/>
          <p:cNvSpPr/>
          <p:nvPr/>
        </p:nvSpPr>
        <p:spPr>
          <a:xfrm>
            <a:off x="88160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7" name="bk object 1207"/>
          <p:cNvSpPr/>
          <p:nvPr/>
        </p:nvSpPr>
        <p:spPr>
          <a:xfrm>
            <a:off x="882337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8" name="bk object 1208"/>
          <p:cNvSpPr/>
          <p:nvPr/>
        </p:nvSpPr>
        <p:spPr>
          <a:xfrm>
            <a:off x="883070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9" name="bk object 1209"/>
          <p:cNvSpPr/>
          <p:nvPr/>
        </p:nvSpPr>
        <p:spPr>
          <a:xfrm>
            <a:off x="883802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0" name="bk object 1210"/>
          <p:cNvSpPr/>
          <p:nvPr/>
        </p:nvSpPr>
        <p:spPr>
          <a:xfrm>
            <a:off x="884431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1" name="bk object 1211"/>
          <p:cNvSpPr/>
          <p:nvPr/>
        </p:nvSpPr>
        <p:spPr>
          <a:xfrm>
            <a:off x="885163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2" name="bk object 1212"/>
          <p:cNvSpPr/>
          <p:nvPr/>
        </p:nvSpPr>
        <p:spPr>
          <a:xfrm>
            <a:off x="885896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3" name="bk object 1213"/>
          <p:cNvSpPr/>
          <p:nvPr/>
        </p:nvSpPr>
        <p:spPr>
          <a:xfrm>
            <a:off x="886629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4" name="bk object 1214"/>
          <p:cNvSpPr/>
          <p:nvPr/>
        </p:nvSpPr>
        <p:spPr>
          <a:xfrm>
            <a:off x="88736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5" name="bk object 1215"/>
          <p:cNvSpPr/>
          <p:nvPr/>
        </p:nvSpPr>
        <p:spPr>
          <a:xfrm>
            <a:off x="888095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6" name="bk object 1216"/>
          <p:cNvSpPr/>
          <p:nvPr/>
        </p:nvSpPr>
        <p:spPr>
          <a:xfrm>
            <a:off x="888827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7" name="bk object 1217"/>
          <p:cNvSpPr/>
          <p:nvPr/>
        </p:nvSpPr>
        <p:spPr>
          <a:xfrm>
            <a:off x="889560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8" name="bk object 1218"/>
          <p:cNvSpPr/>
          <p:nvPr/>
        </p:nvSpPr>
        <p:spPr>
          <a:xfrm>
            <a:off x="890188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9" name="bk object 1219"/>
          <p:cNvSpPr/>
          <p:nvPr/>
        </p:nvSpPr>
        <p:spPr>
          <a:xfrm>
            <a:off x="890921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0" name="bk object 1220"/>
          <p:cNvSpPr/>
          <p:nvPr/>
        </p:nvSpPr>
        <p:spPr>
          <a:xfrm>
            <a:off x="891653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1" name="bk object 1221"/>
          <p:cNvSpPr/>
          <p:nvPr/>
        </p:nvSpPr>
        <p:spPr>
          <a:xfrm>
            <a:off x="892386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2" name="bk object 1222"/>
          <p:cNvSpPr/>
          <p:nvPr/>
        </p:nvSpPr>
        <p:spPr>
          <a:xfrm>
            <a:off x="893119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3" name="bk object 1223"/>
          <p:cNvSpPr/>
          <p:nvPr/>
        </p:nvSpPr>
        <p:spPr>
          <a:xfrm>
            <a:off x="893852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4" name="bk object 1224"/>
          <p:cNvSpPr/>
          <p:nvPr/>
        </p:nvSpPr>
        <p:spPr>
          <a:xfrm>
            <a:off x="89458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5" name="bk object 1225"/>
          <p:cNvSpPr/>
          <p:nvPr/>
        </p:nvSpPr>
        <p:spPr>
          <a:xfrm>
            <a:off x="895317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6" name="bk object 1226"/>
          <p:cNvSpPr/>
          <p:nvPr/>
        </p:nvSpPr>
        <p:spPr>
          <a:xfrm>
            <a:off x="895945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7" name="bk object 1227"/>
          <p:cNvSpPr/>
          <p:nvPr/>
        </p:nvSpPr>
        <p:spPr>
          <a:xfrm>
            <a:off x="896678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8" name="bk object 1228"/>
          <p:cNvSpPr/>
          <p:nvPr/>
        </p:nvSpPr>
        <p:spPr>
          <a:xfrm>
            <a:off x="897411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9" name="bk object 1229"/>
          <p:cNvSpPr/>
          <p:nvPr/>
        </p:nvSpPr>
        <p:spPr>
          <a:xfrm>
            <a:off x="89814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0" name="bk object 1230"/>
          <p:cNvSpPr/>
          <p:nvPr/>
        </p:nvSpPr>
        <p:spPr>
          <a:xfrm>
            <a:off x="898876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1" name="bk object 1231"/>
          <p:cNvSpPr/>
          <p:nvPr/>
        </p:nvSpPr>
        <p:spPr>
          <a:xfrm>
            <a:off x="899609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2" name="bk object 1232"/>
          <p:cNvSpPr/>
          <p:nvPr/>
        </p:nvSpPr>
        <p:spPr>
          <a:xfrm>
            <a:off x="90034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3" name="bk object 1233"/>
          <p:cNvSpPr/>
          <p:nvPr/>
        </p:nvSpPr>
        <p:spPr>
          <a:xfrm>
            <a:off x="90107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4" name="bk object 1234"/>
          <p:cNvSpPr/>
          <p:nvPr/>
        </p:nvSpPr>
        <p:spPr>
          <a:xfrm>
            <a:off x="901703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5" name="bk object 1235"/>
          <p:cNvSpPr/>
          <p:nvPr/>
        </p:nvSpPr>
        <p:spPr>
          <a:xfrm>
            <a:off x="902436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6" name="bk object 1236"/>
          <p:cNvSpPr/>
          <p:nvPr/>
        </p:nvSpPr>
        <p:spPr>
          <a:xfrm>
            <a:off x="903168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7" name="bk object 1237"/>
          <p:cNvSpPr/>
          <p:nvPr/>
        </p:nvSpPr>
        <p:spPr>
          <a:xfrm>
            <a:off x="903901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8" name="bk object 1238"/>
          <p:cNvSpPr/>
          <p:nvPr/>
        </p:nvSpPr>
        <p:spPr>
          <a:xfrm>
            <a:off x="904634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9" name="bk object 1239"/>
          <p:cNvSpPr/>
          <p:nvPr/>
        </p:nvSpPr>
        <p:spPr>
          <a:xfrm>
            <a:off x="90536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0" name="bk object 1240"/>
          <p:cNvSpPr/>
          <p:nvPr/>
        </p:nvSpPr>
        <p:spPr>
          <a:xfrm>
            <a:off x="906099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1" name="bk object 1241"/>
          <p:cNvSpPr/>
          <p:nvPr/>
        </p:nvSpPr>
        <p:spPr>
          <a:xfrm>
            <a:off x="906832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2" name="bk object 1242"/>
          <p:cNvSpPr/>
          <p:nvPr/>
        </p:nvSpPr>
        <p:spPr>
          <a:xfrm>
            <a:off x="907460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3" name="bk object 1243"/>
          <p:cNvSpPr/>
          <p:nvPr/>
        </p:nvSpPr>
        <p:spPr>
          <a:xfrm>
            <a:off x="908193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4" name="bk object 1244"/>
          <p:cNvSpPr/>
          <p:nvPr/>
        </p:nvSpPr>
        <p:spPr>
          <a:xfrm>
            <a:off x="908925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5" name="bk object 1245"/>
          <p:cNvSpPr/>
          <p:nvPr/>
        </p:nvSpPr>
        <p:spPr>
          <a:xfrm>
            <a:off x="909658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6" name="bk object 1246"/>
          <p:cNvSpPr/>
          <p:nvPr/>
        </p:nvSpPr>
        <p:spPr>
          <a:xfrm>
            <a:off x="910391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7" name="bk object 1247"/>
          <p:cNvSpPr/>
          <p:nvPr/>
        </p:nvSpPr>
        <p:spPr>
          <a:xfrm>
            <a:off x="91112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8" name="bk object 1248"/>
          <p:cNvSpPr/>
          <p:nvPr/>
        </p:nvSpPr>
        <p:spPr>
          <a:xfrm>
            <a:off x="911856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9" name="bk object 1249"/>
          <p:cNvSpPr/>
          <p:nvPr/>
        </p:nvSpPr>
        <p:spPr>
          <a:xfrm>
            <a:off x="912589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0" name="bk object 1250"/>
          <p:cNvSpPr/>
          <p:nvPr/>
        </p:nvSpPr>
        <p:spPr>
          <a:xfrm>
            <a:off x="913217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1" name="bk object 1251"/>
          <p:cNvSpPr/>
          <p:nvPr/>
        </p:nvSpPr>
        <p:spPr>
          <a:xfrm>
            <a:off x="913950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2" name="bk object 1252"/>
          <p:cNvSpPr/>
          <p:nvPr/>
        </p:nvSpPr>
        <p:spPr>
          <a:xfrm>
            <a:off x="914683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3" name="bk object 1253"/>
          <p:cNvSpPr/>
          <p:nvPr/>
        </p:nvSpPr>
        <p:spPr>
          <a:xfrm>
            <a:off x="915416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4" name="bk object 1254"/>
          <p:cNvSpPr/>
          <p:nvPr/>
        </p:nvSpPr>
        <p:spPr>
          <a:xfrm>
            <a:off x="916148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5" name="bk object 1255"/>
          <p:cNvSpPr/>
          <p:nvPr/>
        </p:nvSpPr>
        <p:spPr>
          <a:xfrm>
            <a:off x="916881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6" name="bk object 1256"/>
          <p:cNvSpPr/>
          <p:nvPr/>
        </p:nvSpPr>
        <p:spPr>
          <a:xfrm>
            <a:off x="917614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7" name="bk object 1257"/>
          <p:cNvSpPr/>
          <p:nvPr/>
        </p:nvSpPr>
        <p:spPr>
          <a:xfrm>
            <a:off x="91834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8" name="bk object 1258"/>
          <p:cNvSpPr/>
          <p:nvPr/>
        </p:nvSpPr>
        <p:spPr>
          <a:xfrm>
            <a:off x="918975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9" name="bk object 1259"/>
          <p:cNvSpPr/>
          <p:nvPr/>
        </p:nvSpPr>
        <p:spPr>
          <a:xfrm>
            <a:off x="919707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0" name="bk object 1260"/>
          <p:cNvSpPr/>
          <p:nvPr/>
        </p:nvSpPr>
        <p:spPr>
          <a:xfrm>
            <a:off x="920440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1" name="bk object 1261"/>
          <p:cNvSpPr/>
          <p:nvPr/>
        </p:nvSpPr>
        <p:spPr>
          <a:xfrm>
            <a:off x="921173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2" name="bk object 1262"/>
          <p:cNvSpPr/>
          <p:nvPr/>
        </p:nvSpPr>
        <p:spPr>
          <a:xfrm>
            <a:off x="921906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3" name="bk object 1263"/>
          <p:cNvSpPr/>
          <p:nvPr/>
        </p:nvSpPr>
        <p:spPr>
          <a:xfrm>
            <a:off x="922639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4" name="bk object 1264"/>
          <p:cNvSpPr/>
          <p:nvPr/>
        </p:nvSpPr>
        <p:spPr>
          <a:xfrm>
            <a:off x="923371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5" name="bk object 1265"/>
          <p:cNvSpPr/>
          <p:nvPr/>
        </p:nvSpPr>
        <p:spPr>
          <a:xfrm>
            <a:off x="924104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6" name="bk object 1266"/>
          <p:cNvSpPr/>
          <p:nvPr/>
        </p:nvSpPr>
        <p:spPr>
          <a:xfrm>
            <a:off x="924732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7" name="bk object 1267"/>
          <p:cNvSpPr/>
          <p:nvPr/>
        </p:nvSpPr>
        <p:spPr>
          <a:xfrm>
            <a:off x="925465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8" name="bk object 1268"/>
          <p:cNvSpPr/>
          <p:nvPr/>
        </p:nvSpPr>
        <p:spPr>
          <a:xfrm>
            <a:off x="926198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9" name="bk object 1269"/>
          <p:cNvSpPr/>
          <p:nvPr/>
        </p:nvSpPr>
        <p:spPr>
          <a:xfrm>
            <a:off x="926930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0" name="bk object 1270"/>
          <p:cNvSpPr/>
          <p:nvPr/>
        </p:nvSpPr>
        <p:spPr>
          <a:xfrm>
            <a:off x="927663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1" name="bk object 1271"/>
          <p:cNvSpPr/>
          <p:nvPr/>
        </p:nvSpPr>
        <p:spPr>
          <a:xfrm>
            <a:off x="928396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2" name="bk object 1272"/>
          <p:cNvSpPr/>
          <p:nvPr/>
        </p:nvSpPr>
        <p:spPr>
          <a:xfrm>
            <a:off x="929128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3" name="bk object 1273"/>
          <p:cNvSpPr/>
          <p:nvPr/>
        </p:nvSpPr>
        <p:spPr>
          <a:xfrm>
            <a:off x="929861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4" name="bk object 1274"/>
          <p:cNvSpPr/>
          <p:nvPr/>
        </p:nvSpPr>
        <p:spPr>
          <a:xfrm>
            <a:off x="930489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5" name="bk object 1275"/>
          <p:cNvSpPr/>
          <p:nvPr/>
        </p:nvSpPr>
        <p:spPr>
          <a:xfrm>
            <a:off x="931222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6" name="bk object 1276"/>
          <p:cNvSpPr/>
          <p:nvPr/>
        </p:nvSpPr>
        <p:spPr>
          <a:xfrm>
            <a:off x="931955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7" name="bk object 1277"/>
          <p:cNvSpPr/>
          <p:nvPr/>
        </p:nvSpPr>
        <p:spPr>
          <a:xfrm>
            <a:off x="932688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8" name="bk object 1278"/>
          <p:cNvSpPr/>
          <p:nvPr/>
        </p:nvSpPr>
        <p:spPr>
          <a:xfrm>
            <a:off x="93342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9" name="bk object 1279"/>
          <p:cNvSpPr/>
          <p:nvPr/>
        </p:nvSpPr>
        <p:spPr>
          <a:xfrm>
            <a:off x="934153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0" name="bk object 1280"/>
          <p:cNvSpPr/>
          <p:nvPr/>
        </p:nvSpPr>
        <p:spPr>
          <a:xfrm>
            <a:off x="934886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1" name="bk object 1281"/>
          <p:cNvSpPr/>
          <p:nvPr/>
        </p:nvSpPr>
        <p:spPr>
          <a:xfrm>
            <a:off x="935619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2" name="bk object 1282"/>
          <p:cNvSpPr/>
          <p:nvPr/>
        </p:nvSpPr>
        <p:spPr>
          <a:xfrm>
            <a:off x="936247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3" name="bk object 1283"/>
          <p:cNvSpPr/>
          <p:nvPr/>
        </p:nvSpPr>
        <p:spPr>
          <a:xfrm>
            <a:off x="936979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4" name="bk object 1284"/>
          <p:cNvSpPr/>
          <p:nvPr/>
        </p:nvSpPr>
        <p:spPr>
          <a:xfrm>
            <a:off x="937712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5" name="bk object 1285"/>
          <p:cNvSpPr/>
          <p:nvPr/>
        </p:nvSpPr>
        <p:spPr>
          <a:xfrm>
            <a:off x="938445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6" name="bk object 1286"/>
          <p:cNvSpPr/>
          <p:nvPr/>
        </p:nvSpPr>
        <p:spPr>
          <a:xfrm>
            <a:off x="939178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7" name="bk object 1287"/>
          <p:cNvSpPr/>
          <p:nvPr/>
        </p:nvSpPr>
        <p:spPr>
          <a:xfrm>
            <a:off x="939910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8" name="bk object 1288"/>
          <p:cNvSpPr/>
          <p:nvPr/>
        </p:nvSpPr>
        <p:spPr>
          <a:xfrm>
            <a:off x="940643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9" name="bk object 1289"/>
          <p:cNvSpPr/>
          <p:nvPr/>
        </p:nvSpPr>
        <p:spPr>
          <a:xfrm>
            <a:off x="941376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0" name="bk object 1290"/>
          <p:cNvSpPr/>
          <p:nvPr/>
        </p:nvSpPr>
        <p:spPr>
          <a:xfrm>
            <a:off x="94200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1" name="bk object 1291"/>
          <p:cNvSpPr/>
          <p:nvPr/>
        </p:nvSpPr>
        <p:spPr>
          <a:xfrm>
            <a:off x="942737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2" name="bk object 1292"/>
          <p:cNvSpPr/>
          <p:nvPr/>
        </p:nvSpPr>
        <p:spPr>
          <a:xfrm>
            <a:off x="943470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3" name="bk object 1293"/>
          <p:cNvSpPr/>
          <p:nvPr/>
        </p:nvSpPr>
        <p:spPr>
          <a:xfrm>
            <a:off x="944202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4" name="bk object 1294"/>
          <p:cNvSpPr/>
          <p:nvPr/>
        </p:nvSpPr>
        <p:spPr>
          <a:xfrm>
            <a:off x="944935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5" name="bk object 1295"/>
          <p:cNvSpPr/>
          <p:nvPr/>
        </p:nvSpPr>
        <p:spPr>
          <a:xfrm>
            <a:off x="945668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6" name="bk object 1296"/>
          <p:cNvSpPr/>
          <p:nvPr/>
        </p:nvSpPr>
        <p:spPr>
          <a:xfrm>
            <a:off x="94640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7" name="bk object 1297"/>
          <p:cNvSpPr/>
          <p:nvPr/>
        </p:nvSpPr>
        <p:spPr>
          <a:xfrm>
            <a:off x="947133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8" name="bk object 1298"/>
          <p:cNvSpPr/>
          <p:nvPr/>
        </p:nvSpPr>
        <p:spPr>
          <a:xfrm>
            <a:off x="947761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9" name="bk object 1299"/>
          <p:cNvSpPr/>
          <p:nvPr/>
        </p:nvSpPr>
        <p:spPr>
          <a:xfrm>
            <a:off x="948494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0" name="bk object 1300"/>
          <p:cNvSpPr/>
          <p:nvPr/>
        </p:nvSpPr>
        <p:spPr>
          <a:xfrm>
            <a:off x="949227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1" name="bk object 1301"/>
          <p:cNvSpPr/>
          <p:nvPr/>
        </p:nvSpPr>
        <p:spPr>
          <a:xfrm>
            <a:off x="949960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2" name="bk object 1302"/>
          <p:cNvSpPr/>
          <p:nvPr/>
        </p:nvSpPr>
        <p:spPr>
          <a:xfrm>
            <a:off x="950692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3" name="bk object 1303"/>
          <p:cNvSpPr/>
          <p:nvPr/>
        </p:nvSpPr>
        <p:spPr>
          <a:xfrm>
            <a:off x="951425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4" name="bk object 1304"/>
          <p:cNvSpPr/>
          <p:nvPr/>
        </p:nvSpPr>
        <p:spPr>
          <a:xfrm>
            <a:off x="952158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5" name="bk object 1305"/>
          <p:cNvSpPr/>
          <p:nvPr/>
        </p:nvSpPr>
        <p:spPr>
          <a:xfrm>
            <a:off x="95289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6" name="bk object 1306"/>
          <p:cNvSpPr/>
          <p:nvPr/>
        </p:nvSpPr>
        <p:spPr>
          <a:xfrm>
            <a:off x="953519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7" name="bk object 1307"/>
          <p:cNvSpPr/>
          <p:nvPr/>
        </p:nvSpPr>
        <p:spPr>
          <a:xfrm>
            <a:off x="954252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8" name="bk object 1308"/>
          <p:cNvSpPr/>
          <p:nvPr/>
        </p:nvSpPr>
        <p:spPr>
          <a:xfrm>
            <a:off x="95498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9" name="bk object 1309"/>
          <p:cNvSpPr/>
          <p:nvPr/>
        </p:nvSpPr>
        <p:spPr>
          <a:xfrm>
            <a:off x="955717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0" name="bk object 1310"/>
          <p:cNvSpPr/>
          <p:nvPr/>
        </p:nvSpPr>
        <p:spPr>
          <a:xfrm>
            <a:off x="956450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1" name="bk object 1311"/>
          <p:cNvSpPr/>
          <p:nvPr/>
        </p:nvSpPr>
        <p:spPr>
          <a:xfrm>
            <a:off x="957183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2" name="bk object 1312"/>
          <p:cNvSpPr/>
          <p:nvPr/>
        </p:nvSpPr>
        <p:spPr>
          <a:xfrm>
            <a:off x="957915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3" name="bk object 1313"/>
          <p:cNvSpPr/>
          <p:nvPr/>
        </p:nvSpPr>
        <p:spPr>
          <a:xfrm>
            <a:off x="958648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4" name="bk object 1314"/>
          <p:cNvSpPr/>
          <p:nvPr/>
        </p:nvSpPr>
        <p:spPr>
          <a:xfrm>
            <a:off x="959276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5" name="bk object 1315"/>
          <p:cNvSpPr/>
          <p:nvPr/>
        </p:nvSpPr>
        <p:spPr>
          <a:xfrm>
            <a:off x="960009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6" name="bk object 1316"/>
          <p:cNvSpPr/>
          <p:nvPr/>
        </p:nvSpPr>
        <p:spPr>
          <a:xfrm>
            <a:off x="960741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7" name="bk object 1317"/>
          <p:cNvSpPr/>
          <p:nvPr/>
        </p:nvSpPr>
        <p:spPr>
          <a:xfrm>
            <a:off x="961474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8" name="bk object 1318"/>
          <p:cNvSpPr/>
          <p:nvPr/>
        </p:nvSpPr>
        <p:spPr>
          <a:xfrm>
            <a:off x="962207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9" name="bk object 1319"/>
          <p:cNvSpPr/>
          <p:nvPr/>
        </p:nvSpPr>
        <p:spPr>
          <a:xfrm>
            <a:off x="962940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0" name="bk object 1320"/>
          <p:cNvSpPr/>
          <p:nvPr/>
        </p:nvSpPr>
        <p:spPr>
          <a:xfrm>
            <a:off x="963672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1" name="bk object 1321"/>
          <p:cNvSpPr/>
          <p:nvPr/>
        </p:nvSpPr>
        <p:spPr>
          <a:xfrm>
            <a:off x="964405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2" name="bk object 1322"/>
          <p:cNvSpPr/>
          <p:nvPr/>
        </p:nvSpPr>
        <p:spPr>
          <a:xfrm>
            <a:off x="965033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3" name="bk object 1323"/>
          <p:cNvSpPr/>
          <p:nvPr/>
        </p:nvSpPr>
        <p:spPr>
          <a:xfrm>
            <a:off x="965766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4" name="bk object 1324"/>
          <p:cNvSpPr/>
          <p:nvPr/>
        </p:nvSpPr>
        <p:spPr>
          <a:xfrm>
            <a:off x="966499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5" name="bk object 1325"/>
          <p:cNvSpPr/>
          <p:nvPr/>
        </p:nvSpPr>
        <p:spPr>
          <a:xfrm>
            <a:off x="967232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6" name="bk object 1326"/>
          <p:cNvSpPr/>
          <p:nvPr/>
        </p:nvSpPr>
        <p:spPr>
          <a:xfrm>
            <a:off x="96796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7" name="bk object 1327"/>
          <p:cNvSpPr/>
          <p:nvPr/>
        </p:nvSpPr>
        <p:spPr>
          <a:xfrm>
            <a:off x="968697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8" name="bk object 1328"/>
          <p:cNvSpPr/>
          <p:nvPr/>
        </p:nvSpPr>
        <p:spPr>
          <a:xfrm>
            <a:off x="969430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9" name="bk object 1329"/>
          <p:cNvSpPr/>
          <p:nvPr/>
        </p:nvSpPr>
        <p:spPr>
          <a:xfrm>
            <a:off x="970163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0" name="bk object 1330"/>
          <p:cNvSpPr/>
          <p:nvPr/>
        </p:nvSpPr>
        <p:spPr>
          <a:xfrm>
            <a:off x="970791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1" name="bk object 1331"/>
          <p:cNvSpPr/>
          <p:nvPr/>
        </p:nvSpPr>
        <p:spPr>
          <a:xfrm>
            <a:off x="971523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2" name="bk object 1332"/>
          <p:cNvSpPr/>
          <p:nvPr/>
        </p:nvSpPr>
        <p:spPr>
          <a:xfrm>
            <a:off x="972256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3" name="bk object 1333"/>
          <p:cNvSpPr/>
          <p:nvPr/>
        </p:nvSpPr>
        <p:spPr>
          <a:xfrm>
            <a:off x="972989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4" name="bk object 1334"/>
          <p:cNvSpPr/>
          <p:nvPr/>
        </p:nvSpPr>
        <p:spPr>
          <a:xfrm>
            <a:off x="97372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5" name="bk object 1335"/>
          <p:cNvSpPr/>
          <p:nvPr/>
        </p:nvSpPr>
        <p:spPr>
          <a:xfrm>
            <a:off x="974454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6" name="bk object 1336"/>
          <p:cNvSpPr/>
          <p:nvPr/>
        </p:nvSpPr>
        <p:spPr>
          <a:xfrm>
            <a:off x="975187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7" name="bk object 1337"/>
          <p:cNvSpPr/>
          <p:nvPr/>
        </p:nvSpPr>
        <p:spPr>
          <a:xfrm>
            <a:off x="975920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8" name="bk object 1338"/>
          <p:cNvSpPr/>
          <p:nvPr/>
        </p:nvSpPr>
        <p:spPr>
          <a:xfrm>
            <a:off x="976548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9" name="bk object 1339"/>
          <p:cNvSpPr/>
          <p:nvPr/>
        </p:nvSpPr>
        <p:spPr>
          <a:xfrm>
            <a:off x="977281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0" name="bk object 1340"/>
          <p:cNvSpPr/>
          <p:nvPr/>
        </p:nvSpPr>
        <p:spPr>
          <a:xfrm>
            <a:off x="978014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1" name="bk object 1341"/>
          <p:cNvSpPr/>
          <p:nvPr/>
        </p:nvSpPr>
        <p:spPr>
          <a:xfrm>
            <a:off x="978746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2" name="bk object 1342"/>
          <p:cNvSpPr/>
          <p:nvPr/>
        </p:nvSpPr>
        <p:spPr>
          <a:xfrm>
            <a:off x="979479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3" name="bk object 1343"/>
          <p:cNvSpPr/>
          <p:nvPr/>
        </p:nvSpPr>
        <p:spPr>
          <a:xfrm>
            <a:off x="980212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4" name="bk object 1344"/>
          <p:cNvSpPr/>
          <p:nvPr/>
        </p:nvSpPr>
        <p:spPr>
          <a:xfrm>
            <a:off x="98094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5" name="bk object 1345"/>
          <p:cNvSpPr/>
          <p:nvPr/>
        </p:nvSpPr>
        <p:spPr>
          <a:xfrm>
            <a:off x="981677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6" name="bk object 1346"/>
          <p:cNvSpPr/>
          <p:nvPr/>
        </p:nvSpPr>
        <p:spPr>
          <a:xfrm>
            <a:off x="982305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7" name="bk object 1347"/>
          <p:cNvSpPr/>
          <p:nvPr/>
        </p:nvSpPr>
        <p:spPr>
          <a:xfrm>
            <a:off x="983038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8" name="bk object 1348"/>
          <p:cNvSpPr/>
          <p:nvPr/>
        </p:nvSpPr>
        <p:spPr>
          <a:xfrm>
            <a:off x="983771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9" name="bk object 1349"/>
          <p:cNvSpPr/>
          <p:nvPr/>
        </p:nvSpPr>
        <p:spPr>
          <a:xfrm>
            <a:off x="98450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0" name="bk object 1350"/>
          <p:cNvSpPr/>
          <p:nvPr/>
        </p:nvSpPr>
        <p:spPr>
          <a:xfrm>
            <a:off x="985236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1" name="bk object 1351"/>
          <p:cNvSpPr/>
          <p:nvPr/>
        </p:nvSpPr>
        <p:spPr>
          <a:xfrm>
            <a:off x="985969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2" name="bk object 1352"/>
          <p:cNvSpPr/>
          <p:nvPr/>
        </p:nvSpPr>
        <p:spPr>
          <a:xfrm>
            <a:off x="98670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3" name="bk object 1353"/>
          <p:cNvSpPr/>
          <p:nvPr/>
        </p:nvSpPr>
        <p:spPr>
          <a:xfrm>
            <a:off x="98743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4" name="bk object 1354"/>
          <p:cNvSpPr/>
          <p:nvPr/>
        </p:nvSpPr>
        <p:spPr>
          <a:xfrm>
            <a:off x="988063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5" name="bk object 1355"/>
          <p:cNvSpPr/>
          <p:nvPr/>
        </p:nvSpPr>
        <p:spPr>
          <a:xfrm>
            <a:off x="988796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6" name="bk object 1356"/>
          <p:cNvSpPr/>
          <p:nvPr/>
        </p:nvSpPr>
        <p:spPr>
          <a:xfrm>
            <a:off x="989528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7" name="bk object 1357"/>
          <p:cNvSpPr/>
          <p:nvPr/>
        </p:nvSpPr>
        <p:spPr>
          <a:xfrm>
            <a:off x="990261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8" name="bk object 1358"/>
          <p:cNvSpPr/>
          <p:nvPr/>
        </p:nvSpPr>
        <p:spPr>
          <a:xfrm>
            <a:off x="990994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9" name="bk object 1359"/>
          <p:cNvSpPr/>
          <p:nvPr/>
        </p:nvSpPr>
        <p:spPr>
          <a:xfrm>
            <a:off x="99172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0" name="bk object 1360"/>
          <p:cNvSpPr/>
          <p:nvPr/>
        </p:nvSpPr>
        <p:spPr>
          <a:xfrm>
            <a:off x="992459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1" name="bk object 1361"/>
          <p:cNvSpPr/>
          <p:nvPr/>
        </p:nvSpPr>
        <p:spPr>
          <a:xfrm>
            <a:off x="993192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2" name="bk object 1362"/>
          <p:cNvSpPr/>
          <p:nvPr/>
        </p:nvSpPr>
        <p:spPr>
          <a:xfrm>
            <a:off x="993820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3" name="bk object 1363"/>
          <p:cNvSpPr/>
          <p:nvPr/>
        </p:nvSpPr>
        <p:spPr>
          <a:xfrm>
            <a:off x="994553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4" name="bk object 1364"/>
          <p:cNvSpPr/>
          <p:nvPr/>
        </p:nvSpPr>
        <p:spPr>
          <a:xfrm>
            <a:off x="995285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5" name="bk object 1365"/>
          <p:cNvSpPr/>
          <p:nvPr/>
        </p:nvSpPr>
        <p:spPr>
          <a:xfrm>
            <a:off x="996018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6" name="bk object 1366"/>
          <p:cNvSpPr/>
          <p:nvPr/>
        </p:nvSpPr>
        <p:spPr>
          <a:xfrm>
            <a:off x="996751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7" name="bk object 1367"/>
          <p:cNvSpPr/>
          <p:nvPr/>
        </p:nvSpPr>
        <p:spPr>
          <a:xfrm>
            <a:off x="99748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8" name="bk object 1368"/>
          <p:cNvSpPr/>
          <p:nvPr/>
        </p:nvSpPr>
        <p:spPr>
          <a:xfrm>
            <a:off x="998216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9" name="bk object 1369"/>
          <p:cNvSpPr/>
          <p:nvPr/>
        </p:nvSpPr>
        <p:spPr>
          <a:xfrm>
            <a:off x="998949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0" name="bk object 1370"/>
          <p:cNvSpPr/>
          <p:nvPr/>
        </p:nvSpPr>
        <p:spPr>
          <a:xfrm>
            <a:off x="999577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1" name="bk object 1371"/>
          <p:cNvSpPr/>
          <p:nvPr/>
        </p:nvSpPr>
        <p:spPr>
          <a:xfrm>
            <a:off x="1000310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2" name="bk object 1372"/>
          <p:cNvSpPr/>
          <p:nvPr/>
        </p:nvSpPr>
        <p:spPr>
          <a:xfrm>
            <a:off x="1001043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3" name="bk object 1373"/>
          <p:cNvSpPr/>
          <p:nvPr/>
        </p:nvSpPr>
        <p:spPr>
          <a:xfrm>
            <a:off x="1001776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4" name="bk object 1374"/>
          <p:cNvSpPr/>
          <p:nvPr/>
        </p:nvSpPr>
        <p:spPr>
          <a:xfrm>
            <a:off x="1002508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5" name="bk object 1375"/>
          <p:cNvSpPr/>
          <p:nvPr/>
        </p:nvSpPr>
        <p:spPr>
          <a:xfrm>
            <a:off x="1003241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6" name="bk object 1376"/>
          <p:cNvSpPr/>
          <p:nvPr/>
        </p:nvSpPr>
        <p:spPr>
          <a:xfrm>
            <a:off x="1003974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7" name="bk object 1377"/>
          <p:cNvSpPr/>
          <p:nvPr/>
        </p:nvSpPr>
        <p:spPr>
          <a:xfrm>
            <a:off x="100470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8" name="bk object 1378"/>
          <p:cNvSpPr/>
          <p:nvPr/>
        </p:nvSpPr>
        <p:spPr>
          <a:xfrm>
            <a:off x="1005335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9" name="bk object 1379"/>
          <p:cNvSpPr/>
          <p:nvPr/>
        </p:nvSpPr>
        <p:spPr>
          <a:xfrm>
            <a:off x="1006067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0" name="bk object 1380"/>
          <p:cNvSpPr/>
          <p:nvPr/>
        </p:nvSpPr>
        <p:spPr>
          <a:xfrm>
            <a:off x="1006800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1" name="bk object 1381"/>
          <p:cNvSpPr/>
          <p:nvPr/>
        </p:nvSpPr>
        <p:spPr>
          <a:xfrm>
            <a:off x="1007533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2" name="bk object 1382"/>
          <p:cNvSpPr/>
          <p:nvPr/>
        </p:nvSpPr>
        <p:spPr>
          <a:xfrm>
            <a:off x="1008266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3" name="bk object 1383"/>
          <p:cNvSpPr/>
          <p:nvPr/>
        </p:nvSpPr>
        <p:spPr>
          <a:xfrm>
            <a:off x="1008999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4" name="bk object 1384"/>
          <p:cNvSpPr/>
          <p:nvPr/>
        </p:nvSpPr>
        <p:spPr>
          <a:xfrm>
            <a:off x="1009731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5" name="bk object 1385"/>
          <p:cNvSpPr/>
          <p:nvPr/>
        </p:nvSpPr>
        <p:spPr>
          <a:xfrm>
            <a:off x="1010464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6" name="bk object 1386"/>
          <p:cNvSpPr/>
          <p:nvPr/>
        </p:nvSpPr>
        <p:spPr>
          <a:xfrm>
            <a:off x="1011092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7" name="bk object 1387"/>
          <p:cNvSpPr/>
          <p:nvPr/>
        </p:nvSpPr>
        <p:spPr>
          <a:xfrm>
            <a:off x="1011825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8" name="bk object 1388"/>
          <p:cNvSpPr/>
          <p:nvPr/>
        </p:nvSpPr>
        <p:spPr>
          <a:xfrm>
            <a:off x="1012558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9" name="bk object 1389"/>
          <p:cNvSpPr/>
          <p:nvPr/>
        </p:nvSpPr>
        <p:spPr>
          <a:xfrm>
            <a:off x="1013290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0" name="bk object 1390"/>
          <p:cNvSpPr/>
          <p:nvPr/>
        </p:nvSpPr>
        <p:spPr>
          <a:xfrm>
            <a:off x="1014023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1" name="bk object 1391"/>
          <p:cNvSpPr/>
          <p:nvPr/>
        </p:nvSpPr>
        <p:spPr>
          <a:xfrm>
            <a:off x="1014756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2" name="bk object 1392"/>
          <p:cNvSpPr/>
          <p:nvPr/>
        </p:nvSpPr>
        <p:spPr>
          <a:xfrm>
            <a:off x="1015488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3" name="bk object 1393"/>
          <p:cNvSpPr/>
          <p:nvPr/>
        </p:nvSpPr>
        <p:spPr>
          <a:xfrm>
            <a:off x="1016221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4" name="bk object 1394"/>
          <p:cNvSpPr/>
          <p:nvPr/>
        </p:nvSpPr>
        <p:spPr>
          <a:xfrm>
            <a:off x="1016849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5" name="bk object 1395"/>
          <p:cNvSpPr/>
          <p:nvPr/>
        </p:nvSpPr>
        <p:spPr>
          <a:xfrm>
            <a:off x="1017582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6" name="bk object 1396"/>
          <p:cNvSpPr/>
          <p:nvPr/>
        </p:nvSpPr>
        <p:spPr>
          <a:xfrm>
            <a:off x="1018315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7" name="bk object 1397"/>
          <p:cNvSpPr/>
          <p:nvPr/>
        </p:nvSpPr>
        <p:spPr>
          <a:xfrm>
            <a:off x="1019048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8" name="bk object 1398"/>
          <p:cNvSpPr/>
          <p:nvPr/>
        </p:nvSpPr>
        <p:spPr>
          <a:xfrm>
            <a:off x="101978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9" name="bk object 1399"/>
          <p:cNvSpPr/>
          <p:nvPr/>
        </p:nvSpPr>
        <p:spPr>
          <a:xfrm>
            <a:off x="1020513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0" name="bk object 1400"/>
          <p:cNvSpPr/>
          <p:nvPr/>
        </p:nvSpPr>
        <p:spPr>
          <a:xfrm>
            <a:off x="1021246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1" name="bk object 1401"/>
          <p:cNvSpPr/>
          <p:nvPr/>
        </p:nvSpPr>
        <p:spPr>
          <a:xfrm>
            <a:off x="1021979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2" name="bk object 1402"/>
          <p:cNvSpPr/>
          <p:nvPr/>
        </p:nvSpPr>
        <p:spPr>
          <a:xfrm>
            <a:off x="1022607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3" name="bk object 1403"/>
          <p:cNvSpPr/>
          <p:nvPr/>
        </p:nvSpPr>
        <p:spPr>
          <a:xfrm>
            <a:off x="1023339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4" name="bk object 1404"/>
          <p:cNvSpPr/>
          <p:nvPr/>
        </p:nvSpPr>
        <p:spPr>
          <a:xfrm>
            <a:off x="1024072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5" name="bk object 1405"/>
          <p:cNvSpPr/>
          <p:nvPr/>
        </p:nvSpPr>
        <p:spPr>
          <a:xfrm>
            <a:off x="1024805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6" name="bk object 1406"/>
          <p:cNvSpPr/>
          <p:nvPr/>
        </p:nvSpPr>
        <p:spPr>
          <a:xfrm>
            <a:off x="1025538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7" name="bk object 1407"/>
          <p:cNvSpPr/>
          <p:nvPr/>
        </p:nvSpPr>
        <p:spPr>
          <a:xfrm>
            <a:off x="1026270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8" name="bk object 1408"/>
          <p:cNvSpPr/>
          <p:nvPr/>
        </p:nvSpPr>
        <p:spPr>
          <a:xfrm>
            <a:off x="1027003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9" name="bk object 1409"/>
          <p:cNvSpPr/>
          <p:nvPr/>
        </p:nvSpPr>
        <p:spPr>
          <a:xfrm>
            <a:off x="1027736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0" name="bk object 1410"/>
          <p:cNvSpPr/>
          <p:nvPr/>
        </p:nvSpPr>
        <p:spPr>
          <a:xfrm>
            <a:off x="102836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1" name="bk object 1411"/>
          <p:cNvSpPr/>
          <p:nvPr/>
        </p:nvSpPr>
        <p:spPr>
          <a:xfrm>
            <a:off x="1029097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2" name="bk object 1412"/>
          <p:cNvSpPr/>
          <p:nvPr/>
        </p:nvSpPr>
        <p:spPr>
          <a:xfrm>
            <a:off x="1029830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3" name="bk object 1413"/>
          <p:cNvSpPr/>
          <p:nvPr/>
        </p:nvSpPr>
        <p:spPr>
          <a:xfrm>
            <a:off x="1030562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4" name="bk object 1414"/>
          <p:cNvSpPr/>
          <p:nvPr/>
        </p:nvSpPr>
        <p:spPr>
          <a:xfrm>
            <a:off x="1031295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5" name="bk object 1415"/>
          <p:cNvSpPr/>
          <p:nvPr/>
        </p:nvSpPr>
        <p:spPr>
          <a:xfrm>
            <a:off x="1032028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6" name="bk object 1416"/>
          <p:cNvSpPr/>
          <p:nvPr/>
        </p:nvSpPr>
        <p:spPr>
          <a:xfrm>
            <a:off x="103276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7" name="bk object 1417"/>
          <p:cNvSpPr/>
          <p:nvPr/>
        </p:nvSpPr>
        <p:spPr>
          <a:xfrm>
            <a:off x="1033493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8" name="bk object 1418"/>
          <p:cNvSpPr/>
          <p:nvPr/>
        </p:nvSpPr>
        <p:spPr>
          <a:xfrm>
            <a:off x="1034121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9" name="bk object 1419"/>
          <p:cNvSpPr/>
          <p:nvPr/>
        </p:nvSpPr>
        <p:spPr>
          <a:xfrm>
            <a:off x="1034854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0" name="bk object 1420"/>
          <p:cNvSpPr/>
          <p:nvPr/>
        </p:nvSpPr>
        <p:spPr>
          <a:xfrm>
            <a:off x="1035587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1" name="bk object 1421"/>
          <p:cNvSpPr/>
          <p:nvPr/>
        </p:nvSpPr>
        <p:spPr>
          <a:xfrm>
            <a:off x="1036320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2" name="bk object 1422"/>
          <p:cNvSpPr/>
          <p:nvPr/>
        </p:nvSpPr>
        <p:spPr>
          <a:xfrm>
            <a:off x="1037052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3" name="bk object 1423"/>
          <p:cNvSpPr/>
          <p:nvPr/>
        </p:nvSpPr>
        <p:spPr>
          <a:xfrm>
            <a:off x="1037785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4" name="bk object 1424"/>
          <p:cNvSpPr/>
          <p:nvPr/>
        </p:nvSpPr>
        <p:spPr>
          <a:xfrm>
            <a:off x="1038518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5" name="bk object 1425"/>
          <p:cNvSpPr/>
          <p:nvPr/>
        </p:nvSpPr>
        <p:spPr>
          <a:xfrm>
            <a:off x="103925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6" name="bk object 1426"/>
          <p:cNvSpPr/>
          <p:nvPr/>
        </p:nvSpPr>
        <p:spPr>
          <a:xfrm>
            <a:off x="1039879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7" name="bk object 1427"/>
          <p:cNvSpPr/>
          <p:nvPr/>
        </p:nvSpPr>
        <p:spPr>
          <a:xfrm>
            <a:off x="1040612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8" name="bk object 1428"/>
          <p:cNvSpPr/>
          <p:nvPr/>
        </p:nvSpPr>
        <p:spPr>
          <a:xfrm>
            <a:off x="104134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9" name="bk object 1429"/>
          <p:cNvSpPr/>
          <p:nvPr/>
        </p:nvSpPr>
        <p:spPr>
          <a:xfrm>
            <a:off x="1042077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0" name="bk object 1430"/>
          <p:cNvSpPr/>
          <p:nvPr/>
        </p:nvSpPr>
        <p:spPr>
          <a:xfrm>
            <a:off x="1042810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1" name="bk object 1431"/>
          <p:cNvSpPr/>
          <p:nvPr/>
        </p:nvSpPr>
        <p:spPr>
          <a:xfrm>
            <a:off x="1043543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2" name="bk object 1432"/>
          <p:cNvSpPr/>
          <p:nvPr/>
        </p:nvSpPr>
        <p:spPr>
          <a:xfrm>
            <a:off x="1044275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3" name="bk object 1433"/>
          <p:cNvSpPr/>
          <p:nvPr/>
        </p:nvSpPr>
        <p:spPr>
          <a:xfrm>
            <a:off x="1045008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4" name="bk object 1434"/>
          <p:cNvSpPr/>
          <p:nvPr/>
        </p:nvSpPr>
        <p:spPr>
          <a:xfrm>
            <a:off x="1045636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5" name="bk object 1435"/>
          <p:cNvSpPr/>
          <p:nvPr/>
        </p:nvSpPr>
        <p:spPr>
          <a:xfrm>
            <a:off x="1046369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6" name="bk object 1436"/>
          <p:cNvSpPr/>
          <p:nvPr/>
        </p:nvSpPr>
        <p:spPr>
          <a:xfrm>
            <a:off x="1047101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7" name="bk object 1437"/>
          <p:cNvSpPr/>
          <p:nvPr/>
        </p:nvSpPr>
        <p:spPr>
          <a:xfrm>
            <a:off x="1047834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8" name="bk object 1438"/>
          <p:cNvSpPr/>
          <p:nvPr/>
        </p:nvSpPr>
        <p:spPr>
          <a:xfrm>
            <a:off x="1048567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9" name="bk object 1439"/>
          <p:cNvSpPr/>
          <p:nvPr/>
        </p:nvSpPr>
        <p:spPr>
          <a:xfrm>
            <a:off x="1049300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0" name="bk object 1440"/>
          <p:cNvSpPr/>
          <p:nvPr/>
        </p:nvSpPr>
        <p:spPr>
          <a:xfrm>
            <a:off x="1050032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1" name="bk object 1441"/>
          <p:cNvSpPr/>
          <p:nvPr/>
        </p:nvSpPr>
        <p:spPr>
          <a:xfrm>
            <a:off x="1050765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2" name="bk object 1442"/>
          <p:cNvSpPr/>
          <p:nvPr/>
        </p:nvSpPr>
        <p:spPr>
          <a:xfrm>
            <a:off x="1051393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3" name="bk object 1443"/>
          <p:cNvSpPr/>
          <p:nvPr/>
        </p:nvSpPr>
        <p:spPr>
          <a:xfrm>
            <a:off x="1052126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4" name="bk object 1444"/>
          <p:cNvSpPr/>
          <p:nvPr/>
        </p:nvSpPr>
        <p:spPr>
          <a:xfrm>
            <a:off x="1052859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5" name="bk object 1445"/>
          <p:cNvSpPr/>
          <p:nvPr/>
        </p:nvSpPr>
        <p:spPr>
          <a:xfrm>
            <a:off x="1053592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6" name="bk object 1446"/>
          <p:cNvSpPr/>
          <p:nvPr/>
        </p:nvSpPr>
        <p:spPr>
          <a:xfrm>
            <a:off x="105432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7" name="bk object 1447"/>
          <p:cNvSpPr/>
          <p:nvPr/>
        </p:nvSpPr>
        <p:spPr>
          <a:xfrm>
            <a:off x="1055057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8" name="bk object 1448"/>
          <p:cNvSpPr/>
          <p:nvPr/>
        </p:nvSpPr>
        <p:spPr>
          <a:xfrm>
            <a:off x="1055790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9" name="bk object 1449"/>
          <p:cNvSpPr/>
          <p:nvPr/>
        </p:nvSpPr>
        <p:spPr>
          <a:xfrm>
            <a:off x="1056523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0" name="bk object 1450"/>
          <p:cNvSpPr/>
          <p:nvPr/>
        </p:nvSpPr>
        <p:spPr>
          <a:xfrm>
            <a:off x="1057151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1" name="bk object 1451"/>
          <p:cNvSpPr/>
          <p:nvPr/>
        </p:nvSpPr>
        <p:spPr>
          <a:xfrm>
            <a:off x="1057883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2" name="bk object 1452"/>
          <p:cNvSpPr/>
          <p:nvPr/>
        </p:nvSpPr>
        <p:spPr>
          <a:xfrm>
            <a:off x="1058616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3" name="bk object 1453"/>
          <p:cNvSpPr/>
          <p:nvPr/>
        </p:nvSpPr>
        <p:spPr>
          <a:xfrm>
            <a:off x="1059349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4" name="bk object 1454"/>
          <p:cNvSpPr/>
          <p:nvPr/>
        </p:nvSpPr>
        <p:spPr>
          <a:xfrm>
            <a:off x="106008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5" name="bk object 1455"/>
          <p:cNvSpPr/>
          <p:nvPr/>
        </p:nvSpPr>
        <p:spPr>
          <a:xfrm>
            <a:off x="1060814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6" name="bk object 1456"/>
          <p:cNvSpPr/>
          <p:nvPr/>
        </p:nvSpPr>
        <p:spPr>
          <a:xfrm>
            <a:off x="1061547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7" name="bk object 1457"/>
          <p:cNvSpPr/>
          <p:nvPr/>
        </p:nvSpPr>
        <p:spPr>
          <a:xfrm>
            <a:off x="1062280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8" name="bk object 1458"/>
          <p:cNvSpPr/>
          <p:nvPr/>
        </p:nvSpPr>
        <p:spPr>
          <a:xfrm>
            <a:off x="1062908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9" name="bk object 1459"/>
          <p:cNvSpPr/>
          <p:nvPr/>
        </p:nvSpPr>
        <p:spPr>
          <a:xfrm>
            <a:off x="1063641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0" name="bk object 1460"/>
          <p:cNvSpPr/>
          <p:nvPr/>
        </p:nvSpPr>
        <p:spPr>
          <a:xfrm>
            <a:off x="1064374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1" name="bk object 1461"/>
          <p:cNvSpPr/>
          <p:nvPr/>
        </p:nvSpPr>
        <p:spPr>
          <a:xfrm>
            <a:off x="1065106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2" name="bk object 1462"/>
          <p:cNvSpPr/>
          <p:nvPr/>
        </p:nvSpPr>
        <p:spPr>
          <a:xfrm>
            <a:off x="1065839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3" name="bk object 1463"/>
          <p:cNvSpPr/>
          <p:nvPr/>
        </p:nvSpPr>
        <p:spPr>
          <a:xfrm>
            <a:off x="1066572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4" name="bk object 1464"/>
          <p:cNvSpPr/>
          <p:nvPr/>
        </p:nvSpPr>
        <p:spPr>
          <a:xfrm>
            <a:off x="106730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5" name="bk object 1465"/>
          <p:cNvSpPr/>
          <p:nvPr/>
        </p:nvSpPr>
        <p:spPr>
          <a:xfrm>
            <a:off x="1068037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6" name="bk object 1466"/>
          <p:cNvSpPr/>
          <p:nvPr/>
        </p:nvSpPr>
        <p:spPr>
          <a:xfrm>
            <a:off x="1068665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7" name="bk object 1467"/>
          <p:cNvSpPr/>
          <p:nvPr/>
        </p:nvSpPr>
        <p:spPr>
          <a:xfrm>
            <a:off x="1069398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8" name="bk object 1468"/>
          <p:cNvSpPr/>
          <p:nvPr/>
        </p:nvSpPr>
        <p:spPr>
          <a:xfrm>
            <a:off x="1070131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9" name="bk object 1469"/>
          <p:cNvSpPr/>
          <p:nvPr/>
        </p:nvSpPr>
        <p:spPr>
          <a:xfrm>
            <a:off x="107086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0" name="bk object 1470"/>
          <p:cNvSpPr/>
          <p:nvPr/>
        </p:nvSpPr>
        <p:spPr>
          <a:xfrm>
            <a:off x="1071596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1" name="bk object 1471"/>
          <p:cNvSpPr/>
          <p:nvPr/>
        </p:nvSpPr>
        <p:spPr>
          <a:xfrm>
            <a:off x="1072329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2" name="bk object 1472"/>
          <p:cNvSpPr/>
          <p:nvPr/>
        </p:nvSpPr>
        <p:spPr>
          <a:xfrm>
            <a:off x="107306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3" name="bk object 1473"/>
          <p:cNvSpPr/>
          <p:nvPr/>
        </p:nvSpPr>
        <p:spPr>
          <a:xfrm>
            <a:off x="107379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4" name="bk object 1474"/>
          <p:cNvSpPr/>
          <p:nvPr/>
        </p:nvSpPr>
        <p:spPr>
          <a:xfrm>
            <a:off x="1074423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5" name="bk object 1475"/>
          <p:cNvSpPr/>
          <p:nvPr/>
        </p:nvSpPr>
        <p:spPr>
          <a:xfrm>
            <a:off x="1075156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6" name="bk object 1476"/>
          <p:cNvSpPr/>
          <p:nvPr/>
        </p:nvSpPr>
        <p:spPr>
          <a:xfrm>
            <a:off x="1075888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7" name="bk object 1477"/>
          <p:cNvSpPr/>
          <p:nvPr/>
        </p:nvSpPr>
        <p:spPr>
          <a:xfrm>
            <a:off x="1076621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8" name="bk object 1478"/>
          <p:cNvSpPr/>
          <p:nvPr/>
        </p:nvSpPr>
        <p:spPr>
          <a:xfrm>
            <a:off x="1077354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9" name="bk object 1479"/>
          <p:cNvSpPr/>
          <p:nvPr/>
        </p:nvSpPr>
        <p:spPr>
          <a:xfrm>
            <a:off x="107808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0" name="bk object 1480"/>
          <p:cNvSpPr/>
          <p:nvPr/>
        </p:nvSpPr>
        <p:spPr>
          <a:xfrm>
            <a:off x="1078819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1" name="bk object 1481"/>
          <p:cNvSpPr/>
          <p:nvPr/>
        </p:nvSpPr>
        <p:spPr>
          <a:xfrm>
            <a:off x="1079552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2" name="bk object 1482"/>
          <p:cNvSpPr/>
          <p:nvPr/>
        </p:nvSpPr>
        <p:spPr>
          <a:xfrm>
            <a:off x="1080180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3" name="bk object 1483"/>
          <p:cNvSpPr/>
          <p:nvPr/>
        </p:nvSpPr>
        <p:spPr>
          <a:xfrm>
            <a:off x="1080913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4" name="bk object 1484"/>
          <p:cNvSpPr/>
          <p:nvPr/>
        </p:nvSpPr>
        <p:spPr>
          <a:xfrm>
            <a:off x="1081645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5" name="bk object 1485"/>
          <p:cNvSpPr/>
          <p:nvPr/>
        </p:nvSpPr>
        <p:spPr>
          <a:xfrm>
            <a:off x="1082378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6" name="bk object 1486"/>
          <p:cNvSpPr/>
          <p:nvPr/>
        </p:nvSpPr>
        <p:spPr>
          <a:xfrm>
            <a:off x="1083111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7" name="bk object 1487"/>
          <p:cNvSpPr/>
          <p:nvPr/>
        </p:nvSpPr>
        <p:spPr>
          <a:xfrm>
            <a:off x="108384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8" name="bk object 1488"/>
          <p:cNvSpPr/>
          <p:nvPr/>
        </p:nvSpPr>
        <p:spPr>
          <a:xfrm>
            <a:off x="1084576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9" name="bk object 1489"/>
          <p:cNvSpPr/>
          <p:nvPr/>
        </p:nvSpPr>
        <p:spPr>
          <a:xfrm>
            <a:off x="1085309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0" name="bk object 1490"/>
          <p:cNvSpPr/>
          <p:nvPr/>
        </p:nvSpPr>
        <p:spPr>
          <a:xfrm>
            <a:off x="1085937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1" name="bk object 1491"/>
          <p:cNvSpPr/>
          <p:nvPr/>
        </p:nvSpPr>
        <p:spPr>
          <a:xfrm>
            <a:off x="1086670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2" name="bk object 1492"/>
          <p:cNvSpPr/>
          <p:nvPr/>
        </p:nvSpPr>
        <p:spPr>
          <a:xfrm>
            <a:off x="1087403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3" name="bk object 1493"/>
          <p:cNvSpPr/>
          <p:nvPr/>
        </p:nvSpPr>
        <p:spPr>
          <a:xfrm>
            <a:off x="1088136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4" name="bk object 1494"/>
          <p:cNvSpPr/>
          <p:nvPr/>
        </p:nvSpPr>
        <p:spPr>
          <a:xfrm>
            <a:off x="1088868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5" name="bk object 1495"/>
          <p:cNvSpPr/>
          <p:nvPr/>
        </p:nvSpPr>
        <p:spPr>
          <a:xfrm>
            <a:off x="1089601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6" name="bk object 1496"/>
          <p:cNvSpPr/>
          <p:nvPr/>
        </p:nvSpPr>
        <p:spPr>
          <a:xfrm>
            <a:off x="1090334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7" name="bk object 1497"/>
          <p:cNvSpPr/>
          <p:nvPr/>
        </p:nvSpPr>
        <p:spPr>
          <a:xfrm>
            <a:off x="109106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8" name="bk object 1498"/>
          <p:cNvSpPr/>
          <p:nvPr/>
        </p:nvSpPr>
        <p:spPr>
          <a:xfrm>
            <a:off x="1091695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9" name="bk object 1499"/>
          <p:cNvSpPr/>
          <p:nvPr/>
        </p:nvSpPr>
        <p:spPr>
          <a:xfrm>
            <a:off x="1092427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0" name="bk object 1500"/>
          <p:cNvSpPr/>
          <p:nvPr/>
        </p:nvSpPr>
        <p:spPr>
          <a:xfrm>
            <a:off x="1093160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1" name="bk object 1501"/>
          <p:cNvSpPr/>
          <p:nvPr/>
        </p:nvSpPr>
        <p:spPr>
          <a:xfrm>
            <a:off x="1093893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2" name="bk object 1502"/>
          <p:cNvSpPr/>
          <p:nvPr/>
        </p:nvSpPr>
        <p:spPr>
          <a:xfrm>
            <a:off x="1094626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3" name="bk object 1503"/>
          <p:cNvSpPr/>
          <p:nvPr/>
        </p:nvSpPr>
        <p:spPr>
          <a:xfrm>
            <a:off x="1095359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4" name="bk object 1504"/>
          <p:cNvSpPr/>
          <p:nvPr/>
        </p:nvSpPr>
        <p:spPr>
          <a:xfrm>
            <a:off x="1096091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5" name="bk object 1505"/>
          <p:cNvSpPr/>
          <p:nvPr/>
        </p:nvSpPr>
        <p:spPr>
          <a:xfrm>
            <a:off x="1096824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6" name="bk object 1506"/>
          <p:cNvSpPr/>
          <p:nvPr/>
        </p:nvSpPr>
        <p:spPr>
          <a:xfrm>
            <a:off x="1097452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7" name="bk object 1507"/>
          <p:cNvSpPr/>
          <p:nvPr/>
        </p:nvSpPr>
        <p:spPr>
          <a:xfrm>
            <a:off x="1098185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8" name="bk object 1508"/>
          <p:cNvSpPr/>
          <p:nvPr/>
        </p:nvSpPr>
        <p:spPr>
          <a:xfrm>
            <a:off x="1098918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9" name="bk object 1509"/>
          <p:cNvSpPr/>
          <p:nvPr/>
        </p:nvSpPr>
        <p:spPr>
          <a:xfrm>
            <a:off x="1099650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0" name="bk object 1510"/>
          <p:cNvSpPr/>
          <p:nvPr/>
        </p:nvSpPr>
        <p:spPr>
          <a:xfrm>
            <a:off x="1100383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1" name="bk object 1511"/>
          <p:cNvSpPr/>
          <p:nvPr/>
        </p:nvSpPr>
        <p:spPr>
          <a:xfrm>
            <a:off x="1101116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2" name="bk object 1512"/>
          <p:cNvSpPr/>
          <p:nvPr/>
        </p:nvSpPr>
        <p:spPr>
          <a:xfrm>
            <a:off x="1101848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3" name="bk object 1513"/>
          <p:cNvSpPr/>
          <p:nvPr/>
        </p:nvSpPr>
        <p:spPr>
          <a:xfrm>
            <a:off x="1102581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4" name="bk object 1514"/>
          <p:cNvSpPr/>
          <p:nvPr/>
        </p:nvSpPr>
        <p:spPr>
          <a:xfrm>
            <a:off x="1103209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5" name="bk object 1515"/>
          <p:cNvSpPr/>
          <p:nvPr/>
        </p:nvSpPr>
        <p:spPr>
          <a:xfrm>
            <a:off x="1103942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6" name="bk object 1516"/>
          <p:cNvSpPr/>
          <p:nvPr/>
        </p:nvSpPr>
        <p:spPr>
          <a:xfrm>
            <a:off x="1104675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7" name="bk object 1517"/>
          <p:cNvSpPr/>
          <p:nvPr/>
        </p:nvSpPr>
        <p:spPr>
          <a:xfrm>
            <a:off x="1105408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8" name="bk object 1518"/>
          <p:cNvSpPr/>
          <p:nvPr/>
        </p:nvSpPr>
        <p:spPr>
          <a:xfrm>
            <a:off x="110614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9" name="bk object 1519"/>
          <p:cNvSpPr/>
          <p:nvPr/>
        </p:nvSpPr>
        <p:spPr>
          <a:xfrm>
            <a:off x="1106873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0" name="bk object 1520"/>
          <p:cNvSpPr/>
          <p:nvPr/>
        </p:nvSpPr>
        <p:spPr>
          <a:xfrm>
            <a:off x="1107606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1" name="bk object 1521"/>
          <p:cNvSpPr/>
          <p:nvPr/>
        </p:nvSpPr>
        <p:spPr>
          <a:xfrm>
            <a:off x="1108339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2" name="bk object 1522"/>
          <p:cNvSpPr/>
          <p:nvPr/>
        </p:nvSpPr>
        <p:spPr>
          <a:xfrm>
            <a:off x="1108967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3" name="bk object 1523"/>
          <p:cNvSpPr/>
          <p:nvPr/>
        </p:nvSpPr>
        <p:spPr>
          <a:xfrm>
            <a:off x="1109699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4" name="bk object 1524"/>
          <p:cNvSpPr/>
          <p:nvPr/>
        </p:nvSpPr>
        <p:spPr>
          <a:xfrm>
            <a:off x="1110432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5" name="bk object 1525"/>
          <p:cNvSpPr/>
          <p:nvPr/>
        </p:nvSpPr>
        <p:spPr>
          <a:xfrm>
            <a:off x="1111165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6" name="bk object 1526"/>
          <p:cNvSpPr/>
          <p:nvPr/>
        </p:nvSpPr>
        <p:spPr>
          <a:xfrm>
            <a:off x="1111898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7" name="bk object 1527"/>
          <p:cNvSpPr/>
          <p:nvPr/>
        </p:nvSpPr>
        <p:spPr>
          <a:xfrm>
            <a:off x="1112630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8" name="bk object 1528"/>
          <p:cNvSpPr/>
          <p:nvPr/>
        </p:nvSpPr>
        <p:spPr>
          <a:xfrm>
            <a:off x="1113363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9" name="bk object 1529"/>
          <p:cNvSpPr/>
          <p:nvPr/>
        </p:nvSpPr>
        <p:spPr>
          <a:xfrm>
            <a:off x="1114096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0" name="bk object 1530"/>
          <p:cNvSpPr/>
          <p:nvPr/>
        </p:nvSpPr>
        <p:spPr>
          <a:xfrm>
            <a:off x="111472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1" name="bk object 1531"/>
          <p:cNvSpPr/>
          <p:nvPr/>
        </p:nvSpPr>
        <p:spPr>
          <a:xfrm>
            <a:off x="1115457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2" name="bk object 1532"/>
          <p:cNvSpPr/>
          <p:nvPr/>
        </p:nvSpPr>
        <p:spPr>
          <a:xfrm>
            <a:off x="1116190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3" name="bk object 1533"/>
          <p:cNvSpPr/>
          <p:nvPr/>
        </p:nvSpPr>
        <p:spPr>
          <a:xfrm>
            <a:off x="1116922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4" name="bk object 1534"/>
          <p:cNvSpPr/>
          <p:nvPr/>
        </p:nvSpPr>
        <p:spPr>
          <a:xfrm>
            <a:off x="1117655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5" name="bk object 1535"/>
          <p:cNvSpPr/>
          <p:nvPr/>
        </p:nvSpPr>
        <p:spPr>
          <a:xfrm>
            <a:off x="1118388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6" name="bk object 1536"/>
          <p:cNvSpPr/>
          <p:nvPr/>
        </p:nvSpPr>
        <p:spPr>
          <a:xfrm>
            <a:off x="111912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7" name="bk object 1537"/>
          <p:cNvSpPr/>
          <p:nvPr/>
        </p:nvSpPr>
        <p:spPr>
          <a:xfrm>
            <a:off x="1119853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8" name="bk object 1538"/>
          <p:cNvSpPr/>
          <p:nvPr/>
        </p:nvSpPr>
        <p:spPr>
          <a:xfrm>
            <a:off x="1120481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9" name="bk object 1539"/>
          <p:cNvSpPr/>
          <p:nvPr/>
        </p:nvSpPr>
        <p:spPr>
          <a:xfrm>
            <a:off x="1121214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0" name="bk object 1540"/>
          <p:cNvSpPr/>
          <p:nvPr/>
        </p:nvSpPr>
        <p:spPr>
          <a:xfrm>
            <a:off x="1121947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1" name="bk object 1541"/>
          <p:cNvSpPr/>
          <p:nvPr/>
        </p:nvSpPr>
        <p:spPr>
          <a:xfrm>
            <a:off x="1122680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2" name="bk object 1542"/>
          <p:cNvSpPr/>
          <p:nvPr/>
        </p:nvSpPr>
        <p:spPr>
          <a:xfrm>
            <a:off x="1123412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3" name="bk object 1543"/>
          <p:cNvSpPr/>
          <p:nvPr/>
        </p:nvSpPr>
        <p:spPr>
          <a:xfrm>
            <a:off x="1124145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4" name="bk object 1544"/>
          <p:cNvSpPr/>
          <p:nvPr/>
        </p:nvSpPr>
        <p:spPr>
          <a:xfrm>
            <a:off x="1124878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5" name="bk object 1545"/>
          <p:cNvSpPr/>
          <p:nvPr/>
        </p:nvSpPr>
        <p:spPr>
          <a:xfrm>
            <a:off x="112561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6" name="bk object 1546"/>
          <p:cNvSpPr/>
          <p:nvPr/>
        </p:nvSpPr>
        <p:spPr>
          <a:xfrm>
            <a:off x="1126239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7" name="bk object 1547"/>
          <p:cNvSpPr/>
          <p:nvPr/>
        </p:nvSpPr>
        <p:spPr>
          <a:xfrm>
            <a:off x="1126972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8" name="bk object 1548"/>
          <p:cNvSpPr/>
          <p:nvPr/>
        </p:nvSpPr>
        <p:spPr>
          <a:xfrm>
            <a:off x="112770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9" name="bk object 1549"/>
          <p:cNvSpPr/>
          <p:nvPr/>
        </p:nvSpPr>
        <p:spPr>
          <a:xfrm>
            <a:off x="1128437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0" name="bk object 1550"/>
          <p:cNvSpPr/>
          <p:nvPr/>
        </p:nvSpPr>
        <p:spPr>
          <a:xfrm>
            <a:off x="1129170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1" name="bk object 1551"/>
          <p:cNvSpPr/>
          <p:nvPr/>
        </p:nvSpPr>
        <p:spPr>
          <a:xfrm>
            <a:off x="1129903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2" name="bk object 1552"/>
          <p:cNvSpPr/>
          <p:nvPr/>
        </p:nvSpPr>
        <p:spPr>
          <a:xfrm>
            <a:off x="1130635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3" name="bk object 1553"/>
          <p:cNvSpPr/>
          <p:nvPr/>
        </p:nvSpPr>
        <p:spPr>
          <a:xfrm>
            <a:off x="1131368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4" name="bk object 1554"/>
          <p:cNvSpPr/>
          <p:nvPr/>
        </p:nvSpPr>
        <p:spPr>
          <a:xfrm>
            <a:off x="1131996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5" name="bk object 1555"/>
          <p:cNvSpPr/>
          <p:nvPr/>
        </p:nvSpPr>
        <p:spPr>
          <a:xfrm>
            <a:off x="1132729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6" name="bk object 1556"/>
          <p:cNvSpPr/>
          <p:nvPr/>
        </p:nvSpPr>
        <p:spPr>
          <a:xfrm>
            <a:off x="1133461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7" name="bk object 1557"/>
          <p:cNvSpPr/>
          <p:nvPr/>
        </p:nvSpPr>
        <p:spPr>
          <a:xfrm>
            <a:off x="1134194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8" name="bk object 1558"/>
          <p:cNvSpPr/>
          <p:nvPr/>
        </p:nvSpPr>
        <p:spPr>
          <a:xfrm>
            <a:off x="1134927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9" name="bk object 1559"/>
          <p:cNvSpPr/>
          <p:nvPr/>
        </p:nvSpPr>
        <p:spPr>
          <a:xfrm>
            <a:off x="1135660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0" name="bk object 1560"/>
          <p:cNvSpPr/>
          <p:nvPr/>
        </p:nvSpPr>
        <p:spPr>
          <a:xfrm>
            <a:off x="1136392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1" name="bk object 1561"/>
          <p:cNvSpPr/>
          <p:nvPr/>
        </p:nvSpPr>
        <p:spPr>
          <a:xfrm>
            <a:off x="1137125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2" name="bk object 1562"/>
          <p:cNvSpPr/>
          <p:nvPr/>
        </p:nvSpPr>
        <p:spPr>
          <a:xfrm>
            <a:off x="1137753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3" name="bk object 1563"/>
          <p:cNvSpPr/>
          <p:nvPr/>
        </p:nvSpPr>
        <p:spPr>
          <a:xfrm>
            <a:off x="1138486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4" name="bk object 1564"/>
          <p:cNvSpPr/>
          <p:nvPr/>
        </p:nvSpPr>
        <p:spPr>
          <a:xfrm>
            <a:off x="1139219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5" name="bk object 1565"/>
          <p:cNvSpPr/>
          <p:nvPr/>
        </p:nvSpPr>
        <p:spPr>
          <a:xfrm>
            <a:off x="1139952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6" name="bk object 1566"/>
          <p:cNvSpPr/>
          <p:nvPr/>
        </p:nvSpPr>
        <p:spPr>
          <a:xfrm>
            <a:off x="114068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7" name="bk object 1567"/>
          <p:cNvSpPr/>
          <p:nvPr/>
        </p:nvSpPr>
        <p:spPr>
          <a:xfrm>
            <a:off x="1141417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8" name="bk object 1568"/>
          <p:cNvSpPr/>
          <p:nvPr/>
        </p:nvSpPr>
        <p:spPr>
          <a:xfrm>
            <a:off x="1142150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9" name="bk object 1569"/>
          <p:cNvSpPr/>
          <p:nvPr/>
        </p:nvSpPr>
        <p:spPr>
          <a:xfrm>
            <a:off x="1142883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0" name="bk object 1570"/>
          <p:cNvSpPr/>
          <p:nvPr/>
        </p:nvSpPr>
        <p:spPr>
          <a:xfrm>
            <a:off x="1143511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1" name="bk object 1571"/>
          <p:cNvSpPr/>
          <p:nvPr/>
        </p:nvSpPr>
        <p:spPr>
          <a:xfrm>
            <a:off x="1144243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2" name="bk object 1572"/>
          <p:cNvSpPr/>
          <p:nvPr/>
        </p:nvSpPr>
        <p:spPr>
          <a:xfrm>
            <a:off x="1144976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3" name="bk object 1573"/>
          <p:cNvSpPr/>
          <p:nvPr/>
        </p:nvSpPr>
        <p:spPr>
          <a:xfrm>
            <a:off x="1145709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4" name="bk object 1574"/>
          <p:cNvSpPr/>
          <p:nvPr/>
        </p:nvSpPr>
        <p:spPr>
          <a:xfrm>
            <a:off x="114644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5" name="bk object 1575"/>
          <p:cNvSpPr/>
          <p:nvPr/>
        </p:nvSpPr>
        <p:spPr>
          <a:xfrm>
            <a:off x="1147174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6" name="bk object 1576"/>
          <p:cNvSpPr/>
          <p:nvPr/>
        </p:nvSpPr>
        <p:spPr>
          <a:xfrm>
            <a:off x="1147907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7" name="bk object 1577"/>
          <p:cNvSpPr/>
          <p:nvPr/>
        </p:nvSpPr>
        <p:spPr>
          <a:xfrm>
            <a:off x="1148640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8" name="bk object 1578"/>
          <p:cNvSpPr/>
          <p:nvPr/>
        </p:nvSpPr>
        <p:spPr>
          <a:xfrm>
            <a:off x="1149268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9" name="bk object 1579"/>
          <p:cNvSpPr/>
          <p:nvPr/>
        </p:nvSpPr>
        <p:spPr>
          <a:xfrm>
            <a:off x="1150001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0" name="bk object 1580"/>
          <p:cNvSpPr/>
          <p:nvPr/>
        </p:nvSpPr>
        <p:spPr>
          <a:xfrm>
            <a:off x="1150734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1" name="bk object 1581"/>
          <p:cNvSpPr/>
          <p:nvPr/>
        </p:nvSpPr>
        <p:spPr>
          <a:xfrm>
            <a:off x="1151466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2" name="bk object 1582"/>
          <p:cNvSpPr/>
          <p:nvPr/>
        </p:nvSpPr>
        <p:spPr>
          <a:xfrm>
            <a:off x="1152199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3" name="bk object 1583"/>
          <p:cNvSpPr/>
          <p:nvPr/>
        </p:nvSpPr>
        <p:spPr>
          <a:xfrm>
            <a:off x="1152932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4" name="bk object 1584"/>
          <p:cNvSpPr/>
          <p:nvPr/>
        </p:nvSpPr>
        <p:spPr>
          <a:xfrm>
            <a:off x="115366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5" name="bk object 1585"/>
          <p:cNvSpPr/>
          <p:nvPr/>
        </p:nvSpPr>
        <p:spPr>
          <a:xfrm>
            <a:off x="1154397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6" name="bk object 1586"/>
          <p:cNvSpPr/>
          <p:nvPr/>
        </p:nvSpPr>
        <p:spPr>
          <a:xfrm>
            <a:off x="1155025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7" name="bk object 1587"/>
          <p:cNvSpPr/>
          <p:nvPr/>
        </p:nvSpPr>
        <p:spPr>
          <a:xfrm>
            <a:off x="1155758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8" name="bk object 1588"/>
          <p:cNvSpPr/>
          <p:nvPr/>
        </p:nvSpPr>
        <p:spPr>
          <a:xfrm>
            <a:off x="1156491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9" name="bk object 1589"/>
          <p:cNvSpPr/>
          <p:nvPr/>
        </p:nvSpPr>
        <p:spPr>
          <a:xfrm>
            <a:off x="115722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0" name="bk object 1590"/>
          <p:cNvSpPr/>
          <p:nvPr/>
        </p:nvSpPr>
        <p:spPr>
          <a:xfrm>
            <a:off x="1157956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1" name="bk object 1591"/>
          <p:cNvSpPr/>
          <p:nvPr/>
        </p:nvSpPr>
        <p:spPr>
          <a:xfrm>
            <a:off x="1158689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2" name="bk object 1592"/>
          <p:cNvSpPr/>
          <p:nvPr/>
        </p:nvSpPr>
        <p:spPr>
          <a:xfrm>
            <a:off x="115942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3" name="bk object 1593"/>
          <p:cNvSpPr/>
          <p:nvPr/>
        </p:nvSpPr>
        <p:spPr>
          <a:xfrm>
            <a:off x="116015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4" name="bk object 1594"/>
          <p:cNvSpPr/>
          <p:nvPr/>
        </p:nvSpPr>
        <p:spPr>
          <a:xfrm>
            <a:off x="1160783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5" name="bk object 1595"/>
          <p:cNvSpPr/>
          <p:nvPr/>
        </p:nvSpPr>
        <p:spPr>
          <a:xfrm>
            <a:off x="1161516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6" name="bk object 1596"/>
          <p:cNvSpPr/>
          <p:nvPr/>
        </p:nvSpPr>
        <p:spPr>
          <a:xfrm>
            <a:off x="1162248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7" name="bk object 1597"/>
          <p:cNvSpPr/>
          <p:nvPr/>
        </p:nvSpPr>
        <p:spPr>
          <a:xfrm>
            <a:off x="1162981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8" name="bk object 1598"/>
          <p:cNvSpPr/>
          <p:nvPr/>
        </p:nvSpPr>
        <p:spPr>
          <a:xfrm>
            <a:off x="1163714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9" name="bk object 1599"/>
          <p:cNvSpPr/>
          <p:nvPr/>
        </p:nvSpPr>
        <p:spPr>
          <a:xfrm>
            <a:off x="116444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0" name="bk object 1600"/>
          <p:cNvSpPr/>
          <p:nvPr/>
        </p:nvSpPr>
        <p:spPr>
          <a:xfrm>
            <a:off x="1165179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1" name="bk object 1601"/>
          <p:cNvSpPr/>
          <p:nvPr/>
        </p:nvSpPr>
        <p:spPr>
          <a:xfrm>
            <a:off x="1165912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2" name="bk object 1602"/>
          <p:cNvSpPr/>
          <p:nvPr/>
        </p:nvSpPr>
        <p:spPr>
          <a:xfrm>
            <a:off x="1166540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3" name="bk object 1603"/>
          <p:cNvSpPr/>
          <p:nvPr/>
        </p:nvSpPr>
        <p:spPr>
          <a:xfrm>
            <a:off x="1167273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4" name="bk object 1604"/>
          <p:cNvSpPr/>
          <p:nvPr/>
        </p:nvSpPr>
        <p:spPr>
          <a:xfrm>
            <a:off x="1168005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5" name="bk object 1605"/>
          <p:cNvSpPr/>
          <p:nvPr/>
        </p:nvSpPr>
        <p:spPr>
          <a:xfrm>
            <a:off x="1168738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6" name="bk object 1606"/>
          <p:cNvSpPr/>
          <p:nvPr/>
        </p:nvSpPr>
        <p:spPr>
          <a:xfrm>
            <a:off x="1169471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7" name="bk object 1607"/>
          <p:cNvSpPr/>
          <p:nvPr/>
        </p:nvSpPr>
        <p:spPr>
          <a:xfrm>
            <a:off x="117020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8" name="bk object 1608"/>
          <p:cNvSpPr/>
          <p:nvPr/>
        </p:nvSpPr>
        <p:spPr>
          <a:xfrm>
            <a:off x="1170936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9" name="bk object 1609"/>
          <p:cNvSpPr/>
          <p:nvPr/>
        </p:nvSpPr>
        <p:spPr>
          <a:xfrm>
            <a:off x="1171669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0" name="bk object 1610"/>
          <p:cNvSpPr/>
          <p:nvPr/>
        </p:nvSpPr>
        <p:spPr>
          <a:xfrm>
            <a:off x="1172297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1" name="bk object 1611"/>
          <p:cNvSpPr/>
          <p:nvPr/>
        </p:nvSpPr>
        <p:spPr>
          <a:xfrm>
            <a:off x="1173030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2" name="bk object 1612"/>
          <p:cNvSpPr/>
          <p:nvPr/>
        </p:nvSpPr>
        <p:spPr>
          <a:xfrm>
            <a:off x="1173763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3" name="bk object 1613"/>
          <p:cNvSpPr/>
          <p:nvPr/>
        </p:nvSpPr>
        <p:spPr>
          <a:xfrm>
            <a:off x="1174496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4" name="bk object 1614"/>
          <p:cNvSpPr/>
          <p:nvPr/>
        </p:nvSpPr>
        <p:spPr>
          <a:xfrm>
            <a:off x="1175228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5" name="bk object 1615"/>
          <p:cNvSpPr/>
          <p:nvPr/>
        </p:nvSpPr>
        <p:spPr>
          <a:xfrm>
            <a:off x="1175961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6" name="bk object 1616"/>
          <p:cNvSpPr/>
          <p:nvPr/>
        </p:nvSpPr>
        <p:spPr>
          <a:xfrm>
            <a:off x="1176694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7" name="bk object 1617"/>
          <p:cNvSpPr/>
          <p:nvPr/>
        </p:nvSpPr>
        <p:spPr>
          <a:xfrm>
            <a:off x="117742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8" name="bk object 1618"/>
          <p:cNvSpPr/>
          <p:nvPr/>
        </p:nvSpPr>
        <p:spPr>
          <a:xfrm>
            <a:off x="1178055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9" name="bk object 1619"/>
          <p:cNvSpPr/>
          <p:nvPr/>
        </p:nvSpPr>
        <p:spPr>
          <a:xfrm>
            <a:off x="1178787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0" name="bk object 1620"/>
          <p:cNvSpPr/>
          <p:nvPr/>
        </p:nvSpPr>
        <p:spPr>
          <a:xfrm>
            <a:off x="1179520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1" name="bk object 1621"/>
          <p:cNvSpPr/>
          <p:nvPr/>
        </p:nvSpPr>
        <p:spPr>
          <a:xfrm>
            <a:off x="1180253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2" name="bk object 1622"/>
          <p:cNvSpPr/>
          <p:nvPr/>
        </p:nvSpPr>
        <p:spPr>
          <a:xfrm>
            <a:off x="1180986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3" name="bk object 1623"/>
          <p:cNvSpPr/>
          <p:nvPr/>
        </p:nvSpPr>
        <p:spPr>
          <a:xfrm>
            <a:off x="1181719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4" name="bk object 1624"/>
          <p:cNvSpPr/>
          <p:nvPr/>
        </p:nvSpPr>
        <p:spPr>
          <a:xfrm>
            <a:off x="1182451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5" name="bk object 1625"/>
          <p:cNvSpPr/>
          <p:nvPr/>
        </p:nvSpPr>
        <p:spPr>
          <a:xfrm>
            <a:off x="1183184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6" name="bk object 1626"/>
          <p:cNvSpPr/>
          <p:nvPr/>
        </p:nvSpPr>
        <p:spPr>
          <a:xfrm>
            <a:off x="1183812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7" name="bk object 1627"/>
          <p:cNvSpPr/>
          <p:nvPr/>
        </p:nvSpPr>
        <p:spPr>
          <a:xfrm>
            <a:off x="1184545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8" name="bk object 1628"/>
          <p:cNvSpPr/>
          <p:nvPr/>
        </p:nvSpPr>
        <p:spPr>
          <a:xfrm>
            <a:off x="1185278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9" name="bk object 1629"/>
          <p:cNvSpPr/>
          <p:nvPr/>
        </p:nvSpPr>
        <p:spPr>
          <a:xfrm>
            <a:off x="1186010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0" name="bk object 1630"/>
          <p:cNvSpPr/>
          <p:nvPr/>
        </p:nvSpPr>
        <p:spPr>
          <a:xfrm>
            <a:off x="1186743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1" name="bk object 1631"/>
          <p:cNvSpPr/>
          <p:nvPr/>
        </p:nvSpPr>
        <p:spPr>
          <a:xfrm>
            <a:off x="1187476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2" name="bk object 1632"/>
          <p:cNvSpPr/>
          <p:nvPr/>
        </p:nvSpPr>
        <p:spPr>
          <a:xfrm>
            <a:off x="1188208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3" name="bk object 1633"/>
          <p:cNvSpPr/>
          <p:nvPr/>
        </p:nvSpPr>
        <p:spPr>
          <a:xfrm>
            <a:off x="1188941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4" name="bk object 1634"/>
          <p:cNvSpPr/>
          <p:nvPr/>
        </p:nvSpPr>
        <p:spPr>
          <a:xfrm>
            <a:off x="1189569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5" name="bk object 1635"/>
          <p:cNvSpPr/>
          <p:nvPr/>
        </p:nvSpPr>
        <p:spPr>
          <a:xfrm>
            <a:off x="1190302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6" name="bk object 1636"/>
          <p:cNvSpPr/>
          <p:nvPr/>
        </p:nvSpPr>
        <p:spPr>
          <a:xfrm>
            <a:off x="1191035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7" name="bk object 1637"/>
          <p:cNvSpPr/>
          <p:nvPr/>
        </p:nvSpPr>
        <p:spPr>
          <a:xfrm>
            <a:off x="1191768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8" name="bk object 1638"/>
          <p:cNvSpPr/>
          <p:nvPr/>
        </p:nvSpPr>
        <p:spPr>
          <a:xfrm>
            <a:off x="119250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9" name="bk object 1639"/>
          <p:cNvSpPr/>
          <p:nvPr/>
        </p:nvSpPr>
        <p:spPr>
          <a:xfrm>
            <a:off x="1193233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0" name="bk object 1640"/>
          <p:cNvSpPr/>
          <p:nvPr/>
        </p:nvSpPr>
        <p:spPr>
          <a:xfrm>
            <a:off x="1193966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1" name="bk object 1641"/>
          <p:cNvSpPr/>
          <p:nvPr/>
        </p:nvSpPr>
        <p:spPr>
          <a:xfrm>
            <a:off x="1194699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2" name="bk object 1642"/>
          <p:cNvSpPr/>
          <p:nvPr/>
        </p:nvSpPr>
        <p:spPr>
          <a:xfrm>
            <a:off x="1195327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3" name="bk object 1643"/>
          <p:cNvSpPr/>
          <p:nvPr/>
        </p:nvSpPr>
        <p:spPr>
          <a:xfrm>
            <a:off x="1196059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4" name="bk object 1644"/>
          <p:cNvSpPr/>
          <p:nvPr/>
        </p:nvSpPr>
        <p:spPr>
          <a:xfrm>
            <a:off x="1196792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5" name="bk object 1645"/>
          <p:cNvSpPr/>
          <p:nvPr/>
        </p:nvSpPr>
        <p:spPr>
          <a:xfrm>
            <a:off x="1197525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6" name="bk object 1646"/>
          <p:cNvSpPr/>
          <p:nvPr/>
        </p:nvSpPr>
        <p:spPr>
          <a:xfrm>
            <a:off x="1198258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7" name="bk object 1647"/>
          <p:cNvSpPr/>
          <p:nvPr/>
        </p:nvSpPr>
        <p:spPr>
          <a:xfrm>
            <a:off x="1198990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8" name="bk object 1648"/>
          <p:cNvSpPr/>
          <p:nvPr/>
        </p:nvSpPr>
        <p:spPr>
          <a:xfrm>
            <a:off x="1199723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9" name="bk object 1649"/>
          <p:cNvSpPr/>
          <p:nvPr/>
        </p:nvSpPr>
        <p:spPr>
          <a:xfrm>
            <a:off x="1200456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0" name="bk object 1650"/>
          <p:cNvSpPr/>
          <p:nvPr/>
        </p:nvSpPr>
        <p:spPr>
          <a:xfrm>
            <a:off x="120108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1" name="bk object 1651"/>
          <p:cNvSpPr/>
          <p:nvPr/>
        </p:nvSpPr>
        <p:spPr>
          <a:xfrm>
            <a:off x="1201817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2" name="bk object 1652"/>
          <p:cNvSpPr/>
          <p:nvPr/>
        </p:nvSpPr>
        <p:spPr>
          <a:xfrm>
            <a:off x="1202550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3" name="bk object 1653"/>
          <p:cNvSpPr/>
          <p:nvPr/>
        </p:nvSpPr>
        <p:spPr>
          <a:xfrm>
            <a:off x="1203282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4" name="bk object 1654"/>
          <p:cNvSpPr/>
          <p:nvPr/>
        </p:nvSpPr>
        <p:spPr>
          <a:xfrm>
            <a:off x="1204015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5" name="bk object 1655"/>
          <p:cNvSpPr/>
          <p:nvPr/>
        </p:nvSpPr>
        <p:spPr>
          <a:xfrm>
            <a:off x="1204748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6" name="bk object 1656"/>
          <p:cNvSpPr/>
          <p:nvPr/>
        </p:nvSpPr>
        <p:spPr>
          <a:xfrm>
            <a:off x="120548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7" name="bk object 1657"/>
          <p:cNvSpPr/>
          <p:nvPr/>
        </p:nvSpPr>
        <p:spPr>
          <a:xfrm>
            <a:off x="1206213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8" name="bk object 1658"/>
          <p:cNvSpPr/>
          <p:nvPr/>
        </p:nvSpPr>
        <p:spPr>
          <a:xfrm>
            <a:off x="1206841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9" name="bk object 1659"/>
          <p:cNvSpPr/>
          <p:nvPr/>
        </p:nvSpPr>
        <p:spPr>
          <a:xfrm>
            <a:off x="1207574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0" name="bk object 1660"/>
          <p:cNvSpPr/>
          <p:nvPr/>
        </p:nvSpPr>
        <p:spPr>
          <a:xfrm>
            <a:off x="1208307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1" name="bk object 1661"/>
          <p:cNvSpPr/>
          <p:nvPr/>
        </p:nvSpPr>
        <p:spPr>
          <a:xfrm>
            <a:off x="1209040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2" name="bk object 1662"/>
          <p:cNvSpPr/>
          <p:nvPr/>
        </p:nvSpPr>
        <p:spPr>
          <a:xfrm>
            <a:off x="1209772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3" name="bk object 1663"/>
          <p:cNvSpPr/>
          <p:nvPr/>
        </p:nvSpPr>
        <p:spPr>
          <a:xfrm>
            <a:off x="1210505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4" name="bk object 1664"/>
          <p:cNvSpPr/>
          <p:nvPr/>
        </p:nvSpPr>
        <p:spPr>
          <a:xfrm>
            <a:off x="1211238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5" name="bk object 1665"/>
          <p:cNvSpPr/>
          <p:nvPr/>
        </p:nvSpPr>
        <p:spPr>
          <a:xfrm>
            <a:off x="121197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6" name="bk object 1666"/>
          <p:cNvSpPr/>
          <p:nvPr/>
        </p:nvSpPr>
        <p:spPr>
          <a:xfrm>
            <a:off x="1212599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7" name="bk object 1667"/>
          <p:cNvSpPr/>
          <p:nvPr/>
        </p:nvSpPr>
        <p:spPr>
          <a:xfrm>
            <a:off x="1213332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8" name="bk object 1668"/>
          <p:cNvSpPr/>
          <p:nvPr/>
        </p:nvSpPr>
        <p:spPr>
          <a:xfrm>
            <a:off x="121406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9" name="bk object 1669"/>
          <p:cNvSpPr/>
          <p:nvPr/>
        </p:nvSpPr>
        <p:spPr>
          <a:xfrm>
            <a:off x="1214797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0" name="bk object 1670"/>
          <p:cNvSpPr/>
          <p:nvPr/>
        </p:nvSpPr>
        <p:spPr>
          <a:xfrm>
            <a:off x="1215530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1" name="bk object 1671"/>
          <p:cNvSpPr/>
          <p:nvPr/>
        </p:nvSpPr>
        <p:spPr>
          <a:xfrm>
            <a:off x="1216263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2" name="bk object 1672"/>
          <p:cNvSpPr/>
          <p:nvPr/>
        </p:nvSpPr>
        <p:spPr>
          <a:xfrm>
            <a:off x="1216995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3" name="bk object 1673"/>
          <p:cNvSpPr/>
          <p:nvPr/>
        </p:nvSpPr>
        <p:spPr>
          <a:xfrm>
            <a:off x="1217728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4" name="bk object 1674"/>
          <p:cNvSpPr/>
          <p:nvPr/>
        </p:nvSpPr>
        <p:spPr>
          <a:xfrm>
            <a:off x="1218356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5" name="bk object 1675"/>
          <p:cNvSpPr/>
          <p:nvPr/>
        </p:nvSpPr>
        <p:spPr>
          <a:xfrm>
            <a:off x="1219089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6" name="bk object 1676"/>
          <p:cNvSpPr/>
          <p:nvPr/>
        </p:nvSpPr>
        <p:spPr>
          <a:xfrm>
            <a:off x="1219821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7" name="bk object 1677"/>
          <p:cNvSpPr/>
          <p:nvPr/>
        </p:nvSpPr>
        <p:spPr>
          <a:xfrm>
            <a:off x="1220554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8" name="bk object 1678"/>
          <p:cNvSpPr/>
          <p:nvPr/>
        </p:nvSpPr>
        <p:spPr>
          <a:xfrm>
            <a:off x="1221287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9" name="bk object 1679"/>
          <p:cNvSpPr/>
          <p:nvPr/>
        </p:nvSpPr>
        <p:spPr>
          <a:xfrm>
            <a:off x="1222020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0" name="bk object 1680"/>
          <p:cNvSpPr/>
          <p:nvPr/>
        </p:nvSpPr>
        <p:spPr>
          <a:xfrm>
            <a:off x="1222752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1" name="bk object 1681"/>
          <p:cNvSpPr/>
          <p:nvPr/>
        </p:nvSpPr>
        <p:spPr>
          <a:xfrm>
            <a:off x="1223485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2" name="bk object 1682"/>
          <p:cNvSpPr/>
          <p:nvPr/>
        </p:nvSpPr>
        <p:spPr>
          <a:xfrm>
            <a:off x="1224113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3" name="bk object 1683"/>
          <p:cNvSpPr/>
          <p:nvPr/>
        </p:nvSpPr>
        <p:spPr>
          <a:xfrm>
            <a:off x="1224846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4" name="bk object 1684"/>
          <p:cNvSpPr/>
          <p:nvPr/>
        </p:nvSpPr>
        <p:spPr>
          <a:xfrm>
            <a:off x="1225579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5" name="bk object 1685"/>
          <p:cNvSpPr/>
          <p:nvPr/>
        </p:nvSpPr>
        <p:spPr>
          <a:xfrm>
            <a:off x="1226312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6" name="bk object 1686"/>
          <p:cNvSpPr/>
          <p:nvPr/>
        </p:nvSpPr>
        <p:spPr>
          <a:xfrm>
            <a:off x="122704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7" name="bk object 1687"/>
          <p:cNvSpPr/>
          <p:nvPr/>
        </p:nvSpPr>
        <p:spPr>
          <a:xfrm>
            <a:off x="1227777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8" name="bk object 1688"/>
          <p:cNvSpPr/>
          <p:nvPr/>
        </p:nvSpPr>
        <p:spPr>
          <a:xfrm>
            <a:off x="1228510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9" name="bk object 1689"/>
          <p:cNvSpPr/>
          <p:nvPr/>
        </p:nvSpPr>
        <p:spPr>
          <a:xfrm>
            <a:off x="1229243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0" name="bk object 1690"/>
          <p:cNvSpPr/>
          <p:nvPr/>
        </p:nvSpPr>
        <p:spPr>
          <a:xfrm>
            <a:off x="1229871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1" name="bk object 1691"/>
          <p:cNvSpPr/>
          <p:nvPr/>
        </p:nvSpPr>
        <p:spPr>
          <a:xfrm>
            <a:off x="1230603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2" name="bk object 1692"/>
          <p:cNvSpPr/>
          <p:nvPr/>
        </p:nvSpPr>
        <p:spPr>
          <a:xfrm>
            <a:off x="1231336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3" name="bk object 1693"/>
          <p:cNvSpPr/>
          <p:nvPr/>
        </p:nvSpPr>
        <p:spPr>
          <a:xfrm>
            <a:off x="1232069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4" name="bk object 1694"/>
          <p:cNvSpPr/>
          <p:nvPr/>
        </p:nvSpPr>
        <p:spPr>
          <a:xfrm>
            <a:off x="123280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5" name="bk object 1695"/>
          <p:cNvSpPr/>
          <p:nvPr/>
        </p:nvSpPr>
        <p:spPr>
          <a:xfrm>
            <a:off x="1233534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6" name="bk object 1696"/>
          <p:cNvSpPr/>
          <p:nvPr/>
        </p:nvSpPr>
        <p:spPr>
          <a:xfrm>
            <a:off x="1234267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7" name="bk object 1697"/>
          <p:cNvSpPr/>
          <p:nvPr/>
        </p:nvSpPr>
        <p:spPr>
          <a:xfrm>
            <a:off x="1235000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8" name="bk object 1698"/>
          <p:cNvSpPr/>
          <p:nvPr/>
        </p:nvSpPr>
        <p:spPr>
          <a:xfrm>
            <a:off x="1235628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9" name="bk object 1699"/>
          <p:cNvSpPr/>
          <p:nvPr/>
        </p:nvSpPr>
        <p:spPr>
          <a:xfrm>
            <a:off x="1236361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0" name="bk object 1700"/>
          <p:cNvSpPr/>
          <p:nvPr/>
        </p:nvSpPr>
        <p:spPr>
          <a:xfrm>
            <a:off x="1237094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1" name="bk object 1701"/>
          <p:cNvSpPr/>
          <p:nvPr/>
        </p:nvSpPr>
        <p:spPr>
          <a:xfrm>
            <a:off x="1237826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2" name="bk object 1702"/>
          <p:cNvSpPr/>
          <p:nvPr/>
        </p:nvSpPr>
        <p:spPr>
          <a:xfrm>
            <a:off x="1238559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3" name="bk object 1703"/>
          <p:cNvSpPr/>
          <p:nvPr/>
        </p:nvSpPr>
        <p:spPr>
          <a:xfrm>
            <a:off x="1239292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4" name="bk object 1704"/>
          <p:cNvSpPr/>
          <p:nvPr/>
        </p:nvSpPr>
        <p:spPr>
          <a:xfrm>
            <a:off x="124002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5" name="bk object 1705"/>
          <p:cNvSpPr/>
          <p:nvPr/>
        </p:nvSpPr>
        <p:spPr>
          <a:xfrm>
            <a:off x="1240757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6" name="bk object 1706"/>
          <p:cNvSpPr/>
          <p:nvPr/>
        </p:nvSpPr>
        <p:spPr>
          <a:xfrm>
            <a:off x="1241385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7" name="bk object 1707"/>
          <p:cNvSpPr/>
          <p:nvPr/>
        </p:nvSpPr>
        <p:spPr>
          <a:xfrm>
            <a:off x="1242118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8" name="bk object 1708"/>
          <p:cNvSpPr/>
          <p:nvPr/>
        </p:nvSpPr>
        <p:spPr>
          <a:xfrm>
            <a:off x="1242851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9" name="bk object 1709"/>
          <p:cNvSpPr/>
          <p:nvPr/>
        </p:nvSpPr>
        <p:spPr>
          <a:xfrm>
            <a:off x="124358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0" name="bk object 1710"/>
          <p:cNvSpPr/>
          <p:nvPr/>
        </p:nvSpPr>
        <p:spPr>
          <a:xfrm>
            <a:off x="1244316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1" name="bk object 1711"/>
          <p:cNvSpPr/>
          <p:nvPr/>
        </p:nvSpPr>
        <p:spPr>
          <a:xfrm>
            <a:off x="1245049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2" name="bk object 1712"/>
          <p:cNvSpPr/>
          <p:nvPr/>
        </p:nvSpPr>
        <p:spPr>
          <a:xfrm>
            <a:off x="124578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3" name="bk object 1713"/>
          <p:cNvSpPr/>
          <p:nvPr/>
        </p:nvSpPr>
        <p:spPr>
          <a:xfrm>
            <a:off x="124651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4" name="bk object 1714"/>
          <p:cNvSpPr/>
          <p:nvPr/>
        </p:nvSpPr>
        <p:spPr>
          <a:xfrm>
            <a:off x="1247143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5" name="bk object 1715"/>
          <p:cNvSpPr/>
          <p:nvPr/>
        </p:nvSpPr>
        <p:spPr>
          <a:xfrm>
            <a:off x="1247876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6" name="bk object 1716"/>
          <p:cNvSpPr/>
          <p:nvPr/>
        </p:nvSpPr>
        <p:spPr>
          <a:xfrm>
            <a:off x="1248608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7" name="bk object 1717"/>
          <p:cNvSpPr/>
          <p:nvPr/>
        </p:nvSpPr>
        <p:spPr>
          <a:xfrm>
            <a:off x="1249341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8" name="bk object 1718"/>
          <p:cNvSpPr/>
          <p:nvPr/>
        </p:nvSpPr>
        <p:spPr>
          <a:xfrm>
            <a:off x="1250074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9" name="bk object 1719"/>
          <p:cNvSpPr/>
          <p:nvPr/>
        </p:nvSpPr>
        <p:spPr>
          <a:xfrm>
            <a:off x="125080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0" name="bk object 1720"/>
          <p:cNvSpPr/>
          <p:nvPr/>
        </p:nvSpPr>
        <p:spPr>
          <a:xfrm>
            <a:off x="1251539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1" name="bk object 1721"/>
          <p:cNvSpPr/>
          <p:nvPr/>
        </p:nvSpPr>
        <p:spPr>
          <a:xfrm>
            <a:off x="1252272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2" name="bk object 1722"/>
          <p:cNvSpPr/>
          <p:nvPr/>
        </p:nvSpPr>
        <p:spPr>
          <a:xfrm>
            <a:off x="1252900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3" name="bk object 1723"/>
          <p:cNvSpPr/>
          <p:nvPr/>
        </p:nvSpPr>
        <p:spPr>
          <a:xfrm>
            <a:off x="1253633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4" name="bk object 1724"/>
          <p:cNvSpPr/>
          <p:nvPr/>
        </p:nvSpPr>
        <p:spPr>
          <a:xfrm>
            <a:off x="1254365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5" name="bk object 1725"/>
          <p:cNvSpPr/>
          <p:nvPr/>
        </p:nvSpPr>
        <p:spPr>
          <a:xfrm>
            <a:off x="1255098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6" name="bk object 1726"/>
          <p:cNvSpPr/>
          <p:nvPr/>
        </p:nvSpPr>
        <p:spPr>
          <a:xfrm>
            <a:off x="1255831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7" name="bk object 1727"/>
          <p:cNvSpPr/>
          <p:nvPr/>
        </p:nvSpPr>
        <p:spPr>
          <a:xfrm>
            <a:off x="125656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8" name="bk object 1728"/>
          <p:cNvSpPr/>
          <p:nvPr/>
        </p:nvSpPr>
        <p:spPr>
          <a:xfrm>
            <a:off x="1257296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9" name="bk object 1729"/>
          <p:cNvSpPr/>
          <p:nvPr/>
        </p:nvSpPr>
        <p:spPr>
          <a:xfrm>
            <a:off x="1258029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0" name="bk object 1730"/>
          <p:cNvSpPr/>
          <p:nvPr/>
        </p:nvSpPr>
        <p:spPr>
          <a:xfrm>
            <a:off x="1258657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1" name="bk object 1731"/>
          <p:cNvSpPr/>
          <p:nvPr/>
        </p:nvSpPr>
        <p:spPr>
          <a:xfrm>
            <a:off x="1259390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2" name="bk object 1732"/>
          <p:cNvSpPr/>
          <p:nvPr/>
        </p:nvSpPr>
        <p:spPr>
          <a:xfrm>
            <a:off x="1260123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3" name="bk object 1733"/>
          <p:cNvSpPr/>
          <p:nvPr/>
        </p:nvSpPr>
        <p:spPr>
          <a:xfrm>
            <a:off x="1260856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4" name="bk object 1734"/>
          <p:cNvSpPr/>
          <p:nvPr/>
        </p:nvSpPr>
        <p:spPr>
          <a:xfrm>
            <a:off x="1261588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5" name="bk object 1735"/>
          <p:cNvSpPr/>
          <p:nvPr/>
        </p:nvSpPr>
        <p:spPr>
          <a:xfrm>
            <a:off x="1262321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6" name="bk object 1736"/>
          <p:cNvSpPr/>
          <p:nvPr/>
        </p:nvSpPr>
        <p:spPr>
          <a:xfrm>
            <a:off x="1263054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7" name="bk object 1737"/>
          <p:cNvSpPr/>
          <p:nvPr/>
        </p:nvSpPr>
        <p:spPr>
          <a:xfrm>
            <a:off x="126378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8" name="bk object 1738"/>
          <p:cNvSpPr/>
          <p:nvPr/>
        </p:nvSpPr>
        <p:spPr>
          <a:xfrm>
            <a:off x="1264415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9" name="bk object 1739"/>
          <p:cNvSpPr/>
          <p:nvPr/>
        </p:nvSpPr>
        <p:spPr>
          <a:xfrm>
            <a:off x="1265147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0" name="bk object 1740"/>
          <p:cNvSpPr/>
          <p:nvPr/>
        </p:nvSpPr>
        <p:spPr>
          <a:xfrm>
            <a:off x="1265880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1" name="bk object 1741"/>
          <p:cNvSpPr/>
          <p:nvPr/>
        </p:nvSpPr>
        <p:spPr>
          <a:xfrm>
            <a:off x="1266613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2" name="bk object 1742"/>
          <p:cNvSpPr/>
          <p:nvPr/>
        </p:nvSpPr>
        <p:spPr>
          <a:xfrm>
            <a:off x="1267346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3" name="bk object 1743"/>
          <p:cNvSpPr/>
          <p:nvPr/>
        </p:nvSpPr>
        <p:spPr>
          <a:xfrm>
            <a:off x="1268079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4" name="bk object 1744"/>
          <p:cNvSpPr/>
          <p:nvPr/>
        </p:nvSpPr>
        <p:spPr>
          <a:xfrm>
            <a:off x="1268811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5" name="bk object 1745"/>
          <p:cNvSpPr/>
          <p:nvPr/>
        </p:nvSpPr>
        <p:spPr>
          <a:xfrm>
            <a:off x="1269544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6" name="bk object 1746"/>
          <p:cNvSpPr/>
          <p:nvPr/>
        </p:nvSpPr>
        <p:spPr>
          <a:xfrm>
            <a:off x="1270172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7" name="bk object 1747"/>
          <p:cNvSpPr/>
          <p:nvPr/>
        </p:nvSpPr>
        <p:spPr>
          <a:xfrm>
            <a:off x="1270905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8" name="bk object 1748"/>
          <p:cNvSpPr/>
          <p:nvPr/>
        </p:nvSpPr>
        <p:spPr>
          <a:xfrm>
            <a:off x="1271638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9" name="bk object 1749"/>
          <p:cNvSpPr/>
          <p:nvPr/>
        </p:nvSpPr>
        <p:spPr>
          <a:xfrm>
            <a:off x="1272370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0" name="bk object 1750"/>
          <p:cNvSpPr/>
          <p:nvPr/>
        </p:nvSpPr>
        <p:spPr>
          <a:xfrm>
            <a:off x="1273103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1" name="bk object 1751"/>
          <p:cNvSpPr/>
          <p:nvPr/>
        </p:nvSpPr>
        <p:spPr>
          <a:xfrm>
            <a:off x="1273836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2" name="bk object 1752"/>
          <p:cNvSpPr/>
          <p:nvPr/>
        </p:nvSpPr>
        <p:spPr>
          <a:xfrm>
            <a:off x="1274568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3" name="bk object 1753"/>
          <p:cNvSpPr/>
          <p:nvPr/>
        </p:nvSpPr>
        <p:spPr>
          <a:xfrm>
            <a:off x="1275301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4" name="bk object 1754"/>
          <p:cNvSpPr/>
          <p:nvPr/>
        </p:nvSpPr>
        <p:spPr>
          <a:xfrm>
            <a:off x="1275929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5" name="bk object 1755"/>
          <p:cNvSpPr/>
          <p:nvPr/>
        </p:nvSpPr>
        <p:spPr>
          <a:xfrm>
            <a:off x="1276662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6" name="bk object 1756"/>
          <p:cNvSpPr/>
          <p:nvPr/>
        </p:nvSpPr>
        <p:spPr>
          <a:xfrm>
            <a:off x="1277395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7" name="bk object 1757"/>
          <p:cNvSpPr/>
          <p:nvPr/>
        </p:nvSpPr>
        <p:spPr>
          <a:xfrm>
            <a:off x="1278128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8" name="bk object 1758"/>
          <p:cNvSpPr/>
          <p:nvPr/>
        </p:nvSpPr>
        <p:spPr>
          <a:xfrm>
            <a:off x="127886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9" name="bk object 1759"/>
          <p:cNvSpPr/>
          <p:nvPr/>
        </p:nvSpPr>
        <p:spPr>
          <a:xfrm>
            <a:off x="1279593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0" name="bk object 1760"/>
          <p:cNvSpPr/>
          <p:nvPr/>
        </p:nvSpPr>
        <p:spPr>
          <a:xfrm>
            <a:off x="1280326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1" name="bk object 1761"/>
          <p:cNvSpPr/>
          <p:nvPr/>
        </p:nvSpPr>
        <p:spPr>
          <a:xfrm>
            <a:off x="1281059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2" name="bk object 1762"/>
          <p:cNvSpPr/>
          <p:nvPr/>
        </p:nvSpPr>
        <p:spPr>
          <a:xfrm>
            <a:off x="1281687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3" name="bk object 1763"/>
          <p:cNvSpPr/>
          <p:nvPr/>
        </p:nvSpPr>
        <p:spPr>
          <a:xfrm>
            <a:off x="1282419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4" name="bk object 1764"/>
          <p:cNvSpPr/>
          <p:nvPr/>
        </p:nvSpPr>
        <p:spPr>
          <a:xfrm>
            <a:off x="1283152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5" name="bk object 1765"/>
          <p:cNvSpPr/>
          <p:nvPr/>
        </p:nvSpPr>
        <p:spPr>
          <a:xfrm>
            <a:off x="1283885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6" name="bk object 1766"/>
          <p:cNvSpPr/>
          <p:nvPr/>
        </p:nvSpPr>
        <p:spPr>
          <a:xfrm>
            <a:off x="1284618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7" name="bk object 1767"/>
          <p:cNvSpPr/>
          <p:nvPr/>
        </p:nvSpPr>
        <p:spPr>
          <a:xfrm>
            <a:off x="1285350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8" name="bk object 1768"/>
          <p:cNvSpPr/>
          <p:nvPr/>
        </p:nvSpPr>
        <p:spPr>
          <a:xfrm>
            <a:off x="1286083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9" name="bk object 1769"/>
          <p:cNvSpPr/>
          <p:nvPr/>
        </p:nvSpPr>
        <p:spPr>
          <a:xfrm>
            <a:off x="1286816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0" name="bk object 1770"/>
          <p:cNvSpPr/>
          <p:nvPr/>
        </p:nvSpPr>
        <p:spPr>
          <a:xfrm>
            <a:off x="128744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1" name="bk object 1771"/>
          <p:cNvSpPr/>
          <p:nvPr/>
        </p:nvSpPr>
        <p:spPr>
          <a:xfrm>
            <a:off x="1288177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2" name="bk object 1772"/>
          <p:cNvSpPr/>
          <p:nvPr/>
        </p:nvSpPr>
        <p:spPr>
          <a:xfrm>
            <a:off x="1288910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3" name="bk object 1773"/>
          <p:cNvSpPr/>
          <p:nvPr/>
        </p:nvSpPr>
        <p:spPr>
          <a:xfrm>
            <a:off x="1289642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4" name="bk object 1774"/>
          <p:cNvSpPr/>
          <p:nvPr/>
        </p:nvSpPr>
        <p:spPr>
          <a:xfrm>
            <a:off x="1290375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5" name="bk object 1775"/>
          <p:cNvSpPr/>
          <p:nvPr/>
        </p:nvSpPr>
        <p:spPr>
          <a:xfrm>
            <a:off x="1291108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6" name="bk object 1776"/>
          <p:cNvSpPr/>
          <p:nvPr/>
        </p:nvSpPr>
        <p:spPr>
          <a:xfrm>
            <a:off x="129184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7" name="bk object 1777"/>
          <p:cNvSpPr/>
          <p:nvPr/>
        </p:nvSpPr>
        <p:spPr>
          <a:xfrm>
            <a:off x="1292573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8" name="bk object 1778"/>
          <p:cNvSpPr/>
          <p:nvPr/>
        </p:nvSpPr>
        <p:spPr>
          <a:xfrm>
            <a:off x="1293201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9" name="bk object 1779"/>
          <p:cNvSpPr/>
          <p:nvPr/>
        </p:nvSpPr>
        <p:spPr>
          <a:xfrm>
            <a:off x="1293934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0" name="bk object 1780"/>
          <p:cNvSpPr/>
          <p:nvPr/>
        </p:nvSpPr>
        <p:spPr>
          <a:xfrm>
            <a:off x="1294667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1" name="bk object 1781"/>
          <p:cNvSpPr/>
          <p:nvPr/>
        </p:nvSpPr>
        <p:spPr>
          <a:xfrm>
            <a:off x="1295400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2" name="bk object 1782"/>
          <p:cNvSpPr/>
          <p:nvPr/>
        </p:nvSpPr>
        <p:spPr>
          <a:xfrm>
            <a:off x="1296132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3" name="bk object 1783"/>
          <p:cNvSpPr/>
          <p:nvPr/>
        </p:nvSpPr>
        <p:spPr>
          <a:xfrm>
            <a:off x="1296865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4" name="bk object 1784"/>
          <p:cNvSpPr/>
          <p:nvPr/>
        </p:nvSpPr>
        <p:spPr>
          <a:xfrm>
            <a:off x="1297598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5" name="bk object 1785"/>
          <p:cNvSpPr/>
          <p:nvPr/>
        </p:nvSpPr>
        <p:spPr>
          <a:xfrm>
            <a:off x="1298330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6" name="bk object 1786"/>
          <p:cNvSpPr/>
          <p:nvPr/>
        </p:nvSpPr>
        <p:spPr>
          <a:xfrm>
            <a:off x="1298959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7" name="bk object 1787"/>
          <p:cNvSpPr/>
          <p:nvPr/>
        </p:nvSpPr>
        <p:spPr>
          <a:xfrm>
            <a:off x="1299692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8" name="bk object 1788"/>
          <p:cNvSpPr/>
          <p:nvPr/>
        </p:nvSpPr>
        <p:spPr>
          <a:xfrm>
            <a:off x="1300424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9" name="bk object 1789"/>
          <p:cNvSpPr/>
          <p:nvPr/>
        </p:nvSpPr>
        <p:spPr>
          <a:xfrm>
            <a:off x="1301157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0" name="bk object 1790"/>
          <p:cNvSpPr/>
          <p:nvPr/>
        </p:nvSpPr>
        <p:spPr>
          <a:xfrm>
            <a:off x="1301890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1" name="bk object 1791"/>
          <p:cNvSpPr/>
          <p:nvPr/>
        </p:nvSpPr>
        <p:spPr>
          <a:xfrm>
            <a:off x="1302623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2" name="bk object 1792"/>
          <p:cNvSpPr/>
          <p:nvPr/>
        </p:nvSpPr>
        <p:spPr>
          <a:xfrm>
            <a:off x="1303355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3" name="bk object 1793"/>
          <p:cNvSpPr/>
          <p:nvPr/>
        </p:nvSpPr>
        <p:spPr>
          <a:xfrm>
            <a:off x="1304088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4" name="bk object 1794"/>
          <p:cNvSpPr/>
          <p:nvPr/>
        </p:nvSpPr>
        <p:spPr>
          <a:xfrm>
            <a:off x="1304716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5" name="bk object 1795"/>
          <p:cNvSpPr/>
          <p:nvPr/>
        </p:nvSpPr>
        <p:spPr>
          <a:xfrm>
            <a:off x="1305449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6" name="bk object 1796"/>
          <p:cNvSpPr/>
          <p:nvPr/>
        </p:nvSpPr>
        <p:spPr>
          <a:xfrm>
            <a:off x="1306181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7" name="bk object 1797"/>
          <p:cNvSpPr/>
          <p:nvPr/>
        </p:nvSpPr>
        <p:spPr>
          <a:xfrm>
            <a:off x="1306914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8" name="bk object 1798"/>
          <p:cNvSpPr/>
          <p:nvPr/>
        </p:nvSpPr>
        <p:spPr>
          <a:xfrm>
            <a:off x="1307647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9" name="bk object 1799"/>
          <p:cNvSpPr/>
          <p:nvPr/>
        </p:nvSpPr>
        <p:spPr>
          <a:xfrm>
            <a:off x="1308380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0" name="bk object 1800"/>
          <p:cNvSpPr/>
          <p:nvPr/>
        </p:nvSpPr>
        <p:spPr>
          <a:xfrm>
            <a:off x="1309112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1" name="bk object 1801"/>
          <p:cNvSpPr/>
          <p:nvPr/>
        </p:nvSpPr>
        <p:spPr>
          <a:xfrm>
            <a:off x="1309845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2" name="bk object 1802"/>
          <p:cNvSpPr/>
          <p:nvPr/>
        </p:nvSpPr>
        <p:spPr>
          <a:xfrm>
            <a:off x="1310473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3" name="bk object 1803"/>
          <p:cNvSpPr/>
          <p:nvPr/>
        </p:nvSpPr>
        <p:spPr>
          <a:xfrm>
            <a:off x="1311206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4" name="bk object 1804"/>
          <p:cNvSpPr/>
          <p:nvPr/>
        </p:nvSpPr>
        <p:spPr>
          <a:xfrm>
            <a:off x="1311939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5" name="bk object 1805"/>
          <p:cNvSpPr/>
          <p:nvPr/>
        </p:nvSpPr>
        <p:spPr>
          <a:xfrm>
            <a:off x="1312672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6" name="bk object 1806"/>
          <p:cNvSpPr/>
          <p:nvPr/>
        </p:nvSpPr>
        <p:spPr>
          <a:xfrm>
            <a:off x="131340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7" name="bk object 1807"/>
          <p:cNvSpPr/>
          <p:nvPr/>
        </p:nvSpPr>
        <p:spPr>
          <a:xfrm>
            <a:off x="1314137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8" name="bk object 1808"/>
          <p:cNvSpPr/>
          <p:nvPr/>
        </p:nvSpPr>
        <p:spPr>
          <a:xfrm>
            <a:off x="1314870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9" name="bk object 1809"/>
          <p:cNvSpPr/>
          <p:nvPr/>
        </p:nvSpPr>
        <p:spPr>
          <a:xfrm>
            <a:off x="1315603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0" name="bk object 1810"/>
          <p:cNvSpPr/>
          <p:nvPr/>
        </p:nvSpPr>
        <p:spPr>
          <a:xfrm>
            <a:off x="1316231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1" name="bk object 1811"/>
          <p:cNvSpPr/>
          <p:nvPr/>
        </p:nvSpPr>
        <p:spPr>
          <a:xfrm>
            <a:off x="1316963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2" name="bk object 1812"/>
          <p:cNvSpPr/>
          <p:nvPr/>
        </p:nvSpPr>
        <p:spPr>
          <a:xfrm>
            <a:off x="1317696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3" name="bk object 1813"/>
          <p:cNvSpPr/>
          <p:nvPr/>
        </p:nvSpPr>
        <p:spPr>
          <a:xfrm>
            <a:off x="1318429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4" name="bk object 1814"/>
          <p:cNvSpPr/>
          <p:nvPr/>
        </p:nvSpPr>
        <p:spPr>
          <a:xfrm>
            <a:off x="131916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5" name="bk object 1815"/>
          <p:cNvSpPr/>
          <p:nvPr/>
        </p:nvSpPr>
        <p:spPr>
          <a:xfrm>
            <a:off x="1319894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6" name="bk object 1816"/>
          <p:cNvSpPr/>
          <p:nvPr/>
        </p:nvSpPr>
        <p:spPr>
          <a:xfrm>
            <a:off x="1320627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7" name="bk object 1817"/>
          <p:cNvSpPr/>
          <p:nvPr/>
        </p:nvSpPr>
        <p:spPr>
          <a:xfrm>
            <a:off x="1321360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8" name="bk object 1818"/>
          <p:cNvSpPr/>
          <p:nvPr/>
        </p:nvSpPr>
        <p:spPr>
          <a:xfrm>
            <a:off x="13219883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9" name="bk object 1819"/>
          <p:cNvSpPr/>
          <p:nvPr/>
        </p:nvSpPr>
        <p:spPr>
          <a:xfrm>
            <a:off x="1322721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0" name="bk object 1820"/>
          <p:cNvSpPr/>
          <p:nvPr/>
        </p:nvSpPr>
        <p:spPr>
          <a:xfrm>
            <a:off x="1323454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1" name="bk object 1821"/>
          <p:cNvSpPr/>
          <p:nvPr/>
        </p:nvSpPr>
        <p:spPr>
          <a:xfrm>
            <a:off x="1324186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2" name="bk object 1822"/>
          <p:cNvSpPr/>
          <p:nvPr/>
        </p:nvSpPr>
        <p:spPr>
          <a:xfrm>
            <a:off x="1324919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3" name="bk object 1823"/>
          <p:cNvSpPr/>
          <p:nvPr/>
        </p:nvSpPr>
        <p:spPr>
          <a:xfrm>
            <a:off x="1325652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4" name="bk object 1824"/>
          <p:cNvSpPr/>
          <p:nvPr/>
        </p:nvSpPr>
        <p:spPr>
          <a:xfrm>
            <a:off x="132638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5" name="bk object 1825"/>
          <p:cNvSpPr/>
          <p:nvPr/>
        </p:nvSpPr>
        <p:spPr>
          <a:xfrm>
            <a:off x="1327117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6" name="bk object 1826"/>
          <p:cNvSpPr/>
          <p:nvPr/>
        </p:nvSpPr>
        <p:spPr>
          <a:xfrm>
            <a:off x="1327745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7" name="bk object 1827"/>
          <p:cNvSpPr/>
          <p:nvPr/>
        </p:nvSpPr>
        <p:spPr>
          <a:xfrm>
            <a:off x="13284785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8" name="bk object 1828"/>
          <p:cNvSpPr/>
          <p:nvPr/>
        </p:nvSpPr>
        <p:spPr>
          <a:xfrm>
            <a:off x="1329211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9" name="bk object 1829"/>
          <p:cNvSpPr/>
          <p:nvPr/>
        </p:nvSpPr>
        <p:spPr>
          <a:xfrm>
            <a:off x="132994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0" name="bk object 1830"/>
          <p:cNvSpPr/>
          <p:nvPr/>
        </p:nvSpPr>
        <p:spPr>
          <a:xfrm>
            <a:off x="1330676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1" name="bk object 1831"/>
          <p:cNvSpPr/>
          <p:nvPr/>
        </p:nvSpPr>
        <p:spPr>
          <a:xfrm>
            <a:off x="1331409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2" name="bk object 1832"/>
          <p:cNvSpPr/>
          <p:nvPr/>
        </p:nvSpPr>
        <p:spPr>
          <a:xfrm>
            <a:off x="1332142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3" name="bk object 1833"/>
          <p:cNvSpPr/>
          <p:nvPr/>
        </p:nvSpPr>
        <p:spPr>
          <a:xfrm>
            <a:off x="13328749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4" name="bk object 1834"/>
          <p:cNvSpPr/>
          <p:nvPr/>
        </p:nvSpPr>
        <p:spPr>
          <a:xfrm>
            <a:off x="1333503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5" name="bk object 1835"/>
          <p:cNvSpPr/>
          <p:nvPr/>
        </p:nvSpPr>
        <p:spPr>
          <a:xfrm>
            <a:off x="13342360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6" name="bk object 1836"/>
          <p:cNvSpPr/>
          <p:nvPr/>
        </p:nvSpPr>
        <p:spPr>
          <a:xfrm>
            <a:off x="1334968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7" name="bk object 1837"/>
          <p:cNvSpPr/>
          <p:nvPr/>
        </p:nvSpPr>
        <p:spPr>
          <a:xfrm>
            <a:off x="1335701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8" name="bk object 1838"/>
          <p:cNvSpPr/>
          <p:nvPr/>
        </p:nvSpPr>
        <p:spPr>
          <a:xfrm>
            <a:off x="1336434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9" name="bk object 1839"/>
          <p:cNvSpPr/>
          <p:nvPr/>
        </p:nvSpPr>
        <p:spPr>
          <a:xfrm>
            <a:off x="133716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0" name="bk object 1840"/>
          <p:cNvSpPr/>
          <p:nvPr/>
        </p:nvSpPr>
        <p:spPr>
          <a:xfrm>
            <a:off x="1337899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1" name="bk object 1841"/>
          <p:cNvSpPr/>
          <p:nvPr/>
        </p:nvSpPr>
        <p:spPr>
          <a:xfrm>
            <a:off x="1338632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2" name="bk object 1842"/>
          <p:cNvSpPr/>
          <p:nvPr/>
        </p:nvSpPr>
        <p:spPr>
          <a:xfrm>
            <a:off x="1339260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3" name="bk object 1843"/>
          <p:cNvSpPr/>
          <p:nvPr/>
        </p:nvSpPr>
        <p:spPr>
          <a:xfrm>
            <a:off x="13399932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4" name="bk object 1844"/>
          <p:cNvSpPr/>
          <p:nvPr/>
        </p:nvSpPr>
        <p:spPr>
          <a:xfrm>
            <a:off x="13407258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5" name="bk object 1845"/>
          <p:cNvSpPr/>
          <p:nvPr/>
        </p:nvSpPr>
        <p:spPr>
          <a:xfrm>
            <a:off x="1341458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6" name="bk object 1846"/>
          <p:cNvSpPr/>
          <p:nvPr/>
        </p:nvSpPr>
        <p:spPr>
          <a:xfrm>
            <a:off x="1342191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7" name="bk object 1847"/>
          <p:cNvSpPr/>
          <p:nvPr/>
        </p:nvSpPr>
        <p:spPr>
          <a:xfrm>
            <a:off x="1342924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8" name="bk object 1848"/>
          <p:cNvSpPr/>
          <p:nvPr/>
        </p:nvSpPr>
        <p:spPr>
          <a:xfrm>
            <a:off x="13436568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9" name="bk object 1849"/>
          <p:cNvSpPr/>
          <p:nvPr/>
        </p:nvSpPr>
        <p:spPr>
          <a:xfrm>
            <a:off x="13443897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0" name="bk object 1850"/>
          <p:cNvSpPr/>
          <p:nvPr/>
        </p:nvSpPr>
        <p:spPr>
          <a:xfrm>
            <a:off x="13450179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1" name="bk object 1851"/>
          <p:cNvSpPr/>
          <p:nvPr/>
        </p:nvSpPr>
        <p:spPr>
          <a:xfrm>
            <a:off x="1345750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2" name="bk object 1852"/>
          <p:cNvSpPr/>
          <p:nvPr/>
        </p:nvSpPr>
        <p:spPr>
          <a:xfrm>
            <a:off x="13464834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3" name="bk object 1853"/>
          <p:cNvSpPr/>
          <p:nvPr/>
        </p:nvSpPr>
        <p:spPr>
          <a:xfrm>
            <a:off x="1347216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4" name="bk object 1854"/>
          <p:cNvSpPr/>
          <p:nvPr/>
        </p:nvSpPr>
        <p:spPr>
          <a:xfrm>
            <a:off x="1347948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5" name="bk object 1855"/>
          <p:cNvSpPr/>
          <p:nvPr/>
        </p:nvSpPr>
        <p:spPr>
          <a:xfrm>
            <a:off x="13486815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6" name="bk object 1856"/>
          <p:cNvSpPr/>
          <p:nvPr/>
        </p:nvSpPr>
        <p:spPr>
          <a:xfrm>
            <a:off x="13494144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7" name="bk object 1857"/>
          <p:cNvSpPr/>
          <p:nvPr/>
        </p:nvSpPr>
        <p:spPr>
          <a:xfrm>
            <a:off x="1350147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8" name="bk object 1858"/>
          <p:cNvSpPr/>
          <p:nvPr/>
        </p:nvSpPr>
        <p:spPr>
          <a:xfrm>
            <a:off x="13507751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9" name="bk object 1859"/>
          <p:cNvSpPr/>
          <p:nvPr/>
        </p:nvSpPr>
        <p:spPr>
          <a:xfrm>
            <a:off x="13515077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0" name="bk object 1860"/>
          <p:cNvSpPr/>
          <p:nvPr/>
        </p:nvSpPr>
        <p:spPr>
          <a:xfrm>
            <a:off x="13522406" y="6168771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1" name="bk object 1861"/>
          <p:cNvSpPr/>
          <p:nvPr/>
        </p:nvSpPr>
        <p:spPr>
          <a:xfrm>
            <a:off x="13529733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2" name="bk object 1862"/>
          <p:cNvSpPr/>
          <p:nvPr/>
        </p:nvSpPr>
        <p:spPr>
          <a:xfrm>
            <a:off x="13537061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3" name="bk object 1863"/>
          <p:cNvSpPr/>
          <p:nvPr/>
        </p:nvSpPr>
        <p:spPr>
          <a:xfrm>
            <a:off x="13544390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4" name="bk object 1864"/>
          <p:cNvSpPr/>
          <p:nvPr/>
        </p:nvSpPr>
        <p:spPr>
          <a:xfrm>
            <a:off x="13551716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5" name="bk object 1865"/>
          <p:cNvSpPr/>
          <p:nvPr/>
        </p:nvSpPr>
        <p:spPr>
          <a:xfrm>
            <a:off x="13559042" y="6168771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6" name="bk object 1866"/>
          <p:cNvSpPr/>
          <p:nvPr/>
        </p:nvSpPr>
        <p:spPr>
          <a:xfrm>
            <a:off x="13565324" y="6168771"/>
            <a:ext cx="1745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761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7" name="bk object 1867"/>
          <p:cNvSpPr/>
          <p:nvPr/>
        </p:nvSpPr>
        <p:spPr>
          <a:xfrm>
            <a:off x="244949" y="6331461"/>
            <a:ext cx="1296969" cy="2209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412468" y="1184403"/>
            <a:ext cx="10992667" cy="623569"/>
          </a:xfrm>
        </p:spPr>
        <p:txBody>
          <a:bodyPr lIns="0" tIns="0" rIns="0" bIns="0"/>
          <a:lstStyle>
            <a:lvl1pPr>
              <a:defRPr sz="4052" b="1" i="0">
                <a:solidFill>
                  <a:srgbClr val="7029EC"/>
                </a:solidFill>
                <a:latin typeface="Arial Black"/>
                <a:cs typeface="Arial Black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90880" y="1787652"/>
            <a:ext cx="6010656" cy="25391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7116064" y="1787652"/>
            <a:ext cx="6010656" cy="25391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11/20/2019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522" y="1057655"/>
            <a:ext cx="13817075" cy="56578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412468" y="1184403"/>
            <a:ext cx="10992667" cy="623569"/>
          </a:xfrm>
        </p:spPr>
        <p:txBody>
          <a:bodyPr lIns="0" tIns="0" rIns="0" bIns="0"/>
          <a:lstStyle>
            <a:lvl1pPr>
              <a:defRPr sz="4052" b="1" i="0">
                <a:solidFill>
                  <a:srgbClr val="7029EC"/>
                </a:solidFill>
                <a:latin typeface="Arial Black"/>
                <a:cs typeface="Arial Black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11/20/2019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11/20/2019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412468" y="1184403"/>
            <a:ext cx="10992667" cy="4539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950" b="1" i="0">
                <a:solidFill>
                  <a:srgbClr val="7029EC"/>
                </a:solidFill>
                <a:latin typeface="Arial Black"/>
                <a:cs typeface="Arial Black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938272" y="1529715"/>
            <a:ext cx="11899361" cy="25391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650" b="1" i="0">
                <a:solidFill>
                  <a:srgbClr val="6179FF"/>
                </a:solidFill>
                <a:latin typeface="Arial Black"/>
                <a:cs typeface="Arial Black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697984" y="7228334"/>
            <a:ext cx="4421632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90880" y="7228334"/>
            <a:ext cx="3178048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11/20/2019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9948672" y="7228334"/>
            <a:ext cx="3178048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628056">
        <a:defRPr>
          <a:latin typeface="+mn-lt"/>
          <a:ea typeface="+mn-ea"/>
          <a:cs typeface="+mn-cs"/>
        </a:defRPr>
      </a:lvl2pPr>
      <a:lvl3pPr marL="1256111">
        <a:defRPr>
          <a:latin typeface="+mn-lt"/>
          <a:ea typeface="+mn-ea"/>
          <a:cs typeface="+mn-cs"/>
        </a:defRPr>
      </a:lvl3pPr>
      <a:lvl4pPr marL="1884167">
        <a:defRPr>
          <a:latin typeface="+mn-lt"/>
          <a:ea typeface="+mn-ea"/>
          <a:cs typeface="+mn-cs"/>
        </a:defRPr>
      </a:lvl4pPr>
      <a:lvl5pPr marL="2512223">
        <a:defRPr>
          <a:latin typeface="+mn-lt"/>
          <a:ea typeface="+mn-ea"/>
          <a:cs typeface="+mn-cs"/>
        </a:defRPr>
      </a:lvl5pPr>
      <a:lvl6pPr marL="3140278">
        <a:defRPr>
          <a:latin typeface="+mn-lt"/>
          <a:ea typeface="+mn-ea"/>
          <a:cs typeface="+mn-cs"/>
        </a:defRPr>
      </a:lvl6pPr>
      <a:lvl7pPr marL="3768334">
        <a:defRPr>
          <a:latin typeface="+mn-lt"/>
          <a:ea typeface="+mn-ea"/>
          <a:cs typeface="+mn-cs"/>
        </a:defRPr>
      </a:lvl7pPr>
      <a:lvl8pPr marL="4396389">
        <a:defRPr>
          <a:latin typeface="+mn-lt"/>
          <a:ea typeface="+mn-ea"/>
          <a:cs typeface="+mn-cs"/>
        </a:defRPr>
      </a:lvl8pPr>
      <a:lvl9pPr marL="5024445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628056">
        <a:defRPr>
          <a:latin typeface="+mn-lt"/>
          <a:ea typeface="+mn-ea"/>
          <a:cs typeface="+mn-cs"/>
        </a:defRPr>
      </a:lvl2pPr>
      <a:lvl3pPr marL="1256111">
        <a:defRPr>
          <a:latin typeface="+mn-lt"/>
          <a:ea typeface="+mn-ea"/>
          <a:cs typeface="+mn-cs"/>
        </a:defRPr>
      </a:lvl3pPr>
      <a:lvl4pPr marL="1884167">
        <a:defRPr>
          <a:latin typeface="+mn-lt"/>
          <a:ea typeface="+mn-ea"/>
          <a:cs typeface="+mn-cs"/>
        </a:defRPr>
      </a:lvl4pPr>
      <a:lvl5pPr marL="2512223">
        <a:defRPr>
          <a:latin typeface="+mn-lt"/>
          <a:ea typeface="+mn-ea"/>
          <a:cs typeface="+mn-cs"/>
        </a:defRPr>
      </a:lvl5pPr>
      <a:lvl6pPr marL="3140278">
        <a:defRPr>
          <a:latin typeface="+mn-lt"/>
          <a:ea typeface="+mn-ea"/>
          <a:cs typeface="+mn-cs"/>
        </a:defRPr>
      </a:lvl6pPr>
      <a:lvl7pPr marL="3768334">
        <a:defRPr>
          <a:latin typeface="+mn-lt"/>
          <a:ea typeface="+mn-ea"/>
          <a:cs typeface="+mn-cs"/>
        </a:defRPr>
      </a:lvl7pPr>
      <a:lvl8pPr marL="4396389">
        <a:defRPr>
          <a:latin typeface="+mn-lt"/>
          <a:ea typeface="+mn-ea"/>
          <a:cs typeface="+mn-cs"/>
        </a:defRPr>
      </a:lvl8pPr>
      <a:lvl9pPr marL="5024445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dc.gov/reproductivehealth/maternalinfanthealth/pmss.html)" TargetMode="Externa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.jpg"/><Relationship Id="rId4" Type="http://schemas.openxmlformats.org/officeDocument/2006/relationships/image" Target="../media/image15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dc.gov/reproductivehealth/maternalinfanthealth/pmss.html)" TargetMode="Externa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1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hyperlink" Target="mailto:krashied-henry@marchofdimes.org" TargetMode="Externa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4" Type="http://schemas.openxmlformats.org/officeDocument/2006/relationships/hyperlink" Target="mailto:jsiela@marchofdimes.org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dc.gov/reproductivehealth/maternalinfanthealth/pmss.html)" TargetMode="External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522"/>
            <a:ext cx="13815506" cy="777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/>
          <p:nvPr/>
        </p:nvSpPr>
        <p:spPr>
          <a:xfrm>
            <a:off x="1226834" y="622317"/>
            <a:ext cx="1817224" cy="133151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" name="object 4"/>
          <p:cNvSpPr txBox="1"/>
          <p:nvPr/>
        </p:nvSpPr>
        <p:spPr>
          <a:xfrm>
            <a:off x="1582049" y="7304314"/>
            <a:ext cx="1574543" cy="191170"/>
          </a:xfrm>
          <a:prstGeom prst="rect">
            <a:avLst/>
          </a:prstGeom>
        </p:spPr>
        <p:txBody>
          <a:bodyPr vert="horz" wrap="square" lIns="0" tIns="21808" rIns="0" bIns="0" rtlCol="0">
            <a:spAutoFit/>
          </a:bodyPr>
          <a:lstStyle/>
          <a:p>
            <a:pPr marL="17446">
              <a:spcBef>
                <a:spcPts val="172"/>
              </a:spcBef>
            </a:pPr>
            <a:r>
              <a:rPr sz="1099" spc="7" dirty="0">
                <a:solidFill>
                  <a:srgbClr val="FFFFFF"/>
                </a:solidFill>
                <a:latin typeface="Arial"/>
                <a:cs typeface="Arial"/>
              </a:rPr>
              <a:t>Thursday, November</a:t>
            </a:r>
            <a:r>
              <a:rPr sz="1099" spc="-13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99" spc="14" dirty="0">
                <a:solidFill>
                  <a:srgbClr val="FFFFFF"/>
                </a:solidFill>
                <a:latin typeface="Arial"/>
                <a:cs typeface="Arial"/>
              </a:rPr>
              <a:t>21</a:t>
            </a:r>
            <a:endParaRPr sz="1099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385347" y="7294894"/>
            <a:ext cx="4784693" cy="191170"/>
          </a:xfrm>
          <a:prstGeom prst="rect">
            <a:avLst/>
          </a:prstGeom>
        </p:spPr>
        <p:txBody>
          <a:bodyPr vert="horz" wrap="square" lIns="0" tIns="21808" rIns="0" bIns="0" rtlCol="0">
            <a:spAutoFit/>
          </a:bodyPr>
          <a:lstStyle/>
          <a:p>
            <a:pPr marL="17446">
              <a:spcBef>
                <a:spcPts val="172"/>
              </a:spcBef>
            </a:pPr>
            <a:r>
              <a:rPr sz="1099" spc="7" dirty="0">
                <a:solidFill>
                  <a:srgbClr val="FFFFFF"/>
                </a:solidFill>
                <a:latin typeface="Arial"/>
                <a:cs typeface="Arial"/>
              </a:rPr>
              <a:t>Jeena</a:t>
            </a:r>
            <a:r>
              <a:rPr sz="1099" spc="-34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99" spc="7" dirty="0">
                <a:solidFill>
                  <a:srgbClr val="FFFFFF"/>
                </a:solidFill>
                <a:latin typeface="Arial"/>
                <a:cs typeface="Arial"/>
              </a:rPr>
              <a:t>Siela,</a:t>
            </a:r>
            <a:r>
              <a:rPr sz="1099" spc="-2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99" spc="14" dirty="0">
                <a:solidFill>
                  <a:srgbClr val="FFFFFF"/>
                </a:solidFill>
                <a:latin typeface="Arial"/>
                <a:cs typeface="Arial"/>
              </a:rPr>
              <a:t>MPH;</a:t>
            </a:r>
            <a:r>
              <a:rPr sz="1099" spc="-14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99" spc="7" dirty="0">
                <a:solidFill>
                  <a:srgbClr val="FFFFFF"/>
                </a:solidFill>
                <a:latin typeface="Arial"/>
                <a:cs typeface="Arial"/>
              </a:rPr>
              <a:t>Director,</a:t>
            </a:r>
            <a:r>
              <a:rPr sz="1099" spc="-2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99" spc="7" dirty="0">
                <a:solidFill>
                  <a:srgbClr val="FFFFFF"/>
                </a:solidFill>
                <a:latin typeface="Arial"/>
                <a:cs typeface="Arial"/>
              </a:rPr>
              <a:t>Maternal-Child</a:t>
            </a:r>
            <a:r>
              <a:rPr sz="1099" spc="-27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99" spc="7" dirty="0">
                <a:solidFill>
                  <a:srgbClr val="FFFFFF"/>
                </a:solidFill>
                <a:latin typeface="Arial"/>
                <a:cs typeface="Arial"/>
              </a:rPr>
              <a:t>Health</a:t>
            </a:r>
            <a:r>
              <a:rPr sz="1099" spc="-34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99" spc="14" dirty="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sz="1099" spc="-27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99" spc="7" dirty="0">
                <a:solidFill>
                  <a:srgbClr val="FFFFFF"/>
                </a:solidFill>
                <a:latin typeface="Arial"/>
                <a:cs typeface="Arial"/>
              </a:rPr>
              <a:t>Government</a:t>
            </a:r>
            <a:r>
              <a:rPr sz="1099" spc="-2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99" dirty="0">
                <a:solidFill>
                  <a:srgbClr val="FFFFFF"/>
                </a:solidFill>
                <a:latin typeface="Arial"/>
                <a:cs typeface="Arial"/>
              </a:rPr>
              <a:t>Affairs</a:t>
            </a:r>
            <a:endParaRPr sz="1099">
              <a:latin typeface="Arial"/>
              <a:cs typeface="Arial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9097984" y="1169086"/>
            <a:ext cx="4292703" cy="4492503"/>
          </a:xfrm>
          <a:prstGeom prst="rect">
            <a:avLst/>
          </a:prstGeom>
        </p:spPr>
        <p:txBody>
          <a:bodyPr vert="horz" wrap="square" lIns="0" tIns="113402" rIns="0" bIns="0" rtlCol="0">
            <a:spAutoFit/>
          </a:bodyPr>
          <a:lstStyle/>
          <a:p>
            <a:pPr marL="17446" marR="6978">
              <a:lnSpc>
                <a:spcPct val="90400"/>
              </a:lnSpc>
              <a:spcBef>
                <a:spcPts val="893"/>
              </a:spcBef>
            </a:pPr>
            <a:r>
              <a:rPr sz="6319" spc="7" dirty="0">
                <a:solidFill>
                  <a:srgbClr val="FFFFFF"/>
                </a:solidFill>
              </a:rPr>
              <a:t>HEA</a:t>
            </a:r>
            <a:r>
              <a:rPr sz="6319" spc="-309" dirty="0">
                <a:solidFill>
                  <a:srgbClr val="FFFFFF"/>
                </a:solidFill>
              </a:rPr>
              <a:t>L</a:t>
            </a:r>
            <a:r>
              <a:rPr sz="6319" dirty="0">
                <a:solidFill>
                  <a:srgbClr val="FFFFFF"/>
                </a:solidFill>
              </a:rPr>
              <a:t>THY  MOMS.  </a:t>
            </a:r>
            <a:r>
              <a:rPr sz="6319" spc="-7" dirty="0">
                <a:solidFill>
                  <a:srgbClr val="FFFFFF"/>
                </a:solidFill>
              </a:rPr>
              <a:t>STRONG  BABIES.</a:t>
            </a:r>
            <a:endParaRPr sz="6319"/>
          </a:p>
          <a:p>
            <a:pPr marL="476276" marR="274774">
              <a:spcBef>
                <a:spcPts val="1381"/>
              </a:spcBef>
            </a:pPr>
            <a:r>
              <a:rPr sz="2267" spc="-7" dirty="0">
                <a:solidFill>
                  <a:srgbClr val="FFFFFF"/>
                </a:solidFill>
              </a:rPr>
              <a:t>St. </a:t>
            </a:r>
            <a:r>
              <a:rPr sz="2267" spc="-21" dirty="0">
                <a:solidFill>
                  <a:srgbClr val="FFFFFF"/>
                </a:solidFill>
              </a:rPr>
              <a:t>Joseph </a:t>
            </a:r>
            <a:r>
              <a:rPr sz="2267" spc="-7" dirty="0">
                <a:solidFill>
                  <a:srgbClr val="FFFFFF"/>
                </a:solidFill>
              </a:rPr>
              <a:t>Community  Health</a:t>
            </a:r>
            <a:r>
              <a:rPr sz="2267" spc="-103" dirty="0">
                <a:solidFill>
                  <a:srgbClr val="FFFFFF"/>
                </a:solidFill>
              </a:rPr>
              <a:t> </a:t>
            </a:r>
            <a:r>
              <a:rPr sz="2267" spc="-21" dirty="0">
                <a:solidFill>
                  <a:srgbClr val="FFFFFF"/>
                </a:solidFill>
              </a:rPr>
              <a:t>Foundation</a:t>
            </a:r>
            <a:endParaRPr sz="2267"/>
          </a:p>
        </p:txBody>
      </p:sp>
      <p:sp>
        <p:nvSpPr>
          <p:cNvPr id="7" name="object 7"/>
          <p:cNvSpPr txBox="1"/>
          <p:nvPr/>
        </p:nvSpPr>
        <p:spPr>
          <a:xfrm>
            <a:off x="9557519" y="5959189"/>
            <a:ext cx="3056621" cy="715371"/>
          </a:xfrm>
          <a:prstGeom prst="rect">
            <a:avLst/>
          </a:prstGeom>
        </p:spPr>
        <p:txBody>
          <a:bodyPr vert="horz" wrap="square" lIns="0" tIns="17446" rIns="0" bIns="0" rtlCol="0">
            <a:spAutoFit/>
          </a:bodyPr>
          <a:lstStyle/>
          <a:p>
            <a:pPr marL="17446" marR="6978">
              <a:spcBef>
                <a:spcPts val="137"/>
              </a:spcBef>
            </a:pPr>
            <a:r>
              <a:rPr sz="2267" b="1" spc="-14" dirty="0">
                <a:solidFill>
                  <a:srgbClr val="FFFFFF"/>
                </a:solidFill>
                <a:latin typeface="Arial Black"/>
                <a:cs typeface="Arial Black"/>
              </a:rPr>
              <a:t>Prenatal </a:t>
            </a:r>
            <a:r>
              <a:rPr sz="2267" b="1" spc="-7" dirty="0">
                <a:solidFill>
                  <a:srgbClr val="FFFFFF"/>
                </a:solidFill>
                <a:latin typeface="Arial Black"/>
                <a:cs typeface="Arial Black"/>
              </a:rPr>
              <a:t>and </a:t>
            </a:r>
            <a:r>
              <a:rPr sz="2267" b="1" spc="-14" dirty="0">
                <a:solidFill>
                  <a:srgbClr val="FFFFFF"/>
                </a:solidFill>
                <a:latin typeface="Arial Black"/>
                <a:cs typeface="Arial Black"/>
              </a:rPr>
              <a:t>Infant  </a:t>
            </a:r>
            <a:r>
              <a:rPr sz="2267" b="1" dirty="0">
                <a:solidFill>
                  <a:srgbClr val="FFFFFF"/>
                </a:solidFill>
                <a:latin typeface="Arial Black"/>
                <a:cs typeface="Arial Black"/>
              </a:rPr>
              <a:t>Care</a:t>
            </a:r>
            <a:r>
              <a:rPr sz="2267" b="1" spc="-117" dirty="0">
                <a:solidFill>
                  <a:srgbClr val="FFFFFF"/>
                </a:solidFill>
                <a:latin typeface="Arial Black"/>
                <a:cs typeface="Arial Black"/>
              </a:rPr>
              <a:t> </a:t>
            </a:r>
            <a:r>
              <a:rPr sz="2267" b="1" spc="-7" dirty="0">
                <a:solidFill>
                  <a:srgbClr val="FFFFFF"/>
                </a:solidFill>
                <a:latin typeface="Arial Black"/>
                <a:cs typeface="Arial Black"/>
              </a:rPr>
              <a:t>Luncheon</a:t>
            </a:r>
            <a:endParaRPr sz="2267">
              <a:latin typeface="Arial Black"/>
              <a:cs typeface="Arial Black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52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/>
          <p:nvPr/>
        </p:nvSpPr>
        <p:spPr>
          <a:xfrm>
            <a:off x="259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" name="object 4"/>
          <p:cNvSpPr/>
          <p:nvPr/>
        </p:nvSpPr>
        <p:spPr>
          <a:xfrm>
            <a:off x="265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" name="object 5"/>
          <p:cNvSpPr/>
          <p:nvPr/>
        </p:nvSpPr>
        <p:spPr>
          <a:xfrm>
            <a:off x="273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" name="object 6"/>
          <p:cNvSpPr/>
          <p:nvPr/>
        </p:nvSpPr>
        <p:spPr>
          <a:xfrm>
            <a:off x="280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" name="object 7"/>
          <p:cNvSpPr/>
          <p:nvPr/>
        </p:nvSpPr>
        <p:spPr>
          <a:xfrm>
            <a:off x="287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" name="object 8"/>
          <p:cNvSpPr/>
          <p:nvPr/>
        </p:nvSpPr>
        <p:spPr>
          <a:xfrm>
            <a:off x="295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" name="object 9"/>
          <p:cNvSpPr/>
          <p:nvPr/>
        </p:nvSpPr>
        <p:spPr>
          <a:xfrm>
            <a:off x="302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" name="object 10"/>
          <p:cNvSpPr/>
          <p:nvPr/>
        </p:nvSpPr>
        <p:spPr>
          <a:xfrm>
            <a:off x="309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" name="object 11"/>
          <p:cNvSpPr/>
          <p:nvPr/>
        </p:nvSpPr>
        <p:spPr>
          <a:xfrm>
            <a:off x="3171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" name="object 12"/>
          <p:cNvSpPr/>
          <p:nvPr/>
        </p:nvSpPr>
        <p:spPr>
          <a:xfrm>
            <a:off x="323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" name="object 13"/>
          <p:cNvSpPr/>
          <p:nvPr/>
        </p:nvSpPr>
        <p:spPr>
          <a:xfrm>
            <a:off x="330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" name="object 14"/>
          <p:cNvSpPr/>
          <p:nvPr/>
        </p:nvSpPr>
        <p:spPr>
          <a:xfrm>
            <a:off x="338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" name="object 15"/>
          <p:cNvSpPr/>
          <p:nvPr/>
        </p:nvSpPr>
        <p:spPr>
          <a:xfrm>
            <a:off x="345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" name="object 16"/>
          <p:cNvSpPr/>
          <p:nvPr/>
        </p:nvSpPr>
        <p:spPr>
          <a:xfrm>
            <a:off x="352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" name="object 17"/>
          <p:cNvSpPr/>
          <p:nvPr/>
        </p:nvSpPr>
        <p:spPr>
          <a:xfrm>
            <a:off x="3600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" name="object 18"/>
          <p:cNvSpPr/>
          <p:nvPr/>
        </p:nvSpPr>
        <p:spPr>
          <a:xfrm>
            <a:off x="367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" name="object 19"/>
          <p:cNvSpPr/>
          <p:nvPr/>
        </p:nvSpPr>
        <p:spPr>
          <a:xfrm>
            <a:off x="374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" name="object 20"/>
          <p:cNvSpPr/>
          <p:nvPr/>
        </p:nvSpPr>
        <p:spPr>
          <a:xfrm>
            <a:off x="381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" name="object 21"/>
          <p:cNvSpPr/>
          <p:nvPr/>
        </p:nvSpPr>
        <p:spPr>
          <a:xfrm>
            <a:off x="388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" name="object 22"/>
          <p:cNvSpPr/>
          <p:nvPr/>
        </p:nvSpPr>
        <p:spPr>
          <a:xfrm>
            <a:off x="3956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" name="object 23"/>
          <p:cNvSpPr/>
          <p:nvPr/>
        </p:nvSpPr>
        <p:spPr>
          <a:xfrm>
            <a:off x="403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" name="object 24"/>
          <p:cNvSpPr/>
          <p:nvPr/>
        </p:nvSpPr>
        <p:spPr>
          <a:xfrm>
            <a:off x="410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" name="object 25"/>
          <p:cNvSpPr/>
          <p:nvPr/>
        </p:nvSpPr>
        <p:spPr>
          <a:xfrm>
            <a:off x="417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" name="object 26"/>
          <p:cNvSpPr/>
          <p:nvPr/>
        </p:nvSpPr>
        <p:spPr>
          <a:xfrm>
            <a:off x="4249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" name="object 27"/>
          <p:cNvSpPr/>
          <p:nvPr/>
        </p:nvSpPr>
        <p:spPr>
          <a:xfrm>
            <a:off x="432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" name="object 28"/>
          <p:cNvSpPr/>
          <p:nvPr/>
        </p:nvSpPr>
        <p:spPr>
          <a:xfrm>
            <a:off x="4386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" name="object 29"/>
          <p:cNvSpPr/>
          <p:nvPr/>
        </p:nvSpPr>
        <p:spPr>
          <a:xfrm>
            <a:off x="445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" name="object 30"/>
          <p:cNvSpPr/>
          <p:nvPr/>
        </p:nvSpPr>
        <p:spPr>
          <a:xfrm>
            <a:off x="453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" name="object 31"/>
          <p:cNvSpPr/>
          <p:nvPr/>
        </p:nvSpPr>
        <p:spPr>
          <a:xfrm>
            <a:off x="460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" name="object 32"/>
          <p:cNvSpPr/>
          <p:nvPr/>
        </p:nvSpPr>
        <p:spPr>
          <a:xfrm>
            <a:off x="4679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" name="object 33"/>
          <p:cNvSpPr/>
          <p:nvPr/>
        </p:nvSpPr>
        <p:spPr>
          <a:xfrm>
            <a:off x="475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" name="object 34"/>
          <p:cNvSpPr/>
          <p:nvPr/>
        </p:nvSpPr>
        <p:spPr>
          <a:xfrm>
            <a:off x="482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" name="object 35"/>
          <p:cNvSpPr/>
          <p:nvPr/>
        </p:nvSpPr>
        <p:spPr>
          <a:xfrm>
            <a:off x="489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" name="object 36"/>
          <p:cNvSpPr/>
          <p:nvPr/>
        </p:nvSpPr>
        <p:spPr>
          <a:xfrm>
            <a:off x="496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" name="object 37"/>
          <p:cNvSpPr/>
          <p:nvPr/>
        </p:nvSpPr>
        <p:spPr>
          <a:xfrm>
            <a:off x="5035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" name="object 38"/>
          <p:cNvSpPr/>
          <p:nvPr/>
        </p:nvSpPr>
        <p:spPr>
          <a:xfrm>
            <a:off x="510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" name="object 39"/>
          <p:cNvSpPr/>
          <p:nvPr/>
        </p:nvSpPr>
        <p:spPr>
          <a:xfrm>
            <a:off x="518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" name="object 40"/>
          <p:cNvSpPr/>
          <p:nvPr/>
        </p:nvSpPr>
        <p:spPr>
          <a:xfrm>
            <a:off x="525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" name="object 41"/>
          <p:cNvSpPr/>
          <p:nvPr/>
        </p:nvSpPr>
        <p:spPr>
          <a:xfrm>
            <a:off x="532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" name="object 42"/>
          <p:cNvSpPr/>
          <p:nvPr/>
        </p:nvSpPr>
        <p:spPr>
          <a:xfrm>
            <a:off x="540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" name="object 43"/>
          <p:cNvSpPr/>
          <p:nvPr/>
        </p:nvSpPr>
        <p:spPr>
          <a:xfrm>
            <a:off x="547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" name="object 44"/>
          <p:cNvSpPr/>
          <p:nvPr/>
        </p:nvSpPr>
        <p:spPr>
          <a:xfrm>
            <a:off x="553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" name="object 45"/>
          <p:cNvSpPr/>
          <p:nvPr/>
        </p:nvSpPr>
        <p:spPr>
          <a:xfrm>
            <a:off x="561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" name="object 46"/>
          <p:cNvSpPr/>
          <p:nvPr/>
        </p:nvSpPr>
        <p:spPr>
          <a:xfrm>
            <a:off x="568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" name="object 47"/>
          <p:cNvSpPr/>
          <p:nvPr/>
        </p:nvSpPr>
        <p:spPr>
          <a:xfrm>
            <a:off x="575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" name="object 48"/>
          <p:cNvSpPr/>
          <p:nvPr/>
        </p:nvSpPr>
        <p:spPr>
          <a:xfrm>
            <a:off x="583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" name="object 49"/>
          <p:cNvSpPr/>
          <p:nvPr/>
        </p:nvSpPr>
        <p:spPr>
          <a:xfrm>
            <a:off x="590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" name="object 50"/>
          <p:cNvSpPr/>
          <p:nvPr/>
        </p:nvSpPr>
        <p:spPr>
          <a:xfrm>
            <a:off x="5977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" name="object 51"/>
          <p:cNvSpPr/>
          <p:nvPr/>
        </p:nvSpPr>
        <p:spPr>
          <a:xfrm>
            <a:off x="6050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" name="object 52"/>
          <p:cNvSpPr/>
          <p:nvPr/>
        </p:nvSpPr>
        <p:spPr>
          <a:xfrm>
            <a:off x="611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" name="object 53"/>
          <p:cNvSpPr/>
          <p:nvPr/>
        </p:nvSpPr>
        <p:spPr>
          <a:xfrm>
            <a:off x="618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" name="object 54"/>
          <p:cNvSpPr/>
          <p:nvPr/>
        </p:nvSpPr>
        <p:spPr>
          <a:xfrm>
            <a:off x="625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" name="object 55"/>
          <p:cNvSpPr/>
          <p:nvPr/>
        </p:nvSpPr>
        <p:spPr>
          <a:xfrm>
            <a:off x="633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" name="object 56"/>
          <p:cNvSpPr/>
          <p:nvPr/>
        </p:nvSpPr>
        <p:spPr>
          <a:xfrm>
            <a:off x="640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" name="object 57"/>
          <p:cNvSpPr/>
          <p:nvPr/>
        </p:nvSpPr>
        <p:spPr>
          <a:xfrm>
            <a:off x="647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" name="object 58"/>
          <p:cNvSpPr/>
          <p:nvPr/>
        </p:nvSpPr>
        <p:spPr>
          <a:xfrm>
            <a:off x="6552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" name="object 59"/>
          <p:cNvSpPr/>
          <p:nvPr/>
        </p:nvSpPr>
        <p:spPr>
          <a:xfrm>
            <a:off x="662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" name="object 60"/>
          <p:cNvSpPr/>
          <p:nvPr/>
        </p:nvSpPr>
        <p:spPr>
          <a:xfrm>
            <a:off x="668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" name="object 61"/>
          <p:cNvSpPr/>
          <p:nvPr/>
        </p:nvSpPr>
        <p:spPr>
          <a:xfrm>
            <a:off x="6762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" name="object 62"/>
          <p:cNvSpPr/>
          <p:nvPr/>
        </p:nvSpPr>
        <p:spPr>
          <a:xfrm>
            <a:off x="6835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" name="object 63"/>
          <p:cNvSpPr/>
          <p:nvPr/>
        </p:nvSpPr>
        <p:spPr>
          <a:xfrm>
            <a:off x="690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" name="object 64"/>
          <p:cNvSpPr/>
          <p:nvPr/>
        </p:nvSpPr>
        <p:spPr>
          <a:xfrm>
            <a:off x="698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" name="object 65"/>
          <p:cNvSpPr/>
          <p:nvPr/>
        </p:nvSpPr>
        <p:spPr>
          <a:xfrm>
            <a:off x="7055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" name="object 66"/>
          <p:cNvSpPr/>
          <p:nvPr/>
        </p:nvSpPr>
        <p:spPr>
          <a:xfrm>
            <a:off x="7128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" name="object 67"/>
          <p:cNvSpPr/>
          <p:nvPr/>
        </p:nvSpPr>
        <p:spPr>
          <a:xfrm>
            <a:off x="720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" name="object 68"/>
          <p:cNvSpPr/>
          <p:nvPr/>
        </p:nvSpPr>
        <p:spPr>
          <a:xfrm>
            <a:off x="7264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" name="object 69"/>
          <p:cNvSpPr/>
          <p:nvPr/>
        </p:nvSpPr>
        <p:spPr>
          <a:xfrm>
            <a:off x="7338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" name="object 70"/>
          <p:cNvSpPr/>
          <p:nvPr/>
        </p:nvSpPr>
        <p:spPr>
          <a:xfrm>
            <a:off x="741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" name="object 71"/>
          <p:cNvSpPr/>
          <p:nvPr/>
        </p:nvSpPr>
        <p:spPr>
          <a:xfrm>
            <a:off x="748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" name="object 72"/>
          <p:cNvSpPr/>
          <p:nvPr/>
        </p:nvSpPr>
        <p:spPr>
          <a:xfrm>
            <a:off x="7557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" name="object 73"/>
          <p:cNvSpPr/>
          <p:nvPr/>
        </p:nvSpPr>
        <p:spPr>
          <a:xfrm>
            <a:off x="763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" name="object 74"/>
          <p:cNvSpPr/>
          <p:nvPr/>
        </p:nvSpPr>
        <p:spPr>
          <a:xfrm>
            <a:off x="770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" name="object 75"/>
          <p:cNvSpPr/>
          <p:nvPr/>
        </p:nvSpPr>
        <p:spPr>
          <a:xfrm>
            <a:off x="777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" name="object 76"/>
          <p:cNvSpPr/>
          <p:nvPr/>
        </p:nvSpPr>
        <p:spPr>
          <a:xfrm>
            <a:off x="78404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" name="object 77"/>
          <p:cNvSpPr/>
          <p:nvPr/>
        </p:nvSpPr>
        <p:spPr>
          <a:xfrm>
            <a:off x="7913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" name="object 78"/>
          <p:cNvSpPr/>
          <p:nvPr/>
        </p:nvSpPr>
        <p:spPr>
          <a:xfrm>
            <a:off x="798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" name="object 79"/>
          <p:cNvSpPr/>
          <p:nvPr/>
        </p:nvSpPr>
        <p:spPr>
          <a:xfrm>
            <a:off x="806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" name="object 80"/>
          <p:cNvSpPr/>
          <p:nvPr/>
        </p:nvSpPr>
        <p:spPr>
          <a:xfrm>
            <a:off x="813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" name="object 81"/>
          <p:cNvSpPr/>
          <p:nvPr/>
        </p:nvSpPr>
        <p:spPr>
          <a:xfrm>
            <a:off x="820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" name="object 82"/>
          <p:cNvSpPr/>
          <p:nvPr/>
        </p:nvSpPr>
        <p:spPr>
          <a:xfrm>
            <a:off x="828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" name="object 83"/>
          <p:cNvSpPr/>
          <p:nvPr/>
        </p:nvSpPr>
        <p:spPr>
          <a:xfrm>
            <a:off x="835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" name="object 84"/>
          <p:cNvSpPr/>
          <p:nvPr/>
        </p:nvSpPr>
        <p:spPr>
          <a:xfrm>
            <a:off x="841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" name="object 85"/>
          <p:cNvSpPr/>
          <p:nvPr/>
        </p:nvSpPr>
        <p:spPr>
          <a:xfrm>
            <a:off x="848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" name="object 86"/>
          <p:cNvSpPr/>
          <p:nvPr/>
        </p:nvSpPr>
        <p:spPr>
          <a:xfrm>
            <a:off x="856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" name="object 87"/>
          <p:cNvSpPr/>
          <p:nvPr/>
        </p:nvSpPr>
        <p:spPr>
          <a:xfrm>
            <a:off x="863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" name="object 88"/>
          <p:cNvSpPr/>
          <p:nvPr/>
        </p:nvSpPr>
        <p:spPr>
          <a:xfrm>
            <a:off x="870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" name="object 89"/>
          <p:cNvSpPr/>
          <p:nvPr/>
        </p:nvSpPr>
        <p:spPr>
          <a:xfrm>
            <a:off x="878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" name="object 90"/>
          <p:cNvSpPr/>
          <p:nvPr/>
        </p:nvSpPr>
        <p:spPr>
          <a:xfrm>
            <a:off x="885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" name="object 91"/>
          <p:cNvSpPr/>
          <p:nvPr/>
        </p:nvSpPr>
        <p:spPr>
          <a:xfrm>
            <a:off x="8929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" name="object 92"/>
          <p:cNvSpPr/>
          <p:nvPr/>
        </p:nvSpPr>
        <p:spPr>
          <a:xfrm>
            <a:off x="899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" name="object 93"/>
          <p:cNvSpPr/>
          <p:nvPr/>
        </p:nvSpPr>
        <p:spPr>
          <a:xfrm>
            <a:off x="906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" name="object 94"/>
          <p:cNvSpPr/>
          <p:nvPr/>
        </p:nvSpPr>
        <p:spPr>
          <a:xfrm>
            <a:off x="913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" name="object 95"/>
          <p:cNvSpPr/>
          <p:nvPr/>
        </p:nvSpPr>
        <p:spPr>
          <a:xfrm>
            <a:off x="921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" name="object 96"/>
          <p:cNvSpPr/>
          <p:nvPr/>
        </p:nvSpPr>
        <p:spPr>
          <a:xfrm>
            <a:off x="928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" name="object 97"/>
          <p:cNvSpPr/>
          <p:nvPr/>
        </p:nvSpPr>
        <p:spPr>
          <a:xfrm>
            <a:off x="935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" name="object 98"/>
          <p:cNvSpPr/>
          <p:nvPr/>
        </p:nvSpPr>
        <p:spPr>
          <a:xfrm>
            <a:off x="9431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" name="object 99"/>
          <p:cNvSpPr/>
          <p:nvPr/>
        </p:nvSpPr>
        <p:spPr>
          <a:xfrm>
            <a:off x="950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" name="object 100"/>
          <p:cNvSpPr/>
          <p:nvPr/>
        </p:nvSpPr>
        <p:spPr>
          <a:xfrm>
            <a:off x="956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" name="object 101"/>
          <p:cNvSpPr/>
          <p:nvPr/>
        </p:nvSpPr>
        <p:spPr>
          <a:xfrm>
            <a:off x="9640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" name="object 102"/>
          <p:cNvSpPr/>
          <p:nvPr/>
        </p:nvSpPr>
        <p:spPr>
          <a:xfrm>
            <a:off x="9714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" name="object 103"/>
          <p:cNvSpPr/>
          <p:nvPr/>
        </p:nvSpPr>
        <p:spPr>
          <a:xfrm>
            <a:off x="978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" name="object 104"/>
          <p:cNvSpPr/>
          <p:nvPr/>
        </p:nvSpPr>
        <p:spPr>
          <a:xfrm>
            <a:off x="986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" name="object 105"/>
          <p:cNvSpPr/>
          <p:nvPr/>
        </p:nvSpPr>
        <p:spPr>
          <a:xfrm>
            <a:off x="993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" name="object 106"/>
          <p:cNvSpPr/>
          <p:nvPr/>
        </p:nvSpPr>
        <p:spPr>
          <a:xfrm>
            <a:off x="10007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" name="object 107"/>
          <p:cNvSpPr/>
          <p:nvPr/>
        </p:nvSpPr>
        <p:spPr>
          <a:xfrm>
            <a:off x="1008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" name="object 108"/>
          <p:cNvSpPr/>
          <p:nvPr/>
        </p:nvSpPr>
        <p:spPr>
          <a:xfrm>
            <a:off x="10143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" name="object 109"/>
          <p:cNvSpPr/>
          <p:nvPr/>
        </p:nvSpPr>
        <p:spPr>
          <a:xfrm>
            <a:off x="10216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" name="object 110"/>
          <p:cNvSpPr/>
          <p:nvPr/>
        </p:nvSpPr>
        <p:spPr>
          <a:xfrm>
            <a:off x="1028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" name="object 111"/>
          <p:cNvSpPr/>
          <p:nvPr/>
        </p:nvSpPr>
        <p:spPr>
          <a:xfrm>
            <a:off x="1036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" name="object 112"/>
          <p:cNvSpPr/>
          <p:nvPr/>
        </p:nvSpPr>
        <p:spPr>
          <a:xfrm>
            <a:off x="10436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" name="object 113"/>
          <p:cNvSpPr/>
          <p:nvPr/>
        </p:nvSpPr>
        <p:spPr>
          <a:xfrm>
            <a:off x="10509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" name="object 114"/>
          <p:cNvSpPr/>
          <p:nvPr/>
        </p:nvSpPr>
        <p:spPr>
          <a:xfrm>
            <a:off x="1058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" name="object 115"/>
          <p:cNvSpPr/>
          <p:nvPr/>
        </p:nvSpPr>
        <p:spPr>
          <a:xfrm>
            <a:off x="1065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" name="object 116"/>
          <p:cNvSpPr/>
          <p:nvPr/>
        </p:nvSpPr>
        <p:spPr>
          <a:xfrm>
            <a:off x="107191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" name="object 117"/>
          <p:cNvSpPr/>
          <p:nvPr/>
        </p:nvSpPr>
        <p:spPr>
          <a:xfrm>
            <a:off x="10792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" name="object 118"/>
          <p:cNvSpPr/>
          <p:nvPr/>
        </p:nvSpPr>
        <p:spPr>
          <a:xfrm>
            <a:off x="1086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" name="object 119"/>
          <p:cNvSpPr/>
          <p:nvPr/>
        </p:nvSpPr>
        <p:spPr>
          <a:xfrm>
            <a:off x="1093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" name="object 120"/>
          <p:cNvSpPr/>
          <p:nvPr/>
        </p:nvSpPr>
        <p:spPr>
          <a:xfrm>
            <a:off x="1101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" name="object 121"/>
          <p:cNvSpPr/>
          <p:nvPr/>
        </p:nvSpPr>
        <p:spPr>
          <a:xfrm>
            <a:off x="1108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" name="object 122"/>
          <p:cNvSpPr/>
          <p:nvPr/>
        </p:nvSpPr>
        <p:spPr>
          <a:xfrm>
            <a:off x="1115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" name="object 123"/>
          <p:cNvSpPr/>
          <p:nvPr/>
        </p:nvSpPr>
        <p:spPr>
          <a:xfrm>
            <a:off x="1123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" name="object 124"/>
          <p:cNvSpPr/>
          <p:nvPr/>
        </p:nvSpPr>
        <p:spPr>
          <a:xfrm>
            <a:off x="1129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" name="object 125"/>
          <p:cNvSpPr/>
          <p:nvPr/>
        </p:nvSpPr>
        <p:spPr>
          <a:xfrm>
            <a:off x="1136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" name="object 126"/>
          <p:cNvSpPr/>
          <p:nvPr/>
        </p:nvSpPr>
        <p:spPr>
          <a:xfrm>
            <a:off x="1144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" name="object 127"/>
          <p:cNvSpPr/>
          <p:nvPr/>
        </p:nvSpPr>
        <p:spPr>
          <a:xfrm>
            <a:off x="1151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" name="object 128"/>
          <p:cNvSpPr/>
          <p:nvPr/>
        </p:nvSpPr>
        <p:spPr>
          <a:xfrm>
            <a:off x="1158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" name="object 129"/>
          <p:cNvSpPr/>
          <p:nvPr/>
        </p:nvSpPr>
        <p:spPr>
          <a:xfrm>
            <a:off x="1166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" name="object 130"/>
          <p:cNvSpPr/>
          <p:nvPr/>
        </p:nvSpPr>
        <p:spPr>
          <a:xfrm>
            <a:off x="1173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" name="object 131"/>
          <p:cNvSpPr/>
          <p:nvPr/>
        </p:nvSpPr>
        <p:spPr>
          <a:xfrm>
            <a:off x="11807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" name="object 132"/>
          <p:cNvSpPr/>
          <p:nvPr/>
        </p:nvSpPr>
        <p:spPr>
          <a:xfrm>
            <a:off x="1187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" name="object 133"/>
          <p:cNvSpPr/>
          <p:nvPr/>
        </p:nvSpPr>
        <p:spPr>
          <a:xfrm>
            <a:off x="1194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" name="object 134"/>
          <p:cNvSpPr/>
          <p:nvPr/>
        </p:nvSpPr>
        <p:spPr>
          <a:xfrm>
            <a:off x="1201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" name="object 135"/>
          <p:cNvSpPr/>
          <p:nvPr/>
        </p:nvSpPr>
        <p:spPr>
          <a:xfrm>
            <a:off x="1209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" name="object 136"/>
          <p:cNvSpPr/>
          <p:nvPr/>
        </p:nvSpPr>
        <p:spPr>
          <a:xfrm>
            <a:off x="1216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" name="object 137"/>
          <p:cNvSpPr/>
          <p:nvPr/>
        </p:nvSpPr>
        <p:spPr>
          <a:xfrm>
            <a:off x="12236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" name="object 138"/>
          <p:cNvSpPr/>
          <p:nvPr/>
        </p:nvSpPr>
        <p:spPr>
          <a:xfrm>
            <a:off x="1231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" name="object 139"/>
          <p:cNvSpPr/>
          <p:nvPr/>
        </p:nvSpPr>
        <p:spPr>
          <a:xfrm>
            <a:off x="1238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" name="object 140"/>
          <p:cNvSpPr/>
          <p:nvPr/>
        </p:nvSpPr>
        <p:spPr>
          <a:xfrm>
            <a:off x="1244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" name="object 141"/>
          <p:cNvSpPr/>
          <p:nvPr/>
        </p:nvSpPr>
        <p:spPr>
          <a:xfrm>
            <a:off x="1251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" name="object 142"/>
          <p:cNvSpPr/>
          <p:nvPr/>
        </p:nvSpPr>
        <p:spPr>
          <a:xfrm>
            <a:off x="12592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" name="object 143"/>
          <p:cNvSpPr/>
          <p:nvPr/>
        </p:nvSpPr>
        <p:spPr>
          <a:xfrm>
            <a:off x="1266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" name="object 144"/>
          <p:cNvSpPr/>
          <p:nvPr/>
        </p:nvSpPr>
        <p:spPr>
          <a:xfrm>
            <a:off x="1273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" name="object 145"/>
          <p:cNvSpPr/>
          <p:nvPr/>
        </p:nvSpPr>
        <p:spPr>
          <a:xfrm>
            <a:off x="1281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" name="object 146"/>
          <p:cNvSpPr/>
          <p:nvPr/>
        </p:nvSpPr>
        <p:spPr>
          <a:xfrm>
            <a:off x="12885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" name="object 147"/>
          <p:cNvSpPr/>
          <p:nvPr/>
        </p:nvSpPr>
        <p:spPr>
          <a:xfrm>
            <a:off x="1295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" name="object 148"/>
          <p:cNvSpPr/>
          <p:nvPr/>
        </p:nvSpPr>
        <p:spPr>
          <a:xfrm>
            <a:off x="13022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" name="object 149"/>
          <p:cNvSpPr/>
          <p:nvPr/>
        </p:nvSpPr>
        <p:spPr>
          <a:xfrm>
            <a:off x="1309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" name="object 150"/>
          <p:cNvSpPr/>
          <p:nvPr/>
        </p:nvSpPr>
        <p:spPr>
          <a:xfrm>
            <a:off x="1316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" name="object 151"/>
          <p:cNvSpPr/>
          <p:nvPr/>
        </p:nvSpPr>
        <p:spPr>
          <a:xfrm>
            <a:off x="1324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" name="object 152"/>
          <p:cNvSpPr/>
          <p:nvPr/>
        </p:nvSpPr>
        <p:spPr>
          <a:xfrm>
            <a:off x="13315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" name="object 153"/>
          <p:cNvSpPr/>
          <p:nvPr/>
        </p:nvSpPr>
        <p:spPr>
          <a:xfrm>
            <a:off x="1338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" name="object 154"/>
          <p:cNvSpPr/>
          <p:nvPr/>
        </p:nvSpPr>
        <p:spPr>
          <a:xfrm>
            <a:off x="1346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" name="object 155"/>
          <p:cNvSpPr/>
          <p:nvPr/>
        </p:nvSpPr>
        <p:spPr>
          <a:xfrm>
            <a:off x="1353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" name="object 156"/>
          <p:cNvSpPr/>
          <p:nvPr/>
        </p:nvSpPr>
        <p:spPr>
          <a:xfrm>
            <a:off x="1359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" name="object 157"/>
          <p:cNvSpPr/>
          <p:nvPr/>
        </p:nvSpPr>
        <p:spPr>
          <a:xfrm>
            <a:off x="13671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" name="object 158"/>
          <p:cNvSpPr/>
          <p:nvPr/>
        </p:nvSpPr>
        <p:spPr>
          <a:xfrm>
            <a:off x="1374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" name="object 159"/>
          <p:cNvSpPr/>
          <p:nvPr/>
        </p:nvSpPr>
        <p:spPr>
          <a:xfrm>
            <a:off x="13817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" name="object 160"/>
          <p:cNvSpPr/>
          <p:nvPr/>
        </p:nvSpPr>
        <p:spPr>
          <a:xfrm>
            <a:off x="1389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" name="object 161"/>
          <p:cNvSpPr/>
          <p:nvPr/>
        </p:nvSpPr>
        <p:spPr>
          <a:xfrm>
            <a:off x="1396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" name="object 162"/>
          <p:cNvSpPr/>
          <p:nvPr/>
        </p:nvSpPr>
        <p:spPr>
          <a:xfrm>
            <a:off x="1403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" name="object 163"/>
          <p:cNvSpPr/>
          <p:nvPr/>
        </p:nvSpPr>
        <p:spPr>
          <a:xfrm>
            <a:off x="1411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" name="object 164"/>
          <p:cNvSpPr/>
          <p:nvPr/>
        </p:nvSpPr>
        <p:spPr>
          <a:xfrm>
            <a:off x="1417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" name="object 165"/>
          <p:cNvSpPr/>
          <p:nvPr/>
        </p:nvSpPr>
        <p:spPr>
          <a:xfrm>
            <a:off x="1424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" name="object 166"/>
          <p:cNvSpPr/>
          <p:nvPr/>
        </p:nvSpPr>
        <p:spPr>
          <a:xfrm>
            <a:off x="1432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" name="object 167"/>
          <p:cNvSpPr/>
          <p:nvPr/>
        </p:nvSpPr>
        <p:spPr>
          <a:xfrm>
            <a:off x="1439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" name="object 168"/>
          <p:cNvSpPr/>
          <p:nvPr/>
        </p:nvSpPr>
        <p:spPr>
          <a:xfrm>
            <a:off x="1446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" name="object 169"/>
          <p:cNvSpPr/>
          <p:nvPr/>
        </p:nvSpPr>
        <p:spPr>
          <a:xfrm>
            <a:off x="1453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" name="object 170"/>
          <p:cNvSpPr/>
          <p:nvPr/>
        </p:nvSpPr>
        <p:spPr>
          <a:xfrm>
            <a:off x="1461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" name="object 171"/>
          <p:cNvSpPr/>
          <p:nvPr/>
        </p:nvSpPr>
        <p:spPr>
          <a:xfrm>
            <a:off x="14686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" name="object 172"/>
          <p:cNvSpPr/>
          <p:nvPr/>
        </p:nvSpPr>
        <p:spPr>
          <a:xfrm>
            <a:off x="1474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" name="object 173"/>
          <p:cNvSpPr/>
          <p:nvPr/>
        </p:nvSpPr>
        <p:spPr>
          <a:xfrm>
            <a:off x="1482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" name="object 174"/>
          <p:cNvSpPr/>
          <p:nvPr/>
        </p:nvSpPr>
        <p:spPr>
          <a:xfrm>
            <a:off x="1489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" name="object 175"/>
          <p:cNvSpPr/>
          <p:nvPr/>
        </p:nvSpPr>
        <p:spPr>
          <a:xfrm>
            <a:off x="1496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" name="object 176"/>
          <p:cNvSpPr/>
          <p:nvPr/>
        </p:nvSpPr>
        <p:spPr>
          <a:xfrm>
            <a:off x="1504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" name="object 177"/>
          <p:cNvSpPr/>
          <p:nvPr/>
        </p:nvSpPr>
        <p:spPr>
          <a:xfrm>
            <a:off x="1511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" name="object 178"/>
          <p:cNvSpPr/>
          <p:nvPr/>
        </p:nvSpPr>
        <p:spPr>
          <a:xfrm>
            <a:off x="1518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" name="object 179"/>
          <p:cNvSpPr/>
          <p:nvPr/>
        </p:nvSpPr>
        <p:spPr>
          <a:xfrm>
            <a:off x="1526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" name="object 180"/>
          <p:cNvSpPr/>
          <p:nvPr/>
        </p:nvSpPr>
        <p:spPr>
          <a:xfrm>
            <a:off x="1532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" name="object 181"/>
          <p:cNvSpPr/>
          <p:nvPr/>
        </p:nvSpPr>
        <p:spPr>
          <a:xfrm>
            <a:off x="1539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" name="object 182"/>
          <p:cNvSpPr/>
          <p:nvPr/>
        </p:nvSpPr>
        <p:spPr>
          <a:xfrm>
            <a:off x="15471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" name="object 183"/>
          <p:cNvSpPr/>
          <p:nvPr/>
        </p:nvSpPr>
        <p:spPr>
          <a:xfrm>
            <a:off x="1554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" name="object 184"/>
          <p:cNvSpPr/>
          <p:nvPr/>
        </p:nvSpPr>
        <p:spPr>
          <a:xfrm>
            <a:off x="1561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" name="object 185"/>
          <p:cNvSpPr/>
          <p:nvPr/>
        </p:nvSpPr>
        <p:spPr>
          <a:xfrm>
            <a:off x="1569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" name="object 186"/>
          <p:cNvSpPr/>
          <p:nvPr/>
        </p:nvSpPr>
        <p:spPr>
          <a:xfrm>
            <a:off x="15764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7" name="object 187"/>
          <p:cNvSpPr/>
          <p:nvPr/>
        </p:nvSpPr>
        <p:spPr>
          <a:xfrm>
            <a:off x="1583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8" name="object 188"/>
          <p:cNvSpPr/>
          <p:nvPr/>
        </p:nvSpPr>
        <p:spPr>
          <a:xfrm>
            <a:off x="15900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9" name="object 189"/>
          <p:cNvSpPr/>
          <p:nvPr/>
        </p:nvSpPr>
        <p:spPr>
          <a:xfrm>
            <a:off x="1597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0" name="object 190"/>
          <p:cNvSpPr/>
          <p:nvPr/>
        </p:nvSpPr>
        <p:spPr>
          <a:xfrm>
            <a:off x="1604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1" name="object 191"/>
          <p:cNvSpPr/>
          <p:nvPr/>
        </p:nvSpPr>
        <p:spPr>
          <a:xfrm>
            <a:off x="1612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2" name="object 192"/>
          <p:cNvSpPr/>
          <p:nvPr/>
        </p:nvSpPr>
        <p:spPr>
          <a:xfrm>
            <a:off x="16193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3" name="object 193"/>
          <p:cNvSpPr/>
          <p:nvPr/>
        </p:nvSpPr>
        <p:spPr>
          <a:xfrm>
            <a:off x="1626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4" name="object 194"/>
          <p:cNvSpPr/>
          <p:nvPr/>
        </p:nvSpPr>
        <p:spPr>
          <a:xfrm>
            <a:off x="1634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5" name="object 195"/>
          <p:cNvSpPr/>
          <p:nvPr/>
        </p:nvSpPr>
        <p:spPr>
          <a:xfrm>
            <a:off x="1641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6" name="object 196"/>
          <p:cNvSpPr/>
          <p:nvPr/>
        </p:nvSpPr>
        <p:spPr>
          <a:xfrm>
            <a:off x="1647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7" name="object 197"/>
          <p:cNvSpPr/>
          <p:nvPr/>
        </p:nvSpPr>
        <p:spPr>
          <a:xfrm>
            <a:off x="16549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8" name="object 198"/>
          <p:cNvSpPr/>
          <p:nvPr/>
        </p:nvSpPr>
        <p:spPr>
          <a:xfrm>
            <a:off x="1662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9" name="object 199"/>
          <p:cNvSpPr/>
          <p:nvPr/>
        </p:nvSpPr>
        <p:spPr>
          <a:xfrm>
            <a:off x="16696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0" name="object 200"/>
          <p:cNvSpPr/>
          <p:nvPr/>
        </p:nvSpPr>
        <p:spPr>
          <a:xfrm>
            <a:off x="16769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1" name="object 201"/>
          <p:cNvSpPr/>
          <p:nvPr/>
        </p:nvSpPr>
        <p:spPr>
          <a:xfrm>
            <a:off x="1684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2" name="object 202"/>
          <p:cNvSpPr/>
          <p:nvPr/>
        </p:nvSpPr>
        <p:spPr>
          <a:xfrm>
            <a:off x="1691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3" name="object 203"/>
          <p:cNvSpPr/>
          <p:nvPr/>
        </p:nvSpPr>
        <p:spPr>
          <a:xfrm>
            <a:off x="16989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4" name="object 204"/>
          <p:cNvSpPr/>
          <p:nvPr/>
        </p:nvSpPr>
        <p:spPr>
          <a:xfrm>
            <a:off x="1705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5" name="object 205"/>
          <p:cNvSpPr/>
          <p:nvPr/>
        </p:nvSpPr>
        <p:spPr>
          <a:xfrm>
            <a:off x="1712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6" name="object 206"/>
          <p:cNvSpPr/>
          <p:nvPr/>
        </p:nvSpPr>
        <p:spPr>
          <a:xfrm>
            <a:off x="1719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7" name="object 207"/>
          <p:cNvSpPr/>
          <p:nvPr/>
        </p:nvSpPr>
        <p:spPr>
          <a:xfrm>
            <a:off x="1727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8" name="object 208"/>
          <p:cNvSpPr/>
          <p:nvPr/>
        </p:nvSpPr>
        <p:spPr>
          <a:xfrm>
            <a:off x="1734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9" name="object 209"/>
          <p:cNvSpPr/>
          <p:nvPr/>
        </p:nvSpPr>
        <p:spPr>
          <a:xfrm>
            <a:off x="1741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0" name="object 210"/>
          <p:cNvSpPr/>
          <p:nvPr/>
        </p:nvSpPr>
        <p:spPr>
          <a:xfrm>
            <a:off x="1749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1" name="object 211"/>
          <p:cNvSpPr/>
          <p:nvPr/>
        </p:nvSpPr>
        <p:spPr>
          <a:xfrm>
            <a:off x="17565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2" name="object 212"/>
          <p:cNvSpPr/>
          <p:nvPr/>
        </p:nvSpPr>
        <p:spPr>
          <a:xfrm>
            <a:off x="1762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3" name="object 213"/>
          <p:cNvSpPr/>
          <p:nvPr/>
        </p:nvSpPr>
        <p:spPr>
          <a:xfrm>
            <a:off x="1770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4" name="object 214"/>
          <p:cNvSpPr/>
          <p:nvPr/>
        </p:nvSpPr>
        <p:spPr>
          <a:xfrm>
            <a:off x="17774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5" name="object 215"/>
          <p:cNvSpPr/>
          <p:nvPr/>
        </p:nvSpPr>
        <p:spPr>
          <a:xfrm>
            <a:off x="17847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6" name="object 216"/>
          <p:cNvSpPr/>
          <p:nvPr/>
        </p:nvSpPr>
        <p:spPr>
          <a:xfrm>
            <a:off x="1792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7" name="object 217"/>
          <p:cNvSpPr/>
          <p:nvPr/>
        </p:nvSpPr>
        <p:spPr>
          <a:xfrm>
            <a:off x="1799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8" name="object 218"/>
          <p:cNvSpPr/>
          <p:nvPr/>
        </p:nvSpPr>
        <p:spPr>
          <a:xfrm>
            <a:off x="1806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9" name="object 219"/>
          <p:cNvSpPr/>
          <p:nvPr/>
        </p:nvSpPr>
        <p:spPr>
          <a:xfrm>
            <a:off x="1814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0" name="object 220"/>
          <p:cNvSpPr/>
          <p:nvPr/>
        </p:nvSpPr>
        <p:spPr>
          <a:xfrm>
            <a:off x="1820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1" name="object 221"/>
          <p:cNvSpPr/>
          <p:nvPr/>
        </p:nvSpPr>
        <p:spPr>
          <a:xfrm>
            <a:off x="1827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2" name="object 222"/>
          <p:cNvSpPr/>
          <p:nvPr/>
        </p:nvSpPr>
        <p:spPr>
          <a:xfrm>
            <a:off x="18350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3" name="object 223"/>
          <p:cNvSpPr/>
          <p:nvPr/>
        </p:nvSpPr>
        <p:spPr>
          <a:xfrm>
            <a:off x="1842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4" name="object 224"/>
          <p:cNvSpPr/>
          <p:nvPr/>
        </p:nvSpPr>
        <p:spPr>
          <a:xfrm>
            <a:off x="1849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5" name="object 225"/>
          <p:cNvSpPr/>
          <p:nvPr/>
        </p:nvSpPr>
        <p:spPr>
          <a:xfrm>
            <a:off x="1857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6" name="object 226"/>
          <p:cNvSpPr/>
          <p:nvPr/>
        </p:nvSpPr>
        <p:spPr>
          <a:xfrm>
            <a:off x="18643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7" name="object 227"/>
          <p:cNvSpPr/>
          <p:nvPr/>
        </p:nvSpPr>
        <p:spPr>
          <a:xfrm>
            <a:off x="1871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8" name="object 228"/>
          <p:cNvSpPr/>
          <p:nvPr/>
        </p:nvSpPr>
        <p:spPr>
          <a:xfrm>
            <a:off x="18779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9" name="object 229"/>
          <p:cNvSpPr/>
          <p:nvPr/>
        </p:nvSpPr>
        <p:spPr>
          <a:xfrm>
            <a:off x="1885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0" name="object 230"/>
          <p:cNvSpPr/>
          <p:nvPr/>
        </p:nvSpPr>
        <p:spPr>
          <a:xfrm>
            <a:off x="1892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1" name="object 231"/>
          <p:cNvSpPr/>
          <p:nvPr/>
        </p:nvSpPr>
        <p:spPr>
          <a:xfrm>
            <a:off x="1899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2" name="object 232"/>
          <p:cNvSpPr/>
          <p:nvPr/>
        </p:nvSpPr>
        <p:spPr>
          <a:xfrm>
            <a:off x="19072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3" name="object 233"/>
          <p:cNvSpPr/>
          <p:nvPr/>
        </p:nvSpPr>
        <p:spPr>
          <a:xfrm>
            <a:off x="1914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4" name="object 234"/>
          <p:cNvSpPr/>
          <p:nvPr/>
        </p:nvSpPr>
        <p:spPr>
          <a:xfrm>
            <a:off x="1921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5" name="object 235"/>
          <p:cNvSpPr/>
          <p:nvPr/>
        </p:nvSpPr>
        <p:spPr>
          <a:xfrm>
            <a:off x="1929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6" name="object 236"/>
          <p:cNvSpPr/>
          <p:nvPr/>
        </p:nvSpPr>
        <p:spPr>
          <a:xfrm>
            <a:off x="1935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7" name="object 237"/>
          <p:cNvSpPr/>
          <p:nvPr/>
        </p:nvSpPr>
        <p:spPr>
          <a:xfrm>
            <a:off x="19428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8" name="object 238"/>
          <p:cNvSpPr/>
          <p:nvPr/>
        </p:nvSpPr>
        <p:spPr>
          <a:xfrm>
            <a:off x="1950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9" name="object 239"/>
          <p:cNvSpPr/>
          <p:nvPr/>
        </p:nvSpPr>
        <p:spPr>
          <a:xfrm>
            <a:off x="19574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0" name="object 240"/>
          <p:cNvSpPr/>
          <p:nvPr/>
        </p:nvSpPr>
        <p:spPr>
          <a:xfrm>
            <a:off x="1964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1" name="object 241"/>
          <p:cNvSpPr/>
          <p:nvPr/>
        </p:nvSpPr>
        <p:spPr>
          <a:xfrm>
            <a:off x="1972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2" name="object 242"/>
          <p:cNvSpPr/>
          <p:nvPr/>
        </p:nvSpPr>
        <p:spPr>
          <a:xfrm>
            <a:off x="1979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3" name="object 243"/>
          <p:cNvSpPr/>
          <p:nvPr/>
        </p:nvSpPr>
        <p:spPr>
          <a:xfrm>
            <a:off x="1986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4" name="object 244"/>
          <p:cNvSpPr/>
          <p:nvPr/>
        </p:nvSpPr>
        <p:spPr>
          <a:xfrm>
            <a:off x="1993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5" name="object 245"/>
          <p:cNvSpPr/>
          <p:nvPr/>
        </p:nvSpPr>
        <p:spPr>
          <a:xfrm>
            <a:off x="2000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6" name="object 246"/>
          <p:cNvSpPr/>
          <p:nvPr/>
        </p:nvSpPr>
        <p:spPr>
          <a:xfrm>
            <a:off x="2007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7" name="object 247"/>
          <p:cNvSpPr/>
          <p:nvPr/>
        </p:nvSpPr>
        <p:spPr>
          <a:xfrm>
            <a:off x="2015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8" name="object 248"/>
          <p:cNvSpPr/>
          <p:nvPr/>
        </p:nvSpPr>
        <p:spPr>
          <a:xfrm>
            <a:off x="2022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9" name="object 249"/>
          <p:cNvSpPr/>
          <p:nvPr/>
        </p:nvSpPr>
        <p:spPr>
          <a:xfrm>
            <a:off x="2029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0" name="object 250"/>
          <p:cNvSpPr/>
          <p:nvPr/>
        </p:nvSpPr>
        <p:spPr>
          <a:xfrm>
            <a:off x="2037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1" name="object 251"/>
          <p:cNvSpPr/>
          <p:nvPr/>
        </p:nvSpPr>
        <p:spPr>
          <a:xfrm>
            <a:off x="20443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2" name="object 252"/>
          <p:cNvSpPr/>
          <p:nvPr/>
        </p:nvSpPr>
        <p:spPr>
          <a:xfrm>
            <a:off x="2050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3" name="object 253"/>
          <p:cNvSpPr/>
          <p:nvPr/>
        </p:nvSpPr>
        <p:spPr>
          <a:xfrm>
            <a:off x="2057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4" name="object 254"/>
          <p:cNvSpPr/>
          <p:nvPr/>
        </p:nvSpPr>
        <p:spPr>
          <a:xfrm>
            <a:off x="2065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5" name="object 255"/>
          <p:cNvSpPr/>
          <p:nvPr/>
        </p:nvSpPr>
        <p:spPr>
          <a:xfrm>
            <a:off x="2072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6" name="object 256"/>
          <p:cNvSpPr/>
          <p:nvPr/>
        </p:nvSpPr>
        <p:spPr>
          <a:xfrm>
            <a:off x="2079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7" name="object 257"/>
          <p:cNvSpPr/>
          <p:nvPr/>
        </p:nvSpPr>
        <p:spPr>
          <a:xfrm>
            <a:off x="20872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8" name="object 258"/>
          <p:cNvSpPr/>
          <p:nvPr/>
        </p:nvSpPr>
        <p:spPr>
          <a:xfrm>
            <a:off x="2094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9" name="object 259"/>
          <p:cNvSpPr/>
          <p:nvPr/>
        </p:nvSpPr>
        <p:spPr>
          <a:xfrm>
            <a:off x="2101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0" name="object 260"/>
          <p:cNvSpPr/>
          <p:nvPr/>
        </p:nvSpPr>
        <p:spPr>
          <a:xfrm>
            <a:off x="2108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1" name="object 261"/>
          <p:cNvSpPr/>
          <p:nvPr/>
        </p:nvSpPr>
        <p:spPr>
          <a:xfrm>
            <a:off x="2115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2" name="object 262"/>
          <p:cNvSpPr/>
          <p:nvPr/>
        </p:nvSpPr>
        <p:spPr>
          <a:xfrm>
            <a:off x="21228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3" name="object 263"/>
          <p:cNvSpPr/>
          <p:nvPr/>
        </p:nvSpPr>
        <p:spPr>
          <a:xfrm>
            <a:off x="2130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4" name="object 264"/>
          <p:cNvSpPr/>
          <p:nvPr/>
        </p:nvSpPr>
        <p:spPr>
          <a:xfrm>
            <a:off x="2137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5" name="object 265"/>
          <p:cNvSpPr/>
          <p:nvPr/>
        </p:nvSpPr>
        <p:spPr>
          <a:xfrm>
            <a:off x="2144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6" name="object 266"/>
          <p:cNvSpPr/>
          <p:nvPr/>
        </p:nvSpPr>
        <p:spPr>
          <a:xfrm>
            <a:off x="21521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7" name="object 267"/>
          <p:cNvSpPr/>
          <p:nvPr/>
        </p:nvSpPr>
        <p:spPr>
          <a:xfrm>
            <a:off x="2159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8" name="object 268"/>
          <p:cNvSpPr/>
          <p:nvPr/>
        </p:nvSpPr>
        <p:spPr>
          <a:xfrm>
            <a:off x="21658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9" name="object 269"/>
          <p:cNvSpPr/>
          <p:nvPr/>
        </p:nvSpPr>
        <p:spPr>
          <a:xfrm>
            <a:off x="2173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0" name="object 270"/>
          <p:cNvSpPr/>
          <p:nvPr/>
        </p:nvSpPr>
        <p:spPr>
          <a:xfrm>
            <a:off x="2180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1" name="object 271"/>
          <p:cNvSpPr/>
          <p:nvPr/>
        </p:nvSpPr>
        <p:spPr>
          <a:xfrm>
            <a:off x="2187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2" name="object 272"/>
          <p:cNvSpPr/>
          <p:nvPr/>
        </p:nvSpPr>
        <p:spPr>
          <a:xfrm>
            <a:off x="21951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3" name="object 273"/>
          <p:cNvSpPr/>
          <p:nvPr/>
        </p:nvSpPr>
        <p:spPr>
          <a:xfrm>
            <a:off x="2202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4" name="object 274"/>
          <p:cNvSpPr/>
          <p:nvPr/>
        </p:nvSpPr>
        <p:spPr>
          <a:xfrm>
            <a:off x="2209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5" name="object 275"/>
          <p:cNvSpPr/>
          <p:nvPr/>
        </p:nvSpPr>
        <p:spPr>
          <a:xfrm>
            <a:off x="2217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6" name="object 276"/>
          <p:cNvSpPr/>
          <p:nvPr/>
        </p:nvSpPr>
        <p:spPr>
          <a:xfrm>
            <a:off x="2223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7" name="object 277"/>
          <p:cNvSpPr/>
          <p:nvPr/>
        </p:nvSpPr>
        <p:spPr>
          <a:xfrm>
            <a:off x="22307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8" name="object 278"/>
          <p:cNvSpPr/>
          <p:nvPr/>
        </p:nvSpPr>
        <p:spPr>
          <a:xfrm>
            <a:off x="2238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9" name="object 279"/>
          <p:cNvSpPr/>
          <p:nvPr/>
        </p:nvSpPr>
        <p:spPr>
          <a:xfrm>
            <a:off x="22453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0" name="object 280"/>
          <p:cNvSpPr/>
          <p:nvPr/>
        </p:nvSpPr>
        <p:spPr>
          <a:xfrm>
            <a:off x="2252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1" name="object 281"/>
          <p:cNvSpPr/>
          <p:nvPr/>
        </p:nvSpPr>
        <p:spPr>
          <a:xfrm>
            <a:off x="2260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2" name="object 282"/>
          <p:cNvSpPr/>
          <p:nvPr/>
        </p:nvSpPr>
        <p:spPr>
          <a:xfrm>
            <a:off x="2267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3" name="object 283"/>
          <p:cNvSpPr/>
          <p:nvPr/>
        </p:nvSpPr>
        <p:spPr>
          <a:xfrm>
            <a:off x="2274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4" name="object 284"/>
          <p:cNvSpPr/>
          <p:nvPr/>
        </p:nvSpPr>
        <p:spPr>
          <a:xfrm>
            <a:off x="2280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5" name="object 285"/>
          <p:cNvSpPr/>
          <p:nvPr/>
        </p:nvSpPr>
        <p:spPr>
          <a:xfrm>
            <a:off x="2288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6" name="object 286"/>
          <p:cNvSpPr/>
          <p:nvPr/>
        </p:nvSpPr>
        <p:spPr>
          <a:xfrm>
            <a:off x="2295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7" name="object 287"/>
          <p:cNvSpPr/>
          <p:nvPr/>
        </p:nvSpPr>
        <p:spPr>
          <a:xfrm>
            <a:off x="2302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8" name="object 288"/>
          <p:cNvSpPr/>
          <p:nvPr/>
        </p:nvSpPr>
        <p:spPr>
          <a:xfrm>
            <a:off x="2310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9" name="object 289"/>
          <p:cNvSpPr/>
          <p:nvPr/>
        </p:nvSpPr>
        <p:spPr>
          <a:xfrm>
            <a:off x="2317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0" name="object 290"/>
          <p:cNvSpPr/>
          <p:nvPr/>
        </p:nvSpPr>
        <p:spPr>
          <a:xfrm>
            <a:off x="23249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1" name="object 291"/>
          <p:cNvSpPr/>
          <p:nvPr/>
        </p:nvSpPr>
        <p:spPr>
          <a:xfrm>
            <a:off x="2332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2" name="object 292"/>
          <p:cNvSpPr/>
          <p:nvPr/>
        </p:nvSpPr>
        <p:spPr>
          <a:xfrm>
            <a:off x="2338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3" name="object 293"/>
          <p:cNvSpPr/>
          <p:nvPr/>
        </p:nvSpPr>
        <p:spPr>
          <a:xfrm>
            <a:off x="2345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4" name="object 294"/>
          <p:cNvSpPr/>
          <p:nvPr/>
        </p:nvSpPr>
        <p:spPr>
          <a:xfrm>
            <a:off x="2353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5" name="object 295"/>
          <p:cNvSpPr/>
          <p:nvPr/>
        </p:nvSpPr>
        <p:spPr>
          <a:xfrm>
            <a:off x="2360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6" name="object 296"/>
          <p:cNvSpPr/>
          <p:nvPr/>
        </p:nvSpPr>
        <p:spPr>
          <a:xfrm>
            <a:off x="2367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7" name="object 297"/>
          <p:cNvSpPr/>
          <p:nvPr/>
        </p:nvSpPr>
        <p:spPr>
          <a:xfrm>
            <a:off x="2375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8" name="object 298"/>
          <p:cNvSpPr/>
          <p:nvPr/>
        </p:nvSpPr>
        <p:spPr>
          <a:xfrm>
            <a:off x="2382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9" name="object 299"/>
          <p:cNvSpPr/>
          <p:nvPr/>
        </p:nvSpPr>
        <p:spPr>
          <a:xfrm>
            <a:off x="2389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0" name="object 300"/>
          <p:cNvSpPr/>
          <p:nvPr/>
        </p:nvSpPr>
        <p:spPr>
          <a:xfrm>
            <a:off x="2396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1" name="object 301"/>
          <p:cNvSpPr/>
          <p:nvPr/>
        </p:nvSpPr>
        <p:spPr>
          <a:xfrm>
            <a:off x="24034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2" name="object 302"/>
          <p:cNvSpPr/>
          <p:nvPr/>
        </p:nvSpPr>
        <p:spPr>
          <a:xfrm>
            <a:off x="2410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3" name="object 303"/>
          <p:cNvSpPr/>
          <p:nvPr/>
        </p:nvSpPr>
        <p:spPr>
          <a:xfrm>
            <a:off x="2418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4" name="object 304"/>
          <p:cNvSpPr/>
          <p:nvPr/>
        </p:nvSpPr>
        <p:spPr>
          <a:xfrm>
            <a:off x="2425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5" name="object 305"/>
          <p:cNvSpPr/>
          <p:nvPr/>
        </p:nvSpPr>
        <p:spPr>
          <a:xfrm>
            <a:off x="2432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6" name="object 306"/>
          <p:cNvSpPr/>
          <p:nvPr/>
        </p:nvSpPr>
        <p:spPr>
          <a:xfrm>
            <a:off x="24400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7" name="object 307"/>
          <p:cNvSpPr/>
          <p:nvPr/>
        </p:nvSpPr>
        <p:spPr>
          <a:xfrm>
            <a:off x="2447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8" name="object 308"/>
          <p:cNvSpPr/>
          <p:nvPr/>
        </p:nvSpPr>
        <p:spPr>
          <a:xfrm>
            <a:off x="24536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9" name="object 309"/>
          <p:cNvSpPr/>
          <p:nvPr/>
        </p:nvSpPr>
        <p:spPr>
          <a:xfrm>
            <a:off x="2461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0" name="object 310"/>
          <p:cNvSpPr/>
          <p:nvPr/>
        </p:nvSpPr>
        <p:spPr>
          <a:xfrm>
            <a:off x="2468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1" name="object 311"/>
          <p:cNvSpPr/>
          <p:nvPr/>
        </p:nvSpPr>
        <p:spPr>
          <a:xfrm>
            <a:off x="2475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2" name="object 312"/>
          <p:cNvSpPr/>
          <p:nvPr/>
        </p:nvSpPr>
        <p:spPr>
          <a:xfrm>
            <a:off x="2482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3" name="object 313"/>
          <p:cNvSpPr/>
          <p:nvPr/>
        </p:nvSpPr>
        <p:spPr>
          <a:xfrm>
            <a:off x="2490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4" name="object 314"/>
          <p:cNvSpPr/>
          <p:nvPr/>
        </p:nvSpPr>
        <p:spPr>
          <a:xfrm>
            <a:off x="2497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5" name="object 315"/>
          <p:cNvSpPr/>
          <p:nvPr/>
        </p:nvSpPr>
        <p:spPr>
          <a:xfrm>
            <a:off x="2504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6" name="object 316"/>
          <p:cNvSpPr/>
          <p:nvPr/>
        </p:nvSpPr>
        <p:spPr>
          <a:xfrm>
            <a:off x="2511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7" name="object 317"/>
          <p:cNvSpPr/>
          <p:nvPr/>
        </p:nvSpPr>
        <p:spPr>
          <a:xfrm>
            <a:off x="25185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8" name="object 318"/>
          <p:cNvSpPr/>
          <p:nvPr/>
        </p:nvSpPr>
        <p:spPr>
          <a:xfrm>
            <a:off x="2525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9" name="object 319"/>
          <p:cNvSpPr/>
          <p:nvPr/>
        </p:nvSpPr>
        <p:spPr>
          <a:xfrm>
            <a:off x="25332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0" name="object 320"/>
          <p:cNvSpPr/>
          <p:nvPr/>
        </p:nvSpPr>
        <p:spPr>
          <a:xfrm>
            <a:off x="2540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1" name="object 321"/>
          <p:cNvSpPr/>
          <p:nvPr/>
        </p:nvSpPr>
        <p:spPr>
          <a:xfrm>
            <a:off x="2547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2" name="object 322"/>
          <p:cNvSpPr/>
          <p:nvPr/>
        </p:nvSpPr>
        <p:spPr>
          <a:xfrm>
            <a:off x="2555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3" name="object 323"/>
          <p:cNvSpPr/>
          <p:nvPr/>
        </p:nvSpPr>
        <p:spPr>
          <a:xfrm>
            <a:off x="2562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4" name="object 324"/>
          <p:cNvSpPr/>
          <p:nvPr/>
        </p:nvSpPr>
        <p:spPr>
          <a:xfrm>
            <a:off x="2568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5" name="object 325"/>
          <p:cNvSpPr/>
          <p:nvPr/>
        </p:nvSpPr>
        <p:spPr>
          <a:xfrm>
            <a:off x="2576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6" name="object 326"/>
          <p:cNvSpPr/>
          <p:nvPr/>
        </p:nvSpPr>
        <p:spPr>
          <a:xfrm>
            <a:off x="2583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7" name="object 327"/>
          <p:cNvSpPr/>
          <p:nvPr/>
        </p:nvSpPr>
        <p:spPr>
          <a:xfrm>
            <a:off x="2590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8" name="object 328"/>
          <p:cNvSpPr/>
          <p:nvPr/>
        </p:nvSpPr>
        <p:spPr>
          <a:xfrm>
            <a:off x="2598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9" name="object 329"/>
          <p:cNvSpPr/>
          <p:nvPr/>
        </p:nvSpPr>
        <p:spPr>
          <a:xfrm>
            <a:off x="2605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0" name="object 330"/>
          <p:cNvSpPr/>
          <p:nvPr/>
        </p:nvSpPr>
        <p:spPr>
          <a:xfrm>
            <a:off x="2612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1" name="object 331"/>
          <p:cNvSpPr/>
          <p:nvPr/>
        </p:nvSpPr>
        <p:spPr>
          <a:xfrm>
            <a:off x="2620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2" name="object 332"/>
          <p:cNvSpPr/>
          <p:nvPr/>
        </p:nvSpPr>
        <p:spPr>
          <a:xfrm>
            <a:off x="2626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3" name="object 333"/>
          <p:cNvSpPr/>
          <p:nvPr/>
        </p:nvSpPr>
        <p:spPr>
          <a:xfrm>
            <a:off x="2633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4" name="object 334"/>
          <p:cNvSpPr/>
          <p:nvPr/>
        </p:nvSpPr>
        <p:spPr>
          <a:xfrm>
            <a:off x="2641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5" name="object 335"/>
          <p:cNvSpPr/>
          <p:nvPr/>
        </p:nvSpPr>
        <p:spPr>
          <a:xfrm>
            <a:off x="26483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6" name="object 336"/>
          <p:cNvSpPr/>
          <p:nvPr/>
        </p:nvSpPr>
        <p:spPr>
          <a:xfrm>
            <a:off x="2655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7" name="object 337"/>
          <p:cNvSpPr/>
          <p:nvPr/>
        </p:nvSpPr>
        <p:spPr>
          <a:xfrm>
            <a:off x="2663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8" name="object 338"/>
          <p:cNvSpPr/>
          <p:nvPr/>
        </p:nvSpPr>
        <p:spPr>
          <a:xfrm>
            <a:off x="2670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9" name="object 339"/>
          <p:cNvSpPr/>
          <p:nvPr/>
        </p:nvSpPr>
        <p:spPr>
          <a:xfrm>
            <a:off x="2677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0" name="object 340"/>
          <p:cNvSpPr/>
          <p:nvPr/>
        </p:nvSpPr>
        <p:spPr>
          <a:xfrm>
            <a:off x="2683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1" name="object 341"/>
          <p:cNvSpPr/>
          <p:nvPr/>
        </p:nvSpPr>
        <p:spPr>
          <a:xfrm>
            <a:off x="26912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2" name="object 342"/>
          <p:cNvSpPr/>
          <p:nvPr/>
        </p:nvSpPr>
        <p:spPr>
          <a:xfrm>
            <a:off x="2698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3" name="object 343"/>
          <p:cNvSpPr/>
          <p:nvPr/>
        </p:nvSpPr>
        <p:spPr>
          <a:xfrm>
            <a:off x="2705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4" name="object 344"/>
          <p:cNvSpPr/>
          <p:nvPr/>
        </p:nvSpPr>
        <p:spPr>
          <a:xfrm>
            <a:off x="2713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5" name="object 345"/>
          <p:cNvSpPr/>
          <p:nvPr/>
        </p:nvSpPr>
        <p:spPr>
          <a:xfrm>
            <a:off x="2720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6" name="object 346"/>
          <p:cNvSpPr/>
          <p:nvPr/>
        </p:nvSpPr>
        <p:spPr>
          <a:xfrm>
            <a:off x="27279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7" name="object 347"/>
          <p:cNvSpPr/>
          <p:nvPr/>
        </p:nvSpPr>
        <p:spPr>
          <a:xfrm>
            <a:off x="2735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8" name="object 348"/>
          <p:cNvSpPr/>
          <p:nvPr/>
        </p:nvSpPr>
        <p:spPr>
          <a:xfrm>
            <a:off x="27415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9" name="object 349"/>
          <p:cNvSpPr/>
          <p:nvPr/>
        </p:nvSpPr>
        <p:spPr>
          <a:xfrm>
            <a:off x="2748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0" name="object 350"/>
          <p:cNvSpPr/>
          <p:nvPr/>
        </p:nvSpPr>
        <p:spPr>
          <a:xfrm>
            <a:off x="2756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1" name="object 351"/>
          <p:cNvSpPr/>
          <p:nvPr/>
        </p:nvSpPr>
        <p:spPr>
          <a:xfrm>
            <a:off x="2763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2" name="object 352"/>
          <p:cNvSpPr/>
          <p:nvPr/>
        </p:nvSpPr>
        <p:spPr>
          <a:xfrm>
            <a:off x="2770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3" name="object 353"/>
          <p:cNvSpPr/>
          <p:nvPr/>
        </p:nvSpPr>
        <p:spPr>
          <a:xfrm>
            <a:off x="27781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4" name="object 354"/>
          <p:cNvSpPr/>
          <p:nvPr/>
        </p:nvSpPr>
        <p:spPr>
          <a:xfrm>
            <a:off x="2785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5" name="object 355"/>
          <p:cNvSpPr/>
          <p:nvPr/>
        </p:nvSpPr>
        <p:spPr>
          <a:xfrm>
            <a:off x="2792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6" name="object 356"/>
          <p:cNvSpPr/>
          <p:nvPr/>
        </p:nvSpPr>
        <p:spPr>
          <a:xfrm>
            <a:off x="2799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7" name="object 357"/>
          <p:cNvSpPr/>
          <p:nvPr/>
        </p:nvSpPr>
        <p:spPr>
          <a:xfrm>
            <a:off x="28064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8" name="object 358"/>
          <p:cNvSpPr/>
          <p:nvPr/>
        </p:nvSpPr>
        <p:spPr>
          <a:xfrm>
            <a:off x="2813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9" name="object 359"/>
          <p:cNvSpPr/>
          <p:nvPr/>
        </p:nvSpPr>
        <p:spPr>
          <a:xfrm>
            <a:off x="28210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0" name="object 360"/>
          <p:cNvSpPr/>
          <p:nvPr/>
        </p:nvSpPr>
        <p:spPr>
          <a:xfrm>
            <a:off x="2828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1" name="object 361"/>
          <p:cNvSpPr/>
          <p:nvPr/>
        </p:nvSpPr>
        <p:spPr>
          <a:xfrm>
            <a:off x="2835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2" name="object 362"/>
          <p:cNvSpPr/>
          <p:nvPr/>
        </p:nvSpPr>
        <p:spPr>
          <a:xfrm>
            <a:off x="2843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3" name="object 363"/>
          <p:cNvSpPr/>
          <p:nvPr/>
        </p:nvSpPr>
        <p:spPr>
          <a:xfrm>
            <a:off x="2850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4" name="object 364"/>
          <p:cNvSpPr/>
          <p:nvPr/>
        </p:nvSpPr>
        <p:spPr>
          <a:xfrm>
            <a:off x="28566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5" name="object 365"/>
          <p:cNvSpPr/>
          <p:nvPr/>
        </p:nvSpPr>
        <p:spPr>
          <a:xfrm>
            <a:off x="2864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6" name="object 366"/>
          <p:cNvSpPr/>
          <p:nvPr/>
        </p:nvSpPr>
        <p:spPr>
          <a:xfrm>
            <a:off x="2871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7" name="object 367"/>
          <p:cNvSpPr/>
          <p:nvPr/>
        </p:nvSpPr>
        <p:spPr>
          <a:xfrm>
            <a:off x="2878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8" name="object 368"/>
          <p:cNvSpPr/>
          <p:nvPr/>
        </p:nvSpPr>
        <p:spPr>
          <a:xfrm>
            <a:off x="2885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9" name="object 369"/>
          <p:cNvSpPr/>
          <p:nvPr/>
        </p:nvSpPr>
        <p:spPr>
          <a:xfrm>
            <a:off x="2893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0" name="object 370"/>
          <p:cNvSpPr/>
          <p:nvPr/>
        </p:nvSpPr>
        <p:spPr>
          <a:xfrm>
            <a:off x="2900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1" name="object 371"/>
          <p:cNvSpPr/>
          <p:nvPr/>
        </p:nvSpPr>
        <p:spPr>
          <a:xfrm>
            <a:off x="2907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2" name="object 372"/>
          <p:cNvSpPr/>
          <p:nvPr/>
        </p:nvSpPr>
        <p:spPr>
          <a:xfrm>
            <a:off x="2914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3" name="object 373"/>
          <p:cNvSpPr/>
          <p:nvPr/>
        </p:nvSpPr>
        <p:spPr>
          <a:xfrm>
            <a:off x="2921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4" name="object 374"/>
          <p:cNvSpPr/>
          <p:nvPr/>
        </p:nvSpPr>
        <p:spPr>
          <a:xfrm>
            <a:off x="2928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5" name="object 375"/>
          <p:cNvSpPr/>
          <p:nvPr/>
        </p:nvSpPr>
        <p:spPr>
          <a:xfrm>
            <a:off x="2936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6" name="object 376"/>
          <p:cNvSpPr/>
          <p:nvPr/>
        </p:nvSpPr>
        <p:spPr>
          <a:xfrm>
            <a:off x="2943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7" name="object 377"/>
          <p:cNvSpPr/>
          <p:nvPr/>
        </p:nvSpPr>
        <p:spPr>
          <a:xfrm>
            <a:off x="29508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8" name="object 378"/>
          <p:cNvSpPr/>
          <p:nvPr/>
        </p:nvSpPr>
        <p:spPr>
          <a:xfrm>
            <a:off x="2958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9" name="object 379"/>
          <p:cNvSpPr/>
          <p:nvPr/>
        </p:nvSpPr>
        <p:spPr>
          <a:xfrm>
            <a:off x="2965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0" name="object 380"/>
          <p:cNvSpPr/>
          <p:nvPr/>
        </p:nvSpPr>
        <p:spPr>
          <a:xfrm>
            <a:off x="2971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1" name="object 381"/>
          <p:cNvSpPr/>
          <p:nvPr/>
        </p:nvSpPr>
        <p:spPr>
          <a:xfrm>
            <a:off x="29791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2" name="object 382"/>
          <p:cNvSpPr/>
          <p:nvPr/>
        </p:nvSpPr>
        <p:spPr>
          <a:xfrm>
            <a:off x="2986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3" name="object 383"/>
          <p:cNvSpPr/>
          <p:nvPr/>
        </p:nvSpPr>
        <p:spPr>
          <a:xfrm>
            <a:off x="2993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4" name="object 384"/>
          <p:cNvSpPr/>
          <p:nvPr/>
        </p:nvSpPr>
        <p:spPr>
          <a:xfrm>
            <a:off x="3001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5" name="object 385"/>
          <p:cNvSpPr/>
          <p:nvPr/>
        </p:nvSpPr>
        <p:spPr>
          <a:xfrm>
            <a:off x="3008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6" name="object 386"/>
          <p:cNvSpPr/>
          <p:nvPr/>
        </p:nvSpPr>
        <p:spPr>
          <a:xfrm>
            <a:off x="30157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7" name="object 387"/>
          <p:cNvSpPr/>
          <p:nvPr/>
        </p:nvSpPr>
        <p:spPr>
          <a:xfrm>
            <a:off x="3023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8" name="object 388"/>
          <p:cNvSpPr/>
          <p:nvPr/>
        </p:nvSpPr>
        <p:spPr>
          <a:xfrm>
            <a:off x="30294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9" name="object 389"/>
          <p:cNvSpPr/>
          <p:nvPr/>
        </p:nvSpPr>
        <p:spPr>
          <a:xfrm>
            <a:off x="3036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0" name="object 390"/>
          <p:cNvSpPr/>
          <p:nvPr/>
        </p:nvSpPr>
        <p:spPr>
          <a:xfrm>
            <a:off x="3044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1" name="object 391"/>
          <p:cNvSpPr/>
          <p:nvPr/>
        </p:nvSpPr>
        <p:spPr>
          <a:xfrm>
            <a:off x="3051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2" name="object 392"/>
          <p:cNvSpPr/>
          <p:nvPr/>
        </p:nvSpPr>
        <p:spPr>
          <a:xfrm>
            <a:off x="3058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3" name="object 393"/>
          <p:cNvSpPr/>
          <p:nvPr/>
        </p:nvSpPr>
        <p:spPr>
          <a:xfrm>
            <a:off x="3066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4" name="object 394"/>
          <p:cNvSpPr/>
          <p:nvPr/>
        </p:nvSpPr>
        <p:spPr>
          <a:xfrm>
            <a:off x="3073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5" name="object 395"/>
          <p:cNvSpPr/>
          <p:nvPr/>
        </p:nvSpPr>
        <p:spPr>
          <a:xfrm>
            <a:off x="3080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6" name="object 396"/>
          <p:cNvSpPr/>
          <p:nvPr/>
        </p:nvSpPr>
        <p:spPr>
          <a:xfrm>
            <a:off x="3086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7" name="object 397"/>
          <p:cNvSpPr/>
          <p:nvPr/>
        </p:nvSpPr>
        <p:spPr>
          <a:xfrm>
            <a:off x="30943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8" name="object 398"/>
          <p:cNvSpPr/>
          <p:nvPr/>
        </p:nvSpPr>
        <p:spPr>
          <a:xfrm>
            <a:off x="3101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9" name="object 399"/>
          <p:cNvSpPr/>
          <p:nvPr/>
        </p:nvSpPr>
        <p:spPr>
          <a:xfrm>
            <a:off x="31089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0" name="object 400"/>
          <p:cNvSpPr/>
          <p:nvPr/>
        </p:nvSpPr>
        <p:spPr>
          <a:xfrm>
            <a:off x="3116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1" name="object 401"/>
          <p:cNvSpPr/>
          <p:nvPr/>
        </p:nvSpPr>
        <p:spPr>
          <a:xfrm>
            <a:off x="3123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2" name="object 402"/>
          <p:cNvSpPr/>
          <p:nvPr/>
        </p:nvSpPr>
        <p:spPr>
          <a:xfrm>
            <a:off x="3130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3" name="object 403"/>
          <p:cNvSpPr/>
          <p:nvPr/>
        </p:nvSpPr>
        <p:spPr>
          <a:xfrm>
            <a:off x="3138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4" name="object 404"/>
          <p:cNvSpPr/>
          <p:nvPr/>
        </p:nvSpPr>
        <p:spPr>
          <a:xfrm>
            <a:off x="3144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5" name="object 405"/>
          <p:cNvSpPr/>
          <p:nvPr/>
        </p:nvSpPr>
        <p:spPr>
          <a:xfrm>
            <a:off x="3151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6" name="object 406"/>
          <p:cNvSpPr/>
          <p:nvPr/>
        </p:nvSpPr>
        <p:spPr>
          <a:xfrm>
            <a:off x="3159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7" name="object 407"/>
          <p:cNvSpPr/>
          <p:nvPr/>
        </p:nvSpPr>
        <p:spPr>
          <a:xfrm>
            <a:off x="3166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8" name="object 408"/>
          <p:cNvSpPr/>
          <p:nvPr/>
        </p:nvSpPr>
        <p:spPr>
          <a:xfrm>
            <a:off x="3173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9" name="object 409"/>
          <p:cNvSpPr/>
          <p:nvPr/>
        </p:nvSpPr>
        <p:spPr>
          <a:xfrm>
            <a:off x="3181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0" name="object 410"/>
          <p:cNvSpPr/>
          <p:nvPr/>
        </p:nvSpPr>
        <p:spPr>
          <a:xfrm>
            <a:off x="31885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1" name="object 411"/>
          <p:cNvSpPr/>
          <p:nvPr/>
        </p:nvSpPr>
        <p:spPr>
          <a:xfrm>
            <a:off x="3195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2" name="object 412"/>
          <p:cNvSpPr/>
          <p:nvPr/>
        </p:nvSpPr>
        <p:spPr>
          <a:xfrm>
            <a:off x="3202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3" name="object 413"/>
          <p:cNvSpPr/>
          <p:nvPr/>
        </p:nvSpPr>
        <p:spPr>
          <a:xfrm>
            <a:off x="3209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4" name="object 414"/>
          <p:cNvSpPr/>
          <p:nvPr/>
        </p:nvSpPr>
        <p:spPr>
          <a:xfrm>
            <a:off x="3216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5" name="object 415"/>
          <p:cNvSpPr/>
          <p:nvPr/>
        </p:nvSpPr>
        <p:spPr>
          <a:xfrm>
            <a:off x="3224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6" name="object 416"/>
          <p:cNvSpPr/>
          <p:nvPr/>
        </p:nvSpPr>
        <p:spPr>
          <a:xfrm>
            <a:off x="3231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7" name="object 417"/>
          <p:cNvSpPr/>
          <p:nvPr/>
        </p:nvSpPr>
        <p:spPr>
          <a:xfrm>
            <a:off x="3238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8" name="object 418"/>
          <p:cNvSpPr/>
          <p:nvPr/>
        </p:nvSpPr>
        <p:spPr>
          <a:xfrm>
            <a:off x="3246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9" name="object 419"/>
          <p:cNvSpPr/>
          <p:nvPr/>
        </p:nvSpPr>
        <p:spPr>
          <a:xfrm>
            <a:off x="3253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0" name="object 420"/>
          <p:cNvSpPr/>
          <p:nvPr/>
        </p:nvSpPr>
        <p:spPr>
          <a:xfrm>
            <a:off x="3259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1" name="object 421"/>
          <p:cNvSpPr/>
          <p:nvPr/>
        </p:nvSpPr>
        <p:spPr>
          <a:xfrm>
            <a:off x="32670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2" name="object 422"/>
          <p:cNvSpPr/>
          <p:nvPr/>
        </p:nvSpPr>
        <p:spPr>
          <a:xfrm>
            <a:off x="3274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3" name="object 423"/>
          <p:cNvSpPr/>
          <p:nvPr/>
        </p:nvSpPr>
        <p:spPr>
          <a:xfrm>
            <a:off x="3281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4" name="object 424"/>
          <p:cNvSpPr/>
          <p:nvPr/>
        </p:nvSpPr>
        <p:spPr>
          <a:xfrm>
            <a:off x="3289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5" name="object 425"/>
          <p:cNvSpPr/>
          <p:nvPr/>
        </p:nvSpPr>
        <p:spPr>
          <a:xfrm>
            <a:off x="3296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6" name="object 426"/>
          <p:cNvSpPr/>
          <p:nvPr/>
        </p:nvSpPr>
        <p:spPr>
          <a:xfrm>
            <a:off x="33036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7" name="object 427"/>
          <p:cNvSpPr/>
          <p:nvPr/>
        </p:nvSpPr>
        <p:spPr>
          <a:xfrm>
            <a:off x="3310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8" name="object 428"/>
          <p:cNvSpPr/>
          <p:nvPr/>
        </p:nvSpPr>
        <p:spPr>
          <a:xfrm>
            <a:off x="33172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9" name="object 429"/>
          <p:cNvSpPr/>
          <p:nvPr/>
        </p:nvSpPr>
        <p:spPr>
          <a:xfrm>
            <a:off x="3324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0" name="object 430"/>
          <p:cNvSpPr/>
          <p:nvPr/>
        </p:nvSpPr>
        <p:spPr>
          <a:xfrm>
            <a:off x="3331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1" name="object 431"/>
          <p:cNvSpPr/>
          <p:nvPr/>
        </p:nvSpPr>
        <p:spPr>
          <a:xfrm>
            <a:off x="3339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2" name="object 432"/>
          <p:cNvSpPr/>
          <p:nvPr/>
        </p:nvSpPr>
        <p:spPr>
          <a:xfrm>
            <a:off x="3346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3" name="object 433"/>
          <p:cNvSpPr/>
          <p:nvPr/>
        </p:nvSpPr>
        <p:spPr>
          <a:xfrm>
            <a:off x="3353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4" name="object 434"/>
          <p:cNvSpPr/>
          <p:nvPr/>
        </p:nvSpPr>
        <p:spPr>
          <a:xfrm>
            <a:off x="3361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5" name="object 435"/>
          <p:cNvSpPr/>
          <p:nvPr/>
        </p:nvSpPr>
        <p:spPr>
          <a:xfrm>
            <a:off x="3368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6" name="object 436"/>
          <p:cNvSpPr/>
          <p:nvPr/>
        </p:nvSpPr>
        <p:spPr>
          <a:xfrm>
            <a:off x="3374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7" name="object 437"/>
          <p:cNvSpPr/>
          <p:nvPr/>
        </p:nvSpPr>
        <p:spPr>
          <a:xfrm>
            <a:off x="33821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8" name="object 438"/>
          <p:cNvSpPr/>
          <p:nvPr/>
        </p:nvSpPr>
        <p:spPr>
          <a:xfrm>
            <a:off x="3389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9" name="object 439"/>
          <p:cNvSpPr/>
          <p:nvPr/>
        </p:nvSpPr>
        <p:spPr>
          <a:xfrm>
            <a:off x="33968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0" name="object 440"/>
          <p:cNvSpPr/>
          <p:nvPr/>
        </p:nvSpPr>
        <p:spPr>
          <a:xfrm>
            <a:off x="3404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1" name="object 441"/>
          <p:cNvSpPr/>
          <p:nvPr/>
        </p:nvSpPr>
        <p:spPr>
          <a:xfrm>
            <a:off x="3411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2" name="object 442"/>
          <p:cNvSpPr/>
          <p:nvPr/>
        </p:nvSpPr>
        <p:spPr>
          <a:xfrm>
            <a:off x="3418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3" name="object 443"/>
          <p:cNvSpPr/>
          <p:nvPr/>
        </p:nvSpPr>
        <p:spPr>
          <a:xfrm>
            <a:off x="3426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4" name="object 444"/>
          <p:cNvSpPr/>
          <p:nvPr/>
        </p:nvSpPr>
        <p:spPr>
          <a:xfrm>
            <a:off x="3432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5" name="object 445"/>
          <p:cNvSpPr/>
          <p:nvPr/>
        </p:nvSpPr>
        <p:spPr>
          <a:xfrm>
            <a:off x="3439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6" name="object 446"/>
          <p:cNvSpPr/>
          <p:nvPr/>
        </p:nvSpPr>
        <p:spPr>
          <a:xfrm>
            <a:off x="3447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7" name="object 447"/>
          <p:cNvSpPr/>
          <p:nvPr/>
        </p:nvSpPr>
        <p:spPr>
          <a:xfrm>
            <a:off x="3454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8" name="object 448"/>
          <p:cNvSpPr/>
          <p:nvPr/>
        </p:nvSpPr>
        <p:spPr>
          <a:xfrm>
            <a:off x="3461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9" name="object 449"/>
          <p:cNvSpPr/>
          <p:nvPr/>
        </p:nvSpPr>
        <p:spPr>
          <a:xfrm>
            <a:off x="3469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0" name="object 450"/>
          <p:cNvSpPr/>
          <p:nvPr/>
        </p:nvSpPr>
        <p:spPr>
          <a:xfrm>
            <a:off x="3476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1" name="object 451"/>
          <p:cNvSpPr/>
          <p:nvPr/>
        </p:nvSpPr>
        <p:spPr>
          <a:xfrm>
            <a:off x="3483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2" name="object 452"/>
          <p:cNvSpPr/>
          <p:nvPr/>
        </p:nvSpPr>
        <p:spPr>
          <a:xfrm>
            <a:off x="3489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3" name="object 453"/>
          <p:cNvSpPr/>
          <p:nvPr/>
        </p:nvSpPr>
        <p:spPr>
          <a:xfrm>
            <a:off x="3497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4" name="object 454"/>
          <p:cNvSpPr/>
          <p:nvPr/>
        </p:nvSpPr>
        <p:spPr>
          <a:xfrm>
            <a:off x="3504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5" name="object 455"/>
          <p:cNvSpPr/>
          <p:nvPr/>
        </p:nvSpPr>
        <p:spPr>
          <a:xfrm>
            <a:off x="35119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6" name="object 456"/>
          <p:cNvSpPr/>
          <p:nvPr/>
        </p:nvSpPr>
        <p:spPr>
          <a:xfrm>
            <a:off x="3519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7" name="object 457"/>
          <p:cNvSpPr/>
          <p:nvPr/>
        </p:nvSpPr>
        <p:spPr>
          <a:xfrm>
            <a:off x="3526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8" name="object 458"/>
          <p:cNvSpPr/>
          <p:nvPr/>
        </p:nvSpPr>
        <p:spPr>
          <a:xfrm>
            <a:off x="3533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9" name="object 459"/>
          <p:cNvSpPr/>
          <p:nvPr/>
        </p:nvSpPr>
        <p:spPr>
          <a:xfrm>
            <a:off x="3541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0" name="object 460"/>
          <p:cNvSpPr/>
          <p:nvPr/>
        </p:nvSpPr>
        <p:spPr>
          <a:xfrm>
            <a:off x="3547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1" name="object 461"/>
          <p:cNvSpPr/>
          <p:nvPr/>
        </p:nvSpPr>
        <p:spPr>
          <a:xfrm>
            <a:off x="35548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2" name="object 462"/>
          <p:cNvSpPr/>
          <p:nvPr/>
        </p:nvSpPr>
        <p:spPr>
          <a:xfrm>
            <a:off x="3562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3" name="object 463"/>
          <p:cNvSpPr/>
          <p:nvPr/>
        </p:nvSpPr>
        <p:spPr>
          <a:xfrm>
            <a:off x="3569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4" name="object 464"/>
          <p:cNvSpPr/>
          <p:nvPr/>
        </p:nvSpPr>
        <p:spPr>
          <a:xfrm>
            <a:off x="3576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5" name="object 465"/>
          <p:cNvSpPr/>
          <p:nvPr/>
        </p:nvSpPr>
        <p:spPr>
          <a:xfrm>
            <a:off x="3584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6" name="object 466"/>
          <p:cNvSpPr/>
          <p:nvPr/>
        </p:nvSpPr>
        <p:spPr>
          <a:xfrm>
            <a:off x="35915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7" name="object 467"/>
          <p:cNvSpPr/>
          <p:nvPr/>
        </p:nvSpPr>
        <p:spPr>
          <a:xfrm>
            <a:off x="3598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8" name="object 468"/>
          <p:cNvSpPr/>
          <p:nvPr/>
        </p:nvSpPr>
        <p:spPr>
          <a:xfrm>
            <a:off x="36051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9" name="object 469"/>
          <p:cNvSpPr/>
          <p:nvPr/>
        </p:nvSpPr>
        <p:spPr>
          <a:xfrm>
            <a:off x="3612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0" name="object 470"/>
          <p:cNvSpPr/>
          <p:nvPr/>
        </p:nvSpPr>
        <p:spPr>
          <a:xfrm>
            <a:off x="3619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1" name="object 471"/>
          <p:cNvSpPr/>
          <p:nvPr/>
        </p:nvSpPr>
        <p:spPr>
          <a:xfrm>
            <a:off x="3627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2" name="object 472"/>
          <p:cNvSpPr/>
          <p:nvPr/>
        </p:nvSpPr>
        <p:spPr>
          <a:xfrm>
            <a:off x="3634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3" name="object 473"/>
          <p:cNvSpPr/>
          <p:nvPr/>
        </p:nvSpPr>
        <p:spPr>
          <a:xfrm>
            <a:off x="36417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4" name="object 474"/>
          <p:cNvSpPr/>
          <p:nvPr/>
        </p:nvSpPr>
        <p:spPr>
          <a:xfrm>
            <a:off x="3649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5" name="object 475"/>
          <p:cNvSpPr/>
          <p:nvPr/>
        </p:nvSpPr>
        <p:spPr>
          <a:xfrm>
            <a:off x="3656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6" name="object 476"/>
          <p:cNvSpPr/>
          <p:nvPr/>
        </p:nvSpPr>
        <p:spPr>
          <a:xfrm>
            <a:off x="3662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7" name="object 477"/>
          <p:cNvSpPr/>
          <p:nvPr/>
        </p:nvSpPr>
        <p:spPr>
          <a:xfrm>
            <a:off x="36700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8" name="object 478"/>
          <p:cNvSpPr/>
          <p:nvPr/>
        </p:nvSpPr>
        <p:spPr>
          <a:xfrm>
            <a:off x="3677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9" name="object 479"/>
          <p:cNvSpPr/>
          <p:nvPr/>
        </p:nvSpPr>
        <p:spPr>
          <a:xfrm>
            <a:off x="36846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0" name="object 480"/>
          <p:cNvSpPr/>
          <p:nvPr/>
        </p:nvSpPr>
        <p:spPr>
          <a:xfrm>
            <a:off x="3692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1" name="object 481"/>
          <p:cNvSpPr/>
          <p:nvPr/>
        </p:nvSpPr>
        <p:spPr>
          <a:xfrm>
            <a:off x="3699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2" name="object 482"/>
          <p:cNvSpPr/>
          <p:nvPr/>
        </p:nvSpPr>
        <p:spPr>
          <a:xfrm>
            <a:off x="3706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3" name="object 483"/>
          <p:cNvSpPr/>
          <p:nvPr/>
        </p:nvSpPr>
        <p:spPr>
          <a:xfrm>
            <a:off x="3714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4" name="object 484"/>
          <p:cNvSpPr/>
          <p:nvPr/>
        </p:nvSpPr>
        <p:spPr>
          <a:xfrm>
            <a:off x="37202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5" name="object 485"/>
          <p:cNvSpPr/>
          <p:nvPr/>
        </p:nvSpPr>
        <p:spPr>
          <a:xfrm>
            <a:off x="3727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6" name="object 486"/>
          <p:cNvSpPr/>
          <p:nvPr/>
        </p:nvSpPr>
        <p:spPr>
          <a:xfrm>
            <a:off x="3734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7" name="object 487"/>
          <p:cNvSpPr/>
          <p:nvPr/>
        </p:nvSpPr>
        <p:spPr>
          <a:xfrm>
            <a:off x="3742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8" name="object 488"/>
          <p:cNvSpPr/>
          <p:nvPr/>
        </p:nvSpPr>
        <p:spPr>
          <a:xfrm>
            <a:off x="3749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9" name="object 489"/>
          <p:cNvSpPr/>
          <p:nvPr/>
        </p:nvSpPr>
        <p:spPr>
          <a:xfrm>
            <a:off x="3756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0" name="object 490"/>
          <p:cNvSpPr/>
          <p:nvPr/>
        </p:nvSpPr>
        <p:spPr>
          <a:xfrm>
            <a:off x="3764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1" name="object 491"/>
          <p:cNvSpPr/>
          <p:nvPr/>
        </p:nvSpPr>
        <p:spPr>
          <a:xfrm>
            <a:off x="3771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2" name="object 492"/>
          <p:cNvSpPr/>
          <p:nvPr/>
        </p:nvSpPr>
        <p:spPr>
          <a:xfrm>
            <a:off x="3777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3" name="object 493"/>
          <p:cNvSpPr/>
          <p:nvPr/>
        </p:nvSpPr>
        <p:spPr>
          <a:xfrm>
            <a:off x="3785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4" name="object 494"/>
          <p:cNvSpPr/>
          <p:nvPr/>
        </p:nvSpPr>
        <p:spPr>
          <a:xfrm>
            <a:off x="3792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5" name="object 495"/>
          <p:cNvSpPr/>
          <p:nvPr/>
        </p:nvSpPr>
        <p:spPr>
          <a:xfrm>
            <a:off x="3799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6" name="object 496"/>
          <p:cNvSpPr/>
          <p:nvPr/>
        </p:nvSpPr>
        <p:spPr>
          <a:xfrm>
            <a:off x="3807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7" name="object 497"/>
          <p:cNvSpPr/>
          <p:nvPr/>
        </p:nvSpPr>
        <p:spPr>
          <a:xfrm>
            <a:off x="38144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8" name="object 498"/>
          <p:cNvSpPr/>
          <p:nvPr/>
        </p:nvSpPr>
        <p:spPr>
          <a:xfrm>
            <a:off x="3821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9" name="object 499"/>
          <p:cNvSpPr/>
          <p:nvPr/>
        </p:nvSpPr>
        <p:spPr>
          <a:xfrm>
            <a:off x="3829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0" name="object 500"/>
          <p:cNvSpPr/>
          <p:nvPr/>
        </p:nvSpPr>
        <p:spPr>
          <a:xfrm>
            <a:off x="3835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1" name="object 501"/>
          <p:cNvSpPr/>
          <p:nvPr/>
        </p:nvSpPr>
        <p:spPr>
          <a:xfrm>
            <a:off x="38427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2" name="object 502"/>
          <p:cNvSpPr/>
          <p:nvPr/>
        </p:nvSpPr>
        <p:spPr>
          <a:xfrm>
            <a:off x="3850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3" name="object 503"/>
          <p:cNvSpPr/>
          <p:nvPr/>
        </p:nvSpPr>
        <p:spPr>
          <a:xfrm>
            <a:off x="3857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4" name="object 504"/>
          <p:cNvSpPr/>
          <p:nvPr/>
        </p:nvSpPr>
        <p:spPr>
          <a:xfrm>
            <a:off x="3864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5" name="object 505"/>
          <p:cNvSpPr/>
          <p:nvPr/>
        </p:nvSpPr>
        <p:spPr>
          <a:xfrm>
            <a:off x="3872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6" name="object 506"/>
          <p:cNvSpPr/>
          <p:nvPr/>
        </p:nvSpPr>
        <p:spPr>
          <a:xfrm>
            <a:off x="38793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7" name="object 507"/>
          <p:cNvSpPr/>
          <p:nvPr/>
        </p:nvSpPr>
        <p:spPr>
          <a:xfrm>
            <a:off x="3886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8" name="object 508"/>
          <p:cNvSpPr/>
          <p:nvPr/>
        </p:nvSpPr>
        <p:spPr>
          <a:xfrm>
            <a:off x="38930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9" name="object 509"/>
          <p:cNvSpPr/>
          <p:nvPr/>
        </p:nvSpPr>
        <p:spPr>
          <a:xfrm>
            <a:off x="3900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0" name="object 510"/>
          <p:cNvSpPr/>
          <p:nvPr/>
        </p:nvSpPr>
        <p:spPr>
          <a:xfrm>
            <a:off x="3907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1" name="object 511"/>
          <p:cNvSpPr/>
          <p:nvPr/>
        </p:nvSpPr>
        <p:spPr>
          <a:xfrm>
            <a:off x="3914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2" name="object 512"/>
          <p:cNvSpPr/>
          <p:nvPr/>
        </p:nvSpPr>
        <p:spPr>
          <a:xfrm>
            <a:off x="3922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3" name="object 513"/>
          <p:cNvSpPr/>
          <p:nvPr/>
        </p:nvSpPr>
        <p:spPr>
          <a:xfrm>
            <a:off x="3929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4" name="object 514"/>
          <p:cNvSpPr/>
          <p:nvPr/>
        </p:nvSpPr>
        <p:spPr>
          <a:xfrm>
            <a:off x="3936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5" name="object 515"/>
          <p:cNvSpPr/>
          <p:nvPr/>
        </p:nvSpPr>
        <p:spPr>
          <a:xfrm>
            <a:off x="3944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6" name="object 516"/>
          <p:cNvSpPr/>
          <p:nvPr/>
        </p:nvSpPr>
        <p:spPr>
          <a:xfrm>
            <a:off x="3950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7" name="object 517"/>
          <p:cNvSpPr/>
          <p:nvPr/>
        </p:nvSpPr>
        <p:spPr>
          <a:xfrm>
            <a:off x="39579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8" name="object 518"/>
          <p:cNvSpPr/>
          <p:nvPr/>
        </p:nvSpPr>
        <p:spPr>
          <a:xfrm>
            <a:off x="3965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9" name="object 519"/>
          <p:cNvSpPr/>
          <p:nvPr/>
        </p:nvSpPr>
        <p:spPr>
          <a:xfrm>
            <a:off x="39725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0" name="object 520"/>
          <p:cNvSpPr/>
          <p:nvPr/>
        </p:nvSpPr>
        <p:spPr>
          <a:xfrm>
            <a:off x="3979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1" name="object 521"/>
          <p:cNvSpPr/>
          <p:nvPr/>
        </p:nvSpPr>
        <p:spPr>
          <a:xfrm>
            <a:off x="3987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2" name="object 522"/>
          <p:cNvSpPr/>
          <p:nvPr/>
        </p:nvSpPr>
        <p:spPr>
          <a:xfrm>
            <a:off x="3994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3" name="object 523"/>
          <p:cNvSpPr/>
          <p:nvPr/>
        </p:nvSpPr>
        <p:spPr>
          <a:xfrm>
            <a:off x="4001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4" name="object 524"/>
          <p:cNvSpPr/>
          <p:nvPr/>
        </p:nvSpPr>
        <p:spPr>
          <a:xfrm>
            <a:off x="4008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5" name="object 525"/>
          <p:cNvSpPr/>
          <p:nvPr/>
        </p:nvSpPr>
        <p:spPr>
          <a:xfrm>
            <a:off x="4015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6" name="object 526"/>
          <p:cNvSpPr/>
          <p:nvPr/>
        </p:nvSpPr>
        <p:spPr>
          <a:xfrm>
            <a:off x="4022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7" name="object 527"/>
          <p:cNvSpPr/>
          <p:nvPr/>
        </p:nvSpPr>
        <p:spPr>
          <a:xfrm>
            <a:off x="4030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8" name="object 528"/>
          <p:cNvSpPr/>
          <p:nvPr/>
        </p:nvSpPr>
        <p:spPr>
          <a:xfrm>
            <a:off x="4037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9" name="object 529"/>
          <p:cNvSpPr/>
          <p:nvPr/>
        </p:nvSpPr>
        <p:spPr>
          <a:xfrm>
            <a:off x="4044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0" name="object 530"/>
          <p:cNvSpPr/>
          <p:nvPr/>
        </p:nvSpPr>
        <p:spPr>
          <a:xfrm>
            <a:off x="40521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1" name="object 531"/>
          <p:cNvSpPr/>
          <p:nvPr/>
        </p:nvSpPr>
        <p:spPr>
          <a:xfrm>
            <a:off x="4059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2" name="object 532"/>
          <p:cNvSpPr/>
          <p:nvPr/>
        </p:nvSpPr>
        <p:spPr>
          <a:xfrm>
            <a:off x="4065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3" name="object 533"/>
          <p:cNvSpPr/>
          <p:nvPr/>
        </p:nvSpPr>
        <p:spPr>
          <a:xfrm>
            <a:off x="4073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4" name="object 534"/>
          <p:cNvSpPr/>
          <p:nvPr/>
        </p:nvSpPr>
        <p:spPr>
          <a:xfrm>
            <a:off x="4080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5" name="object 535"/>
          <p:cNvSpPr/>
          <p:nvPr/>
        </p:nvSpPr>
        <p:spPr>
          <a:xfrm>
            <a:off x="4087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6" name="object 536"/>
          <p:cNvSpPr/>
          <p:nvPr/>
        </p:nvSpPr>
        <p:spPr>
          <a:xfrm>
            <a:off x="4095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7" name="object 537"/>
          <p:cNvSpPr/>
          <p:nvPr/>
        </p:nvSpPr>
        <p:spPr>
          <a:xfrm>
            <a:off x="4102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8" name="object 538"/>
          <p:cNvSpPr/>
          <p:nvPr/>
        </p:nvSpPr>
        <p:spPr>
          <a:xfrm>
            <a:off x="4109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9" name="object 539"/>
          <p:cNvSpPr/>
          <p:nvPr/>
        </p:nvSpPr>
        <p:spPr>
          <a:xfrm>
            <a:off x="4117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0" name="object 540"/>
          <p:cNvSpPr/>
          <p:nvPr/>
        </p:nvSpPr>
        <p:spPr>
          <a:xfrm>
            <a:off x="4123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1" name="object 541"/>
          <p:cNvSpPr/>
          <p:nvPr/>
        </p:nvSpPr>
        <p:spPr>
          <a:xfrm>
            <a:off x="41306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2" name="object 542"/>
          <p:cNvSpPr/>
          <p:nvPr/>
        </p:nvSpPr>
        <p:spPr>
          <a:xfrm>
            <a:off x="4137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3" name="object 543"/>
          <p:cNvSpPr/>
          <p:nvPr/>
        </p:nvSpPr>
        <p:spPr>
          <a:xfrm>
            <a:off x="4145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4" name="object 544"/>
          <p:cNvSpPr/>
          <p:nvPr/>
        </p:nvSpPr>
        <p:spPr>
          <a:xfrm>
            <a:off x="4152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5" name="object 545"/>
          <p:cNvSpPr/>
          <p:nvPr/>
        </p:nvSpPr>
        <p:spPr>
          <a:xfrm>
            <a:off x="4159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6" name="object 546"/>
          <p:cNvSpPr/>
          <p:nvPr/>
        </p:nvSpPr>
        <p:spPr>
          <a:xfrm>
            <a:off x="41672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7" name="object 547"/>
          <p:cNvSpPr/>
          <p:nvPr/>
        </p:nvSpPr>
        <p:spPr>
          <a:xfrm>
            <a:off x="4174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8" name="object 548"/>
          <p:cNvSpPr/>
          <p:nvPr/>
        </p:nvSpPr>
        <p:spPr>
          <a:xfrm>
            <a:off x="41808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9" name="object 549"/>
          <p:cNvSpPr/>
          <p:nvPr/>
        </p:nvSpPr>
        <p:spPr>
          <a:xfrm>
            <a:off x="4188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0" name="object 550"/>
          <p:cNvSpPr/>
          <p:nvPr/>
        </p:nvSpPr>
        <p:spPr>
          <a:xfrm>
            <a:off x="4195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1" name="object 551"/>
          <p:cNvSpPr/>
          <p:nvPr/>
        </p:nvSpPr>
        <p:spPr>
          <a:xfrm>
            <a:off x="4202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2" name="object 552"/>
          <p:cNvSpPr/>
          <p:nvPr/>
        </p:nvSpPr>
        <p:spPr>
          <a:xfrm>
            <a:off x="4210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3" name="object 553"/>
          <p:cNvSpPr/>
          <p:nvPr/>
        </p:nvSpPr>
        <p:spPr>
          <a:xfrm>
            <a:off x="4217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4" name="object 554"/>
          <p:cNvSpPr/>
          <p:nvPr/>
        </p:nvSpPr>
        <p:spPr>
          <a:xfrm>
            <a:off x="4224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5" name="object 555"/>
          <p:cNvSpPr/>
          <p:nvPr/>
        </p:nvSpPr>
        <p:spPr>
          <a:xfrm>
            <a:off x="4232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6" name="object 556"/>
          <p:cNvSpPr/>
          <p:nvPr/>
        </p:nvSpPr>
        <p:spPr>
          <a:xfrm>
            <a:off x="4238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7" name="object 557"/>
          <p:cNvSpPr/>
          <p:nvPr/>
        </p:nvSpPr>
        <p:spPr>
          <a:xfrm>
            <a:off x="42457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8" name="object 558"/>
          <p:cNvSpPr/>
          <p:nvPr/>
        </p:nvSpPr>
        <p:spPr>
          <a:xfrm>
            <a:off x="4253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9" name="object 559"/>
          <p:cNvSpPr/>
          <p:nvPr/>
        </p:nvSpPr>
        <p:spPr>
          <a:xfrm>
            <a:off x="42604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0" name="object 560"/>
          <p:cNvSpPr/>
          <p:nvPr/>
        </p:nvSpPr>
        <p:spPr>
          <a:xfrm>
            <a:off x="4267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1" name="object 561"/>
          <p:cNvSpPr/>
          <p:nvPr/>
        </p:nvSpPr>
        <p:spPr>
          <a:xfrm>
            <a:off x="4275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2" name="object 562"/>
          <p:cNvSpPr/>
          <p:nvPr/>
        </p:nvSpPr>
        <p:spPr>
          <a:xfrm>
            <a:off x="4282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3" name="object 563"/>
          <p:cNvSpPr/>
          <p:nvPr/>
        </p:nvSpPr>
        <p:spPr>
          <a:xfrm>
            <a:off x="4289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4" name="object 564"/>
          <p:cNvSpPr/>
          <p:nvPr/>
        </p:nvSpPr>
        <p:spPr>
          <a:xfrm>
            <a:off x="4296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5" name="object 565"/>
          <p:cNvSpPr/>
          <p:nvPr/>
        </p:nvSpPr>
        <p:spPr>
          <a:xfrm>
            <a:off x="4303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6" name="object 566"/>
          <p:cNvSpPr/>
          <p:nvPr/>
        </p:nvSpPr>
        <p:spPr>
          <a:xfrm>
            <a:off x="4310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7" name="object 567"/>
          <p:cNvSpPr/>
          <p:nvPr/>
        </p:nvSpPr>
        <p:spPr>
          <a:xfrm>
            <a:off x="4318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8" name="object 568"/>
          <p:cNvSpPr/>
          <p:nvPr/>
        </p:nvSpPr>
        <p:spPr>
          <a:xfrm>
            <a:off x="4325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9" name="object 569"/>
          <p:cNvSpPr/>
          <p:nvPr/>
        </p:nvSpPr>
        <p:spPr>
          <a:xfrm>
            <a:off x="4332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0" name="object 570"/>
          <p:cNvSpPr/>
          <p:nvPr/>
        </p:nvSpPr>
        <p:spPr>
          <a:xfrm>
            <a:off x="4339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1" name="object 571"/>
          <p:cNvSpPr/>
          <p:nvPr/>
        </p:nvSpPr>
        <p:spPr>
          <a:xfrm>
            <a:off x="4347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2" name="object 572"/>
          <p:cNvSpPr/>
          <p:nvPr/>
        </p:nvSpPr>
        <p:spPr>
          <a:xfrm>
            <a:off x="4353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3" name="object 573"/>
          <p:cNvSpPr/>
          <p:nvPr/>
        </p:nvSpPr>
        <p:spPr>
          <a:xfrm>
            <a:off x="4360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4" name="object 574"/>
          <p:cNvSpPr/>
          <p:nvPr/>
        </p:nvSpPr>
        <p:spPr>
          <a:xfrm>
            <a:off x="4368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5" name="object 575"/>
          <p:cNvSpPr/>
          <p:nvPr/>
        </p:nvSpPr>
        <p:spPr>
          <a:xfrm>
            <a:off x="43755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6" name="object 576"/>
          <p:cNvSpPr/>
          <p:nvPr/>
        </p:nvSpPr>
        <p:spPr>
          <a:xfrm>
            <a:off x="4382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7" name="object 577"/>
          <p:cNvSpPr/>
          <p:nvPr/>
        </p:nvSpPr>
        <p:spPr>
          <a:xfrm>
            <a:off x="4390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8" name="object 578"/>
          <p:cNvSpPr/>
          <p:nvPr/>
        </p:nvSpPr>
        <p:spPr>
          <a:xfrm>
            <a:off x="4397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9" name="object 579"/>
          <p:cNvSpPr/>
          <p:nvPr/>
        </p:nvSpPr>
        <p:spPr>
          <a:xfrm>
            <a:off x="4404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0" name="object 580"/>
          <p:cNvSpPr/>
          <p:nvPr/>
        </p:nvSpPr>
        <p:spPr>
          <a:xfrm>
            <a:off x="4411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1" name="object 581"/>
          <p:cNvSpPr/>
          <p:nvPr/>
        </p:nvSpPr>
        <p:spPr>
          <a:xfrm>
            <a:off x="44184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2" name="object 582"/>
          <p:cNvSpPr/>
          <p:nvPr/>
        </p:nvSpPr>
        <p:spPr>
          <a:xfrm>
            <a:off x="4425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3" name="object 583"/>
          <p:cNvSpPr/>
          <p:nvPr/>
        </p:nvSpPr>
        <p:spPr>
          <a:xfrm>
            <a:off x="4433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4" name="object 584"/>
          <p:cNvSpPr/>
          <p:nvPr/>
        </p:nvSpPr>
        <p:spPr>
          <a:xfrm>
            <a:off x="4440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5" name="object 585"/>
          <p:cNvSpPr/>
          <p:nvPr/>
        </p:nvSpPr>
        <p:spPr>
          <a:xfrm>
            <a:off x="4447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6" name="object 586"/>
          <p:cNvSpPr/>
          <p:nvPr/>
        </p:nvSpPr>
        <p:spPr>
          <a:xfrm>
            <a:off x="44551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7" name="object 587"/>
          <p:cNvSpPr/>
          <p:nvPr/>
        </p:nvSpPr>
        <p:spPr>
          <a:xfrm>
            <a:off x="4462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8" name="object 588"/>
          <p:cNvSpPr/>
          <p:nvPr/>
        </p:nvSpPr>
        <p:spPr>
          <a:xfrm>
            <a:off x="4468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9" name="object 589"/>
          <p:cNvSpPr/>
          <p:nvPr/>
        </p:nvSpPr>
        <p:spPr>
          <a:xfrm>
            <a:off x="4476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0" name="object 590"/>
          <p:cNvSpPr/>
          <p:nvPr/>
        </p:nvSpPr>
        <p:spPr>
          <a:xfrm>
            <a:off x="4483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1" name="object 591"/>
          <p:cNvSpPr/>
          <p:nvPr/>
        </p:nvSpPr>
        <p:spPr>
          <a:xfrm>
            <a:off x="4490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2" name="object 592"/>
          <p:cNvSpPr/>
          <p:nvPr/>
        </p:nvSpPr>
        <p:spPr>
          <a:xfrm>
            <a:off x="4498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3" name="object 593"/>
          <p:cNvSpPr/>
          <p:nvPr/>
        </p:nvSpPr>
        <p:spPr>
          <a:xfrm>
            <a:off x="4505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4" name="object 594"/>
          <p:cNvSpPr/>
          <p:nvPr/>
        </p:nvSpPr>
        <p:spPr>
          <a:xfrm>
            <a:off x="4512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5" name="object 595"/>
          <p:cNvSpPr/>
          <p:nvPr/>
        </p:nvSpPr>
        <p:spPr>
          <a:xfrm>
            <a:off x="4520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6" name="object 596"/>
          <p:cNvSpPr/>
          <p:nvPr/>
        </p:nvSpPr>
        <p:spPr>
          <a:xfrm>
            <a:off x="4526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7" name="object 597"/>
          <p:cNvSpPr/>
          <p:nvPr/>
        </p:nvSpPr>
        <p:spPr>
          <a:xfrm>
            <a:off x="4533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8" name="object 598"/>
          <p:cNvSpPr/>
          <p:nvPr/>
        </p:nvSpPr>
        <p:spPr>
          <a:xfrm>
            <a:off x="4540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9" name="object 599"/>
          <p:cNvSpPr/>
          <p:nvPr/>
        </p:nvSpPr>
        <p:spPr>
          <a:xfrm>
            <a:off x="4548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0" name="object 600"/>
          <p:cNvSpPr/>
          <p:nvPr/>
        </p:nvSpPr>
        <p:spPr>
          <a:xfrm>
            <a:off x="4555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1" name="object 601"/>
          <p:cNvSpPr/>
          <p:nvPr/>
        </p:nvSpPr>
        <p:spPr>
          <a:xfrm>
            <a:off x="4562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2" name="object 602"/>
          <p:cNvSpPr/>
          <p:nvPr/>
        </p:nvSpPr>
        <p:spPr>
          <a:xfrm>
            <a:off x="4570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3" name="object 603"/>
          <p:cNvSpPr/>
          <p:nvPr/>
        </p:nvSpPr>
        <p:spPr>
          <a:xfrm>
            <a:off x="4577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4" name="object 604"/>
          <p:cNvSpPr/>
          <p:nvPr/>
        </p:nvSpPr>
        <p:spPr>
          <a:xfrm>
            <a:off x="4583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5" name="object 605"/>
          <p:cNvSpPr/>
          <p:nvPr/>
        </p:nvSpPr>
        <p:spPr>
          <a:xfrm>
            <a:off x="4591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6" name="object 606"/>
          <p:cNvSpPr/>
          <p:nvPr/>
        </p:nvSpPr>
        <p:spPr>
          <a:xfrm>
            <a:off x="4598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7" name="object 607"/>
          <p:cNvSpPr/>
          <p:nvPr/>
        </p:nvSpPr>
        <p:spPr>
          <a:xfrm>
            <a:off x="4605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8" name="object 608"/>
          <p:cNvSpPr/>
          <p:nvPr/>
        </p:nvSpPr>
        <p:spPr>
          <a:xfrm>
            <a:off x="4613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9" name="object 609"/>
          <p:cNvSpPr/>
          <p:nvPr/>
        </p:nvSpPr>
        <p:spPr>
          <a:xfrm>
            <a:off x="4620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0" name="object 610"/>
          <p:cNvSpPr/>
          <p:nvPr/>
        </p:nvSpPr>
        <p:spPr>
          <a:xfrm>
            <a:off x="4627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1" name="object 611"/>
          <p:cNvSpPr/>
          <p:nvPr/>
        </p:nvSpPr>
        <p:spPr>
          <a:xfrm>
            <a:off x="4635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2" name="object 612"/>
          <p:cNvSpPr/>
          <p:nvPr/>
        </p:nvSpPr>
        <p:spPr>
          <a:xfrm>
            <a:off x="4641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3" name="object 613"/>
          <p:cNvSpPr/>
          <p:nvPr/>
        </p:nvSpPr>
        <p:spPr>
          <a:xfrm>
            <a:off x="4648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4" name="object 614"/>
          <p:cNvSpPr/>
          <p:nvPr/>
        </p:nvSpPr>
        <p:spPr>
          <a:xfrm>
            <a:off x="4656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5" name="object 615"/>
          <p:cNvSpPr/>
          <p:nvPr/>
        </p:nvSpPr>
        <p:spPr>
          <a:xfrm>
            <a:off x="4663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6" name="object 616"/>
          <p:cNvSpPr/>
          <p:nvPr/>
        </p:nvSpPr>
        <p:spPr>
          <a:xfrm>
            <a:off x="4670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7" name="object 617"/>
          <p:cNvSpPr/>
          <p:nvPr/>
        </p:nvSpPr>
        <p:spPr>
          <a:xfrm>
            <a:off x="4678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8" name="object 618"/>
          <p:cNvSpPr/>
          <p:nvPr/>
        </p:nvSpPr>
        <p:spPr>
          <a:xfrm>
            <a:off x="4685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9" name="object 619"/>
          <p:cNvSpPr/>
          <p:nvPr/>
        </p:nvSpPr>
        <p:spPr>
          <a:xfrm>
            <a:off x="46927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0" name="object 620"/>
          <p:cNvSpPr/>
          <p:nvPr/>
        </p:nvSpPr>
        <p:spPr>
          <a:xfrm>
            <a:off x="46990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1" name="object 621"/>
          <p:cNvSpPr/>
          <p:nvPr/>
        </p:nvSpPr>
        <p:spPr>
          <a:xfrm>
            <a:off x="4706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2" name="object 622"/>
          <p:cNvSpPr/>
          <p:nvPr/>
        </p:nvSpPr>
        <p:spPr>
          <a:xfrm>
            <a:off x="4713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3" name="object 623"/>
          <p:cNvSpPr/>
          <p:nvPr/>
        </p:nvSpPr>
        <p:spPr>
          <a:xfrm>
            <a:off x="4721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4" name="object 624"/>
          <p:cNvSpPr/>
          <p:nvPr/>
        </p:nvSpPr>
        <p:spPr>
          <a:xfrm>
            <a:off x="47283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5" name="object 625"/>
          <p:cNvSpPr/>
          <p:nvPr/>
        </p:nvSpPr>
        <p:spPr>
          <a:xfrm>
            <a:off x="4735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6" name="object 626"/>
          <p:cNvSpPr/>
          <p:nvPr/>
        </p:nvSpPr>
        <p:spPr>
          <a:xfrm>
            <a:off x="4742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7" name="object 627"/>
          <p:cNvSpPr/>
          <p:nvPr/>
        </p:nvSpPr>
        <p:spPr>
          <a:xfrm>
            <a:off x="4750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8" name="object 628"/>
          <p:cNvSpPr/>
          <p:nvPr/>
        </p:nvSpPr>
        <p:spPr>
          <a:xfrm>
            <a:off x="4756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9" name="object 629"/>
          <p:cNvSpPr/>
          <p:nvPr/>
        </p:nvSpPr>
        <p:spPr>
          <a:xfrm>
            <a:off x="4763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0" name="object 630"/>
          <p:cNvSpPr/>
          <p:nvPr/>
        </p:nvSpPr>
        <p:spPr>
          <a:xfrm>
            <a:off x="47712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1" name="object 631"/>
          <p:cNvSpPr/>
          <p:nvPr/>
        </p:nvSpPr>
        <p:spPr>
          <a:xfrm>
            <a:off x="4778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2" name="object 632"/>
          <p:cNvSpPr/>
          <p:nvPr/>
        </p:nvSpPr>
        <p:spPr>
          <a:xfrm>
            <a:off x="4785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3" name="object 633"/>
          <p:cNvSpPr/>
          <p:nvPr/>
        </p:nvSpPr>
        <p:spPr>
          <a:xfrm>
            <a:off x="4793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4" name="object 634"/>
          <p:cNvSpPr/>
          <p:nvPr/>
        </p:nvSpPr>
        <p:spPr>
          <a:xfrm>
            <a:off x="48005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5" name="object 635"/>
          <p:cNvSpPr/>
          <p:nvPr/>
        </p:nvSpPr>
        <p:spPr>
          <a:xfrm>
            <a:off x="4807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6" name="object 636"/>
          <p:cNvSpPr/>
          <p:nvPr/>
        </p:nvSpPr>
        <p:spPr>
          <a:xfrm>
            <a:off x="4814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7" name="object 637"/>
          <p:cNvSpPr/>
          <p:nvPr/>
        </p:nvSpPr>
        <p:spPr>
          <a:xfrm>
            <a:off x="4821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8" name="object 638"/>
          <p:cNvSpPr/>
          <p:nvPr/>
        </p:nvSpPr>
        <p:spPr>
          <a:xfrm>
            <a:off x="4828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9" name="object 639"/>
          <p:cNvSpPr/>
          <p:nvPr/>
        </p:nvSpPr>
        <p:spPr>
          <a:xfrm>
            <a:off x="4836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0" name="object 640"/>
          <p:cNvSpPr/>
          <p:nvPr/>
        </p:nvSpPr>
        <p:spPr>
          <a:xfrm>
            <a:off x="4843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1" name="object 641"/>
          <p:cNvSpPr/>
          <p:nvPr/>
        </p:nvSpPr>
        <p:spPr>
          <a:xfrm>
            <a:off x="4850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2" name="object 642"/>
          <p:cNvSpPr/>
          <p:nvPr/>
        </p:nvSpPr>
        <p:spPr>
          <a:xfrm>
            <a:off x="4858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3" name="object 643"/>
          <p:cNvSpPr/>
          <p:nvPr/>
        </p:nvSpPr>
        <p:spPr>
          <a:xfrm>
            <a:off x="4865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4" name="object 644"/>
          <p:cNvSpPr/>
          <p:nvPr/>
        </p:nvSpPr>
        <p:spPr>
          <a:xfrm>
            <a:off x="4871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5" name="object 645"/>
          <p:cNvSpPr/>
          <p:nvPr/>
        </p:nvSpPr>
        <p:spPr>
          <a:xfrm>
            <a:off x="48790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6" name="object 646"/>
          <p:cNvSpPr/>
          <p:nvPr/>
        </p:nvSpPr>
        <p:spPr>
          <a:xfrm>
            <a:off x="48864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7" name="object 647"/>
          <p:cNvSpPr/>
          <p:nvPr/>
        </p:nvSpPr>
        <p:spPr>
          <a:xfrm>
            <a:off x="4893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8" name="object 648"/>
          <p:cNvSpPr/>
          <p:nvPr/>
        </p:nvSpPr>
        <p:spPr>
          <a:xfrm>
            <a:off x="4901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9" name="object 649"/>
          <p:cNvSpPr/>
          <p:nvPr/>
        </p:nvSpPr>
        <p:spPr>
          <a:xfrm>
            <a:off x="4908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0" name="object 650"/>
          <p:cNvSpPr/>
          <p:nvPr/>
        </p:nvSpPr>
        <p:spPr>
          <a:xfrm>
            <a:off x="4915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1" name="object 651"/>
          <p:cNvSpPr/>
          <p:nvPr/>
        </p:nvSpPr>
        <p:spPr>
          <a:xfrm>
            <a:off x="4923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2" name="object 652"/>
          <p:cNvSpPr/>
          <p:nvPr/>
        </p:nvSpPr>
        <p:spPr>
          <a:xfrm>
            <a:off x="4929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3" name="object 653"/>
          <p:cNvSpPr/>
          <p:nvPr/>
        </p:nvSpPr>
        <p:spPr>
          <a:xfrm>
            <a:off x="4936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4" name="object 654"/>
          <p:cNvSpPr/>
          <p:nvPr/>
        </p:nvSpPr>
        <p:spPr>
          <a:xfrm>
            <a:off x="4943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5" name="object 655"/>
          <p:cNvSpPr/>
          <p:nvPr/>
        </p:nvSpPr>
        <p:spPr>
          <a:xfrm>
            <a:off x="4951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6" name="object 656"/>
          <p:cNvSpPr/>
          <p:nvPr/>
        </p:nvSpPr>
        <p:spPr>
          <a:xfrm>
            <a:off x="4958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7" name="object 657"/>
          <p:cNvSpPr/>
          <p:nvPr/>
        </p:nvSpPr>
        <p:spPr>
          <a:xfrm>
            <a:off x="4965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8" name="object 658"/>
          <p:cNvSpPr/>
          <p:nvPr/>
        </p:nvSpPr>
        <p:spPr>
          <a:xfrm>
            <a:off x="4973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9" name="object 659"/>
          <p:cNvSpPr/>
          <p:nvPr/>
        </p:nvSpPr>
        <p:spPr>
          <a:xfrm>
            <a:off x="49806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0" name="object 660"/>
          <p:cNvSpPr/>
          <p:nvPr/>
        </p:nvSpPr>
        <p:spPr>
          <a:xfrm>
            <a:off x="49868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1" name="object 661"/>
          <p:cNvSpPr/>
          <p:nvPr/>
        </p:nvSpPr>
        <p:spPr>
          <a:xfrm>
            <a:off x="4994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2" name="object 662"/>
          <p:cNvSpPr/>
          <p:nvPr/>
        </p:nvSpPr>
        <p:spPr>
          <a:xfrm>
            <a:off x="5001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3" name="object 663"/>
          <p:cNvSpPr/>
          <p:nvPr/>
        </p:nvSpPr>
        <p:spPr>
          <a:xfrm>
            <a:off x="5008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4" name="object 664"/>
          <p:cNvSpPr/>
          <p:nvPr/>
        </p:nvSpPr>
        <p:spPr>
          <a:xfrm>
            <a:off x="50162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5" name="object 665"/>
          <p:cNvSpPr/>
          <p:nvPr/>
        </p:nvSpPr>
        <p:spPr>
          <a:xfrm>
            <a:off x="5023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6" name="object 666"/>
          <p:cNvSpPr/>
          <p:nvPr/>
        </p:nvSpPr>
        <p:spPr>
          <a:xfrm>
            <a:off x="5030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7" name="object 667"/>
          <p:cNvSpPr/>
          <p:nvPr/>
        </p:nvSpPr>
        <p:spPr>
          <a:xfrm>
            <a:off x="5038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8" name="object 668"/>
          <p:cNvSpPr/>
          <p:nvPr/>
        </p:nvSpPr>
        <p:spPr>
          <a:xfrm>
            <a:off x="5044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9" name="object 669"/>
          <p:cNvSpPr/>
          <p:nvPr/>
        </p:nvSpPr>
        <p:spPr>
          <a:xfrm>
            <a:off x="5051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0" name="object 670"/>
          <p:cNvSpPr/>
          <p:nvPr/>
        </p:nvSpPr>
        <p:spPr>
          <a:xfrm>
            <a:off x="50591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1" name="object 671"/>
          <p:cNvSpPr/>
          <p:nvPr/>
        </p:nvSpPr>
        <p:spPr>
          <a:xfrm>
            <a:off x="50664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2" name="object 672"/>
          <p:cNvSpPr/>
          <p:nvPr/>
        </p:nvSpPr>
        <p:spPr>
          <a:xfrm>
            <a:off x="5073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3" name="object 673"/>
          <p:cNvSpPr/>
          <p:nvPr/>
        </p:nvSpPr>
        <p:spPr>
          <a:xfrm>
            <a:off x="5081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4" name="object 674"/>
          <p:cNvSpPr/>
          <p:nvPr/>
        </p:nvSpPr>
        <p:spPr>
          <a:xfrm>
            <a:off x="50884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5" name="object 675"/>
          <p:cNvSpPr/>
          <p:nvPr/>
        </p:nvSpPr>
        <p:spPr>
          <a:xfrm>
            <a:off x="5095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6" name="object 676"/>
          <p:cNvSpPr/>
          <p:nvPr/>
        </p:nvSpPr>
        <p:spPr>
          <a:xfrm>
            <a:off x="5102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7" name="object 677"/>
          <p:cNvSpPr/>
          <p:nvPr/>
        </p:nvSpPr>
        <p:spPr>
          <a:xfrm>
            <a:off x="5109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8" name="object 678"/>
          <p:cNvSpPr/>
          <p:nvPr/>
        </p:nvSpPr>
        <p:spPr>
          <a:xfrm>
            <a:off x="5116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9" name="object 679"/>
          <p:cNvSpPr/>
          <p:nvPr/>
        </p:nvSpPr>
        <p:spPr>
          <a:xfrm>
            <a:off x="5124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0" name="object 680"/>
          <p:cNvSpPr/>
          <p:nvPr/>
        </p:nvSpPr>
        <p:spPr>
          <a:xfrm>
            <a:off x="5131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1" name="object 681"/>
          <p:cNvSpPr/>
          <p:nvPr/>
        </p:nvSpPr>
        <p:spPr>
          <a:xfrm>
            <a:off x="5138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2" name="object 682"/>
          <p:cNvSpPr/>
          <p:nvPr/>
        </p:nvSpPr>
        <p:spPr>
          <a:xfrm>
            <a:off x="5146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3" name="object 683"/>
          <p:cNvSpPr/>
          <p:nvPr/>
        </p:nvSpPr>
        <p:spPr>
          <a:xfrm>
            <a:off x="5153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4" name="object 684"/>
          <p:cNvSpPr/>
          <p:nvPr/>
        </p:nvSpPr>
        <p:spPr>
          <a:xfrm>
            <a:off x="5159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5" name="object 685"/>
          <p:cNvSpPr/>
          <p:nvPr/>
        </p:nvSpPr>
        <p:spPr>
          <a:xfrm>
            <a:off x="51669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6" name="object 686"/>
          <p:cNvSpPr/>
          <p:nvPr/>
        </p:nvSpPr>
        <p:spPr>
          <a:xfrm>
            <a:off x="5174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7" name="object 687"/>
          <p:cNvSpPr/>
          <p:nvPr/>
        </p:nvSpPr>
        <p:spPr>
          <a:xfrm>
            <a:off x="5181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8" name="object 688"/>
          <p:cNvSpPr/>
          <p:nvPr/>
        </p:nvSpPr>
        <p:spPr>
          <a:xfrm>
            <a:off x="5188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9" name="object 689"/>
          <p:cNvSpPr/>
          <p:nvPr/>
        </p:nvSpPr>
        <p:spPr>
          <a:xfrm>
            <a:off x="51962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0" name="object 690"/>
          <p:cNvSpPr/>
          <p:nvPr/>
        </p:nvSpPr>
        <p:spPr>
          <a:xfrm>
            <a:off x="5203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1" name="object 691"/>
          <p:cNvSpPr/>
          <p:nvPr/>
        </p:nvSpPr>
        <p:spPr>
          <a:xfrm>
            <a:off x="5210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2" name="object 692"/>
          <p:cNvSpPr/>
          <p:nvPr/>
        </p:nvSpPr>
        <p:spPr>
          <a:xfrm>
            <a:off x="5217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3" name="object 693"/>
          <p:cNvSpPr/>
          <p:nvPr/>
        </p:nvSpPr>
        <p:spPr>
          <a:xfrm>
            <a:off x="5224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4" name="object 694"/>
          <p:cNvSpPr/>
          <p:nvPr/>
        </p:nvSpPr>
        <p:spPr>
          <a:xfrm>
            <a:off x="5231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5" name="object 695"/>
          <p:cNvSpPr/>
          <p:nvPr/>
        </p:nvSpPr>
        <p:spPr>
          <a:xfrm>
            <a:off x="5239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6" name="object 696"/>
          <p:cNvSpPr/>
          <p:nvPr/>
        </p:nvSpPr>
        <p:spPr>
          <a:xfrm>
            <a:off x="5246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7" name="object 697"/>
          <p:cNvSpPr/>
          <p:nvPr/>
        </p:nvSpPr>
        <p:spPr>
          <a:xfrm>
            <a:off x="5253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8" name="object 698"/>
          <p:cNvSpPr/>
          <p:nvPr/>
        </p:nvSpPr>
        <p:spPr>
          <a:xfrm>
            <a:off x="5261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9" name="object 699"/>
          <p:cNvSpPr/>
          <p:nvPr/>
        </p:nvSpPr>
        <p:spPr>
          <a:xfrm>
            <a:off x="52684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0" name="object 700"/>
          <p:cNvSpPr/>
          <p:nvPr/>
        </p:nvSpPr>
        <p:spPr>
          <a:xfrm>
            <a:off x="52747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1" name="object 701"/>
          <p:cNvSpPr/>
          <p:nvPr/>
        </p:nvSpPr>
        <p:spPr>
          <a:xfrm>
            <a:off x="5282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2" name="object 702"/>
          <p:cNvSpPr/>
          <p:nvPr/>
        </p:nvSpPr>
        <p:spPr>
          <a:xfrm>
            <a:off x="5289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3" name="object 703"/>
          <p:cNvSpPr/>
          <p:nvPr/>
        </p:nvSpPr>
        <p:spPr>
          <a:xfrm>
            <a:off x="5296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4" name="object 704"/>
          <p:cNvSpPr/>
          <p:nvPr/>
        </p:nvSpPr>
        <p:spPr>
          <a:xfrm>
            <a:off x="53040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5" name="object 705"/>
          <p:cNvSpPr/>
          <p:nvPr/>
        </p:nvSpPr>
        <p:spPr>
          <a:xfrm>
            <a:off x="5311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6" name="object 706"/>
          <p:cNvSpPr/>
          <p:nvPr/>
        </p:nvSpPr>
        <p:spPr>
          <a:xfrm>
            <a:off x="5318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7" name="object 707"/>
          <p:cNvSpPr/>
          <p:nvPr/>
        </p:nvSpPr>
        <p:spPr>
          <a:xfrm>
            <a:off x="5326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8" name="object 708"/>
          <p:cNvSpPr/>
          <p:nvPr/>
        </p:nvSpPr>
        <p:spPr>
          <a:xfrm>
            <a:off x="5332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9" name="object 709"/>
          <p:cNvSpPr/>
          <p:nvPr/>
        </p:nvSpPr>
        <p:spPr>
          <a:xfrm>
            <a:off x="5339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0" name="object 710"/>
          <p:cNvSpPr/>
          <p:nvPr/>
        </p:nvSpPr>
        <p:spPr>
          <a:xfrm>
            <a:off x="53469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1" name="object 711"/>
          <p:cNvSpPr/>
          <p:nvPr/>
        </p:nvSpPr>
        <p:spPr>
          <a:xfrm>
            <a:off x="53543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2" name="object 712"/>
          <p:cNvSpPr/>
          <p:nvPr/>
        </p:nvSpPr>
        <p:spPr>
          <a:xfrm>
            <a:off x="5361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3" name="object 713"/>
          <p:cNvSpPr/>
          <p:nvPr/>
        </p:nvSpPr>
        <p:spPr>
          <a:xfrm>
            <a:off x="5368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4" name="object 714"/>
          <p:cNvSpPr/>
          <p:nvPr/>
        </p:nvSpPr>
        <p:spPr>
          <a:xfrm>
            <a:off x="53763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5" name="object 715"/>
          <p:cNvSpPr/>
          <p:nvPr/>
        </p:nvSpPr>
        <p:spPr>
          <a:xfrm>
            <a:off x="5383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6" name="object 716"/>
          <p:cNvSpPr/>
          <p:nvPr/>
        </p:nvSpPr>
        <p:spPr>
          <a:xfrm>
            <a:off x="5389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7" name="object 717"/>
          <p:cNvSpPr/>
          <p:nvPr/>
        </p:nvSpPr>
        <p:spPr>
          <a:xfrm>
            <a:off x="5397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8" name="object 718"/>
          <p:cNvSpPr/>
          <p:nvPr/>
        </p:nvSpPr>
        <p:spPr>
          <a:xfrm>
            <a:off x="5404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9" name="object 719"/>
          <p:cNvSpPr/>
          <p:nvPr/>
        </p:nvSpPr>
        <p:spPr>
          <a:xfrm>
            <a:off x="5411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0" name="object 720"/>
          <p:cNvSpPr/>
          <p:nvPr/>
        </p:nvSpPr>
        <p:spPr>
          <a:xfrm>
            <a:off x="5419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1" name="object 721"/>
          <p:cNvSpPr/>
          <p:nvPr/>
        </p:nvSpPr>
        <p:spPr>
          <a:xfrm>
            <a:off x="5426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2" name="object 722"/>
          <p:cNvSpPr/>
          <p:nvPr/>
        </p:nvSpPr>
        <p:spPr>
          <a:xfrm>
            <a:off x="5433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3" name="object 723"/>
          <p:cNvSpPr/>
          <p:nvPr/>
        </p:nvSpPr>
        <p:spPr>
          <a:xfrm>
            <a:off x="5441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4" name="object 724"/>
          <p:cNvSpPr/>
          <p:nvPr/>
        </p:nvSpPr>
        <p:spPr>
          <a:xfrm>
            <a:off x="5447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5" name="object 725"/>
          <p:cNvSpPr/>
          <p:nvPr/>
        </p:nvSpPr>
        <p:spPr>
          <a:xfrm>
            <a:off x="5454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6" name="object 726"/>
          <p:cNvSpPr/>
          <p:nvPr/>
        </p:nvSpPr>
        <p:spPr>
          <a:xfrm>
            <a:off x="5462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7" name="object 727"/>
          <p:cNvSpPr/>
          <p:nvPr/>
        </p:nvSpPr>
        <p:spPr>
          <a:xfrm>
            <a:off x="5469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8" name="object 728"/>
          <p:cNvSpPr/>
          <p:nvPr/>
        </p:nvSpPr>
        <p:spPr>
          <a:xfrm>
            <a:off x="54767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9" name="object 729"/>
          <p:cNvSpPr/>
          <p:nvPr/>
        </p:nvSpPr>
        <p:spPr>
          <a:xfrm>
            <a:off x="5484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0" name="object 730"/>
          <p:cNvSpPr/>
          <p:nvPr/>
        </p:nvSpPr>
        <p:spPr>
          <a:xfrm>
            <a:off x="5491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1" name="object 731"/>
          <p:cNvSpPr/>
          <p:nvPr/>
        </p:nvSpPr>
        <p:spPr>
          <a:xfrm>
            <a:off x="5498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2" name="object 732"/>
          <p:cNvSpPr/>
          <p:nvPr/>
        </p:nvSpPr>
        <p:spPr>
          <a:xfrm>
            <a:off x="5505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3" name="object 733"/>
          <p:cNvSpPr/>
          <p:nvPr/>
        </p:nvSpPr>
        <p:spPr>
          <a:xfrm>
            <a:off x="5512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4" name="object 734"/>
          <p:cNvSpPr/>
          <p:nvPr/>
        </p:nvSpPr>
        <p:spPr>
          <a:xfrm>
            <a:off x="5519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5" name="object 735"/>
          <p:cNvSpPr/>
          <p:nvPr/>
        </p:nvSpPr>
        <p:spPr>
          <a:xfrm>
            <a:off x="5527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6" name="object 736"/>
          <p:cNvSpPr/>
          <p:nvPr/>
        </p:nvSpPr>
        <p:spPr>
          <a:xfrm>
            <a:off x="5534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7" name="object 737"/>
          <p:cNvSpPr/>
          <p:nvPr/>
        </p:nvSpPr>
        <p:spPr>
          <a:xfrm>
            <a:off x="5541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8" name="object 738"/>
          <p:cNvSpPr/>
          <p:nvPr/>
        </p:nvSpPr>
        <p:spPr>
          <a:xfrm>
            <a:off x="5549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9" name="object 739"/>
          <p:cNvSpPr/>
          <p:nvPr/>
        </p:nvSpPr>
        <p:spPr>
          <a:xfrm>
            <a:off x="5556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0" name="object 740"/>
          <p:cNvSpPr/>
          <p:nvPr/>
        </p:nvSpPr>
        <p:spPr>
          <a:xfrm>
            <a:off x="5562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1" name="object 741"/>
          <p:cNvSpPr/>
          <p:nvPr/>
        </p:nvSpPr>
        <p:spPr>
          <a:xfrm>
            <a:off x="5569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2" name="object 742"/>
          <p:cNvSpPr/>
          <p:nvPr/>
        </p:nvSpPr>
        <p:spPr>
          <a:xfrm>
            <a:off x="5577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3" name="object 743"/>
          <p:cNvSpPr/>
          <p:nvPr/>
        </p:nvSpPr>
        <p:spPr>
          <a:xfrm>
            <a:off x="55846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4" name="object 744"/>
          <p:cNvSpPr/>
          <p:nvPr/>
        </p:nvSpPr>
        <p:spPr>
          <a:xfrm>
            <a:off x="5591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5" name="object 745"/>
          <p:cNvSpPr/>
          <p:nvPr/>
        </p:nvSpPr>
        <p:spPr>
          <a:xfrm>
            <a:off x="5599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6" name="object 746"/>
          <p:cNvSpPr/>
          <p:nvPr/>
        </p:nvSpPr>
        <p:spPr>
          <a:xfrm>
            <a:off x="5606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7" name="object 747"/>
          <p:cNvSpPr/>
          <p:nvPr/>
        </p:nvSpPr>
        <p:spPr>
          <a:xfrm>
            <a:off x="5613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8" name="object 748"/>
          <p:cNvSpPr/>
          <p:nvPr/>
        </p:nvSpPr>
        <p:spPr>
          <a:xfrm>
            <a:off x="5620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9" name="object 749"/>
          <p:cNvSpPr/>
          <p:nvPr/>
        </p:nvSpPr>
        <p:spPr>
          <a:xfrm>
            <a:off x="5627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0" name="object 750"/>
          <p:cNvSpPr/>
          <p:nvPr/>
        </p:nvSpPr>
        <p:spPr>
          <a:xfrm>
            <a:off x="5634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1" name="object 751"/>
          <p:cNvSpPr/>
          <p:nvPr/>
        </p:nvSpPr>
        <p:spPr>
          <a:xfrm>
            <a:off x="56421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2" name="object 752"/>
          <p:cNvSpPr/>
          <p:nvPr/>
        </p:nvSpPr>
        <p:spPr>
          <a:xfrm>
            <a:off x="5649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3" name="object 753"/>
          <p:cNvSpPr/>
          <p:nvPr/>
        </p:nvSpPr>
        <p:spPr>
          <a:xfrm>
            <a:off x="5656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4" name="object 754"/>
          <p:cNvSpPr/>
          <p:nvPr/>
        </p:nvSpPr>
        <p:spPr>
          <a:xfrm>
            <a:off x="5664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5" name="object 755"/>
          <p:cNvSpPr/>
          <p:nvPr/>
        </p:nvSpPr>
        <p:spPr>
          <a:xfrm>
            <a:off x="56714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6" name="object 756"/>
          <p:cNvSpPr/>
          <p:nvPr/>
        </p:nvSpPr>
        <p:spPr>
          <a:xfrm>
            <a:off x="5677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7" name="object 757"/>
          <p:cNvSpPr/>
          <p:nvPr/>
        </p:nvSpPr>
        <p:spPr>
          <a:xfrm>
            <a:off x="5685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8" name="object 758"/>
          <p:cNvSpPr/>
          <p:nvPr/>
        </p:nvSpPr>
        <p:spPr>
          <a:xfrm>
            <a:off x="5692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9" name="object 759"/>
          <p:cNvSpPr/>
          <p:nvPr/>
        </p:nvSpPr>
        <p:spPr>
          <a:xfrm>
            <a:off x="5699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0" name="object 760"/>
          <p:cNvSpPr/>
          <p:nvPr/>
        </p:nvSpPr>
        <p:spPr>
          <a:xfrm>
            <a:off x="5707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1" name="object 761"/>
          <p:cNvSpPr/>
          <p:nvPr/>
        </p:nvSpPr>
        <p:spPr>
          <a:xfrm>
            <a:off x="5714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2" name="object 762"/>
          <p:cNvSpPr/>
          <p:nvPr/>
        </p:nvSpPr>
        <p:spPr>
          <a:xfrm>
            <a:off x="5721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3" name="object 763"/>
          <p:cNvSpPr/>
          <p:nvPr/>
        </p:nvSpPr>
        <p:spPr>
          <a:xfrm>
            <a:off x="5729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4" name="object 764"/>
          <p:cNvSpPr/>
          <p:nvPr/>
        </p:nvSpPr>
        <p:spPr>
          <a:xfrm>
            <a:off x="5735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5" name="object 765"/>
          <p:cNvSpPr/>
          <p:nvPr/>
        </p:nvSpPr>
        <p:spPr>
          <a:xfrm>
            <a:off x="5742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6" name="object 766"/>
          <p:cNvSpPr/>
          <p:nvPr/>
        </p:nvSpPr>
        <p:spPr>
          <a:xfrm>
            <a:off x="57500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7" name="object 767"/>
          <p:cNvSpPr/>
          <p:nvPr/>
        </p:nvSpPr>
        <p:spPr>
          <a:xfrm>
            <a:off x="5757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8" name="object 768"/>
          <p:cNvSpPr/>
          <p:nvPr/>
        </p:nvSpPr>
        <p:spPr>
          <a:xfrm>
            <a:off x="5764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9" name="object 769"/>
          <p:cNvSpPr/>
          <p:nvPr/>
        </p:nvSpPr>
        <p:spPr>
          <a:xfrm>
            <a:off x="5771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0" name="object 770"/>
          <p:cNvSpPr/>
          <p:nvPr/>
        </p:nvSpPr>
        <p:spPr>
          <a:xfrm>
            <a:off x="5779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1" name="object 771"/>
          <p:cNvSpPr/>
          <p:nvPr/>
        </p:nvSpPr>
        <p:spPr>
          <a:xfrm>
            <a:off x="5786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2" name="object 772"/>
          <p:cNvSpPr/>
          <p:nvPr/>
        </p:nvSpPr>
        <p:spPr>
          <a:xfrm>
            <a:off x="5792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3" name="object 773"/>
          <p:cNvSpPr/>
          <p:nvPr/>
        </p:nvSpPr>
        <p:spPr>
          <a:xfrm>
            <a:off x="5800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4" name="object 774"/>
          <p:cNvSpPr/>
          <p:nvPr/>
        </p:nvSpPr>
        <p:spPr>
          <a:xfrm>
            <a:off x="5807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5" name="object 775"/>
          <p:cNvSpPr/>
          <p:nvPr/>
        </p:nvSpPr>
        <p:spPr>
          <a:xfrm>
            <a:off x="5814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6" name="object 776"/>
          <p:cNvSpPr/>
          <p:nvPr/>
        </p:nvSpPr>
        <p:spPr>
          <a:xfrm>
            <a:off x="5822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7" name="object 777"/>
          <p:cNvSpPr/>
          <p:nvPr/>
        </p:nvSpPr>
        <p:spPr>
          <a:xfrm>
            <a:off x="5829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8" name="object 778"/>
          <p:cNvSpPr/>
          <p:nvPr/>
        </p:nvSpPr>
        <p:spPr>
          <a:xfrm>
            <a:off x="5836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9" name="object 779"/>
          <p:cNvSpPr/>
          <p:nvPr/>
        </p:nvSpPr>
        <p:spPr>
          <a:xfrm>
            <a:off x="5844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0" name="object 780"/>
          <p:cNvSpPr/>
          <p:nvPr/>
        </p:nvSpPr>
        <p:spPr>
          <a:xfrm>
            <a:off x="5850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1" name="object 781"/>
          <p:cNvSpPr/>
          <p:nvPr/>
        </p:nvSpPr>
        <p:spPr>
          <a:xfrm>
            <a:off x="5857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2" name="object 782"/>
          <p:cNvSpPr/>
          <p:nvPr/>
        </p:nvSpPr>
        <p:spPr>
          <a:xfrm>
            <a:off x="5865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3" name="object 783"/>
          <p:cNvSpPr/>
          <p:nvPr/>
        </p:nvSpPr>
        <p:spPr>
          <a:xfrm>
            <a:off x="5872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4" name="object 784"/>
          <p:cNvSpPr/>
          <p:nvPr/>
        </p:nvSpPr>
        <p:spPr>
          <a:xfrm>
            <a:off x="5879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5" name="object 785"/>
          <p:cNvSpPr/>
          <p:nvPr/>
        </p:nvSpPr>
        <p:spPr>
          <a:xfrm>
            <a:off x="5887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6" name="object 786"/>
          <p:cNvSpPr/>
          <p:nvPr/>
        </p:nvSpPr>
        <p:spPr>
          <a:xfrm>
            <a:off x="5894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7" name="object 787"/>
          <p:cNvSpPr/>
          <p:nvPr/>
        </p:nvSpPr>
        <p:spPr>
          <a:xfrm>
            <a:off x="5901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8" name="object 788"/>
          <p:cNvSpPr/>
          <p:nvPr/>
        </p:nvSpPr>
        <p:spPr>
          <a:xfrm>
            <a:off x="5908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9" name="object 789"/>
          <p:cNvSpPr/>
          <p:nvPr/>
        </p:nvSpPr>
        <p:spPr>
          <a:xfrm>
            <a:off x="5915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0" name="object 790"/>
          <p:cNvSpPr/>
          <p:nvPr/>
        </p:nvSpPr>
        <p:spPr>
          <a:xfrm>
            <a:off x="5922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1" name="object 791"/>
          <p:cNvSpPr/>
          <p:nvPr/>
        </p:nvSpPr>
        <p:spPr>
          <a:xfrm>
            <a:off x="59300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2" name="object 792"/>
          <p:cNvSpPr/>
          <p:nvPr/>
        </p:nvSpPr>
        <p:spPr>
          <a:xfrm>
            <a:off x="5937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3" name="object 793"/>
          <p:cNvSpPr/>
          <p:nvPr/>
        </p:nvSpPr>
        <p:spPr>
          <a:xfrm>
            <a:off x="5944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4" name="object 794"/>
          <p:cNvSpPr/>
          <p:nvPr/>
        </p:nvSpPr>
        <p:spPr>
          <a:xfrm>
            <a:off x="5952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5" name="object 795"/>
          <p:cNvSpPr/>
          <p:nvPr/>
        </p:nvSpPr>
        <p:spPr>
          <a:xfrm>
            <a:off x="5959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6" name="object 796"/>
          <p:cNvSpPr/>
          <p:nvPr/>
        </p:nvSpPr>
        <p:spPr>
          <a:xfrm>
            <a:off x="5965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7" name="object 797"/>
          <p:cNvSpPr/>
          <p:nvPr/>
        </p:nvSpPr>
        <p:spPr>
          <a:xfrm>
            <a:off x="5972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8" name="object 798"/>
          <p:cNvSpPr/>
          <p:nvPr/>
        </p:nvSpPr>
        <p:spPr>
          <a:xfrm>
            <a:off x="5980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9" name="object 799"/>
          <p:cNvSpPr/>
          <p:nvPr/>
        </p:nvSpPr>
        <p:spPr>
          <a:xfrm>
            <a:off x="5987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0" name="object 800"/>
          <p:cNvSpPr/>
          <p:nvPr/>
        </p:nvSpPr>
        <p:spPr>
          <a:xfrm>
            <a:off x="5994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1" name="object 801"/>
          <p:cNvSpPr/>
          <p:nvPr/>
        </p:nvSpPr>
        <p:spPr>
          <a:xfrm>
            <a:off x="6002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2" name="object 802"/>
          <p:cNvSpPr/>
          <p:nvPr/>
        </p:nvSpPr>
        <p:spPr>
          <a:xfrm>
            <a:off x="6009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3" name="object 803"/>
          <p:cNvSpPr/>
          <p:nvPr/>
        </p:nvSpPr>
        <p:spPr>
          <a:xfrm>
            <a:off x="6016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4" name="object 804"/>
          <p:cNvSpPr/>
          <p:nvPr/>
        </p:nvSpPr>
        <p:spPr>
          <a:xfrm>
            <a:off x="6023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5" name="object 805"/>
          <p:cNvSpPr/>
          <p:nvPr/>
        </p:nvSpPr>
        <p:spPr>
          <a:xfrm>
            <a:off x="6030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6" name="object 806"/>
          <p:cNvSpPr/>
          <p:nvPr/>
        </p:nvSpPr>
        <p:spPr>
          <a:xfrm>
            <a:off x="6037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7" name="object 807"/>
          <p:cNvSpPr/>
          <p:nvPr/>
        </p:nvSpPr>
        <p:spPr>
          <a:xfrm>
            <a:off x="6045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8" name="object 808"/>
          <p:cNvSpPr/>
          <p:nvPr/>
        </p:nvSpPr>
        <p:spPr>
          <a:xfrm>
            <a:off x="6052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9" name="object 809"/>
          <p:cNvSpPr/>
          <p:nvPr/>
        </p:nvSpPr>
        <p:spPr>
          <a:xfrm>
            <a:off x="6059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0" name="object 810"/>
          <p:cNvSpPr/>
          <p:nvPr/>
        </p:nvSpPr>
        <p:spPr>
          <a:xfrm>
            <a:off x="6067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1" name="object 811"/>
          <p:cNvSpPr/>
          <p:nvPr/>
        </p:nvSpPr>
        <p:spPr>
          <a:xfrm>
            <a:off x="6074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2" name="object 812"/>
          <p:cNvSpPr/>
          <p:nvPr/>
        </p:nvSpPr>
        <p:spPr>
          <a:xfrm>
            <a:off x="6080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3" name="object 813"/>
          <p:cNvSpPr/>
          <p:nvPr/>
        </p:nvSpPr>
        <p:spPr>
          <a:xfrm>
            <a:off x="6088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4" name="object 814"/>
          <p:cNvSpPr/>
          <p:nvPr/>
        </p:nvSpPr>
        <p:spPr>
          <a:xfrm>
            <a:off x="6095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5" name="object 815"/>
          <p:cNvSpPr/>
          <p:nvPr/>
        </p:nvSpPr>
        <p:spPr>
          <a:xfrm>
            <a:off x="6102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6" name="object 816"/>
          <p:cNvSpPr/>
          <p:nvPr/>
        </p:nvSpPr>
        <p:spPr>
          <a:xfrm>
            <a:off x="6110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7" name="object 817"/>
          <p:cNvSpPr/>
          <p:nvPr/>
        </p:nvSpPr>
        <p:spPr>
          <a:xfrm>
            <a:off x="6117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8" name="object 818"/>
          <p:cNvSpPr/>
          <p:nvPr/>
        </p:nvSpPr>
        <p:spPr>
          <a:xfrm>
            <a:off x="6124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9" name="object 819"/>
          <p:cNvSpPr/>
          <p:nvPr/>
        </p:nvSpPr>
        <p:spPr>
          <a:xfrm>
            <a:off x="6132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0" name="object 820"/>
          <p:cNvSpPr/>
          <p:nvPr/>
        </p:nvSpPr>
        <p:spPr>
          <a:xfrm>
            <a:off x="6138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1" name="object 821"/>
          <p:cNvSpPr/>
          <p:nvPr/>
        </p:nvSpPr>
        <p:spPr>
          <a:xfrm>
            <a:off x="6145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2" name="object 822"/>
          <p:cNvSpPr/>
          <p:nvPr/>
        </p:nvSpPr>
        <p:spPr>
          <a:xfrm>
            <a:off x="6153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3" name="object 823"/>
          <p:cNvSpPr/>
          <p:nvPr/>
        </p:nvSpPr>
        <p:spPr>
          <a:xfrm>
            <a:off x="6160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4" name="object 824"/>
          <p:cNvSpPr/>
          <p:nvPr/>
        </p:nvSpPr>
        <p:spPr>
          <a:xfrm>
            <a:off x="6167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5" name="object 825"/>
          <p:cNvSpPr/>
          <p:nvPr/>
        </p:nvSpPr>
        <p:spPr>
          <a:xfrm>
            <a:off x="6175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6" name="object 826"/>
          <p:cNvSpPr/>
          <p:nvPr/>
        </p:nvSpPr>
        <p:spPr>
          <a:xfrm>
            <a:off x="6182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7" name="object 827"/>
          <p:cNvSpPr/>
          <p:nvPr/>
        </p:nvSpPr>
        <p:spPr>
          <a:xfrm>
            <a:off x="6189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8" name="object 828"/>
          <p:cNvSpPr/>
          <p:nvPr/>
        </p:nvSpPr>
        <p:spPr>
          <a:xfrm>
            <a:off x="6195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9" name="object 829"/>
          <p:cNvSpPr/>
          <p:nvPr/>
        </p:nvSpPr>
        <p:spPr>
          <a:xfrm>
            <a:off x="6203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0" name="object 830"/>
          <p:cNvSpPr/>
          <p:nvPr/>
        </p:nvSpPr>
        <p:spPr>
          <a:xfrm>
            <a:off x="6210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1" name="object 831"/>
          <p:cNvSpPr/>
          <p:nvPr/>
        </p:nvSpPr>
        <p:spPr>
          <a:xfrm>
            <a:off x="62179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2" name="object 832"/>
          <p:cNvSpPr/>
          <p:nvPr/>
        </p:nvSpPr>
        <p:spPr>
          <a:xfrm>
            <a:off x="6225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3" name="object 833"/>
          <p:cNvSpPr/>
          <p:nvPr/>
        </p:nvSpPr>
        <p:spPr>
          <a:xfrm>
            <a:off x="6232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4" name="object 834"/>
          <p:cNvSpPr/>
          <p:nvPr/>
        </p:nvSpPr>
        <p:spPr>
          <a:xfrm>
            <a:off x="6239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5" name="object 835"/>
          <p:cNvSpPr/>
          <p:nvPr/>
        </p:nvSpPr>
        <p:spPr>
          <a:xfrm>
            <a:off x="6247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6" name="object 836"/>
          <p:cNvSpPr/>
          <p:nvPr/>
        </p:nvSpPr>
        <p:spPr>
          <a:xfrm>
            <a:off x="6253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7" name="object 837"/>
          <p:cNvSpPr/>
          <p:nvPr/>
        </p:nvSpPr>
        <p:spPr>
          <a:xfrm>
            <a:off x="6260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8" name="object 838"/>
          <p:cNvSpPr/>
          <p:nvPr/>
        </p:nvSpPr>
        <p:spPr>
          <a:xfrm>
            <a:off x="6268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9" name="object 839"/>
          <p:cNvSpPr/>
          <p:nvPr/>
        </p:nvSpPr>
        <p:spPr>
          <a:xfrm>
            <a:off x="6275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0" name="object 840"/>
          <p:cNvSpPr/>
          <p:nvPr/>
        </p:nvSpPr>
        <p:spPr>
          <a:xfrm>
            <a:off x="6282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1" name="object 841"/>
          <p:cNvSpPr/>
          <p:nvPr/>
        </p:nvSpPr>
        <p:spPr>
          <a:xfrm>
            <a:off x="6290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2" name="object 842"/>
          <p:cNvSpPr/>
          <p:nvPr/>
        </p:nvSpPr>
        <p:spPr>
          <a:xfrm>
            <a:off x="6297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3" name="object 843"/>
          <p:cNvSpPr/>
          <p:nvPr/>
        </p:nvSpPr>
        <p:spPr>
          <a:xfrm>
            <a:off x="6304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4" name="object 844"/>
          <p:cNvSpPr/>
          <p:nvPr/>
        </p:nvSpPr>
        <p:spPr>
          <a:xfrm>
            <a:off x="6311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5" name="object 845"/>
          <p:cNvSpPr/>
          <p:nvPr/>
        </p:nvSpPr>
        <p:spPr>
          <a:xfrm>
            <a:off x="6318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6" name="object 846"/>
          <p:cNvSpPr/>
          <p:nvPr/>
        </p:nvSpPr>
        <p:spPr>
          <a:xfrm>
            <a:off x="6325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7" name="object 847"/>
          <p:cNvSpPr/>
          <p:nvPr/>
        </p:nvSpPr>
        <p:spPr>
          <a:xfrm>
            <a:off x="6333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8" name="object 848"/>
          <p:cNvSpPr/>
          <p:nvPr/>
        </p:nvSpPr>
        <p:spPr>
          <a:xfrm>
            <a:off x="63403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9" name="object 849"/>
          <p:cNvSpPr/>
          <p:nvPr/>
        </p:nvSpPr>
        <p:spPr>
          <a:xfrm>
            <a:off x="6347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0" name="object 850"/>
          <p:cNvSpPr/>
          <p:nvPr/>
        </p:nvSpPr>
        <p:spPr>
          <a:xfrm>
            <a:off x="6355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1" name="object 851"/>
          <p:cNvSpPr/>
          <p:nvPr/>
        </p:nvSpPr>
        <p:spPr>
          <a:xfrm>
            <a:off x="6362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2" name="object 852"/>
          <p:cNvSpPr/>
          <p:nvPr/>
        </p:nvSpPr>
        <p:spPr>
          <a:xfrm>
            <a:off x="6368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3" name="object 853"/>
          <p:cNvSpPr/>
          <p:nvPr/>
        </p:nvSpPr>
        <p:spPr>
          <a:xfrm>
            <a:off x="6375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4" name="object 854"/>
          <p:cNvSpPr/>
          <p:nvPr/>
        </p:nvSpPr>
        <p:spPr>
          <a:xfrm>
            <a:off x="6383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5" name="object 855"/>
          <p:cNvSpPr/>
          <p:nvPr/>
        </p:nvSpPr>
        <p:spPr>
          <a:xfrm>
            <a:off x="6390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6" name="object 856"/>
          <p:cNvSpPr/>
          <p:nvPr/>
        </p:nvSpPr>
        <p:spPr>
          <a:xfrm>
            <a:off x="6397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7" name="object 857"/>
          <p:cNvSpPr/>
          <p:nvPr/>
        </p:nvSpPr>
        <p:spPr>
          <a:xfrm>
            <a:off x="6405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8" name="object 858"/>
          <p:cNvSpPr/>
          <p:nvPr/>
        </p:nvSpPr>
        <p:spPr>
          <a:xfrm>
            <a:off x="6412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9" name="object 859"/>
          <p:cNvSpPr/>
          <p:nvPr/>
        </p:nvSpPr>
        <p:spPr>
          <a:xfrm>
            <a:off x="6419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0" name="object 860"/>
          <p:cNvSpPr/>
          <p:nvPr/>
        </p:nvSpPr>
        <p:spPr>
          <a:xfrm>
            <a:off x="6426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1" name="object 861"/>
          <p:cNvSpPr/>
          <p:nvPr/>
        </p:nvSpPr>
        <p:spPr>
          <a:xfrm>
            <a:off x="6433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2" name="object 862"/>
          <p:cNvSpPr/>
          <p:nvPr/>
        </p:nvSpPr>
        <p:spPr>
          <a:xfrm>
            <a:off x="6440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3" name="object 863"/>
          <p:cNvSpPr/>
          <p:nvPr/>
        </p:nvSpPr>
        <p:spPr>
          <a:xfrm>
            <a:off x="64482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4" name="object 864"/>
          <p:cNvSpPr/>
          <p:nvPr/>
        </p:nvSpPr>
        <p:spPr>
          <a:xfrm>
            <a:off x="6455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5" name="object 865"/>
          <p:cNvSpPr/>
          <p:nvPr/>
        </p:nvSpPr>
        <p:spPr>
          <a:xfrm>
            <a:off x="6462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6" name="object 866"/>
          <p:cNvSpPr/>
          <p:nvPr/>
        </p:nvSpPr>
        <p:spPr>
          <a:xfrm>
            <a:off x="6470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7" name="object 867"/>
          <p:cNvSpPr/>
          <p:nvPr/>
        </p:nvSpPr>
        <p:spPr>
          <a:xfrm>
            <a:off x="6477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8" name="object 868"/>
          <p:cNvSpPr/>
          <p:nvPr/>
        </p:nvSpPr>
        <p:spPr>
          <a:xfrm>
            <a:off x="6483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9" name="object 869"/>
          <p:cNvSpPr/>
          <p:nvPr/>
        </p:nvSpPr>
        <p:spPr>
          <a:xfrm>
            <a:off x="6491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0" name="object 870"/>
          <p:cNvSpPr/>
          <p:nvPr/>
        </p:nvSpPr>
        <p:spPr>
          <a:xfrm>
            <a:off x="6498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1" name="object 871"/>
          <p:cNvSpPr/>
          <p:nvPr/>
        </p:nvSpPr>
        <p:spPr>
          <a:xfrm>
            <a:off x="65057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2" name="object 872"/>
          <p:cNvSpPr/>
          <p:nvPr/>
        </p:nvSpPr>
        <p:spPr>
          <a:xfrm>
            <a:off x="6513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3" name="object 873"/>
          <p:cNvSpPr/>
          <p:nvPr/>
        </p:nvSpPr>
        <p:spPr>
          <a:xfrm>
            <a:off x="6520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4" name="object 874"/>
          <p:cNvSpPr/>
          <p:nvPr/>
        </p:nvSpPr>
        <p:spPr>
          <a:xfrm>
            <a:off x="6527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5" name="object 875"/>
          <p:cNvSpPr/>
          <p:nvPr/>
        </p:nvSpPr>
        <p:spPr>
          <a:xfrm>
            <a:off x="65350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6" name="object 876"/>
          <p:cNvSpPr/>
          <p:nvPr/>
        </p:nvSpPr>
        <p:spPr>
          <a:xfrm>
            <a:off x="6541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7" name="object 877"/>
          <p:cNvSpPr/>
          <p:nvPr/>
        </p:nvSpPr>
        <p:spPr>
          <a:xfrm>
            <a:off x="6548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8" name="object 878"/>
          <p:cNvSpPr/>
          <p:nvPr/>
        </p:nvSpPr>
        <p:spPr>
          <a:xfrm>
            <a:off x="6556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9" name="object 879"/>
          <p:cNvSpPr/>
          <p:nvPr/>
        </p:nvSpPr>
        <p:spPr>
          <a:xfrm>
            <a:off x="6563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0" name="object 880"/>
          <p:cNvSpPr/>
          <p:nvPr/>
        </p:nvSpPr>
        <p:spPr>
          <a:xfrm>
            <a:off x="6570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1" name="object 881"/>
          <p:cNvSpPr/>
          <p:nvPr/>
        </p:nvSpPr>
        <p:spPr>
          <a:xfrm>
            <a:off x="65780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2" name="object 882"/>
          <p:cNvSpPr/>
          <p:nvPr/>
        </p:nvSpPr>
        <p:spPr>
          <a:xfrm>
            <a:off x="6585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3" name="object 883"/>
          <p:cNvSpPr/>
          <p:nvPr/>
        </p:nvSpPr>
        <p:spPr>
          <a:xfrm>
            <a:off x="6592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4" name="object 884"/>
          <p:cNvSpPr/>
          <p:nvPr/>
        </p:nvSpPr>
        <p:spPr>
          <a:xfrm>
            <a:off x="6598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5" name="object 885"/>
          <p:cNvSpPr/>
          <p:nvPr/>
        </p:nvSpPr>
        <p:spPr>
          <a:xfrm>
            <a:off x="6606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6" name="object 886"/>
          <p:cNvSpPr/>
          <p:nvPr/>
        </p:nvSpPr>
        <p:spPr>
          <a:xfrm>
            <a:off x="66136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7" name="object 887"/>
          <p:cNvSpPr/>
          <p:nvPr/>
        </p:nvSpPr>
        <p:spPr>
          <a:xfrm>
            <a:off x="6620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8" name="object 888"/>
          <p:cNvSpPr/>
          <p:nvPr/>
        </p:nvSpPr>
        <p:spPr>
          <a:xfrm>
            <a:off x="6628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9" name="object 889"/>
          <p:cNvSpPr/>
          <p:nvPr/>
        </p:nvSpPr>
        <p:spPr>
          <a:xfrm>
            <a:off x="6635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0" name="object 890"/>
          <p:cNvSpPr/>
          <p:nvPr/>
        </p:nvSpPr>
        <p:spPr>
          <a:xfrm>
            <a:off x="6642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1" name="object 891"/>
          <p:cNvSpPr/>
          <p:nvPr/>
        </p:nvSpPr>
        <p:spPr>
          <a:xfrm>
            <a:off x="6650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2" name="object 892"/>
          <p:cNvSpPr/>
          <p:nvPr/>
        </p:nvSpPr>
        <p:spPr>
          <a:xfrm>
            <a:off x="66565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3" name="object 893"/>
          <p:cNvSpPr/>
          <p:nvPr/>
        </p:nvSpPr>
        <p:spPr>
          <a:xfrm>
            <a:off x="66638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4" name="object 894"/>
          <p:cNvSpPr/>
          <p:nvPr/>
        </p:nvSpPr>
        <p:spPr>
          <a:xfrm>
            <a:off x="6671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5" name="object 895"/>
          <p:cNvSpPr/>
          <p:nvPr/>
        </p:nvSpPr>
        <p:spPr>
          <a:xfrm>
            <a:off x="6678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6" name="object 896"/>
          <p:cNvSpPr/>
          <p:nvPr/>
        </p:nvSpPr>
        <p:spPr>
          <a:xfrm>
            <a:off x="6685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7" name="object 897"/>
          <p:cNvSpPr/>
          <p:nvPr/>
        </p:nvSpPr>
        <p:spPr>
          <a:xfrm>
            <a:off x="6693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8" name="object 898"/>
          <p:cNvSpPr/>
          <p:nvPr/>
        </p:nvSpPr>
        <p:spPr>
          <a:xfrm>
            <a:off x="6700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9" name="object 899"/>
          <p:cNvSpPr/>
          <p:nvPr/>
        </p:nvSpPr>
        <p:spPr>
          <a:xfrm>
            <a:off x="67078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0" name="object 900"/>
          <p:cNvSpPr/>
          <p:nvPr/>
        </p:nvSpPr>
        <p:spPr>
          <a:xfrm>
            <a:off x="6714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1" name="object 901"/>
          <p:cNvSpPr/>
          <p:nvPr/>
        </p:nvSpPr>
        <p:spPr>
          <a:xfrm>
            <a:off x="6721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2" name="object 902"/>
          <p:cNvSpPr/>
          <p:nvPr/>
        </p:nvSpPr>
        <p:spPr>
          <a:xfrm>
            <a:off x="6728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3" name="object 903"/>
          <p:cNvSpPr/>
          <p:nvPr/>
        </p:nvSpPr>
        <p:spPr>
          <a:xfrm>
            <a:off x="6736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4" name="object 904"/>
          <p:cNvSpPr/>
          <p:nvPr/>
        </p:nvSpPr>
        <p:spPr>
          <a:xfrm>
            <a:off x="67434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5" name="object 905"/>
          <p:cNvSpPr/>
          <p:nvPr/>
        </p:nvSpPr>
        <p:spPr>
          <a:xfrm>
            <a:off x="6750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6" name="object 906"/>
          <p:cNvSpPr/>
          <p:nvPr/>
        </p:nvSpPr>
        <p:spPr>
          <a:xfrm>
            <a:off x="6758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7" name="object 907"/>
          <p:cNvSpPr/>
          <p:nvPr/>
        </p:nvSpPr>
        <p:spPr>
          <a:xfrm>
            <a:off x="6765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8" name="object 908"/>
          <p:cNvSpPr/>
          <p:nvPr/>
        </p:nvSpPr>
        <p:spPr>
          <a:xfrm>
            <a:off x="6771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9" name="object 909"/>
          <p:cNvSpPr/>
          <p:nvPr/>
        </p:nvSpPr>
        <p:spPr>
          <a:xfrm>
            <a:off x="6779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0" name="object 910"/>
          <p:cNvSpPr/>
          <p:nvPr/>
        </p:nvSpPr>
        <p:spPr>
          <a:xfrm>
            <a:off x="67863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1" name="object 911"/>
          <p:cNvSpPr/>
          <p:nvPr/>
        </p:nvSpPr>
        <p:spPr>
          <a:xfrm>
            <a:off x="6793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2" name="object 912"/>
          <p:cNvSpPr/>
          <p:nvPr/>
        </p:nvSpPr>
        <p:spPr>
          <a:xfrm>
            <a:off x="6800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3" name="object 913"/>
          <p:cNvSpPr/>
          <p:nvPr/>
        </p:nvSpPr>
        <p:spPr>
          <a:xfrm>
            <a:off x="6808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4" name="object 914"/>
          <p:cNvSpPr/>
          <p:nvPr/>
        </p:nvSpPr>
        <p:spPr>
          <a:xfrm>
            <a:off x="6815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5" name="object 915"/>
          <p:cNvSpPr/>
          <p:nvPr/>
        </p:nvSpPr>
        <p:spPr>
          <a:xfrm>
            <a:off x="6822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6" name="object 916"/>
          <p:cNvSpPr/>
          <p:nvPr/>
        </p:nvSpPr>
        <p:spPr>
          <a:xfrm>
            <a:off x="6829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7" name="object 917"/>
          <p:cNvSpPr/>
          <p:nvPr/>
        </p:nvSpPr>
        <p:spPr>
          <a:xfrm>
            <a:off x="6836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8" name="object 918"/>
          <p:cNvSpPr/>
          <p:nvPr/>
        </p:nvSpPr>
        <p:spPr>
          <a:xfrm>
            <a:off x="6843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9" name="object 919"/>
          <p:cNvSpPr/>
          <p:nvPr/>
        </p:nvSpPr>
        <p:spPr>
          <a:xfrm>
            <a:off x="6851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0" name="object 920"/>
          <p:cNvSpPr/>
          <p:nvPr/>
        </p:nvSpPr>
        <p:spPr>
          <a:xfrm>
            <a:off x="6858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1" name="object 921"/>
          <p:cNvSpPr/>
          <p:nvPr/>
        </p:nvSpPr>
        <p:spPr>
          <a:xfrm>
            <a:off x="6865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2" name="object 922"/>
          <p:cNvSpPr/>
          <p:nvPr/>
        </p:nvSpPr>
        <p:spPr>
          <a:xfrm>
            <a:off x="6873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3" name="object 923"/>
          <p:cNvSpPr/>
          <p:nvPr/>
        </p:nvSpPr>
        <p:spPr>
          <a:xfrm>
            <a:off x="6880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4" name="object 924"/>
          <p:cNvSpPr/>
          <p:nvPr/>
        </p:nvSpPr>
        <p:spPr>
          <a:xfrm>
            <a:off x="6886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5" name="object 925"/>
          <p:cNvSpPr/>
          <p:nvPr/>
        </p:nvSpPr>
        <p:spPr>
          <a:xfrm>
            <a:off x="6894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6" name="object 926"/>
          <p:cNvSpPr/>
          <p:nvPr/>
        </p:nvSpPr>
        <p:spPr>
          <a:xfrm>
            <a:off x="6901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7" name="object 927"/>
          <p:cNvSpPr/>
          <p:nvPr/>
        </p:nvSpPr>
        <p:spPr>
          <a:xfrm>
            <a:off x="6908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8" name="object 928"/>
          <p:cNvSpPr/>
          <p:nvPr/>
        </p:nvSpPr>
        <p:spPr>
          <a:xfrm>
            <a:off x="6916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9" name="object 929"/>
          <p:cNvSpPr/>
          <p:nvPr/>
        </p:nvSpPr>
        <p:spPr>
          <a:xfrm>
            <a:off x="6923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0" name="object 930"/>
          <p:cNvSpPr/>
          <p:nvPr/>
        </p:nvSpPr>
        <p:spPr>
          <a:xfrm>
            <a:off x="6930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1" name="object 931"/>
          <p:cNvSpPr/>
          <p:nvPr/>
        </p:nvSpPr>
        <p:spPr>
          <a:xfrm>
            <a:off x="6938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2" name="object 932"/>
          <p:cNvSpPr/>
          <p:nvPr/>
        </p:nvSpPr>
        <p:spPr>
          <a:xfrm>
            <a:off x="6944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3" name="object 933"/>
          <p:cNvSpPr/>
          <p:nvPr/>
        </p:nvSpPr>
        <p:spPr>
          <a:xfrm>
            <a:off x="69517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4" name="object 934"/>
          <p:cNvSpPr/>
          <p:nvPr/>
        </p:nvSpPr>
        <p:spPr>
          <a:xfrm>
            <a:off x="6959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5" name="object 935"/>
          <p:cNvSpPr/>
          <p:nvPr/>
        </p:nvSpPr>
        <p:spPr>
          <a:xfrm>
            <a:off x="6966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6" name="object 936"/>
          <p:cNvSpPr/>
          <p:nvPr/>
        </p:nvSpPr>
        <p:spPr>
          <a:xfrm>
            <a:off x="6973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7" name="object 937"/>
          <p:cNvSpPr/>
          <p:nvPr/>
        </p:nvSpPr>
        <p:spPr>
          <a:xfrm>
            <a:off x="6981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8" name="object 938"/>
          <p:cNvSpPr/>
          <p:nvPr/>
        </p:nvSpPr>
        <p:spPr>
          <a:xfrm>
            <a:off x="6988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9" name="object 939"/>
          <p:cNvSpPr/>
          <p:nvPr/>
        </p:nvSpPr>
        <p:spPr>
          <a:xfrm>
            <a:off x="69956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0" name="object 940"/>
          <p:cNvSpPr/>
          <p:nvPr/>
        </p:nvSpPr>
        <p:spPr>
          <a:xfrm>
            <a:off x="7001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1" name="object 941"/>
          <p:cNvSpPr/>
          <p:nvPr/>
        </p:nvSpPr>
        <p:spPr>
          <a:xfrm>
            <a:off x="7009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2" name="object 942"/>
          <p:cNvSpPr/>
          <p:nvPr/>
        </p:nvSpPr>
        <p:spPr>
          <a:xfrm>
            <a:off x="7016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3" name="object 943"/>
          <p:cNvSpPr/>
          <p:nvPr/>
        </p:nvSpPr>
        <p:spPr>
          <a:xfrm>
            <a:off x="7023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4" name="object 944"/>
          <p:cNvSpPr/>
          <p:nvPr/>
        </p:nvSpPr>
        <p:spPr>
          <a:xfrm>
            <a:off x="70312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5" name="object 945"/>
          <p:cNvSpPr/>
          <p:nvPr/>
        </p:nvSpPr>
        <p:spPr>
          <a:xfrm>
            <a:off x="7038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6" name="object 946"/>
          <p:cNvSpPr/>
          <p:nvPr/>
        </p:nvSpPr>
        <p:spPr>
          <a:xfrm>
            <a:off x="7045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7" name="object 947"/>
          <p:cNvSpPr/>
          <p:nvPr/>
        </p:nvSpPr>
        <p:spPr>
          <a:xfrm>
            <a:off x="7053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8" name="object 948"/>
          <p:cNvSpPr/>
          <p:nvPr/>
        </p:nvSpPr>
        <p:spPr>
          <a:xfrm>
            <a:off x="7059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9" name="object 949"/>
          <p:cNvSpPr/>
          <p:nvPr/>
        </p:nvSpPr>
        <p:spPr>
          <a:xfrm>
            <a:off x="7066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0" name="object 950"/>
          <p:cNvSpPr/>
          <p:nvPr/>
        </p:nvSpPr>
        <p:spPr>
          <a:xfrm>
            <a:off x="70741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1" name="object 951"/>
          <p:cNvSpPr/>
          <p:nvPr/>
        </p:nvSpPr>
        <p:spPr>
          <a:xfrm>
            <a:off x="7081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2" name="object 952"/>
          <p:cNvSpPr/>
          <p:nvPr/>
        </p:nvSpPr>
        <p:spPr>
          <a:xfrm>
            <a:off x="7088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3" name="object 953"/>
          <p:cNvSpPr/>
          <p:nvPr/>
        </p:nvSpPr>
        <p:spPr>
          <a:xfrm>
            <a:off x="7096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4" name="object 954"/>
          <p:cNvSpPr/>
          <p:nvPr/>
        </p:nvSpPr>
        <p:spPr>
          <a:xfrm>
            <a:off x="7103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5" name="object 955"/>
          <p:cNvSpPr/>
          <p:nvPr/>
        </p:nvSpPr>
        <p:spPr>
          <a:xfrm>
            <a:off x="7110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6" name="object 956"/>
          <p:cNvSpPr/>
          <p:nvPr/>
        </p:nvSpPr>
        <p:spPr>
          <a:xfrm>
            <a:off x="7117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7" name="object 957"/>
          <p:cNvSpPr/>
          <p:nvPr/>
        </p:nvSpPr>
        <p:spPr>
          <a:xfrm>
            <a:off x="7124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8" name="object 958"/>
          <p:cNvSpPr/>
          <p:nvPr/>
        </p:nvSpPr>
        <p:spPr>
          <a:xfrm>
            <a:off x="7131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9" name="object 959"/>
          <p:cNvSpPr/>
          <p:nvPr/>
        </p:nvSpPr>
        <p:spPr>
          <a:xfrm>
            <a:off x="7139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0" name="object 960"/>
          <p:cNvSpPr/>
          <p:nvPr/>
        </p:nvSpPr>
        <p:spPr>
          <a:xfrm>
            <a:off x="7146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1" name="object 961"/>
          <p:cNvSpPr/>
          <p:nvPr/>
        </p:nvSpPr>
        <p:spPr>
          <a:xfrm>
            <a:off x="7153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2" name="object 962"/>
          <p:cNvSpPr/>
          <p:nvPr/>
        </p:nvSpPr>
        <p:spPr>
          <a:xfrm>
            <a:off x="71610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3" name="object 963"/>
          <p:cNvSpPr/>
          <p:nvPr/>
        </p:nvSpPr>
        <p:spPr>
          <a:xfrm>
            <a:off x="7168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4" name="object 964"/>
          <p:cNvSpPr/>
          <p:nvPr/>
        </p:nvSpPr>
        <p:spPr>
          <a:xfrm>
            <a:off x="7174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5" name="object 965"/>
          <p:cNvSpPr/>
          <p:nvPr/>
        </p:nvSpPr>
        <p:spPr>
          <a:xfrm>
            <a:off x="7182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6" name="object 966"/>
          <p:cNvSpPr/>
          <p:nvPr/>
        </p:nvSpPr>
        <p:spPr>
          <a:xfrm>
            <a:off x="7189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7" name="object 967"/>
          <p:cNvSpPr/>
          <p:nvPr/>
        </p:nvSpPr>
        <p:spPr>
          <a:xfrm>
            <a:off x="7196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8" name="object 968"/>
          <p:cNvSpPr/>
          <p:nvPr/>
        </p:nvSpPr>
        <p:spPr>
          <a:xfrm>
            <a:off x="72039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9" name="object 969"/>
          <p:cNvSpPr/>
          <p:nvPr/>
        </p:nvSpPr>
        <p:spPr>
          <a:xfrm>
            <a:off x="7211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0" name="object 970"/>
          <p:cNvSpPr/>
          <p:nvPr/>
        </p:nvSpPr>
        <p:spPr>
          <a:xfrm>
            <a:off x="7218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1" name="object 971"/>
          <p:cNvSpPr/>
          <p:nvPr/>
        </p:nvSpPr>
        <p:spPr>
          <a:xfrm>
            <a:off x="7225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2" name="object 972"/>
          <p:cNvSpPr/>
          <p:nvPr/>
        </p:nvSpPr>
        <p:spPr>
          <a:xfrm>
            <a:off x="7232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3" name="object 973"/>
          <p:cNvSpPr/>
          <p:nvPr/>
        </p:nvSpPr>
        <p:spPr>
          <a:xfrm>
            <a:off x="72395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4" name="object 974"/>
          <p:cNvSpPr/>
          <p:nvPr/>
        </p:nvSpPr>
        <p:spPr>
          <a:xfrm>
            <a:off x="7246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5" name="object 975"/>
          <p:cNvSpPr/>
          <p:nvPr/>
        </p:nvSpPr>
        <p:spPr>
          <a:xfrm>
            <a:off x="7254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6" name="object 976"/>
          <p:cNvSpPr/>
          <p:nvPr/>
        </p:nvSpPr>
        <p:spPr>
          <a:xfrm>
            <a:off x="7261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7" name="object 977"/>
          <p:cNvSpPr/>
          <p:nvPr/>
        </p:nvSpPr>
        <p:spPr>
          <a:xfrm>
            <a:off x="7268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8" name="object 978"/>
          <p:cNvSpPr/>
          <p:nvPr/>
        </p:nvSpPr>
        <p:spPr>
          <a:xfrm>
            <a:off x="7276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9" name="object 979"/>
          <p:cNvSpPr/>
          <p:nvPr/>
        </p:nvSpPr>
        <p:spPr>
          <a:xfrm>
            <a:off x="72835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0" name="object 980"/>
          <p:cNvSpPr/>
          <p:nvPr/>
        </p:nvSpPr>
        <p:spPr>
          <a:xfrm>
            <a:off x="7289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1" name="object 981"/>
          <p:cNvSpPr/>
          <p:nvPr/>
        </p:nvSpPr>
        <p:spPr>
          <a:xfrm>
            <a:off x="7297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2" name="object 982"/>
          <p:cNvSpPr/>
          <p:nvPr/>
        </p:nvSpPr>
        <p:spPr>
          <a:xfrm>
            <a:off x="7304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3" name="object 983"/>
          <p:cNvSpPr/>
          <p:nvPr/>
        </p:nvSpPr>
        <p:spPr>
          <a:xfrm>
            <a:off x="7311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4" name="object 984"/>
          <p:cNvSpPr/>
          <p:nvPr/>
        </p:nvSpPr>
        <p:spPr>
          <a:xfrm>
            <a:off x="73191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5" name="object 985"/>
          <p:cNvSpPr/>
          <p:nvPr/>
        </p:nvSpPr>
        <p:spPr>
          <a:xfrm>
            <a:off x="7326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6" name="object 986"/>
          <p:cNvSpPr/>
          <p:nvPr/>
        </p:nvSpPr>
        <p:spPr>
          <a:xfrm>
            <a:off x="7333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7" name="object 987"/>
          <p:cNvSpPr/>
          <p:nvPr/>
        </p:nvSpPr>
        <p:spPr>
          <a:xfrm>
            <a:off x="7341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8" name="object 988"/>
          <p:cNvSpPr/>
          <p:nvPr/>
        </p:nvSpPr>
        <p:spPr>
          <a:xfrm>
            <a:off x="7347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9" name="object 989"/>
          <p:cNvSpPr/>
          <p:nvPr/>
        </p:nvSpPr>
        <p:spPr>
          <a:xfrm>
            <a:off x="7354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0" name="object 990"/>
          <p:cNvSpPr/>
          <p:nvPr/>
        </p:nvSpPr>
        <p:spPr>
          <a:xfrm>
            <a:off x="73620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1" name="object 991"/>
          <p:cNvSpPr/>
          <p:nvPr/>
        </p:nvSpPr>
        <p:spPr>
          <a:xfrm>
            <a:off x="7369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2" name="object 992"/>
          <p:cNvSpPr/>
          <p:nvPr/>
        </p:nvSpPr>
        <p:spPr>
          <a:xfrm>
            <a:off x="7376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3" name="object 993"/>
          <p:cNvSpPr/>
          <p:nvPr/>
        </p:nvSpPr>
        <p:spPr>
          <a:xfrm>
            <a:off x="7384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4" name="object 994"/>
          <p:cNvSpPr/>
          <p:nvPr/>
        </p:nvSpPr>
        <p:spPr>
          <a:xfrm>
            <a:off x="7391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5" name="object 995"/>
          <p:cNvSpPr/>
          <p:nvPr/>
        </p:nvSpPr>
        <p:spPr>
          <a:xfrm>
            <a:off x="73986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6" name="object 996"/>
          <p:cNvSpPr/>
          <p:nvPr/>
        </p:nvSpPr>
        <p:spPr>
          <a:xfrm>
            <a:off x="7404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7" name="object 997"/>
          <p:cNvSpPr/>
          <p:nvPr/>
        </p:nvSpPr>
        <p:spPr>
          <a:xfrm>
            <a:off x="7412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8" name="object 998"/>
          <p:cNvSpPr/>
          <p:nvPr/>
        </p:nvSpPr>
        <p:spPr>
          <a:xfrm>
            <a:off x="7419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9" name="object 999"/>
          <p:cNvSpPr/>
          <p:nvPr/>
        </p:nvSpPr>
        <p:spPr>
          <a:xfrm>
            <a:off x="7426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0" name="object 1000"/>
          <p:cNvSpPr/>
          <p:nvPr/>
        </p:nvSpPr>
        <p:spPr>
          <a:xfrm>
            <a:off x="7434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1" name="object 1001"/>
          <p:cNvSpPr/>
          <p:nvPr/>
        </p:nvSpPr>
        <p:spPr>
          <a:xfrm>
            <a:off x="74416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2" name="object 1002"/>
          <p:cNvSpPr/>
          <p:nvPr/>
        </p:nvSpPr>
        <p:spPr>
          <a:xfrm>
            <a:off x="7448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3" name="object 1003"/>
          <p:cNvSpPr/>
          <p:nvPr/>
        </p:nvSpPr>
        <p:spPr>
          <a:xfrm>
            <a:off x="7456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4" name="object 1004"/>
          <p:cNvSpPr/>
          <p:nvPr/>
        </p:nvSpPr>
        <p:spPr>
          <a:xfrm>
            <a:off x="7462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5" name="object 1005"/>
          <p:cNvSpPr/>
          <p:nvPr/>
        </p:nvSpPr>
        <p:spPr>
          <a:xfrm>
            <a:off x="7469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6" name="object 1006"/>
          <p:cNvSpPr/>
          <p:nvPr/>
        </p:nvSpPr>
        <p:spPr>
          <a:xfrm>
            <a:off x="74772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7" name="object 1007"/>
          <p:cNvSpPr/>
          <p:nvPr/>
        </p:nvSpPr>
        <p:spPr>
          <a:xfrm>
            <a:off x="7484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8" name="object 1008"/>
          <p:cNvSpPr/>
          <p:nvPr/>
        </p:nvSpPr>
        <p:spPr>
          <a:xfrm>
            <a:off x="7491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9" name="object 1009"/>
          <p:cNvSpPr/>
          <p:nvPr/>
        </p:nvSpPr>
        <p:spPr>
          <a:xfrm>
            <a:off x="7499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0" name="object 1010"/>
          <p:cNvSpPr/>
          <p:nvPr/>
        </p:nvSpPr>
        <p:spPr>
          <a:xfrm>
            <a:off x="7506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1" name="object 1011"/>
          <p:cNvSpPr/>
          <p:nvPr/>
        </p:nvSpPr>
        <p:spPr>
          <a:xfrm>
            <a:off x="7513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2" name="object 1012"/>
          <p:cNvSpPr/>
          <p:nvPr/>
        </p:nvSpPr>
        <p:spPr>
          <a:xfrm>
            <a:off x="75201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3" name="object 1013"/>
          <p:cNvSpPr/>
          <p:nvPr/>
        </p:nvSpPr>
        <p:spPr>
          <a:xfrm>
            <a:off x="75274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4" name="object 1014"/>
          <p:cNvSpPr/>
          <p:nvPr/>
        </p:nvSpPr>
        <p:spPr>
          <a:xfrm>
            <a:off x="7534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5" name="object 1015"/>
          <p:cNvSpPr/>
          <p:nvPr/>
        </p:nvSpPr>
        <p:spPr>
          <a:xfrm>
            <a:off x="7542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6" name="object 1016"/>
          <p:cNvSpPr/>
          <p:nvPr/>
        </p:nvSpPr>
        <p:spPr>
          <a:xfrm>
            <a:off x="7549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7" name="object 1017"/>
          <p:cNvSpPr/>
          <p:nvPr/>
        </p:nvSpPr>
        <p:spPr>
          <a:xfrm>
            <a:off x="7556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8" name="object 1018"/>
          <p:cNvSpPr/>
          <p:nvPr/>
        </p:nvSpPr>
        <p:spPr>
          <a:xfrm>
            <a:off x="7564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9" name="object 1019"/>
          <p:cNvSpPr/>
          <p:nvPr/>
        </p:nvSpPr>
        <p:spPr>
          <a:xfrm>
            <a:off x="75714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0" name="object 1020"/>
          <p:cNvSpPr/>
          <p:nvPr/>
        </p:nvSpPr>
        <p:spPr>
          <a:xfrm>
            <a:off x="7577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1" name="object 1021"/>
          <p:cNvSpPr/>
          <p:nvPr/>
        </p:nvSpPr>
        <p:spPr>
          <a:xfrm>
            <a:off x="7585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2" name="object 1022"/>
          <p:cNvSpPr/>
          <p:nvPr/>
        </p:nvSpPr>
        <p:spPr>
          <a:xfrm>
            <a:off x="7592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3" name="object 1023"/>
          <p:cNvSpPr/>
          <p:nvPr/>
        </p:nvSpPr>
        <p:spPr>
          <a:xfrm>
            <a:off x="7599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4" name="object 1024"/>
          <p:cNvSpPr/>
          <p:nvPr/>
        </p:nvSpPr>
        <p:spPr>
          <a:xfrm>
            <a:off x="76070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5" name="object 1025"/>
          <p:cNvSpPr/>
          <p:nvPr/>
        </p:nvSpPr>
        <p:spPr>
          <a:xfrm>
            <a:off x="7614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6" name="object 1026"/>
          <p:cNvSpPr/>
          <p:nvPr/>
        </p:nvSpPr>
        <p:spPr>
          <a:xfrm>
            <a:off x="7621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7" name="object 1027"/>
          <p:cNvSpPr/>
          <p:nvPr/>
        </p:nvSpPr>
        <p:spPr>
          <a:xfrm>
            <a:off x="7628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8" name="object 1028"/>
          <p:cNvSpPr/>
          <p:nvPr/>
        </p:nvSpPr>
        <p:spPr>
          <a:xfrm>
            <a:off x="7635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9" name="object 1029"/>
          <p:cNvSpPr/>
          <p:nvPr/>
        </p:nvSpPr>
        <p:spPr>
          <a:xfrm>
            <a:off x="7642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0" name="object 1030"/>
          <p:cNvSpPr/>
          <p:nvPr/>
        </p:nvSpPr>
        <p:spPr>
          <a:xfrm>
            <a:off x="76499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1" name="object 1031"/>
          <p:cNvSpPr/>
          <p:nvPr/>
        </p:nvSpPr>
        <p:spPr>
          <a:xfrm>
            <a:off x="7657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2" name="object 1032"/>
          <p:cNvSpPr/>
          <p:nvPr/>
        </p:nvSpPr>
        <p:spPr>
          <a:xfrm>
            <a:off x="7664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3" name="object 1033"/>
          <p:cNvSpPr/>
          <p:nvPr/>
        </p:nvSpPr>
        <p:spPr>
          <a:xfrm>
            <a:off x="7671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4" name="object 1034"/>
          <p:cNvSpPr/>
          <p:nvPr/>
        </p:nvSpPr>
        <p:spPr>
          <a:xfrm>
            <a:off x="7679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5" name="object 1035"/>
          <p:cNvSpPr/>
          <p:nvPr/>
        </p:nvSpPr>
        <p:spPr>
          <a:xfrm>
            <a:off x="7686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6" name="object 1036"/>
          <p:cNvSpPr/>
          <p:nvPr/>
        </p:nvSpPr>
        <p:spPr>
          <a:xfrm>
            <a:off x="7692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7" name="object 1037"/>
          <p:cNvSpPr/>
          <p:nvPr/>
        </p:nvSpPr>
        <p:spPr>
          <a:xfrm>
            <a:off x="7700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8" name="object 1038"/>
          <p:cNvSpPr/>
          <p:nvPr/>
        </p:nvSpPr>
        <p:spPr>
          <a:xfrm>
            <a:off x="7707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9" name="object 1039"/>
          <p:cNvSpPr/>
          <p:nvPr/>
        </p:nvSpPr>
        <p:spPr>
          <a:xfrm>
            <a:off x="7714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0" name="object 1040"/>
          <p:cNvSpPr/>
          <p:nvPr/>
        </p:nvSpPr>
        <p:spPr>
          <a:xfrm>
            <a:off x="7722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1" name="object 1041"/>
          <p:cNvSpPr/>
          <p:nvPr/>
        </p:nvSpPr>
        <p:spPr>
          <a:xfrm>
            <a:off x="7729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2" name="object 1042"/>
          <p:cNvSpPr/>
          <p:nvPr/>
        </p:nvSpPr>
        <p:spPr>
          <a:xfrm>
            <a:off x="7736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3" name="object 1043"/>
          <p:cNvSpPr/>
          <p:nvPr/>
        </p:nvSpPr>
        <p:spPr>
          <a:xfrm>
            <a:off x="7744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4" name="object 1044"/>
          <p:cNvSpPr/>
          <p:nvPr/>
        </p:nvSpPr>
        <p:spPr>
          <a:xfrm>
            <a:off x="7750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5" name="object 1045"/>
          <p:cNvSpPr/>
          <p:nvPr/>
        </p:nvSpPr>
        <p:spPr>
          <a:xfrm>
            <a:off x="7757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6" name="object 1046"/>
          <p:cNvSpPr/>
          <p:nvPr/>
        </p:nvSpPr>
        <p:spPr>
          <a:xfrm>
            <a:off x="7765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7" name="object 1047"/>
          <p:cNvSpPr/>
          <p:nvPr/>
        </p:nvSpPr>
        <p:spPr>
          <a:xfrm>
            <a:off x="7772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8" name="object 1048"/>
          <p:cNvSpPr/>
          <p:nvPr/>
        </p:nvSpPr>
        <p:spPr>
          <a:xfrm>
            <a:off x="7779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9" name="object 1049"/>
          <p:cNvSpPr/>
          <p:nvPr/>
        </p:nvSpPr>
        <p:spPr>
          <a:xfrm>
            <a:off x="7787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0" name="object 1050"/>
          <p:cNvSpPr/>
          <p:nvPr/>
        </p:nvSpPr>
        <p:spPr>
          <a:xfrm>
            <a:off x="7794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1" name="object 1051"/>
          <p:cNvSpPr/>
          <p:nvPr/>
        </p:nvSpPr>
        <p:spPr>
          <a:xfrm>
            <a:off x="7801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2" name="object 1052"/>
          <p:cNvSpPr/>
          <p:nvPr/>
        </p:nvSpPr>
        <p:spPr>
          <a:xfrm>
            <a:off x="7807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3" name="object 1053"/>
          <p:cNvSpPr/>
          <p:nvPr/>
        </p:nvSpPr>
        <p:spPr>
          <a:xfrm>
            <a:off x="78153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4" name="object 1054"/>
          <p:cNvSpPr/>
          <p:nvPr/>
        </p:nvSpPr>
        <p:spPr>
          <a:xfrm>
            <a:off x="7822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5" name="object 1055"/>
          <p:cNvSpPr/>
          <p:nvPr/>
        </p:nvSpPr>
        <p:spPr>
          <a:xfrm>
            <a:off x="7829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6" name="object 1056"/>
          <p:cNvSpPr/>
          <p:nvPr/>
        </p:nvSpPr>
        <p:spPr>
          <a:xfrm>
            <a:off x="7837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7" name="object 1057"/>
          <p:cNvSpPr/>
          <p:nvPr/>
        </p:nvSpPr>
        <p:spPr>
          <a:xfrm>
            <a:off x="7844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8" name="object 1058"/>
          <p:cNvSpPr/>
          <p:nvPr/>
        </p:nvSpPr>
        <p:spPr>
          <a:xfrm>
            <a:off x="7851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9" name="object 1059"/>
          <p:cNvSpPr/>
          <p:nvPr/>
        </p:nvSpPr>
        <p:spPr>
          <a:xfrm>
            <a:off x="78592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0" name="object 1060"/>
          <p:cNvSpPr/>
          <p:nvPr/>
        </p:nvSpPr>
        <p:spPr>
          <a:xfrm>
            <a:off x="7865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1" name="object 1061"/>
          <p:cNvSpPr/>
          <p:nvPr/>
        </p:nvSpPr>
        <p:spPr>
          <a:xfrm>
            <a:off x="7872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2" name="object 1062"/>
          <p:cNvSpPr/>
          <p:nvPr/>
        </p:nvSpPr>
        <p:spPr>
          <a:xfrm>
            <a:off x="7880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3" name="object 1063"/>
          <p:cNvSpPr/>
          <p:nvPr/>
        </p:nvSpPr>
        <p:spPr>
          <a:xfrm>
            <a:off x="7887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4" name="object 1064"/>
          <p:cNvSpPr/>
          <p:nvPr/>
        </p:nvSpPr>
        <p:spPr>
          <a:xfrm>
            <a:off x="78948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5" name="object 1065"/>
          <p:cNvSpPr/>
          <p:nvPr/>
        </p:nvSpPr>
        <p:spPr>
          <a:xfrm>
            <a:off x="7902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6" name="object 1066"/>
          <p:cNvSpPr/>
          <p:nvPr/>
        </p:nvSpPr>
        <p:spPr>
          <a:xfrm>
            <a:off x="7909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7" name="object 1067"/>
          <p:cNvSpPr/>
          <p:nvPr/>
        </p:nvSpPr>
        <p:spPr>
          <a:xfrm>
            <a:off x="7916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8" name="object 1068"/>
          <p:cNvSpPr/>
          <p:nvPr/>
        </p:nvSpPr>
        <p:spPr>
          <a:xfrm>
            <a:off x="7923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9" name="object 1069"/>
          <p:cNvSpPr/>
          <p:nvPr/>
        </p:nvSpPr>
        <p:spPr>
          <a:xfrm>
            <a:off x="7930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0" name="object 1070"/>
          <p:cNvSpPr/>
          <p:nvPr/>
        </p:nvSpPr>
        <p:spPr>
          <a:xfrm>
            <a:off x="79377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1" name="object 1071"/>
          <p:cNvSpPr/>
          <p:nvPr/>
        </p:nvSpPr>
        <p:spPr>
          <a:xfrm>
            <a:off x="7945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2" name="object 1072"/>
          <p:cNvSpPr/>
          <p:nvPr/>
        </p:nvSpPr>
        <p:spPr>
          <a:xfrm>
            <a:off x="7952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3" name="object 1073"/>
          <p:cNvSpPr/>
          <p:nvPr/>
        </p:nvSpPr>
        <p:spPr>
          <a:xfrm>
            <a:off x="7959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4" name="object 1074"/>
          <p:cNvSpPr/>
          <p:nvPr/>
        </p:nvSpPr>
        <p:spPr>
          <a:xfrm>
            <a:off x="7967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5" name="object 1075"/>
          <p:cNvSpPr/>
          <p:nvPr/>
        </p:nvSpPr>
        <p:spPr>
          <a:xfrm>
            <a:off x="7974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6" name="object 1076"/>
          <p:cNvSpPr/>
          <p:nvPr/>
        </p:nvSpPr>
        <p:spPr>
          <a:xfrm>
            <a:off x="7980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7" name="object 1077"/>
          <p:cNvSpPr/>
          <p:nvPr/>
        </p:nvSpPr>
        <p:spPr>
          <a:xfrm>
            <a:off x="7988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8" name="object 1078"/>
          <p:cNvSpPr/>
          <p:nvPr/>
        </p:nvSpPr>
        <p:spPr>
          <a:xfrm>
            <a:off x="7995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9" name="object 1079"/>
          <p:cNvSpPr/>
          <p:nvPr/>
        </p:nvSpPr>
        <p:spPr>
          <a:xfrm>
            <a:off x="8002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0" name="object 1080"/>
          <p:cNvSpPr/>
          <p:nvPr/>
        </p:nvSpPr>
        <p:spPr>
          <a:xfrm>
            <a:off x="8010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1" name="object 1081"/>
          <p:cNvSpPr/>
          <p:nvPr/>
        </p:nvSpPr>
        <p:spPr>
          <a:xfrm>
            <a:off x="8017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2" name="object 1082"/>
          <p:cNvSpPr/>
          <p:nvPr/>
        </p:nvSpPr>
        <p:spPr>
          <a:xfrm>
            <a:off x="80246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3" name="object 1083"/>
          <p:cNvSpPr/>
          <p:nvPr/>
        </p:nvSpPr>
        <p:spPr>
          <a:xfrm>
            <a:off x="8032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4" name="object 1084"/>
          <p:cNvSpPr/>
          <p:nvPr/>
        </p:nvSpPr>
        <p:spPr>
          <a:xfrm>
            <a:off x="8038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5" name="object 1085"/>
          <p:cNvSpPr/>
          <p:nvPr/>
        </p:nvSpPr>
        <p:spPr>
          <a:xfrm>
            <a:off x="8045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6" name="object 1086"/>
          <p:cNvSpPr/>
          <p:nvPr/>
        </p:nvSpPr>
        <p:spPr>
          <a:xfrm>
            <a:off x="8052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7" name="object 1087"/>
          <p:cNvSpPr/>
          <p:nvPr/>
        </p:nvSpPr>
        <p:spPr>
          <a:xfrm>
            <a:off x="8060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8" name="object 1088"/>
          <p:cNvSpPr/>
          <p:nvPr/>
        </p:nvSpPr>
        <p:spPr>
          <a:xfrm>
            <a:off x="80675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9" name="object 1089"/>
          <p:cNvSpPr/>
          <p:nvPr/>
        </p:nvSpPr>
        <p:spPr>
          <a:xfrm>
            <a:off x="8074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0" name="object 1090"/>
          <p:cNvSpPr/>
          <p:nvPr/>
        </p:nvSpPr>
        <p:spPr>
          <a:xfrm>
            <a:off x="8082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1" name="object 1091"/>
          <p:cNvSpPr/>
          <p:nvPr/>
        </p:nvSpPr>
        <p:spPr>
          <a:xfrm>
            <a:off x="8089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2" name="object 1092"/>
          <p:cNvSpPr/>
          <p:nvPr/>
        </p:nvSpPr>
        <p:spPr>
          <a:xfrm>
            <a:off x="8095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3" name="object 1093"/>
          <p:cNvSpPr/>
          <p:nvPr/>
        </p:nvSpPr>
        <p:spPr>
          <a:xfrm>
            <a:off x="81031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4" name="object 1094"/>
          <p:cNvSpPr/>
          <p:nvPr/>
        </p:nvSpPr>
        <p:spPr>
          <a:xfrm>
            <a:off x="8110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5" name="object 1095"/>
          <p:cNvSpPr/>
          <p:nvPr/>
        </p:nvSpPr>
        <p:spPr>
          <a:xfrm>
            <a:off x="8117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6" name="object 1096"/>
          <p:cNvSpPr/>
          <p:nvPr/>
        </p:nvSpPr>
        <p:spPr>
          <a:xfrm>
            <a:off x="8125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7" name="object 1097"/>
          <p:cNvSpPr/>
          <p:nvPr/>
        </p:nvSpPr>
        <p:spPr>
          <a:xfrm>
            <a:off x="8132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8" name="object 1098"/>
          <p:cNvSpPr/>
          <p:nvPr/>
        </p:nvSpPr>
        <p:spPr>
          <a:xfrm>
            <a:off x="8139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9" name="object 1099"/>
          <p:cNvSpPr/>
          <p:nvPr/>
        </p:nvSpPr>
        <p:spPr>
          <a:xfrm>
            <a:off x="81471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0" name="object 1100"/>
          <p:cNvSpPr/>
          <p:nvPr/>
        </p:nvSpPr>
        <p:spPr>
          <a:xfrm>
            <a:off x="8153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1" name="object 1101"/>
          <p:cNvSpPr/>
          <p:nvPr/>
        </p:nvSpPr>
        <p:spPr>
          <a:xfrm>
            <a:off x="8160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2" name="object 1102"/>
          <p:cNvSpPr/>
          <p:nvPr/>
        </p:nvSpPr>
        <p:spPr>
          <a:xfrm>
            <a:off x="8168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3" name="object 1103"/>
          <p:cNvSpPr/>
          <p:nvPr/>
        </p:nvSpPr>
        <p:spPr>
          <a:xfrm>
            <a:off x="8175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4" name="object 1104"/>
          <p:cNvSpPr/>
          <p:nvPr/>
        </p:nvSpPr>
        <p:spPr>
          <a:xfrm>
            <a:off x="81827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5" name="object 1105"/>
          <p:cNvSpPr/>
          <p:nvPr/>
        </p:nvSpPr>
        <p:spPr>
          <a:xfrm>
            <a:off x="8190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6" name="object 1106"/>
          <p:cNvSpPr/>
          <p:nvPr/>
        </p:nvSpPr>
        <p:spPr>
          <a:xfrm>
            <a:off x="8197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7" name="object 1107"/>
          <p:cNvSpPr/>
          <p:nvPr/>
        </p:nvSpPr>
        <p:spPr>
          <a:xfrm>
            <a:off x="8204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8" name="object 1108"/>
          <p:cNvSpPr/>
          <p:nvPr/>
        </p:nvSpPr>
        <p:spPr>
          <a:xfrm>
            <a:off x="8211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9" name="object 1109"/>
          <p:cNvSpPr/>
          <p:nvPr/>
        </p:nvSpPr>
        <p:spPr>
          <a:xfrm>
            <a:off x="8218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0" name="object 1110"/>
          <p:cNvSpPr/>
          <p:nvPr/>
        </p:nvSpPr>
        <p:spPr>
          <a:xfrm>
            <a:off x="82256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1" name="object 1111"/>
          <p:cNvSpPr/>
          <p:nvPr/>
        </p:nvSpPr>
        <p:spPr>
          <a:xfrm>
            <a:off x="8232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2" name="object 1112"/>
          <p:cNvSpPr/>
          <p:nvPr/>
        </p:nvSpPr>
        <p:spPr>
          <a:xfrm>
            <a:off x="8240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3" name="object 1113"/>
          <p:cNvSpPr/>
          <p:nvPr/>
        </p:nvSpPr>
        <p:spPr>
          <a:xfrm>
            <a:off x="8247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4" name="object 1114"/>
          <p:cNvSpPr/>
          <p:nvPr/>
        </p:nvSpPr>
        <p:spPr>
          <a:xfrm>
            <a:off x="8254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5" name="object 1115"/>
          <p:cNvSpPr/>
          <p:nvPr/>
        </p:nvSpPr>
        <p:spPr>
          <a:xfrm>
            <a:off x="82622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6" name="object 1116"/>
          <p:cNvSpPr/>
          <p:nvPr/>
        </p:nvSpPr>
        <p:spPr>
          <a:xfrm>
            <a:off x="8268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7" name="object 1117"/>
          <p:cNvSpPr/>
          <p:nvPr/>
        </p:nvSpPr>
        <p:spPr>
          <a:xfrm>
            <a:off x="8275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8" name="object 1118"/>
          <p:cNvSpPr/>
          <p:nvPr/>
        </p:nvSpPr>
        <p:spPr>
          <a:xfrm>
            <a:off x="8283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9" name="object 1119"/>
          <p:cNvSpPr/>
          <p:nvPr/>
        </p:nvSpPr>
        <p:spPr>
          <a:xfrm>
            <a:off x="8290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0" name="object 1120"/>
          <p:cNvSpPr/>
          <p:nvPr/>
        </p:nvSpPr>
        <p:spPr>
          <a:xfrm>
            <a:off x="8297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1" name="object 1121"/>
          <p:cNvSpPr/>
          <p:nvPr/>
        </p:nvSpPr>
        <p:spPr>
          <a:xfrm>
            <a:off x="83052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2" name="object 1122"/>
          <p:cNvSpPr/>
          <p:nvPr/>
        </p:nvSpPr>
        <p:spPr>
          <a:xfrm>
            <a:off x="8312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3" name="object 1123"/>
          <p:cNvSpPr/>
          <p:nvPr/>
        </p:nvSpPr>
        <p:spPr>
          <a:xfrm>
            <a:off x="8319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4" name="object 1124"/>
          <p:cNvSpPr/>
          <p:nvPr/>
        </p:nvSpPr>
        <p:spPr>
          <a:xfrm>
            <a:off x="8326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5" name="object 1125"/>
          <p:cNvSpPr/>
          <p:nvPr/>
        </p:nvSpPr>
        <p:spPr>
          <a:xfrm>
            <a:off x="8333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6" name="object 1126"/>
          <p:cNvSpPr/>
          <p:nvPr/>
        </p:nvSpPr>
        <p:spPr>
          <a:xfrm>
            <a:off x="83408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7" name="object 1127"/>
          <p:cNvSpPr/>
          <p:nvPr/>
        </p:nvSpPr>
        <p:spPr>
          <a:xfrm>
            <a:off x="8348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8" name="object 1128"/>
          <p:cNvSpPr/>
          <p:nvPr/>
        </p:nvSpPr>
        <p:spPr>
          <a:xfrm>
            <a:off x="8355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9" name="object 1129"/>
          <p:cNvSpPr/>
          <p:nvPr/>
        </p:nvSpPr>
        <p:spPr>
          <a:xfrm>
            <a:off x="8362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0" name="object 1130"/>
          <p:cNvSpPr/>
          <p:nvPr/>
        </p:nvSpPr>
        <p:spPr>
          <a:xfrm>
            <a:off x="8370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1" name="object 1131"/>
          <p:cNvSpPr/>
          <p:nvPr/>
        </p:nvSpPr>
        <p:spPr>
          <a:xfrm>
            <a:off x="8377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2" name="object 1132"/>
          <p:cNvSpPr/>
          <p:nvPr/>
        </p:nvSpPr>
        <p:spPr>
          <a:xfrm>
            <a:off x="83837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3" name="object 1133"/>
          <p:cNvSpPr/>
          <p:nvPr/>
        </p:nvSpPr>
        <p:spPr>
          <a:xfrm>
            <a:off x="83910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4" name="object 1134"/>
          <p:cNvSpPr/>
          <p:nvPr/>
        </p:nvSpPr>
        <p:spPr>
          <a:xfrm>
            <a:off x="8398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5" name="object 1135"/>
          <p:cNvSpPr/>
          <p:nvPr/>
        </p:nvSpPr>
        <p:spPr>
          <a:xfrm>
            <a:off x="8405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6" name="object 1136"/>
          <p:cNvSpPr/>
          <p:nvPr/>
        </p:nvSpPr>
        <p:spPr>
          <a:xfrm>
            <a:off x="8413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7" name="object 1137"/>
          <p:cNvSpPr/>
          <p:nvPr/>
        </p:nvSpPr>
        <p:spPr>
          <a:xfrm>
            <a:off x="8420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8" name="object 1138"/>
          <p:cNvSpPr/>
          <p:nvPr/>
        </p:nvSpPr>
        <p:spPr>
          <a:xfrm>
            <a:off x="8427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9" name="object 1139"/>
          <p:cNvSpPr/>
          <p:nvPr/>
        </p:nvSpPr>
        <p:spPr>
          <a:xfrm>
            <a:off x="84350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0" name="object 1140"/>
          <p:cNvSpPr/>
          <p:nvPr/>
        </p:nvSpPr>
        <p:spPr>
          <a:xfrm>
            <a:off x="8441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1" name="object 1141"/>
          <p:cNvSpPr/>
          <p:nvPr/>
        </p:nvSpPr>
        <p:spPr>
          <a:xfrm>
            <a:off x="8448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2" name="object 1142"/>
          <p:cNvSpPr/>
          <p:nvPr/>
        </p:nvSpPr>
        <p:spPr>
          <a:xfrm>
            <a:off x="8455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3" name="object 1143"/>
          <p:cNvSpPr/>
          <p:nvPr/>
        </p:nvSpPr>
        <p:spPr>
          <a:xfrm>
            <a:off x="8463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4" name="object 1144"/>
          <p:cNvSpPr/>
          <p:nvPr/>
        </p:nvSpPr>
        <p:spPr>
          <a:xfrm>
            <a:off x="84706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5" name="object 1145"/>
          <p:cNvSpPr/>
          <p:nvPr/>
        </p:nvSpPr>
        <p:spPr>
          <a:xfrm>
            <a:off x="8477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6" name="object 1146"/>
          <p:cNvSpPr/>
          <p:nvPr/>
        </p:nvSpPr>
        <p:spPr>
          <a:xfrm>
            <a:off x="8485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7" name="object 1147"/>
          <p:cNvSpPr/>
          <p:nvPr/>
        </p:nvSpPr>
        <p:spPr>
          <a:xfrm>
            <a:off x="8492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8" name="object 1148"/>
          <p:cNvSpPr/>
          <p:nvPr/>
        </p:nvSpPr>
        <p:spPr>
          <a:xfrm>
            <a:off x="8498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9" name="object 1149"/>
          <p:cNvSpPr/>
          <p:nvPr/>
        </p:nvSpPr>
        <p:spPr>
          <a:xfrm>
            <a:off x="8506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0" name="object 1150"/>
          <p:cNvSpPr/>
          <p:nvPr/>
        </p:nvSpPr>
        <p:spPr>
          <a:xfrm>
            <a:off x="85135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1" name="object 1151"/>
          <p:cNvSpPr/>
          <p:nvPr/>
        </p:nvSpPr>
        <p:spPr>
          <a:xfrm>
            <a:off x="8520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2" name="object 1152"/>
          <p:cNvSpPr/>
          <p:nvPr/>
        </p:nvSpPr>
        <p:spPr>
          <a:xfrm>
            <a:off x="8528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3" name="object 1153"/>
          <p:cNvSpPr/>
          <p:nvPr/>
        </p:nvSpPr>
        <p:spPr>
          <a:xfrm>
            <a:off x="8535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4" name="object 1154"/>
          <p:cNvSpPr/>
          <p:nvPr/>
        </p:nvSpPr>
        <p:spPr>
          <a:xfrm>
            <a:off x="8542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5" name="object 1155"/>
          <p:cNvSpPr/>
          <p:nvPr/>
        </p:nvSpPr>
        <p:spPr>
          <a:xfrm>
            <a:off x="8550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6" name="object 1156"/>
          <p:cNvSpPr/>
          <p:nvPr/>
        </p:nvSpPr>
        <p:spPr>
          <a:xfrm>
            <a:off x="8556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7" name="object 1157"/>
          <p:cNvSpPr/>
          <p:nvPr/>
        </p:nvSpPr>
        <p:spPr>
          <a:xfrm>
            <a:off x="8563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8" name="object 1158"/>
          <p:cNvSpPr/>
          <p:nvPr/>
        </p:nvSpPr>
        <p:spPr>
          <a:xfrm>
            <a:off x="8571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9" name="object 1159"/>
          <p:cNvSpPr/>
          <p:nvPr/>
        </p:nvSpPr>
        <p:spPr>
          <a:xfrm>
            <a:off x="8578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0" name="object 1160"/>
          <p:cNvSpPr/>
          <p:nvPr/>
        </p:nvSpPr>
        <p:spPr>
          <a:xfrm>
            <a:off x="8585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1" name="object 1161"/>
          <p:cNvSpPr/>
          <p:nvPr/>
        </p:nvSpPr>
        <p:spPr>
          <a:xfrm>
            <a:off x="8593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2" name="object 1162"/>
          <p:cNvSpPr/>
          <p:nvPr/>
        </p:nvSpPr>
        <p:spPr>
          <a:xfrm>
            <a:off x="8600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3" name="object 1163"/>
          <p:cNvSpPr/>
          <p:nvPr/>
        </p:nvSpPr>
        <p:spPr>
          <a:xfrm>
            <a:off x="8607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4" name="object 1164"/>
          <p:cNvSpPr/>
          <p:nvPr/>
        </p:nvSpPr>
        <p:spPr>
          <a:xfrm>
            <a:off x="8614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5" name="object 1165"/>
          <p:cNvSpPr/>
          <p:nvPr/>
        </p:nvSpPr>
        <p:spPr>
          <a:xfrm>
            <a:off x="8621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6" name="object 1166"/>
          <p:cNvSpPr/>
          <p:nvPr/>
        </p:nvSpPr>
        <p:spPr>
          <a:xfrm>
            <a:off x="8628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7" name="object 1167"/>
          <p:cNvSpPr/>
          <p:nvPr/>
        </p:nvSpPr>
        <p:spPr>
          <a:xfrm>
            <a:off x="8636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8" name="object 1168"/>
          <p:cNvSpPr/>
          <p:nvPr/>
        </p:nvSpPr>
        <p:spPr>
          <a:xfrm>
            <a:off x="8643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9" name="object 1169"/>
          <p:cNvSpPr/>
          <p:nvPr/>
        </p:nvSpPr>
        <p:spPr>
          <a:xfrm>
            <a:off x="8650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0" name="object 1170"/>
          <p:cNvSpPr/>
          <p:nvPr/>
        </p:nvSpPr>
        <p:spPr>
          <a:xfrm>
            <a:off x="8657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1" name="object 1171"/>
          <p:cNvSpPr/>
          <p:nvPr/>
        </p:nvSpPr>
        <p:spPr>
          <a:xfrm>
            <a:off x="8665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2" name="object 1172"/>
          <p:cNvSpPr/>
          <p:nvPr/>
        </p:nvSpPr>
        <p:spPr>
          <a:xfrm>
            <a:off x="8671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3" name="object 1173"/>
          <p:cNvSpPr/>
          <p:nvPr/>
        </p:nvSpPr>
        <p:spPr>
          <a:xfrm>
            <a:off x="86789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4" name="object 1174"/>
          <p:cNvSpPr/>
          <p:nvPr/>
        </p:nvSpPr>
        <p:spPr>
          <a:xfrm>
            <a:off x="8686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5" name="object 1175"/>
          <p:cNvSpPr/>
          <p:nvPr/>
        </p:nvSpPr>
        <p:spPr>
          <a:xfrm>
            <a:off x="8693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6" name="object 1176"/>
          <p:cNvSpPr/>
          <p:nvPr/>
        </p:nvSpPr>
        <p:spPr>
          <a:xfrm>
            <a:off x="8700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7" name="object 1177"/>
          <p:cNvSpPr/>
          <p:nvPr/>
        </p:nvSpPr>
        <p:spPr>
          <a:xfrm>
            <a:off x="8708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8" name="object 1178"/>
          <p:cNvSpPr/>
          <p:nvPr/>
        </p:nvSpPr>
        <p:spPr>
          <a:xfrm>
            <a:off x="8715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9" name="object 1179"/>
          <p:cNvSpPr/>
          <p:nvPr/>
        </p:nvSpPr>
        <p:spPr>
          <a:xfrm>
            <a:off x="87228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0" name="object 1180"/>
          <p:cNvSpPr/>
          <p:nvPr/>
        </p:nvSpPr>
        <p:spPr>
          <a:xfrm>
            <a:off x="8729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1" name="object 1181"/>
          <p:cNvSpPr/>
          <p:nvPr/>
        </p:nvSpPr>
        <p:spPr>
          <a:xfrm>
            <a:off x="8736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2" name="object 1182"/>
          <p:cNvSpPr/>
          <p:nvPr/>
        </p:nvSpPr>
        <p:spPr>
          <a:xfrm>
            <a:off x="8743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3" name="object 1183"/>
          <p:cNvSpPr/>
          <p:nvPr/>
        </p:nvSpPr>
        <p:spPr>
          <a:xfrm>
            <a:off x="8751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4" name="object 1184"/>
          <p:cNvSpPr/>
          <p:nvPr/>
        </p:nvSpPr>
        <p:spPr>
          <a:xfrm>
            <a:off x="87584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5" name="object 1185"/>
          <p:cNvSpPr/>
          <p:nvPr/>
        </p:nvSpPr>
        <p:spPr>
          <a:xfrm>
            <a:off x="8765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6" name="object 1186"/>
          <p:cNvSpPr/>
          <p:nvPr/>
        </p:nvSpPr>
        <p:spPr>
          <a:xfrm>
            <a:off x="8773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7" name="object 1187"/>
          <p:cNvSpPr/>
          <p:nvPr/>
        </p:nvSpPr>
        <p:spPr>
          <a:xfrm>
            <a:off x="8780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8" name="object 1188"/>
          <p:cNvSpPr/>
          <p:nvPr/>
        </p:nvSpPr>
        <p:spPr>
          <a:xfrm>
            <a:off x="8786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9" name="object 1189"/>
          <p:cNvSpPr/>
          <p:nvPr/>
        </p:nvSpPr>
        <p:spPr>
          <a:xfrm>
            <a:off x="8794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0" name="object 1190"/>
          <p:cNvSpPr/>
          <p:nvPr/>
        </p:nvSpPr>
        <p:spPr>
          <a:xfrm>
            <a:off x="8801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1" name="object 1191"/>
          <p:cNvSpPr/>
          <p:nvPr/>
        </p:nvSpPr>
        <p:spPr>
          <a:xfrm>
            <a:off x="8808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2" name="object 1192"/>
          <p:cNvSpPr/>
          <p:nvPr/>
        </p:nvSpPr>
        <p:spPr>
          <a:xfrm>
            <a:off x="8816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3" name="object 1193"/>
          <p:cNvSpPr/>
          <p:nvPr/>
        </p:nvSpPr>
        <p:spPr>
          <a:xfrm>
            <a:off x="8823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4" name="object 1194"/>
          <p:cNvSpPr/>
          <p:nvPr/>
        </p:nvSpPr>
        <p:spPr>
          <a:xfrm>
            <a:off x="8830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5" name="object 1195"/>
          <p:cNvSpPr/>
          <p:nvPr/>
        </p:nvSpPr>
        <p:spPr>
          <a:xfrm>
            <a:off x="8838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6" name="object 1196"/>
          <p:cNvSpPr/>
          <p:nvPr/>
        </p:nvSpPr>
        <p:spPr>
          <a:xfrm>
            <a:off x="8844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7" name="object 1197"/>
          <p:cNvSpPr/>
          <p:nvPr/>
        </p:nvSpPr>
        <p:spPr>
          <a:xfrm>
            <a:off x="8851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8" name="object 1198"/>
          <p:cNvSpPr/>
          <p:nvPr/>
        </p:nvSpPr>
        <p:spPr>
          <a:xfrm>
            <a:off x="8858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9" name="object 1199"/>
          <p:cNvSpPr/>
          <p:nvPr/>
        </p:nvSpPr>
        <p:spPr>
          <a:xfrm>
            <a:off x="8866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0" name="object 1200"/>
          <p:cNvSpPr/>
          <p:nvPr/>
        </p:nvSpPr>
        <p:spPr>
          <a:xfrm>
            <a:off x="8873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1" name="object 1201"/>
          <p:cNvSpPr/>
          <p:nvPr/>
        </p:nvSpPr>
        <p:spPr>
          <a:xfrm>
            <a:off x="8880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2" name="object 1202"/>
          <p:cNvSpPr/>
          <p:nvPr/>
        </p:nvSpPr>
        <p:spPr>
          <a:xfrm>
            <a:off x="8888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3" name="object 1203"/>
          <p:cNvSpPr/>
          <p:nvPr/>
        </p:nvSpPr>
        <p:spPr>
          <a:xfrm>
            <a:off x="8895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4" name="object 1204"/>
          <p:cNvSpPr/>
          <p:nvPr/>
        </p:nvSpPr>
        <p:spPr>
          <a:xfrm>
            <a:off x="8901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5" name="object 1205"/>
          <p:cNvSpPr/>
          <p:nvPr/>
        </p:nvSpPr>
        <p:spPr>
          <a:xfrm>
            <a:off x="8909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6" name="object 1206"/>
          <p:cNvSpPr/>
          <p:nvPr/>
        </p:nvSpPr>
        <p:spPr>
          <a:xfrm>
            <a:off x="8916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7" name="object 1207"/>
          <p:cNvSpPr/>
          <p:nvPr/>
        </p:nvSpPr>
        <p:spPr>
          <a:xfrm>
            <a:off x="8923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8" name="object 1208"/>
          <p:cNvSpPr/>
          <p:nvPr/>
        </p:nvSpPr>
        <p:spPr>
          <a:xfrm>
            <a:off x="8931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9" name="object 1209"/>
          <p:cNvSpPr/>
          <p:nvPr/>
        </p:nvSpPr>
        <p:spPr>
          <a:xfrm>
            <a:off x="8938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0" name="object 1210"/>
          <p:cNvSpPr/>
          <p:nvPr/>
        </p:nvSpPr>
        <p:spPr>
          <a:xfrm>
            <a:off x="8945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1" name="object 1211"/>
          <p:cNvSpPr/>
          <p:nvPr/>
        </p:nvSpPr>
        <p:spPr>
          <a:xfrm>
            <a:off x="8953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2" name="object 1212"/>
          <p:cNvSpPr/>
          <p:nvPr/>
        </p:nvSpPr>
        <p:spPr>
          <a:xfrm>
            <a:off x="8959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3" name="object 1213"/>
          <p:cNvSpPr/>
          <p:nvPr/>
        </p:nvSpPr>
        <p:spPr>
          <a:xfrm>
            <a:off x="8966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4" name="object 1214"/>
          <p:cNvSpPr/>
          <p:nvPr/>
        </p:nvSpPr>
        <p:spPr>
          <a:xfrm>
            <a:off x="8974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5" name="object 1215"/>
          <p:cNvSpPr/>
          <p:nvPr/>
        </p:nvSpPr>
        <p:spPr>
          <a:xfrm>
            <a:off x="8981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6" name="object 1216"/>
          <p:cNvSpPr/>
          <p:nvPr/>
        </p:nvSpPr>
        <p:spPr>
          <a:xfrm>
            <a:off x="8988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7" name="object 1217"/>
          <p:cNvSpPr/>
          <p:nvPr/>
        </p:nvSpPr>
        <p:spPr>
          <a:xfrm>
            <a:off x="8996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8" name="object 1218"/>
          <p:cNvSpPr/>
          <p:nvPr/>
        </p:nvSpPr>
        <p:spPr>
          <a:xfrm>
            <a:off x="9003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9" name="object 1219"/>
          <p:cNvSpPr/>
          <p:nvPr/>
        </p:nvSpPr>
        <p:spPr>
          <a:xfrm>
            <a:off x="9010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0" name="object 1220"/>
          <p:cNvSpPr/>
          <p:nvPr/>
        </p:nvSpPr>
        <p:spPr>
          <a:xfrm>
            <a:off x="9017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1" name="object 1221"/>
          <p:cNvSpPr/>
          <p:nvPr/>
        </p:nvSpPr>
        <p:spPr>
          <a:xfrm>
            <a:off x="9024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2" name="object 1222"/>
          <p:cNvSpPr/>
          <p:nvPr/>
        </p:nvSpPr>
        <p:spPr>
          <a:xfrm>
            <a:off x="9031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3" name="object 1223"/>
          <p:cNvSpPr/>
          <p:nvPr/>
        </p:nvSpPr>
        <p:spPr>
          <a:xfrm>
            <a:off x="9039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4" name="object 1224"/>
          <p:cNvSpPr/>
          <p:nvPr/>
        </p:nvSpPr>
        <p:spPr>
          <a:xfrm>
            <a:off x="9046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5" name="object 1225"/>
          <p:cNvSpPr/>
          <p:nvPr/>
        </p:nvSpPr>
        <p:spPr>
          <a:xfrm>
            <a:off x="9053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6" name="object 1226"/>
          <p:cNvSpPr/>
          <p:nvPr/>
        </p:nvSpPr>
        <p:spPr>
          <a:xfrm>
            <a:off x="9060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7" name="object 1227"/>
          <p:cNvSpPr/>
          <p:nvPr/>
        </p:nvSpPr>
        <p:spPr>
          <a:xfrm>
            <a:off x="9068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8" name="object 1228"/>
          <p:cNvSpPr/>
          <p:nvPr/>
        </p:nvSpPr>
        <p:spPr>
          <a:xfrm>
            <a:off x="9074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9" name="object 1229"/>
          <p:cNvSpPr/>
          <p:nvPr/>
        </p:nvSpPr>
        <p:spPr>
          <a:xfrm>
            <a:off x="9081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0" name="object 1230"/>
          <p:cNvSpPr/>
          <p:nvPr/>
        </p:nvSpPr>
        <p:spPr>
          <a:xfrm>
            <a:off x="9089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1" name="object 1231"/>
          <p:cNvSpPr/>
          <p:nvPr/>
        </p:nvSpPr>
        <p:spPr>
          <a:xfrm>
            <a:off x="9096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2" name="object 1232"/>
          <p:cNvSpPr/>
          <p:nvPr/>
        </p:nvSpPr>
        <p:spPr>
          <a:xfrm>
            <a:off x="9103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3" name="object 1233"/>
          <p:cNvSpPr/>
          <p:nvPr/>
        </p:nvSpPr>
        <p:spPr>
          <a:xfrm>
            <a:off x="9111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4" name="object 1234"/>
          <p:cNvSpPr/>
          <p:nvPr/>
        </p:nvSpPr>
        <p:spPr>
          <a:xfrm>
            <a:off x="9118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5" name="object 1235"/>
          <p:cNvSpPr/>
          <p:nvPr/>
        </p:nvSpPr>
        <p:spPr>
          <a:xfrm>
            <a:off x="9125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6" name="object 1236"/>
          <p:cNvSpPr/>
          <p:nvPr/>
        </p:nvSpPr>
        <p:spPr>
          <a:xfrm>
            <a:off x="9132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7" name="object 1237"/>
          <p:cNvSpPr/>
          <p:nvPr/>
        </p:nvSpPr>
        <p:spPr>
          <a:xfrm>
            <a:off x="9139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8" name="object 1238"/>
          <p:cNvSpPr/>
          <p:nvPr/>
        </p:nvSpPr>
        <p:spPr>
          <a:xfrm>
            <a:off x="9146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9" name="object 1239"/>
          <p:cNvSpPr/>
          <p:nvPr/>
        </p:nvSpPr>
        <p:spPr>
          <a:xfrm>
            <a:off x="9154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0" name="object 1240"/>
          <p:cNvSpPr/>
          <p:nvPr/>
        </p:nvSpPr>
        <p:spPr>
          <a:xfrm>
            <a:off x="9161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1" name="object 1241"/>
          <p:cNvSpPr/>
          <p:nvPr/>
        </p:nvSpPr>
        <p:spPr>
          <a:xfrm>
            <a:off x="9168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2" name="object 1242"/>
          <p:cNvSpPr/>
          <p:nvPr/>
        </p:nvSpPr>
        <p:spPr>
          <a:xfrm>
            <a:off x="9176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3" name="object 1243"/>
          <p:cNvSpPr/>
          <p:nvPr/>
        </p:nvSpPr>
        <p:spPr>
          <a:xfrm>
            <a:off x="9183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4" name="object 1244"/>
          <p:cNvSpPr/>
          <p:nvPr/>
        </p:nvSpPr>
        <p:spPr>
          <a:xfrm>
            <a:off x="9189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5" name="object 1245"/>
          <p:cNvSpPr/>
          <p:nvPr/>
        </p:nvSpPr>
        <p:spPr>
          <a:xfrm>
            <a:off x="9197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6" name="object 1246"/>
          <p:cNvSpPr/>
          <p:nvPr/>
        </p:nvSpPr>
        <p:spPr>
          <a:xfrm>
            <a:off x="9204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7" name="object 1247"/>
          <p:cNvSpPr/>
          <p:nvPr/>
        </p:nvSpPr>
        <p:spPr>
          <a:xfrm>
            <a:off x="9211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8" name="object 1248"/>
          <p:cNvSpPr/>
          <p:nvPr/>
        </p:nvSpPr>
        <p:spPr>
          <a:xfrm>
            <a:off x="9219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9" name="object 1249"/>
          <p:cNvSpPr/>
          <p:nvPr/>
        </p:nvSpPr>
        <p:spPr>
          <a:xfrm>
            <a:off x="9226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0" name="object 1250"/>
          <p:cNvSpPr/>
          <p:nvPr/>
        </p:nvSpPr>
        <p:spPr>
          <a:xfrm>
            <a:off x="9233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1" name="object 1251"/>
          <p:cNvSpPr/>
          <p:nvPr/>
        </p:nvSpPr>
        <p:spPr>
          <a:xfrm>
            <a:off x="9241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2" name="object 1252"/>
          <p:cNvSpPr/>
          <p:nvPr/>
        </p:nvSpPr>
        <p:spPr>
          <a:xfrm>
            <a:off x="92473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3" name="object 1253"/>
          <p:cNvSpPr/>
          <p:nvPr/>
        </p:nvSpPr>
        <p:spPr>
          <a:xfrm>
            <a:off x="92546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4" name="object 1254"/>
          <p:cNvSpPr/>
          <p:nvPr/>
        </p:nvSpPr>
        <p:spPr>
          <a:xfrm>
            <a:off x="9261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5" name="object 1255"/>
          <p:cNvSpPr/>
          <p:nvPr/>
        </p:nvSpPr>
        <p:spPr>
          <a:xfrm>
            <a:off x="9269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6" name="object 1256"/>
          <p:cNvSpPr/>
          <p:nvPr/>
        </p:nvSpPr>
        <p:spPr>
          <a:xfrm>
            <a:off x="92766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7" name="object 1257"/>
          <p:cNvSpPr/>
          <p:nvPr/>
        </p:nvSpPr>
        <p:spPr>
          <a:xfrm>
            <a:off x="9283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8" name="object 1258"/>
          <p:cNvSpPr/>
          <p:nvPr/>
        </p:nvSpPr>
        <p:spPr>
          <a:xfrm>
            <a:off x="9291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9" name="object 1259"/>
          <p:cNvSpPr/>
          <p:nvPr/>
        </p:nvSpPr>
        <p:spPr>
          <a:xfrm>
            <a:off x="9298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0" name="object 1260"/>
          <p:cNvSpPr/>
          <p:nvPr/>
        </p:nvSpPr>
        <p:spPr>
          <a:xfrm>
            <a:off x="9304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1" name="object 1261"/>
          <p:cNvSpPr/>
          <p:nvPr/>
        </p:nvSpPr>
        <p:spPr>
          <a:xfrm>
            <a:off x="9312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2" name="object 1262"/>
          <p:cNvSpPr/>
          <p:nvPr/>
        </p:nvSpPr>
        <p:spPr>
          <a:xfrm>
            <a:off x="9319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3" name="object 1263"/>
          <p:cNvSpPr/>
          <p:nvPr/>
        </p:nvSpPr>
        <p:spPr>
          <a:xfrm>
            <a:off x="9326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4" name="object 1264"/>
          <p:cNvSpPr/>
          <p:nvPr/>
        </p:nvSpPr>
        <p:spPr>
          <a:xfrm>
            <a:off x="9334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5" name="object 1265"/>
          <p:cNvSpPr/>
          <p:nvPr/>
        </p:nvSpPr>
        <p:spPr>
          <a:xfrm>
            <a:off x="9341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6" name="object 1266"/>
          <p:cNvSpPr/>
          <p:nvPr/>
        </p:nvSpPr>
        <p:spPr>
          <a:xfrm>
            <a:off x="9348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7" name="object 1267"/>
          <p:cNvSpPr/>
          <p:nvPr/>
        </p:nvSpPr>
        <p:spPr>
          <a:xfrm>
            <a:off x="93561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8" name="object 1268"/>
          <p:cNvSpPr/>
          <p:nvPr/>
        </p:nvSpPr>
        <p:spPr>
          <a:xfrm>
            <a:off x="9362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9" name="object 1269"/>
          <p:cNvSpPr/>
          <p:nvPr/>
        </p:nvSpPr>
        <p:spPr>
          <a:xfrm>
            <a:off x="9369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0" name="object 1270"/>
          <p:cNvSpPr/>
          <p:nvPr/>
        </p:nvSpPr>
        <p:spPr>
          <a:xfrm>
            <a:off x="9377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1" name="object 1271"/>
          <p:cNvSpPr/>
          <p:nvPr/>
        </p:nvSpPr>
        <p:spPr>
          <a:xfrm>
            <a:off x="9384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2" name="object 1272"/>
          <p:cNvSpPr/>
          <p:nvPr/>
        </p:nvSpPr>
        <p:spPr>
          <a:xfrm>
            <a:off x="9391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3" name="object 1273"/>
          <p:cNvSpPr/>
          <p:nvPr/>
        </p:nvSpPr>
        <p:spPr>
          <a:xfrm>
            <a:off x="9399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4" name="object 1274"/>
          <p:cNvSpPr/>
          <p:nvPr/>
        </p:nvSpPr>
        <p:spPr>
          <a:xfrm>
            <a:off x="9406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5" name="object 1275"/>
          <p:cNvSpPr/>
          <p:nvPr/>
        </p:nvSpPr>
        <p:spPr>
          <a:xfrm>
            <a:off x="9413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6" name="object 1276"/>
          <p:cNvSpPr/>
          <p:nvPr/>
        </p:nvSpPr>
        <p:spPr>
          <a:xfrm>
            <a:off x="9420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7" name="object 1277"/>
          <p:cNvSpPr/>
          <p:nvPr/>
        </p:nvSpPr>
        <p:spPr>
          <a:xfrm>
            <a:off x="9427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8" name="object 1278"/>
          <p:cNvSpPr/>
          <p:nvPr/>
        </p:nvSpPr>
        <p:spPr>
          <a:xfrm>
            <a:off x="94347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9" name="object 1279"/>
          <p:cNvSpPr/>
          <p:nvPr/>
        </p:nvSpPr>
        <p:spPr>
          <a:xfrm>
            <a:off x="9442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0" name="object 1280"/>
          <p:cNvSpPr/>
          <p:nvPr/>
        </p:nvSpPr>
        <p:spPr>
          <a:xfrm>
            <a:off x="9449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1" name="object 1281"/>
          <p:cNvSpPr/>
          <p:nvPr/>
        </p:nvSpPr>
        <p:spPr>
          <a:xfrm>
            <a:off x="9456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2" name="object 1282"/>
          <p:cNvSpPr/>
          <p:nvPr/>
        </p:nvSpPr>
        <p:spPr>
          <a:xfrm>
            <a:off x="94640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3" name="object 1283"/>
          <p:cNvSpPr/>
          <p:nvPr/>
        </p:nvSpPr>
        <p:spPr>
          <a:xfrm>
            <a:off x="9471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4" name="object 1284"/>
          <p:cNvSpPr/>
          <p:nvPr/>
        </p:nvSpPr>
        <p:spPr>
          <a:xfrm>
            <a:off x="9477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5" name="object 1285"/>
          <p:cNvSpPr/>
          <p:nvPr/>
        </p:nvSpPr>
        <p:spPr>
          <a:xfrm>
            <a:off x="9484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6" name="object 1286"/>
          <p:cNvSpPr/>
          <p:nvPr/>
        </p:nvSpPr>
        <p:spPr>
          <a:xfrm>
            <a:off x="9492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7" name="object 1287"/>
          <p:cNvSpPr/>
          <p:nvPr/>
        </p:nvSpPr>
        <p:spPr>
          <a:xfrm>
            <a:off x="9499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8" name="object 1288"/>
          <p:cNvSpPr/>
          <p:nvPr/>
        </p:nvSpPr>
        <p:spPr>
          <a:xfrm>
            <a:off x="9506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9" name="object 1289"/>
          <p:cNvSpPr/>
          <p:nvPr/>
        </p:nvSpPr>
        <p:spPr>
          <a:xfrm>
            <a:off x="9514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0" name="object 1290"/>
          <p:cNvSpPr/>
          <p:nvPr/>
        </p:nvSpPr>
        <p:spPr>
          <a:xfrm>
            <a:off x="9521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1" name="object 1291"/>
          <p:cNvSpPr/>
          <p:nvPr/>
        </p:nvSpPr>
        <p:spPr>
          <a:xfrm>
            <a:off x="9528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2" name="object 1292"/>
          <p:cNvSpPr/>
          <p:nvPr/>
        </p:nvSpPr>
        <p:spPr>
          <a:xfrm>
            <a:off x="95351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3" name="object 1293"/>
          <p:cNvSpPr/>
          <p:nvPr/>
        </p:nvSpPr>
        <p:spPr>
          <a:xfrm>
            <a:off x="95425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4" name="object 1294"/>
          <p:cNvSpPr/>
          <p:nvPr/>
        </p:nvSpPr>
        <p:spPr>
          <a:xfrm>
            <a:off x="9549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5" name="object 1295"/>
          <p:cNvSpPr/>
          <p:nvPr/>
        </p:nvSpPr>
        <p:spPr>
          <a:xfrm>
            <a:off x="9557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6" name="object 1296"/>
          <p:cNvSpPr/>
          <p:nvPr/>
        </p:nvSpPr>
        <p:spPr>
          <a:xfrm>
            <a:off x="95645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7" name="object 1297"/>
          <p:cNvSpPr/>
          <p:nvPr/>
        </p:nvSpPr>
        <p:spPr>
          <a:xfrm>
            <a:off x="9571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8" name="object 1298"/>
          <p:cNvSpPr/>
          <p:nvPr/>
        </p:nvSpPr>
        <p:spPr>
          <a:xfrm>
            <a:off x="9579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9" name="object 1299"/>
          <p:cNvSpPr/>
          <p:nvPr/>
        </p:nvSpPr>
        <p:spPr>
          <a:xfrm>
            <a:off x="9586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0" name="object 1300"/>
          <p:cNvSpPr/>
          <p:nvPr/>
        </p:nvSpPr>
        <p:spPr>
          <a:xfrm>
            <a:off x="9592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1" name="object 1301"/>
          <p:cNvSpPr/>
          <p:nvPr/>
        </p:nvSpPr>
        <p:spPr>
          <a:xfrm>
            <a:off x="9600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2" name="object 1302"/>
          <p:cNvSpPr/>
          <p:nvPr/>
        </p:nvSpPr>
        <p:spPr>
          <a:xfrm>
            <a:off x="9607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3" name="object 1303"/>
          <p:cNvSpPr/>
          <p:nvPr/>
        </p:nvSpPr>
        <p:spPr>
          <a:xfrm>
            <a:off x="9614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4" name="object 1304"/>
          <p:cNvSpPr/>
          <p:nvPr/>
        </p:nvSpPr>
        <p:spPr>
          <a:xfrm>
            <a:off x="9622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5" name="object 1305"/>
          <p:cNvSpPr/>
          <p:nvPr/>
        </p:nvSpPr>
        <p:spPr>
          <a:xfrm>
            <a:off x="9629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6" name="object 1306"/>
          <p:cNvSpPr/>
          <p:nvPr/>
        </p:nvSpPr>
        <p:spPr>
          <a:xfrm>
            <a:off x="9636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7" name="object 1307"/>
          <p:cNvSpPr/>
          <p:nvPr/>
        </p:nvSpPr>
        <p:spPr>
          <a:xfrm>
            <a:off x="96440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8" name="object 1308"/>
          <p:cNvSpPr/>
          <p:nvPr/>
        </p:nvSpPr>
        <p:spPr>
          <a:xfrm>
            <a:off x="9650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9" name="object 1309"/>
          <p:cNvSpPr/>
          <p:nvPr/>
        </p:nvSpPr>
        <p:spPr>
          <a:xfrm>
            <a:off x="9657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0" name="object 1310"/>
          <p:cNvSpPr/>
          <p:nvPr/>
        </p:nvSpPr>
        <p:spPr>
          <a:xfrm>
            <a:off x="9664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1" name="object 1311"/>
          <p:cNvSpPr/>
          <p:nvPr/>
        </p:nvSpPr>
        <p:spPr>
          <a:xfrm>
            <a:off x="9672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2" name="object 1312"/>
          <p:cNvSpPr/>
          <p:nvPr/>
        </p:nvSpPr>
        <p:spPr>
          <a:xfrm>
            <a:off x="9679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3" name="object 1313"/>
          <p:cNvSpPr/>
          <p:nvPr/>
        </p:nvSpPr>
        <p:spPr>
          <a:xfrm>
            <a:off x="9686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4" name="object 1314"/>
          <p:cNvSpPr/>
          <p:nvPr/>
        </p:nvSpPr>
        <p:spPr>
          <a:xfrm>
            <a:off x="9694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5" name="object 1315"/>
          <p:cNvSpPr/>
          <p:nvPr/>
        </p:nvSpPr>
        <p:spPr>
          <a:xfrm>
            <a:off x="9701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6" name="object 1316"/>
          <p:cNvSpPr/>
          <p:nvPr/>
        </p:nvSpPr>
        <p:spPr>
          <a:xfrm>
            <a:off x="9707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7" name="object 1317"/>
          <p:cNvSpPr/>
          <p:nvPr/>
        </p:nvSpPr>
        <p:spPr>
          <a:xfrm>
            <a:off x="9715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8" name="object 1318"/>
          <p:cNvSpPr/>
          <p:nvPr/>
        </p:nvSpPr>
        <p:spPr>
          <a:xfrm>
            <a:off x="97225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9" name="object 1319"/>
          <p:cNvSpPr/>
          <p:nvPr/>
        </p:nvSpPr>
        <p:spPr>
          <a:xfrm>
            <a:off x="9729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0" name="object 1320"/>
          <p:cNvSpPr/>
          <p:nvPr/>
        </p:nvSpPr>
        <p:spPr>
          <a:xfrm>
            <a:off x="9737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1" name="object 1321"/>
          <p:cNvSpPr/>
          <p:nvPr/>
        </p:nvSpPr>
        <p:spPr>
          <a:xfrm>
            <a:off x="9744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2" name="object 1322"/>
          <p:cNvSpPr/>
          <p:nvPr/>
        </p:nvSpPr>
        <p:spPr>
          <a:xfrm>
            <a:off x="97518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3" name="object 1323"/>
          <p:cNvSpPr/>
          <p:nvPr/>
        </p:nvSpPr>
        <p:spPr>
          <a:xfrm>
            <a:off x="9759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4" name="object 1324"/>
          <p:cNvSpPr/>
          <p:nvPr/>
        </p:nvSpPr>
        <p:spPr>
          <a:xfrm>
            <a:off x="9765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5" name="object 1325"/>
          <p:cNvSpPr/>
          <p:nvPr/>
        </p:nvSpPr>
        <p:spPr>
          <a:xfrm>
            <a:off x="97728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6" name="object 1326"/>
          <p:cNvSpPr/>
          <p:nvPr/>
        </p:nvSpPr>
        <p:spPr>
          <a:xfrm>
            <a:off x="9780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7" name="object 1327"/>
          <p:cNvSpPr/>
          <p:nvPr/>
        </p:nvSpPr>
        <p:spPr>
          <a:xfrm>
            <a:off x="9787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8" name="object 1328"/>
          <p:cNvSpPr/>
          <p:nvPr/>
        </p:nvSpPr>
        <p:spPr>
          <a:xfrm>
            <a:off x="9794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9" name="object 1329"/>
          <p:cNvSpPr/>
          <p:nvPr/>
        </p:nvSpPr>
        <p:spPr>
          <a:xfrm>
            <a:off x="9802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0" name="object 1330"/>
          <p:cNvSpPr/>
          <p:nvPr/>
        </p:nvSpPr>
        <p:spPr>
          <a:xfrm>
            <a:off x="9809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1" name="object 1331"/>
          <p:cNvSpPr/>
          <p:nvPr/>
        </p:nvSpPr>
        <p:spPr>
          <a:xfrm>
            <a:off x="9816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2" name="object 1332"/>
          <p:cNvSpPr/>
          <p:nvPr/>
        </p:nvSpPr>
        <p:spPr>
          <a:xfrm>
            <a:off x="98230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3" name="object 1333"/>
          <p:cNvSpPr/>
          <p:nvPr/>
        </p:nvSpPr>
        <p:spPr>
          <a:xfrm>
            <a:off x="98303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4" name="object 1334"/>
          <p:cNvSpPr/>
          <p:nvPr/>
        </p:nvSpPr>
        <p:spPr>
          <a:xfrm>
            <a:off x="9837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5" name="object 1335"/>
          <p:cNvSpPr/>
          <p:nvPr/>
        </p:nvSpPr>
        <p:spPr>
          <a:xfrm>
            <a:off x="9845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6" name="object 1336"/>
          <p:cNvSpPr/>
          <p:nvPr/>
        </p:nvSpPr>
        <p:spPr>
          <a:xfrm>
            <a:off x="98523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7" name="object 1337"/>
          <p:cNvSpPr/>
          <p:nvPr/>
        </p:nvSpPr>
        <p:spPr>
          <a:xfrm>
            <a:off x="9859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8" name="object 1338"/>
          <p:cNvSpPr/>
          <p:nvPr/>
        </p:nvSpPr>
        <p:spPr>
          <a:xfrm>
            <a:off x="9867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9" name="object 1339"/>
          <p:cNvSpPr/>
          <p:nvPr/>
        </p:nvSpPr>
        <p:spPr>
          <a:xfrm>
            <a:off x="9874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0" name="object 1340"/>
          <p:cNvSpPr/>
          <p:nvPr/>
        </p:nvSpPr>
        <p:spPr>
          <a:xfrm>
            <a:off x="9880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1" name="object 1341"/>
          <p:cNvSpPr/>
          <p:nvPr/>
        </p:nvSpPr>
        <p:spPr>
          <a:xfrm>
            <a:off x="9887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2" name="object 1342"/>
          <p:cNvSpPr/>
          <p:nvPr/>
        </p:nvSpPr>
        <p:spPr>
          <a:xfrm>
            <a:off x="9895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3" name="object 1343"/>
          <p:cNvSpPr/>
          <p:nvPr/>
        </p:nvSpPr>
        <p:spPr>
          <a:xfrm>
            <a:off x="9902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4" name="object 1344"/>
          <p:cNvSpPr/>
          <p:nvPr/>
        </p:nvSpPr>
        <p:spPr>
          <a:xfrm>
            <a:off x="9909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5" name="object 1345"/>
          <p:cNvSpPr/>
          <p:nvPr/>
        </p:nvSpPr>
        <p:spPr>
          <a:xfrm>
            <a:off x="9917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6" name="object 1346"/>
          <p:cNvSpPr/>
          <p:nvPr/>
        </p:nvSpPr>
        <p:spPr>
          <a:xfrm>
            <a:off x="9924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7" name="object 1347"/>
          <p:cNvSpPr/>
          <p:nvPr/>
        </p:nvSpPr>
        <p:spPr>
          <a:xfrm>
            <a:off x="99319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8" name="object 1348"/>
          <p:cNvSpPr/>
          <p:nvPr/>
        </p:nvSpPr>
        <p:spPr>
          <a:xfrm>
            <a:off x="9938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9" name="object 1349"/>
          <p:cNvSpPr/>
          <p:nvPr/>
        </p:nvSpPr>
        <p:spPr>
          <a:xfrm>
            <a:off x="9945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0" name="object 1350"/>
          <p:cNvSpPr/>
          <p:nvPr/>
        </p:nvSpPr>
        <p:spPr>
          <a:xfrm>
            <a:off x="9952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1" name="object 1351"/>
          <p:cNvSpPr/>
          <p:nvPr/>
        </p:nvSpPr>
        <p:spPr>
          <a:xfrm>
            <a:off x="9960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2" name="object 1352"/>
          <p:cNvSpPr/>
          <p:nvPr/>
        </p:nvSpPr>
        <p:spPr>
          <a:xfrm>
            <a:off x="9967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3" name="object 1353"/>
          <p:cNvSpPr/>
          <p:nvPr/>
        </p:nvSpPr>
        <p:spPr>
          <a:xfrm>
            <a:off x="9974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4" name="object 1354"/>
          <p:cNvSpPr/>
          <p:nvPr/>
        </p:nvSpPr>
        <p:spPr>
          <a:xfrm>
            <a:off x="9982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5" name="object 1355"/>
          <p:cNvSpPr/>
          <p:nvPr/>
        </p:nvSpPr>
        <p:spPr>
          <a:xfrm>
            <a:off x="9989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6" name="object 1356"/>
          <p:cNvSpPr/>
          <p:nvPr/>
        </p:nvSpPr>
        <p:spPr>
          <a:xfrm>
            <a:off x="9995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7" name="object 1357"/>
          <p:cNvSpPr/>
          <p:nvPr/>
        </p:nvSpPr>
        <p:spPr>
          <a:xfrm>
            <a:off x="10003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8" name="object 1358"/>
          <p:cNvSpPr/>
          <p:nvPr/>
        </p:nvSpPr>
        <p:spPr>
          <a:xfrm>
            <a:off x="100104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9" name="object 1359"/>
          <p:cNvSpPr/>
          <p:nvPr/>
        </p:nvSpPr>
        <p:spPr>
          <a:xfrm>
            <a:off x="10017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0" name="object 1360"/>
          <p:cNvSpPr/>
          <p:nvPr/>
        </p:nvSpPr>
        <p:spPr>
          <a:xfrm>
            <a:off x="10025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1" name="object 1361"/>
          <p:cNvSpPr/>
          <p:nvPr/>
        </p:nvSpPr>
        <p:spPr>
          <a:xfrm>
            <a:off x="100324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2" name="object 1362"/>
          <p:cNvSpPr/>
          <p:nvPr/>
        </p:nvSpPr>
        <p:spPr>
          <a:xfrm>
            <a:off x="100397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3" name="object 1363"/>
          <p:cNvSpPr/>
          <p:nvPr/>
        </p:nvSpPr>
        <p:spPr>
          <a:xfrm>
            <a:off x="10047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4" name="object 1364"/>
          <p:cNvSpPr/>
          <p:nvPr/>
        </p:nvSpPr>
        <p:spPr>
          <a:xfrm>
            <a:off x="10053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5" name="object 1365"/>
          <p:cNvSpPr/>
          <p:nvPr/>
        </p:nvSpPr>
        <p:spPr>
          <a:xfrm>
            <a:off x="100606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6" name="object 1366"/>
          <p:cNvSpPr/>
          <p:nvPr/>
        </p:nvSpPr>
        <p:spPr>
          <a:xfrm>
            <a:off x="10068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7" name="object 1367"/>
          <p:cNvSpPr/>
          <p:nvPr/>
        </p:nvSpPr>
        <p:spPr>
          <a:xfrm>
            <a:off x="10075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8" name="object 1368"/>
          <p:cNvSpPr/>
          <p:nvPr/>
        </p:nvSpPr>
        <p:spPr>
          <a:xfrm>
            <a:off x="10082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9" name="object 1369"/>
          <p:cNvSpPr/>
          <p:nvPr/>
        </p:nvSpPr>
        <p:spPr>
          <a:xfrm>
            <a:off x="10089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0" name="object 1370"/>
          <p:cNvSpPr/>
          <p:nvPr/>
        </p:nvSpPr>
        <p:spPr>
          <a:xfrm>
            <a:off x="10097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1" name="object 1371"/>
          <p:cNvSpPr/>
          <p:nvPr/>
        </p:nvSpPr>
        <p:spPr>
          <a:xfrm>
            <a:off x="10104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2" name="object 1372"/>
          <p:cNvSpPr/>
          <p:nvPr/>
        </p:nvSpPr>
        <p:spPr>
          <a:xfrm>
            <a:off x="101109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3" name="object 1373"/>
          <p:cNvSpPr/>
          <p:nvPr/>
        </p:nvSpPr>
        <p:spPr>
          <a:xfrm>
            <a:off x="101182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4" name="object 1374"/>
          <p:cNvSpPr/>
          <p:nvPr/>
        </p:nvSpPr>
        <p:spPr>
          <a:xfrm>
            <a:off x="10125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5" name="object 1375"/>
          <p:cNvSpPr/>
          <p:nvPr/>
        </p:nvSpPr>
        <p:spPr>
          <a:xfrm>
            <a:off x="10132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6" name="object 1376"/>
          <p:cNvSpPr/>
          <p:nvPr/>
        </p:nvSpPr>
        <p:spPr>
          <a:xfrm>
            <a:off x="101402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7" name="object 1377"/>
          <p:cNvSpPr/>
          <p:nvPr/>
        </p:nvSpPr>
        <p:spPr>
          <a:xfrm>
            <a:off x="10147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8" name="object 1378"/>
          <p:cNvSpPr/>
          <p:nvPr/>
        </p:nvSpPr>
        <p:spPr>
          <a:xfrm>
            <a:off x="10154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9" name="object 1379"/>
          <p:cNvSpPr/>
          <p:nvPr/>
        </p:nvSpPr>
        <p:spPr>
          <a:xfrm>
            <a:off x="101622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0" name="object 1380"/>
          <p:cNvSpPr/>
          <p:nvPr/>
        </p:nvSpPr>
        <p:spPr>
          <a:xfrm>
            <a:off x="10168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1" name="object 1381"/>
          <p:cNvSpPr/>
          <p:nvPr/>
        </p:nvSpPr>
        <p:spPr>
          <a:xfrm>
            <a:off x="10175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2" name="object 1382"/>
          <p:cNvSpPr/>
          <p:nvPr/>
        </p:nvSpPr>
        <p:spPr>
          <a:xfrm>
            <a:off x="10183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3" name="object 1383"/>
          <p:cNvSpPr/>
          <p:nvPr/>
        </p:nvSpPr>
        <p:spPr>
          <a:xfrm>
            <a:off x="10190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4" name="object 1384"/>
          <p:cNvSpPr/>
          <p:nvPr/>
        </p:nvSpPr>
        <p:spPr>
          <a:xfrm>
            <a:off x="10197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5" name="object 1385"/>
          <p:cNvSpPr/>
          <p:nvPr/>
        </p:nvSpPr>
        <p:spPr>
          <a:xfrm>
            <a:off x="10205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6" name="object 1386"/>
          <p:cNvSpPr/>
          <p:nvPr/>
        </p:nvSpPr>
        <p:spPr>
          <a:xfrm>
            <a:off x="10212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7" name="object 1387"/>
          <p:cNvSpPr/>
          <p:nvPr/>
        </p:nvSpPr>
        <p:spPr>
          <a:xfrm>
            <a:off x="102197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8" name="object 1388"/>
          <p:cNvSpPr/>
          <p:nvPr/>
        </p:nvSpPr>
        <p:spPr>
          <a:xfrm>
            <a:off x="10226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9" name="object 1389"/>
          <p:cNvSpPr/>
          <p:nvPr/>
        </p:nvSpPr>
        <p:spPr>
          <a:xfrm>
            <a:off x="10233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0" name="object 1390"/>
          <p:cNvSpPr/>
          <p:nvPr/>
        </p:nvSpPr>
        <p:spPr>
          <a:xfrm>
            <a:off x="102407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1" name="object 1391"/>
          <p:cNvSpPr/>
          <p:nvPr/>
        </p:nvSpPr>
        <p:spPr>
          <a:xfrm>
            <a:off x="10248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2" name="object 1392"/>
          <p:cNvSpPr/>
          <p:nvPr/>
        </p:nvSpPr>
        <p:spPr>
          <a:xfrm>
            <a:off x="10255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3" name="object 1393"/>
          <p:cNvSpPr/>
          <p:nvPr/>
        </p:nvSpPr>
        <p:spPr>
          <a:xfrm>
            <a:off x="10262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4" name="object 1394"/>
          <p:cNvSpPr/>
          <p:nvPr/>
        </p:nvSpPr>
        <p:spPr>
          <a:xfrm>
            <a:off x="102700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5" name="object 1395"/>
          <p:cNvSpPr/>
          <p:nvPr/>
        </p:nvSpPr>
        <p:spPr>
          <a:xfrm>
            <a:off x="10277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6" name="object 1396"/>
          <p:cNvSpPr/>
          <p:nvPr/>
        </p:nvSpPr>
        <p:spPr>
          <a:xfrm>
            <a:off x="10283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7" name="object 1397"/>
          <p:cNvSpPr/>
          <p:nvPr/>
        </p:nvSpPr>
        <p:spPr>
          <a:xfrm>
            <a:off x="10290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8" name="object 1398"/>
          <p:cNvSpPr/>
          <p:nvPr/>
        </p:nvSpPr>
        <p:spPr>
          <a:xfrm>
            <a:off x="102983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9" name="object 1399"/>
          <p:cNvSpPr/>
          <p:nvPr/>
        </p:nvSpPr>
        <p:spPr>
          <a:xfrm>
            <a:off x="10305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0" name="object 1400"/>
          <p:cNvSpPr/>
          <p:nvPr/>
        </p:nvSpPr>
        <p:spPr>
          <a:xfrm>
            <a:off x="10312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1" name="object 1401"/>
          <p:cNvSpPr/>
          <p:nvPr/>
        </p:nvSpPr>
        <p:spPr>
          <a:xfrm>
            <a:off x="10320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2" name="object 1402"/>
          <p:cNvSpPr/>
          <p:nvPr/>
        </p:nvSpPr>
        <p:spPr>
          <a:xfrm>
            <a:off x="103276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3" name="object 1403"/>
          <p:cNvSpPr/>
          <p:nvPr/>
        </p:nvSpPr>
        <p:spPr>
          <a:xfrm>
            <a:off x="10334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4" name="object 1404"/>
          <p:cNvSpPr/>
          <p:nvPr/>
        </p:nvSpPr>
        <p:spPr>
          <a:xfrm>
            <a:off x="10341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5" name="object 1405"/>
          <p:cNvSpPr/>
          <p:nvPr/>
        </p:nvSpPr>
        <p:spPr>
          <a:xfrm>
            <a:off x="103485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6" name="object 1406"/>
          <p:cNvSpPr/>
          <p:nvPr/>
        </p:nvSpPr>
        <p:spPr>
          <a:xfrm>
            <a:off x="10355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7" name="object 1407"/>
          <p:cNvSpPr/>
          <p:nvPr/>
        </p:nvSpPr>
        <p:spPr>
          <a:xfrm>
            <a:off x="10363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8" name="object 1408"/>
          <p:cNvSpPr/>
          <p:nvPr/>
        </p:nvSpPr>
        <p:spPr>
          <a:xfrm>
            <a:off x="10370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9" name="object 1409"/>
          <p:cNvSpPr/>
          <p:nvPr/>
        </p:nvSpPr>
        <p:spPr>
          <a:xfrm>
            <a:off x="103778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0" name="object 1410"/>
          <p:cNvSpPr/>
          <p:nvPr/>
        </p:nvSpPr>
        <p:spPr>
          <a:xfrm>
            <a:off x="10385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1" name="object 1411"/>
          <p:cNvSpPr/>
          <p:nvPr/>
        </p:nvSpPr>
        <p:spPr>
          <a:xfrm>
            <a:off x="10392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2" name="object 1412"/>
          <p:cNvSpPr/>
          <p:nvPr/>
        </p:nvSpPr>
        <p:spPr>
          <a:xfrm>
            <a:off x="103987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3" name="object 1413"/>
          <p:cNvSpPr/>
          <p:nvPr/>
        </p:nvSpPr>
        <p:spPr>
          <a:xfrm>
            <a:off x="104061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4" name="object 1414"/>
          <p:cNvSpPr/>
          <p:nvPr/>
        </p:nvSpPr>
        <p:spPr>
          <a:xfrm>
            <a:off x="10413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5" name="object 1415"/>
          <p:cNvSpPr/>
          <p:nvPr/>
        </p:nvSpPr>
        <p:spPr>
          <a:xfrm>
            <a:off x="10420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6" name="object 1416"/>
          <p:cNvSpPr/>
          <p:nvPr/>
        </p:nvSpPr>
        <p:spPr>
          <a:xfrm>
            <a:off x="104281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7" name="object 1417"/>
          <p:cNvSpPr/>
          <p:nvPr/>
        </p:nvSpPr>
        <p:spPr>
          <a:xfrm>
            <a:off x="10435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8" name="object 1418"/>
          <p:cNvSpPr/>
          <p:nvPr/>
        </p:nvSpPr>
        <p:spPr>
          <a:xfrm>
            <a:off x="10442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9" name="object 1419"/>
          <p:cNvSpPr/>
          <p:nvPr/>
        </p:nvSpPr>
        <p:spPr>
          <a:xfrm>
            <a:off x="10450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0" name="object 1420"/>
          <p:cNvSpPr/>
          <p:nvPr/>
        </p:nvSpPr>
        <p:spPr>
          <a:xfrm>
            <a:off x="104563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1" name="object 1421"/>
          <p:cNvSpPr/>
          <p:nvPr/>
        </p:nvSpPr>
        <p:spPr>
          <a:xfrm>
            <a:off x="10463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2" name="object 1422"/>
          <p:cNvSpPr/>
          <p:nvPr/>
        </p:nvSpPr>
        <p:spPr>
          <a:xfrm>
            <a:off x="10471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3" name="object 1423"/>
          <p:cNvSpPr/>
          <p:nvPr/>
        </p:nvSpPr>
        <p:spPr>
          <a:xfrm>
            <a:off x="10478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4" name="object 1424"/>
          <p:cNvSpPr/>
          <p:nvPr/>
        </p:nvSpPr>
        <p:spPr>
          <a:xfrm>
            <a:off x="104856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5" name="object 1425"/>
          <p:cNvSpPr/>
          <p:nvPr/>
        </p:nvSpPr>
        <p:spPr>
          <a:xfrm>
            <a:off x="10493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6" name="object 1426"/>
          <p:cNvSpPr/>
          <p:nvPr/>
        </p:nvSpPr>
        <p:spPr>
          <a:xfrm>
            <a:off x="10500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7" name="object 1427"/>
          <p:cNvSpPr/>
          <p:nvPr/>
        </p:nvSpPr>
        <p:spPr>
          <a:xfrm>
            <a:off x="105076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8" name="object 1428"/>
          <p:cNvSpPr/>
          <p:nvPr/>
        </p:nvSpPr>
        <p:spPr>
          <a:xfrm>
            <a:off x="10513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9" name="object 1429"/>
          <p:cNvSpPr/>
          <p:nvPr/>
        </p:nvSpPr>
        <p:spPr>
          <a:xfrm>
            <a:off x="10521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0" name="object 1430"/>
          <p:cNvSpPr/>
          <p:nvPr/>
        </p:nvSpPr>
        <p:spPr>
          <a:xfrm>
            <a:off x="10528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1" name="object 1431"/>
          <p:cNvSpPr/>
          <p:nvPr/>
        </p:nvSpPr>
        <p:spPr>
          <a:xfrm>
            <a:off x="10535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2" name="object 1432"/>
          <p:cNvSpPr/>
          <p:nvPr/>
        </p:nvSpPr>
        <p:spPr>
          <a:xfrm>
            <a:off x="10543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3" name="object 1433"/>
          <p:cNvSpPr/>
          <p:nvPr/>
        </p:nvSpPr>
        <p:spPr>
          <a:xfrm>
            <a:off x="10550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4" name="object 1434"/>
          <p:cNvSpPr/>
          <p:nvPr/>
        </p:nvSpPr>
        <p:spPr>
          <a:xfrm>
            <a:off x="10557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5" name="object 1435"/>
          <p:cNvSpPr/>
          <p:nvPr/>
        </p:nvSpPr>
        <p:spPr>
          <a:xfrm>
            <a:off x="10565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6" name="object 1436"/>
          <p:cNvSpPr/>
          <p:nvPr/>
        </p:nvSpPr>
        <p:spPr>
          <a:xfrm>
            <a:off x="10571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7" name="object 1437"/>
          <p:cNvSpPr/>
          <p:nvPr/>
        </p:nvSpPr>
        <p:spPr>
          <a:xfrm>
            <a:off x="10578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8" name="object 1438"/>
          <p:cNvSpPr/>
          <p:nvPr/>
        </p:nvSpPr>
        <p:spPr>
          <a:xfrm>
            <a:off x="105861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9" name="object 1439"/>
          <p:cNvSpPr/>
          <p:nvPr/>
        </p:nvSpPr>
        <p:spPr>
          <a:xfrm>
            <a:off x="10593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0" name="object 1440"/>
          <p:cNvSpPr/>
          <p:nvPr/>
        </p:nvSpPr>
        <p:spPr>
          <a:xfrm>
            <a:off x="10600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1" name="object 1441"/>
          <p:cNvSpPr/>
          <p:nvPr/>
        </p:nvSpPr>
        <p:spPr>
          <a:xfrm>
            <a:off x="10608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2" name="object 1442"/>
          <p:cNvSpPr/>
          <p:nvPr/>
        </p:nvSpPr>
        <p:spPr>
          <a:xfrm>
            <a:off x="106154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3" name="object 1443"/>
          <p:cNvSpPr/>
          <p:nvPr/>
        </p:nvSpPr>
        <p:spPr>
          <a:xfrm>
            <a:off x="10622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4" name="object 1444"/>
          <p:cNvSpPr/>
          <p:nvPr/>
        </p:nvSpPr>
        <p:spPr>
          <a:xfrm>
            <a:off x="10629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5" name="object 1445"/>
          <p:cNvSpPr/>
          <p:nvPr/>
        </p:nvSpPr>
        <p:spPr>
          <a:xfrm>
            <a:off x="106364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6" name="object 1446"/>
          <p:cNvSpPr/>
          <p:nvPr/>
        </p:nvSpPr>
        <p:spPr>
          <a:xfrm>
            <a:off x="10643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7" name="object 1447"/>
          <p:cNvSpPr/>
          <p:nvPr/>
        </p:nvSpPr>
        <p:spPr>
          <a:xfrm>
            <a:off x="10651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8" name="object 1448"/>
          <p:cNvSpPr/>
          <p:nvPr/>
        </p:nvSpPr>
        <p:spPr>
          <a:xfrm>
            <a:off x="10658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9" name="object 1449"/>
          <p:cNvSpPr/>
          <p:nvPr/>
        </p:nvSpPr>
        <p:spPr>
          <a:xfrm>
            <a:off x="10665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0" name="object 1450"/>
          <p:cNvSpPr/>
          <p:nvPr/>
        </p:nvSpPr>
        <p:spPr>
          <a:xfrm>
            <a:off x="10673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1" name="object 1451"/>
          <p:cNvSpPr/>
          <p:nvPr/>
        </p:nvSpPr>
        <p:spPr>
          <a:xfrm>
            <a:off x="10680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2" name="object 1452"/>
          <p:cNvSpPr/>
          <p:nvPr/>
        </p:nvSpPr>
        <p:spPr>
          <a:xfrm>
            <a:off x="106866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3" name="object 1453"/>
          <p:cNvSpPr/>
          <p:nvPr/>
        </p:nvSpPr>
        <p:spPr>
          <a:xfrm>
            <a:off x="106939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4" name="object 1454"/>
          <p:cNvSpPr/>
          <p:nvPr/>
        </p:nvSpPr>
        <p:spPr>
          <a:xfrm>
            <a:off x="10701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5" name="object 1455"/>
          <p:cNvSpPr/>
          <p:nvPr/>
        </p:nvSpPr>
        <p:spPr>
          <a:xfrm>
            <a:off x="10708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6" name="object 1456"/>
          <p:cNvSpPr/>
          <p:nvPr/>
        </p:nvSpPr>
        <p:spPr>
          <a:xfrm>
            <a:off x="107159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7" name="object 1457"/>
          <p:cNvSpPr/>
          <p:nvPr/>
        </p:nvSpPr>
        <p:spPr>
          <a:xfrm>
            <a:off x="10723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8" name="object 1458"/>
          <p:cNvSpPr/>
          <p:nvPr/>
        </p:nvSpPr>
        <p:spPr>
          <a:xfrm>
            <a:off x="10730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9" name="object 1459"/>
          <p:cNvSpPr/>
          <p:nvPr/>
        </p:nvSpPr>
        <p:spPr>
          <a:xfrm>
            <a:off x="10737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0" name="object 1460"/>
          <p:cNvSpPr/>
          <p:nvPr/>
        </p:nvSpPr>
        <p:spPr>
          <a:xfrm>
            <a:off x="10744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1" name="object 1461"/>
          <p:cNvSpPr/>
          <p:nvPr/>
        </p:nvSpPr>
        <p:spPr>
          <a:xfrm>
            <a:off x="10751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2" name="object 1462"/>
          <p:cNvSpPr/>
          <p:nvPr/>
        </p:nvSpPr>
        <p:spPr>
          <a:xfrm>
            <a:off x="10758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3" name="object 1463"/>
          <p:cNvSpPr/>
          <p:nvPr/>
        </p:nvSpPr>
        <p:spPr>
          <a:xfrm>
            <a:off x="10766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4" name="object 1464"/>
          <p:cNvSpPr/>
          <p:nvPr/>
        </p:nvSpPr>
        <p:spPr>
          <a:xfrm>
            <a:off x="10773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5" name="object 1465"/>
          <p:cNvSpPr/>
          <p:nvPr/>
        </p:nvSpPr>
        <p:spPr>
          <a:xfrm>
            <a:off x="10780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6" name="object 1466"/>
          <p:cNvSpPr/>
          <p:nvPr/>
        </p:nvSpPr>
        <p:spPr>
          <a:xfrm>
            <a:off x="10788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7" name="object 1467"/>
          <p:cNvSpPr/>
          <p:nvPr/>
        </p:nvSpPr>
        <p:spPr>
          <a:xfrm>
            <a:off x="107955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8" name="object 1468"/>
          <p:cNvSpPr/>
          <p:nvPr/>
        </p:nvSpPr>
        <p:spPr>
          <a:xfrm>
            <a:off x="10801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9" name="object 1469"/>
          <p:cNvSpPr/>
          <p:nvPr/>
        </p:nvSpPr>
        <p:spPr>
          <a:xfrm>
            <a:off x="10809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0" name="object 1470"/>
          <p:cNvSpPr/>
          <p:nvPr/>
        </p:nvSpPr>
        <p:spPr>
          <a:xfrm>
            <a:off x="10816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1" name="object 1471"/>
          <p:cNvSpPr/>
          <p:nvPr/>
        </p:nvSpPr>
        <p:spPr>
          <a:xfrm>
            <a:off x="10823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2" name="object 1472"/>
          <p:cNvSpPr/>
          <p:nvPr/>
        </p:nvSpPr>
        <p:spPr>
          <a:xfrm>
            <a:off x="10831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3" name="object 1473"/>
          <p:cNvSpPr/>
          <p:nvPr/>
        </p:nvSpPr>
        <p:spPr>
          <a:xfrm>
            <a:off x="10838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4" name="object 1474"/>
          <p:cNvSpPr/>
          <p:nvPr/>
        </p:nvSpPr>
        <p:spPr>
          <a:xfrm>
            <a:off x="10845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5" name="object 1475"/>
          <p:cNvSpPr/>
          <p:nvPr/>
        </p:nvSpPr>
        <p:spPr>
          <a:xfrm>
            <a:off x="10853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6" name="object 1476"/>
          <p:cNvSpPr/>
          <p:nvPr/>
        </p:nvSpPr>
        <p:spPr>
          <a:xfrm>
            <a:off x="10859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7" name="object 1477"/>
          <p:cNvSpPr/>
          <p:nvPr/>
        </p:nvSpPr>
        <p:spPr>
          <a:xfrm>
            <a:off x="10866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8" name="object 1478"/>
          <p:cNvSpPr/>
          <p:nvPr/>
        </p:nvSpPr>
        <p:spPr>
          <a:xfrm>
            <a:off x="108740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9" name="object 1479"/>
          <p:cNvSpPr/>
          <p:nvPr/>
        </p:nvSpPr>
        <p:spPr>
          <a:xfrm>
            <a:off x="10881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0" name="object 1480"/>
          <p:cNvSpPr/>
          <p:nvPr/>
        </p:nvSpPr>
        <p:spPr>
          <a:xfrm>
            <a:off x="10888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1" name="object 1481"/>
          <p:cNvSpPr/>
          <p:nvPr/>
        </p:nvSpPr>
        <p:spPr>
          <a:xfrm>
            <a:off x="10896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2" name="object 1482"/>
          <p:cNvSpPr/>
          <p:nvPr/>
        </p:nvSpPr>
        <p:spPr>
          <a:xfrm>
            <a:off x="10903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3" name="object 1483"/>
          <p:cNvSpPr/>
          <p:nvPr/>
        </p:nvSpPr>
        <p:spPr>
          <a:xfrm>
            <a:off x="10910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4" name="object 1484"/>
          <p:cNvSpPr/>
          <p:nvPr/>
        </p:nvSpPr>
        <p:spPr>
          <a:xfrm>
            <a:off x="10916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5" name="object 1485"/>
          <p:cNvSpPr/>
          <p:nvPr/>
        </p:nvSpPr>
        <p:spPr>
          <a:xfrm>
            <a:off x="109242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6" name="object 1486"/>
          <p:cNvSpPr/>
          <p:nvPr/>
        </p:nvSpPr>
        <p:spPr>
          <a:xfrm>
            <a:off x="10931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7" name="object 1487"/>
          <p:cNvSpPr/>
          <p:nvPr/>
        </p:nvSpPr>
        <p:spPr>
          <a:xfrm>
            <a:off x="10938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8" name="object 1488"/>
          <p:cNvSpPr/>
          <p:nvPr/>
        </p:nvSpPr>
        <p:spPr>
          <a:xfrm>
            <a:off x="10946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9" name="object 1489"/>
          <p:cNvSpPr/>
          <p:nvPr/>
        </p:nvSpPr>
        <p:spPr>
          <a:xfrm>
            <a:off x="10953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0" name="object 1490"/>
          <p:cNvSpPr/>
          <p:nvPr/>
        </p:nvSpPr>
        <p:spPr>
          <a:xfrm>
            <a:off x="10960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1" name="object 1491"/>
          <p:cNvSpPr/>
          <p:nvPr/>
        </p:nvSpPr>
        <p:spPr>
          <a:xfrm>
            <a:off x="10968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2" name="object 1492"/>
          <p:cNvSpPr/>
          <p:nvPr/>
        </p:nvSpPr>
        <p:spPr>
          <a:xfrm>
            <a:off x="10974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3" name="object 1493"/>
          <p:cNvSpPr/>
          <p:nvPr/>
        </p:nvSpPr>
        <p:spPr>
          <a:xfrm>
            <a:off x="10981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4" name="object 1494"/>
          <p:cNvSpPr/>
          <p:nvPr/>
        </p:nvSpPr>
        <p:spPr>
          <a:xfrm>
            <a:off x="10989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5" name="object 1495"/>
          <p:cNvSpPr/>
          <p:nvPr/>
        </p:nvSpPr>
        <p:spPr>
          <a:xfrm>
            <a:off x="10996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6" name="object 1496"/>
          <p:cNvSpPr/>
          <p:nvPr/>
        </p:nvSpPr>
        <p:spPr>
          <a:xfrm>
            <a:off x="110038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7" name="object 1497"/>
          <p:cNvSpPr/>
          <p:nvPr/>
        </p:nvSpPr>
        <p:spPr>
          <a:xfrm>
            <a:off x="11011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8" name="object 1498"/>
          <p:cNvSpPr/>
          <p:nvPr/>
        </p:nvSpPr>
        <p:spPr>
          <a:xfrm>
            <a:off x="11018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9" name="object 1499"/>
          <p:cNvSpPr/>
          <p:nvPr/>
        </p:nvSpPr>
        <p:spPr>
          <a:xfrm>
            <a:off x="11025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0" name="object 1500"/>
          <p:cNvSpPr/>
          <p:nvPr/>
        </p:nvSpPr>
        <p:spPr>
          <a:xfrm>
            <a:off x="11032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1" name="object 1501"/>
          <p:cNvSpPr/>
          <p:nvPr/>
        </p:nvSpPr>
        <p:spPr>
          <a:xfrm>
            <a:off x="11039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2" name="object 1502"/>
          <p:cNvSpPr/>
          <p:nvPr/>
        </p:nvSpPr>
        <p:spPr>
          <a:xfrm>
            <a:off x="11046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3" name="object 1503"/>
          <p:cNvSpPr/>
          <p:nvPr/>
        </p:nvSpPr>
        <p:spPr>
          <a:xfrm>
            <a:off x="110540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4" name="object 1504"/>
          <p:cNvSpPr/>
          <p:nvPr/>
        </p:nvSpPr>
        <p:spPr>
          <a:xfrm>
            <a:off x="11061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5" name="object 1505"/>
          <p:cNvSpPr/>
          <p:nvPr/>
        </p:nvSpPr>
        <p:spPr>
          <a:xfrm>
            <a:off x="11068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6" name="object 1506"/>
          <p:cNvSpPr/>
          <p:nvPr/>
        </p:nvSpPr>
        <p:spPr>
          <a:xfrm>
            <a:off x="11076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7" name="object 1507"/>
          <p:cNvSpPr/>
          <p:nvPr/>
        </p:nvSpPr>
        <p:spPr>
          <a:xfrm>
            <a:off x="110833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8" name="object 1508"/>
          <p:cNvSpPr/>
          <p:nvPr/>
        </p:nvSpPr>
        <p:spPr>
          <a:xfrm>
            <a:off x="11089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9" name="object 1509"/>
          <p:cNvSpPr/>
          <p:nvPr/>
        </p:nvSpPr>
        <p:spPr>
          <a:xfrm>
            <a:off x="11097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0" name="object 1510"/>
          <p:cNvSpPr/>
          <p:nvPr/>
        </p:nvSpPr>
        <p:spPr>
          <a:xfrm>
            <a:off x="11104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1" name="object 1511"/>
          <p:cNvSpPr/>
          <p:nvPr/>
        </p:nvSpPr>
        <p:spPr>
          <a:xfrm>
            <a:off x="111116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2" name="object 1512"/>
          <p:cNvSpPr/>
          <p:nvPr/>
        </p:nvSpPr>
        <p:spPr>
          <a:xfrm>
            <a:off x="11118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3" name="object 1513"/>
          <p:cNvSpPr/>
          <p:nvPr/>
        </p:nvSpPr>
        <p:spPr>
          <a:xfrm>
            <a:off x="11126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4" name="object 1514"/>
          <p:cNvSpPr/>
          <p:nvPr/>
        </p:nvSpPr>
        <p:spPr>
          <a:xfrm>
            <a:off x="111336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5" name="object 1515"/>
          <p:cNvSpPr/>
          <p:nvPr/>
        </p:nvSpPr>
        <p:spPr>
          <a:xfrm>
            <a:off x="11140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6" name="object 1516"/>
          <p:cNvSpPr/>
          <p:nvPr/>
        </p:nvSpPr>
        <p:spPr>
          <a:xfrm>
            <a:off x="11147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7" name="object 1517"/>
          <p:cNvSpPr/>
          <p:nvPr/>
        </p:nvSpPr>
        <p:spPr>
          <a:xfrm>
            <a:off x="11154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8" name="object 1518"/>
          <p:cNvSpPr/>
          <p:nvPr/>
        </p:nvSpPr>
        <p:spPr>
          <a:xfrm>
            <a:off x="111619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9" name="object 1519"/>
          <p:cNvSpPr/>
          <p:nvPr/>
        </p:nvSpPr>
        <p:spPr>
          <a:xfrm>
            <a:off x="11169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0" name="object 1520"/>
          <p:cNvSpPr/>
          <p:nvPr/>
        </p:nvSpPr>
        <p:spPr>
          <a:xfrm>
            <a:off x="11176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1" name="object 1521"/>
          <p:cNvSpPr/>
          <p:nvPr/>
        </p:nvSpPr>
        <p:spPr>
          <a:xfrm>
            <a:off x="11183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2" name="object 1522"/>
          <p:cNvSpPr/>
          <p:nvPr/>
        </p:nvSpPr>
        <p:spPr>
          <a:xfrm>
            <a:off x="11191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3" name="object 1523"/>
          <p:cNvSpPr/>
          <p:nvPr/>
        </p:nvSpPr>
        <p:spPr>
          <a:xfrm>
            <a:off x="11198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4" name="object 1524"/>
          <p:cNvSpPr/>
          <p:nvPr/>
        </p:nvSpPr>
        <p:spPr>
          <a:xfrm>
            <a:off x="11204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5" name="object 1525"/>
          <p:cNvSpPr/>
          <p:nvPr/>
        </p:nvSpPr>
        <p:spPr>
          <a:xfrm>
            <a:off x="112121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6" name="object 1526"/>
          <p:cNvSpPr/>
          <p:nvPr/>
        </p:nvSpPr>
        <p:spPr>
          <a:xfrm>
            <a:off x="11219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7" name="object 1527"/>
          <p:cNvSpPr/>
          <p:nvPr/>
        </p:nvSpPr>
        <p:spPr>
          <a:xfrm>
            <a:off x="11226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8" name="object 1528"/>
          <p:cNvSpPr/>
          <p:nvPr/>
        </p:nvSpPr>
        <p:spPr>
          <a:xfrm>
            <a:off x="11234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9" name="object 1529"/>
          <p:cNvSpPr/>
          <p:nvPr/>
        </p:nvSpPr>
        <p:spPr>
          <a:xfrm>
            <a:off x="112414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0" name="object 1530"/>
          <p:cNvSpPr/>
          <p:nvPr/>
        </p:nvSpPr>
        <p:spPr>
          <a:xfrm>
            <a:off x="11248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1" name="object 1531"/>
          <p:cNvSpPr/>
          <p:nvPr/>
        </p:nvSpPr>
        <p:spPr>
          <a:xfrm>
            <a:off x="11256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2" name="object 1532"/>
          <p:cNvSpPr/>
          <p:nvPr/>
        </p:nvSpPr>
        <p:spPr>
          <a:xfrm>
            <a:off x="11262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3" name="object 1533"/>
          <p:cNvSpPr/>
          <p:nvPr/>
        </p:nvSpPr>
        <p:spPr>
          <a:xfrm>
            <a:off x="11269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4" name="object 1534"/>
          <p:cNvSpPr/>
          <p:nvPr/>
        </p:nvSpPr>
        <p:spPr>
          <a:xfrm>
            <a:off x="11277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5" name="object 1535"/>
          <p:cNvSpPr/>
          <p:nvPr/>
        </p:nvSpPr>
        <p:spPr>
          <a:xfrm>
            <a:off x="11284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6" name="object 1536"/>
          <p:cNvSpPr/>
          <p:nvPr/>
        </p:nvSpPr>
        <p:spPr>
          <a:xfrm>
            <a:off x="112917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7" name="object 1537"/>
          <p:cNvSpPr/>
          <p:nvPr/>
        </p:nvSpPr>
        <p:spPr>
          <a:xfrm>
            <a:off x="11299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8" name="object 1538"/>
          <p:cNvSpPr/>
          <p:nvPr/>
        </p:nvSpPr>
        <p:spPr>
          <a:xfrm>
            <a:off x="11306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9" name="object 1539"/>
          <p:cNvSpPr/>
          <p:nvPr/>
        </p:nvSpPr>
        <p:spPr>
          <a:xfrm>
            <a:off x="11313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0" name="object 1540"/>
          <p:cNvSpPr/>
          <p:nvPr/>
        </p:nvSpPr>
        <p:spPr>
          <a:xfrm>
            <a:off x="113199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1" name="object 1541"/>
          <p:cNvSpPr/>
          <p:nvPr/>
        </p:nvSpPr>
        <p:spPr>
          <a:xfrm>
            <a:off x="11327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2" name="object 1542"/>
          <p:cNvSpPr/>
          <p:nvPr/>
        </p:nvSpPr>
        <p:spPr>
          <a:xfrm>
            <a:off x="11334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3" name="object 1543"/>
          <p:cNvSpPr/>
          <p:nvPr/>
        </p:nvSpPr>
        <p:spPr>
          <a:xfrm>
            <a:off x="113419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4" name="object 1544"/>
          <p:cNvSpPr/>
          <p:nvPr/>
        </p:nvSpPr>
        <p:spPr>
          <a:xfrm>
            <a:off x="11349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5" name="object 1545"/>
          <p:cNvSpPr/>
          <p:nvPr/>
        </p:nvSpPr>
        <p:spPr>
          <a:xfrm>
            <a:off x="11356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6" name="object 1546"/>
          <p:cNvSpPr/>
          <p:nvPr/>
        </p:nvSpPr>
        <p:spPr>
          <a:xfrm>
            <a:off x="11363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7" name="object 1547"/>
          <p:cNvSpPr/>
          <p:nvPr/>
        </p:nvSpPr>
        <p:spPr>
          <a:xfrm>
            <a:off x="113712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8" name="object 1548"/>
          <p:cNvSpPr/>
          <p:nvPr/>
        </p:nvSpPr>
        <p:spPr>
          <a:xfrm>
            <a:off x="11377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9" name="object 1549"/>
          <p:cNvSpPr/>
          <p:nvPr/>
        </p:nvSpPr>
        <p:spPr>
          <a:xfrm>
            <a:off x="11384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0" name="object 1550"/>
          <p:cNvSpPr/>
          <p:nvPr/>
        </p:nvSpPr>
        <p:spPr>
          <a:xfrm>
            <a:off x="11392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1" name="object 1551"/>
          <p:cNvSpPr/>
          <p:nvPr/>
        </p:nvSpPr>
        <p:spPr>
          <a:xfrm>
            <a:off x="11399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2" name="object 1552"/>
          <p:cNvSpPr/>
          <p:nvPr/>
        </p:nvSpPr>
        <p:spPr>
          <a:xfrm>
            <a:off x="11406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3" name="object 1553"/>
          <p:cNvSpPr/>
          <p:nvPr/>
        </p:nvSpPr>
        <p:spPr>
          <a:xfrm>
            <a:off x="11414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4" name="object 1554"/>
          <p:cNvSpPr/>
          <p:nvPr/>
        </p:nvSpPr>
        <p:spPr>
          <a:xfrm>
            <a:off x="11421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5" name="object 1555"/>
          <p:cNvSpPr/>
          <p:nvPr/>
        </p:nvSpPr>
        <p:spPr>
          <a:xfrm>
            <a:off x="11428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6" name="object 1556"/>
          <p:cNvSpPr/>
          <p:nvPr/>
        </p:nvSpPr>
        <p:spPr>
          <a:xfrm>
            <a:off x="11435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7" name="object 1557"/>
          <p:cNvSpPr/>
          <p:nvPr/>
        </p:nvSpPr>
        <p:spPr>
          <a:xfrm>
            <a:off x="11442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8" name="object 1558"/>
          <p:cNvSpPr/>
          <p:nvPr/>
        </p:nvSpPr>
        <p:spPr>
          <a:xfrm>
            <a:off x="114497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9" name="object 1559"/>
          <p:cNvSpPr/>
          <p:nvPr/>
        </p:nvSpPr>
        <p:spPr>
          <a:xfrm>
            <a:off x="11457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0" name="object 1560"/>
          <p:cNvSpPr/>
          <p:nvPr/>
        </p:nvSpPr>
        <p:spPr>
          <a:xfrm>
            <a:off x="11464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1" name="object 1561"/>
          <p:cNvSpPr/>
          <p:nvPr/>
        </p:nvSpPr>
        <p:spPr>
          <a:xfrm>
            <a:off x="11471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2" name="object 1562"/>
          <p:cNvSpPr/>
          <p:nvPr/>
        </p:nvSpPr>
        <p:spPr>
          <a:xfrm>
            <a:off x="11479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3" name="object 1563"/>
          <p:cNvSpPr/>
          <p:nvPr/>
        </p:nvSpPr>
        <p:spPr>
          <a:xfrm>
            <a:off x="11486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4" name="object 1564"/>
          <p:cNvSpPr/>
          <p:nvPr/>
        </p:nvSpPr>
        <p:spPr>
          <a:xfrm>
            <a:off x="11492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5" name="object 1565"/>
          <p:cNvSpPr/>
          <p:nvPr/>
        </p:nvSpPr>
        <p:spPr>
          <a:xfrm>
            <a:off x="115000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6" name="object 1566"/>
          <p:cNvSpPr/>
          <p:nvPr/>
        </p:nvSpPr>
        <p:spPr>
          <a:xfrm>
            <a:off x="11507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7" name="object 1567"/>
          <p:cNvSpPr/>
          <p:nvPr/>
        </p:nvSpPr>
        <p:spPr>
          <a:xfrm>
            <a:off x="11514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8" name="object 1568"/>
          <p:cNvSpPr/>
          <p:nvPr/>
        </p:nvSpPr>
        <p:spPr>
          <a:xfrm>
            <a:off x="11521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9" name="object 1569"/>
          <p:cNvSpPr/>
          <p:nvPr/>
        </p:nvSpPr>
        <p:spPr>
          <a:xfrm>
            <a:off x="11529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0" name="object 1570"/>
          <p:cNvSpPr/>
          <p:nvPr/>
        </p:nvSpPr>
        <p:spPr>
          <a:xfrm>
            <a:off x="11536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1" name="object 1571"/>
          <p:cNvSpPr/>
          <p:nvPr/>
        </p:nvSpPr>
        <p:spPr>
          <a:xfrm>
            <a:off x="11543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2" name="object 1572"/>
          <p:cNvSpPr/>
          <p:nvPr/>
        </p:nvSpPr>
        <p:spPr>
          <a:xfrm>
            <a:off x="11550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3" name="object 1573"/>
          <p:cNvSpPr/>
          <p:nvPr/>
        </p:nvSpPr>
        <p:spPr>
          <a:xfrm>
            <a:off x="11557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4" name="object 1574"/>
          <p:cNvSpPr/>
          <p:nvPr/>
        </p:nvSpPr>
        <p:spPr>
          <a:xfrm>
            <a:off x="11564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5" name="object 1575"/>
          <p:cNvSpPr/>
          <p:nvPr/>
        </p:nvSpPr>
        <p:spPr>
          <a:xfrm>
            <a:off x="11572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6" name="object 1576"/>
          <p:cNvSpPr/>
          <p:nvPr/>
        </p:nvSpPr>
        <p:spPr>
          <a:xfrm>
            <a:off x="115795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7" name="object 1577"/>
          <p:cNvSpPr/>
          <p:nvPr/>
        </p:nvSpPr>
        <p:spPr>
          <a:xfrm>
            <a:off x="11586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8" name="object 1578"/>
          <p:cNvSpPr/>
          <p:nvPr/>
        </p:nvSpPr>
        <p:spPr>
          <a:xfrm>
            <a:off x="11594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9" name="object 1579"/>
          <p:cNvSpPr/>
          <p:nvPr/>
        </p:nvSpPr>
        <p:spPr>
          <a:xfrm>
            <a:off x="11601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0" name="object 1580"/>
          <p:cNvSpPr/>
          <p:nvPr/>
        </p:nvSpPr>
        <p:spPr>
          <a:xfrm>
            <a:off x="11607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1" name="object 1581"/>
          <p:cNvSpPr/>
          <p:nvPr/>
        </p:nvSpPr>
        <p:spPr>
          <a:xfrm>
            <a:off x="11615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2" name="object 1582"/>
          <p:cNvSpPr/>
          <p:nvPr/>
        </p:nvSpPr>
        <p:spPr>
          <a:xfrm>
            <a:off x="11622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3" name="object 1583"/>
          <p:cNvSpPr/>
          <p:nvPr/>
        </p:nvSpPr>
        <p:spPr>
          <a:xfrm>
            <a:off x="116298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4" name="object 1584"/>
          <p:cNvSpPr/>
          <p:nvPr/>
        </p:nvSpPr>
        <p:spPr>
          <a:xfrm>
            <a:off x="11637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5" name="object 1585"/>
          <p:cNvSpPr/>
          <p:nvPr/>
        </p:nvSpPr>
        <p:spPr>
          <a:xfrm>
            <a:off x="11644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6" name="object 1586"/>
          <p:cNvSpPr/>
          <p:nvPr/>
        </p:nvSpPr>
        <p:spPr>
          <a:xfrm>
            <a:off x="11651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7" name="object 1587"/>
          <p:cNvSpPr/>
          <p:nvPr/>
        </p:nvSpPr>
        <p:spPr>
          <a:xfrm>
            <a:off x="116591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8" name="object 1588"/>
          <p:cNvSpPr/>
          <p:nvPr/>
        </p:nvSpPr>
        <p:spPr>
          <a:xfrm>
            <a:off x="11665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9" name="object 1589"/>
          <p:cNvSpPr/>
          <p:nvPr/>
        </p:nvSpPr>
        <p:spPr>
          <a:xfrm>
            <a:off x="11672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0" name="object 1590"/>
          <p:cNvSpPr/>
          <p:nvPr/>
        </p:nvSpPr>
        <p:spPr>
          <a:xfrm>
            <a:off x="11680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1" name="object 1591"/>
          <p:cNvSpPr/>
          <p:nvPr/>
        </p:nvSpPr>
        <p:spPr>
          <a:xfrm>
            <a:off x="11687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2" name="object 1592"/>
          <p:cNvSpPr/>
          <p:nvPr/>
        </p:nvSpPr>
        <p:spPr>
          <a:xfrm>
            <a:off x="11694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3" name="object 1593"/>
          <p:cNvSpPr/>
          <p:nvPr/>
        </p:nvSpPr>
        <p:spPr>
          <a:xfrm>
            <a:off x="11702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4" name="object 1594"/>
          <p:cNvSpPr/>
          <p:nvPr/>
        </p:nvSpPr>
        <p:spPr>
          <a:xfrm>
            <a:off x="11709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5" name="object 1595"/>
          <p:cNvSpPr/>
          <p:nvPr/>
        </p:nvSpPr>
        <p:spPr>
          <a:xfrm>
            <a:off x="11716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6" name="object 1596"/>
          <p:cNvSpPr/>
          <p:nvPr/>
        </p:nvSpPr>
        <p:spPr>
          <a:xfrm>
            <a:off x="11722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7" name="object 1597"/>
          <p:cNvSpPr/>
          <p:nvPr/>
        </p:nvSpPr>
        <p:spPr>
          <a:xfrm>
            <a:off x="11730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8" name="object 1598"/>
          <p:cNvSpPr/>
          <p:nvPr/>
        </p:nvSpPr>
        <p:spPr>
          <a:xfrm>
            <a:off x="117376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9" name="object 1599"/>
          <p:cNvSpPr/>
          <p:nvPr/>
        </p:nvSpPr>
        <p:spPr>
          <a:xfrm>
            <a:off x="11744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0" name="object 1600"/>
          <p:cNvSpPr/>
          <p:nvPr/>
        </p:nvSpPr>
        <p:spPr>
          <a:xfrm>
            <a:off x="11752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1" name="object 1601"/>
          <p:cNvSpPr/>
          <p:nvPr/>
        </p:nvSpPr>
        <p:spPr>
          <a:xfrm>
            <a:off x="11759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2" name="object 1602"/>
          <p:cNvSpPr/>
          <p:nvPr/>
        </p:nvSpPr>
        <p:spPr>
          <a:xfrm>
            <a:off x="11766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3" name="object 1603"/>
          <p:cNvSpPr/>
          <p:nvPr/>
        </p:nvSpPr>
        <p:spPr>
          <a:xfrm>
            <a:off x="11774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4" name="object 1604"/>
          <p:cNvSpPr/>
          <p:nvPr/>
        </p:nvSpPr>
        <p:spPr>
          <a:xfrm>
            <a:off x="11780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5" name="object 1605"/>
          <p:cNvSpPr/>
          <p:nvPr/>
        </p:nvSpPr>
        <p:spPr>
          <a:xfrm>
            <a:off x="117878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6" name="object 1606"/>
          <p:cNvSpPr/>
          <p:nvPr/>
        </p:nvSpPr>
        <p:spPr>
          <a:xfrm>
            <a:off x="11795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7" name="object 1607"/>
          <p:cNvSpPr/>
          <p:nvPr/>
        </p:nvSpPr>
        <p:spPr>
          <a:xfrm>
            <a:off x="11802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8" name="object 1608"/>
          <p:cNvSpPr/>
          <p:nvPr/>
        </p:nvSpPr>
        <p:spPr>
          <a:xfrm>
            <a:off x="11809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9" name="object 1609"/>
          <p:cNvSpPr/>
          <p:nvPr/>
        </p:nvSpPr>
        <p:spPr>
          <a:xfrm>
            <a:off x="11817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0" name="object 1610"/>
          <p:cNvSpPr/>
          <p:nvPr/>
        </p:nvSpPr>
        <p:spPr>
          <a:xfrm>
            <a:off x="11824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1" name="object 1611"/>
          <p:cNvSpPr/>
          <p:nvPr/>
        </p:nvSpPr>
        <p:spPr>
          <a:xfrm>
            <a:off x="11831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2" name="object 1612"/>
          <p:cNvSpPr/>
          <p:nvPr/>
        </p:nvSpPr>
        <p:spPr>
          <a:xfrm>
            <a:off x="11838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3" name="object 1613"/>
          <p:cNvSpPr/>
          <p:nvPr/>
        </p:nvSpPr>
        <p:spPr>
          <a:xfrm>
            <a:off x="11845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4" name="object 1614"/>
          <p:cNvSpPr/>
          <p:nvPr/>
        </p:nvSpPr>
        <p:spPr>
          <a:xfrm>
            <a:off x="11852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5" name="object 1615"/>
          <p:cNvSpPr/>
          <p:nvPr/>
        </p:nvSpPr>
        <p:spPr>
          <a:xfrm>
            <a:off x="11860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6" name="object 1616"/>
          <p:cNvSpPr/>
          <p:nvPr/>
        </p:nvSpPr>
        <p:spPr>
          <a:xfrm>
            <a:off x="118674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7" name="object 1617"/>
          <p:cNvSpPr/>
          <p:nvPr/>
        </p:nvSpPr>
        <p:spPr>
          <a:xfrm>
            <a:off x="11874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8" name="object 1618"/>
          <p:cNvSpPr/>
          <p:nvPr/>
        </p:nvSpPr>
        <p:spPr>
          <a:xfrm>
            <a:off x="11882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9" name="object 1619"/>
          <p:cNvSpPr/>
          <p:nvPr/>
        </p:nvSpPr>
        <p:spPr>
          <a:xfrm>
            <a:off x="11889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0" name="object 1620"/>
          <p:cNvSpPr/>
          <p:nvPr/>
        </p:nvSpPr>
        <p:spPr>
          <a:xfrm>
            <a:off x="11895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1" name="object 1621"/>
          <p:cNvSpPr/>
          <p:nvPr/>
        </p:nvSpPr>
        <p:spPr>
          <a:xfrm>
            <a:off x="11903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2" name="object 1622"/>
          <p:cNvSpPr/>
          <p:nvPr/>
        </p:nvSpPr>
        <p:spPr>
          <a:xfrm>
            <a:off x="11910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3" name="object 1623"/>
          <p:cNvSpPr/>
          <p:nvPr/>
        </p:nvSpPr>
        <p:spPr>
          <a:xfrm>
            <a:off x="119176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4" name="object 1624"/>
          <p:cNvSpPr/>
          <p:nvPr/>
        </p:nvSpPr>
        <p:spPr>
          <a:xfrm>
            <a:off x="11925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5" name="object 1625"/>
          <p:cNvSpPr/>
          <p:nvPr/>
        </p:nvSpPr>
        <p:spPr>
          <a:xfrm>
            <a:off x="11932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6" name="object 1626"/>
          <p:cNvSpPr/>
          <p:nvPr/>
        </p:nvSpPr>
        <p:spPr>
          <a:xfrm>
            <a:off x="11939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7" name="object 1627"/>
          <p:cNvSpPr/>
          <p:nvPr/>
        </p:nvSpPr>
        <p:spPr>
          <a:xfrm>
            <a:off x="119469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8" name="object 1628"/>
          <p:cNvSpPr/>
          <p:nvPr/>
        </p:nvSpPr>
        <p:spPr>
          <a:xfrm>
            <a:off x="11953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9" name="object 1629"/>
          <p:cNvSpPr/>
          <p:nvPr/>
        </p:nvSpPr>
        <p:spPr>
          <a:xfrm>
            <a:off x="11960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0" name="object 1630"/>
          <p:cNvSpPr/>
          <p:nvPr/>
        </p:nvSpPr>
        <p:spPr>
          <a:xfrm>
            <a:off x="11967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1" name="object 1631"/>
          <p:cNvSpPr/>
          <p:nvPr/>
        </p:nvSpPr>
        <p:spPr>
          <a:xfrm>
            <a:off x="119752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2" name="object 1632"/>
          <p:cNvSpPr/>
          <p:nvPr/>
        </p:nvSpPr>
        <p:spPr>
          <a:xfrm>
            <a:off x="11982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3" name="object 1633"/>
          <p:cNvSpPr/>
          <p:nvPr/>
        </p:nvSpPr>
        <p:spPr>
          <a:xfrm>
            <a:off x="11989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4" name="object 1634"/>
          <p:cNvSpPr/>
          <p:nvPr/>
        </p:nvSpPr>
        <p:spPr>
          <a:xfrm>
            <a:off x="119972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5" name="object 1635"/>
          <p:cNvSpPr/>
          <p:nvPr/>
        </p:nvSpPr>
        <p:spPr>
          <a:xfrm>
            <a:off x="12004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6" name="object 1636"/>
          <p:cNvSpPr/>
          <p:nvPr/>
        </p:nvSpPr>
        <p:spPr>
          <a:xfrm>
            <a:off x="12010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7" name="object 1637"/>
          <p:cNvSpPr/>
          <p:nvPr/>
        </p:nvSpPr>
        <p:spPr>
          <a:xfrm>
            <a:off x="12018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8" name="object 1638"/>
          <p:cNvSpPr/>
          <p:nvPr/>
        </p:nvSpPr>
        <p:spPr>
          <a:xfrm>
            <a:off x="120255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9" name="object 1639"/>
          <p:cNvSpPr/>
          <p:nvPr/>
        </p:nvSpPr>
        <p:spPr>
          <a:xfrm>
            <a:off x="12032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0" name="object 1640"/>
          <p:cNvSpPr/>
          <p:nvPr/>
        </p:nvSpPr>
        <p:spPr>
          <a:xfrm>
            <a:off x="12040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1" name="object 1641"/>
          <p:cNvSpPr/>
          <p:nvPr/>
        </p:nvSpPr>
        <p:spPr>
          <a:xfrm>
            <a:off x="12047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2" name="object 1642"/>
          <p:cNvSpPr/>
          <p:nvPr/>
        </p:nvSpPr>
        <p:spPr>
          <a:xfrm>
            <a:off x="12054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3" name="object 1643"/>
          <p:cNvSpPr/>
          <p:nvPr/>
        </p:nvSpPr>
        <p:spPr>
          <a:xfrm>
            <a:off x="12062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4" name="object 1644"/>
          <p:cNvSpPr/>
          <p:nvPr/>
        </p:nvSpPr>
        <p:spPr>
          <a:xfrm>
            <a:off x="12068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5" name="object 1645"/>
          <p:cNvSpPr/>
          <p:nvPr/>
        </p:nvSpPr>
        <p:spPr>
          <a:xfrm>
            <a:off x="120757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6" name="object 1646"/>
          <p:cNvSpPr/>
          <p:nvPr/>
        </p:nvSpPr>
        <p:spPr>
          <a:xfrm>
            <a:off x="12083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7" name="object 1647"/>
          <p:cNvSpPr/>
          <p:nvPr/>
        </p:nvSpPr>
        <p:spPr>
          <a:xfrm>
            <a:off x="12090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8" name="object 1648"/>
          <p:cNvSpPr/>
          <p:nvPr/>
        </p:nvSpPr>
        <p:spPr>
          <a:xfrm>
            <a:off x="12097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9" name="object 1649"/>
          <p:cNvSpPr/>
          <p:nvPr/>
        </p:nvSpPr>
        <p:spPr>
          <a:xfrm>
            <a:off x="121050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0" name="object 1650"/>
          <p:cNvSpPr/>
          <p:nvPr/>
        </p:nvSpPr>
        <p:spPr>
          <a:xfrm>
            <a:off x="12112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1" name="object 1651"/>
          <p:cNvSpPr/>
          <p:nvPr/>
        </p:nvSpPr>
        <p:spPr>
          <a:xfrm>
            <a:off x="12119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2" name="object 1652"/>
          <p:cNvSpPr/>
          <p:nvPr/>
        </p:nvSpPr>
        <p:spPr>
          <a:xfrm>
            <a:off x="12125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3" name="object 1653"/>
          <p:cNvSpPr/>
          <p:nvPr/>
        </p:nvSpPr>
        <p:spPr>
          <a:xfrm>
            <a:off x="12133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4" name="object 1654"/>
          <p:cNvSpPr/>
          <p:nvPr/>
        </p:nvSpPr>
        <p:spPr>
          <a:xfrm>
            <a:off x="12140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5" name="object 1655"/>
          <p:cNvSpPr/>
          <p:nvPr/>
        </p:nvSpPr>
        <p:spPr>
          <a:xfrm>
            <a:off x="12147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6" name="object 1656"/>
          <p:cNvSpPr/>
          <p:nvPr/>
        </p:nvSpPr>
        <p:spPr>
          <a:xfrm>
            <a:off x="121553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7" name="object 1657"/>
          <p:cNvSpPr/>
          <p:nvPr/>
        </p:nvSpPr>
        <p:spPr>
          <a:xfrm>
            <a:off x="12162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8" name="object 1658"/>
          <p:cNvSpPr/>
          <p:nvPr/>
        </p:nvSpPr>
        <p:spPr>
          <a:xfrm>
            <a:off x="12169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9" name="object 1659"/>
          <p:cNvSpPr/>
          <p:nvPr/>
        </p:nvSpPr>
        <p:spPr>
          <a:xfrm>
            <a:off x="12177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0" name="object 1660"/>
          <p:cNvSpPr/>
          <p:nvPr/>
        </p:nvSpPr>
        <p:spPr>
          <a:xfrm>
            <a:off x="121835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1" name="object 1661"/>
          <p:cNvSpPr/>
          <p:nvPr/>
        </p:nvSpPr>
        <p:spPr>
          <a:xfrm>
            <a:off x="12190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2" name="object 1662"/>
          <p:cNvSpPr/>
          <p:nvPr/>
        </p:nvSpPr>
        <p:spPr>
          <a:xfrm>
            <a:off x="12198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3" name="object 1663"/>
          <p:cNvSpPr/>
          <p:nvPr/>
        </p:nvSpPr>
        <p:spPr>
          <a:xfrm>
            <a:off x="122055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4" name="object 1664"/>
          <p:cNvSpPr/>
          <p:nvPr/>
        </p:nvSpPr>
        <p:spPr>
          <a:xfrm>
            <a:off x="12212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5" name="object 1665"/>
          <p:cNvSpPr/>
          <p:nvPr/>
        </p:nvSpPr>
        <p:spPr>
          <a:xfrm>
            <a:off x="12220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6" name="object 1666"/>
          <p:cNvSpPr/>
          <p:nvPr/>
        </p:nvSpPr>
        <p:spPr>
          <a:xfrm>
            <a:off x="12227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7" name="object 1667"/>
          <p:cNvSpPr/>
          <p:nvPr/>
        </p:nvSpPr>
        <p:spPr>
          <a:xfrm>
            <a:off x="122348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8" name="object 1668"/>
          <p:cNvSpPr/>
          <p:nvPr/>
        </p:nvSpPr>
        <p:spPr>
          <a:xfrm>
            <a:off x="12241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9" name="object 1669"/>
          <p:cNvSpPr/>
          <p:nvPr/>
        </p:nvSpPr>
        <p:spPr>
          <a:xfrm>
            <a:off x="12248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0" name="object 1670"/>
          <p:cNvSpPr/>
          <p:nvPr/>
        </p:nvSpPr>
        <p:spPr>
          <a:xfrm>
            <a:off x="12255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1" name="object 1671"/>
          <p:cNvSpPr/>
          <p:nvPr/>
        </p:nvSpPr>
        <p:spPr>
          <a:xfrm>
            <a:off x="12263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2" name="object 1672"/>
          <p:cNvSpPr/>
          <p:nvPr/>
        </p:nvSpPr>
        <p:spPr>
          <a:xfrm>
            <a:off x="12270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3" name="object 1673"/>
          <p:cNvSpPr/>
          <p:nvPr/>
        </p:nvSpPr>
        <p:spPr>
          <a:xfrm>
            <a:off x="12277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4" name="object 1674"/>
          <p:cNvSpPr/>
          <p:nvPr/>
        </p:nvSpPr>
        <p:spPr>
          <a:xfrm>
            <a:off x="12285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5" name="object 1675"/>
          <p:cNvSpPr/>
          <p:nvPr/>
        </p:nvSpPr>
        <p:spPr>
          <a:xfrm>
            <a:off x="12292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6" name="object 1676"/>
          <p:cNvSpPr/>
          <p:nvPr/>
        </p:nvSpPr>
        <p:spPr>
          <a:xfrm>
            <a:off x="12298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7" name="object 1677"/>
          <p:cNvSpPr/>
          <p:nvPr/>
        </p:nvSpPr>
        <p:spPr>
          <a:xfrm>
            <a:off x="12306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8" name="object 1678"/>
          <p:cNvSpPr/>
          <p:nvPr/>
        </p:nvSpPr>
        <p:spPr>
          <a:xfrm>
            <a:off x="123133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9" name="object 1679"/>
          <p:cNvSpPr/>
          <p:nvPr/>
        </p:nvSpPr>
        <p:spPr>
          <a:xfrm>
            <a:off x="12320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0" name="object 1680"/>
          <p:cNvSpPr/>
          <p:nvPr/>
        </p:nvSpPr>
        <p:spPr>
          <a:xfrm>
            <a:off x="12328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1" name="object 1681"/>
          <p:cNvSpPr/>
          <p:nvPr/>
        </p:nvSpPr>
        <p:spPr>
          <a:xfrm>
            <a:off x="12335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2" name="object 1682"/>
          <p:cNvSpPr/>
          <p:nvPr/>
        </p:nvSpPr>
        <p:spPr>
          <a:xfrm>
            <a:off x="12342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3" name="object 1683"/>
          <p:cNvSpPr/>
          <p:nvPr/>
        </p:nvSpPr>
        <p:spPr>
          <a:xfrm>
            <a:off x="12350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4" name="object 1684"/>
          <p:cNvSpPr/>
          <p:nvPr/>
        </p:nvSpPr>
        <p:spPr>
          <a:xfrm>
            <a:off x="12356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5" name="object 1685"/>
          <p:cNvSpPr/>
          <p:nvPr/>
        </p:nvSpPr>
        <p:spPr>
          <a:xfrm>
            <a:off x="123636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6" name="object 1686"/>
          <p:cNvSpPr/>
          <p:nvPr/>
        </p:nvSpPr>
        <p:spPr>
          <a:xfrm>
            <a:off x="12370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7" name="object 1687"/>
          <p:cNvSpPr/>
          <p:nvPr/>
        </p:nvSpPr>
        <p:spPr>
          <a:xfrm>
            <a:off x="12378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8" name="object 1688"/>
          <p:cNvSpPr/>
          <p:nvPr/>
        </p:nvSpPr>
        <p:spPr>
          <a:xfrm>
            <a:off x="12385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9" name="object 1689"/>
          <p:cNvSpPr/>
          <p:nvPr/>
        </p:nvSpPr>
        <p:spPr>
          <a:xfrm>
            <a:off x="12392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0" name="object 1690"/>
          <p:cNvSpPr/>
          <p:nvPr/>
        </p:nvSpPr>
        <p:spPr>
          <a:xfrm>
            <a:off x="12400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1" name="object 1691"/>
          <p:cNvSpPr/>
          <p:nvPr/>
        </p:nvSpPr>
        <p:spPr>
          <a:xfrm>
            <a:off x="12407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2" name="object 1692"/>
          <p:cNvSpPr/>
          <p:nvPr/>
        </p:nvSpPr>
        <p:spPr>
          <a:xfrm>
            <a:off x="12413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3" name="object 1693"/>
          <p:cNvSpPr/>
          <p:nvPr/>
        </p:nvSpPr>
        <p:spPr>
          <a:xfrm>
            <a:off x="12421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4" name="object 1694"/>
          <p:cNvSpPr/>
          <p:nvPr/>
        </p:nvSpPr>
        <p:spPr>
          <a:xfrm>
            <a:off x="12428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5" name="object 1695"/>
          <p:cNvSpPr/>
          <p:nvPr/>
        </p:nvSpPr>
        <p:spPr>
          <a:xfrm>
            <a:off x="12435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6" name="object 1696"/>
          <p:cNvSpPr/>
          <p:nvPr/>
        </p:nvSpPr>
        <p:spPr>
          <a:xfrm>
            <a:off x="124431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7" name="object 1697"/>
          <p:cNvSpPr/>
          <p:nvPr/>
        </p:nvSpPr>
        <p:spPr>
          <a:xfrm>
            <a:off x="12450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8" name="object 1698"/>
          <p:cNvSpPr/>
          <p:nvPr/>
        </p:nvSpPr>
        <p:spPr>
          <a:xfrm>
            <a:off x="12457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9" name="object 1699"/>
          <p:cNvSpPr/>
          <p:nvPr/>
        </p:nvSpPr>
        <p:spPr>
          <a:xfrm>
            <a:off x="12465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0" name="object 1700"/>
          <p:cNvSpPr/>
          <p:nvPr/>
        </p:nvSpPr>
        <p:spPr>
          <a:xfrm>
            <a:off x="12471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1" name="object 1701"/>
          <p:cNvSpPr/>
          <p:nvPr/>
        </p:nvSpPr>
        <p:spPr>
          <a:xfrm>
            <a:off x="12478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2" name="object 1702"/>
          <p:cNvSpPr/>
          <p:nvPr/>
        </p:nvSpPr>
        <p:spPr>
          <a:xfrm>
            <a:off x="12486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3" name="object 1703"/>
          <p:cNvSpPr/>
          <p:nvPr/>
        </p:nvSpPr>
        <p:spPr>
          <a:xfrm>
            <a:off x="124934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4" name="object 1704"/>
          <p:cNvSpPr/>
          <p:nvPr/>
        </p:nvSpPr>
        <p:spPr>
          <a:xfrm>
            <a:off x="12500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5" name="object 1705"/>
          <p:cNvSpPr/>
          <p:nvPr/>
        </p:nvSpPr>
        <p:spPr>
          <a:xfrm>
            <a:off x="12508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6" name="object 1706"/>
          <p:cNvSpPr/>
          <p:nvPr/>
        </p:nvSpPr>
        <p:spPr>
          <a:xfrm>
            <a:off x="12515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7" name="object 1707"/>
          <p:cNvSpPr/>
          <p:nvPr/>
        </p:nvSpPr>
        <p:spPr>
          <a:xfrm>
            <a:off x="125227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8" name="object 1708"/>
          <p:cNvSpPr/>
          <p:nvPr/>
        </p:nvSpPr>
        <p:spPr>
          <a:xfrm>
            <a:off x="12529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9" name="object 1709"/>
          <p:cNvSpPr/>
          <p:nvPr/>
        </p:nvSpPr>
        <p:spPr>
          <a:xfrm>
            <a:off x="12536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0" name="object 1710"/>
          <p:cNvSpPr/>
          <p:nvPr/>
        </p:nvSpPr>
        <p:spPr>
          <a:xfrm>
            <a:off x="12543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1" name="object 1711"/>
          <p:cNvSpPr/>
          <p:nvPr/>
        </p:nvSpPr>
        <p:spPr>
          <a:xfrm>
            <a:off x="12550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2" name="object 1712"/>
          <p:cNvSpPr/>
          <p:nvPr/>
        </p:nvSpPr>
        <p:spPr>
          <a:xfrm>
            <a:off x="12558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3" name="object 1713"/>
          <p:cNvSpPr/>
          <p:nvPr/>
        </p:nvSpPr>
        <p:spPr>
          <a:xfrm>
            <a:off x="12565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4" name="object 1714"/>
          <p:cNvSpPr/>
          <p:nvPr/>
        </p:nvSpPr>
        <p:spPr>
          <a:xfrm>
            <a:off x="12572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5" name="object 1715"/>
          <p:cNvSpPr/>
          <p:nvPr/>
        </p:nvSpPr>
        <p:spPr>
          <a:xfrm>
            <a:off x="12580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6" name="object 1716"/>
          <p:cNvSpPr/>
          <p:nvPr/>
        </p:nvSpPr>
        <p:spPr>
          <a:xfrm>
            <a:off x="12586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7" name="object 1717"/>
          <p:cNvSpPr/>
          <p:nvPr/>
        </p:nvSpPr>
        <p:spPr>
          <a:xfrm>
            <a:off x="12593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8" name="object 1718"/>
          <p:cNvSpPr/>
          <p:nvPr/>
        </p:nvSpPr>
        <p:spPr>
          <a:xfrm>
            <a:off x="126012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9" name="object 1719"/>
          <p:cNvSpPr/>
          <p:nvPr/>
        </p:nvSpPr>
        <p:spPr>
          <a:xfrm>
            <a:off x="12608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0" name="object 1720"/>
          <p:cNvSpPr/>
          <p:nvPr/>
        </p:nvSpPr>
        <p:spPr>
          <a:xfrm>
            <a:off x="12615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1" name="object 1721"/>
          <p:cNvSpPr/>
          <p:nvPr/>
        </p:nvSpPr>
        <p:spPr>
          <a:xfrm>
            <a:off x="12623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2" name="object 1722"/>
          <p:cNvSpPr/>
          <p:nvPr/>
        </p:nvSpPr>
        <p:spPr>
          <a:xfrm>
            <a:off x="12630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3" name="object 1723"/>
          <p:cNvSpPr/>
          <p:nvPr/>
        </p:nvSpPr>
        <p:spPr>
          <a:xfrm>
            <a:off x="12637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4" name="object 1724"/>
          <p:cNvSpPr/>
          <p:nvPr/>
        </p:nvSpPr>
        <p:spPr>
          <a:xfrm>
            <a:off x="12644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5" name="object 1725"/>
          <p:cNvSpPr/>
          <p:nvPr/>
        </p:nvSpPr>
        <p:spPr>
          <a:xfrm>
            <a:off x="126514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6" name="object 1726"/>
          <p:cNvSpPr/>
          <p:nvPr/>
        </p:nvSpPr>
        <p:spPr>
          <a:xfrm>
            <a:off x="12658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7" name="object 1727"/>
          <p:cNvSpPr/>
          <p:nvPr/>
        </p:nvSpPr>
        <p:spPr>
          <a:xfrm>
            <a:off x="12666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8" name="object 1728"/>
          <p:cNvSpPr/>
          <p:nvPr/>
        </p:nvSpPr>
        <p:spPr>
          <a:xfrm>
            <a:off x="12673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9" name="object 1729"/>
          <p:cNvSpPr/>
          <p:nvPr/>
        </p:nvSpPr>
        <p:spPr>
          <a:xfrm>
            <a:off x="12680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0" name="object 1730"/>
          <p:cNvSpPr/>
          <p:nvPr/>
        </p:nvSpPr>
        <p:spPr>
          <a:xfrm>
            <a:off x="12688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1" name="object 1731"/>
          <p:cNvSpPr/>
          <p:nvPr/>
        </p:nvSpPr>
        <p:spPr>
          <a:xfrm>
            <a:off x="12695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2" name="object 1732"/>
          <p:cNvSpPr/>
          <p:nvPr/>
        </p:nvSpPr>
        <p:spPr>
          <a:xfrm>
            <a:off x="12701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3" name="object 1733"/>
          <p:cNvSpPr/>
          <p:nvPr/>
        </p:nvSpPr>
        <p:spPr>
          <a:xfrm>
            <a:off x="12709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4" name="object 1734"/>
          <p:cNvSpPr/>
          <p:nvPr/>
        </p:nvSpPr>
        <p:spPr>
          <a:xfrm>
            <a:off x="12716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5" name="object 1735"/>
          <p:cNvSpPr/>
          <p:nvPr/>
        </p:nvSpPr>
        <p:spPr>
          <a:xfrm>
            <a:off x="12723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6" name="object 1736"/>
          <p:cNvSpPr/>
          <p:nvPr/>
        </p:nvSpPr>
        <p:spPr>
          <a:xfrm>
            <a:off x="127310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7" name="object 1737"/>
          <p:cNvSpPr/>
          <p:nvPr/>
        </p:nvSpPr>
        <p:spPr>
          <a:xfrm>
            <a:off x="12738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8" name="object 1738"/>
          <p:cNvSpPr/>
          <p:nvPr/>
        </p:nvSpPr>
        <p:spPr>
          <a:xfrm>
            <a:off x="12745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9" name="object 1739"/>
          <p:cNvSpPr/>
          <p:nvPr/>
        </p:nvSpPr>
        <p:spPr>
          <a:xfrm>
            <a:off x="12753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0" name="object 1740"/>
          <p:cNvSpPr/>
          <p:nvPr/>
        </p:nvSpPr>
        <p:spPr>
          <a:xfrm>
            <a:off x="12759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1" name="object 1741"/>
          <p:cNvSpPr/>
          <p:nvPr/>
        </p:nvSpPr>
        <p:spPr>
          <a:xfrm>
            <a:off x="12766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2" name="object 1742"/>
          <p:cNvSpPr/>
          <p:nvPr/>
        </p:nvSpPr>
        <p:spPr>
          <a:xfrm>
            <a:off x="12773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3" name="object 1743"/>
          <p:cNvSpPr/>
          <p:nvPr/>
        </p:nvSpPr>
        <p:spPr>
          <a:xfrm>
            <a:off x="127812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4" name="object 1744"/>
          <p:cNvSpPr/>
          <p:nvPr/>
        </p:nvSpPr>
        <p:spPr>
          <a:xfrm>
            <a:off x="12788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5" name="object 1745"/>
          <p:cNvSpPr/>
          <p:nvPr/>
        </p:nvSpPr>
        <p:spPr>
          <a:xfrm>
            <a:off x="12795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6" name="object 1746"/>
          <p:cNvSpPr/>
          <p:nvPr/>
        </p:nvSpPr>
        <p:spPr>
          <a:xfrm>
            <a:off x="12803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7" name="object 1747"/>
          <p:cNvSpPr/>
          <p:nvPr/>
        </p:nvSpPr>
        <p:spPr>
          <a:xfrm>
            <a:off x="128105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8" name="object 1748"/>
          <p:cNvSpPr/>
          <p:nvPr/>
        </p:nvSpPr>
        <p:spPr>
          <a:xfrm>
            <a:off x="12816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9" name="object 1749"/>
          <p:cNvSpPr/>
          <p:nvPr/>
        </p:nvSpPr>
        <p:spPr>
          <a:xfrm>
            <a:off x="12824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0" name="object 1750"/>
          <p:cNvSpPr/>
          <p:nvPr/>
        </p:nvSpPr>
        <p:spPr>
          <a:xfrm>
            <a:off x="12831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1" name="object 1751"/>
          <p:cNvSpPr/>
          <p:nvPr/>
        </p:nvSpPr>
        <p:spPr>
          <a:xfrm>
            <a:off x="128388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2" name="object 1752"/>
          <p:cNvSpPr/>
          <p:nvPr/>
        </p:nvSpPr>
        <p:spPr>
          <a:xfrm>
            <a:off x="12846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3" name="object 1753"/>
          <p:cNvSpPr/>
          <p:nvPr/>
        </p:nvSpPr>
        <p:spPr>
          <a:xfrm>
            <a:off x="12853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4" name="object 1754"/>
          <p:cNvSpPr/>
          <p:nvPr/>
        </p:nvSpPr>
        <p:spPr>
          <a:xfrm>
            <a:off x="128608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5" name="object 1755"/>
          <p:cNvSpPr/>
          <p:nvPr/>
        </p:nvSpPr>
        <p:spPr>
          <a:xfrm>
            <a:off x="12868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6" name="object 1756"/>
          <p:cNvSpPr/>
          <p:nvPr/>
        </p:nvSpPr>
        <p:spPr>
          <a:xfrm>
            <a:off x="12874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7" name="object 1757"/>
          <p:cNvSpPr/>
          <p:nvPr/>
        </p:nvSpPr>
        <p:spPr>
          <a:xfrm>
            <a:off x="12881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8" name="object 1758"/>
          <p:cNvSpPr/>
          <p:nvPr/>
        </p:nvSpPr>
        <p:spPr>
          <a:xfrm>
            <a:off x="128891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9" name="object 1759"/>
          <p:cNvSpPr/>
          <p:nvPr/>
        </p:nvSpPr>
        <p:spPr>
          <a:xfrm>
            <a:off x="12896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0" name="object 1760"/>
          <p:cNvSpPr/>
          <p:nvPr/>
        </p:nvSpPr>
        <p:spPr>
          <a:xfrm>
            <a:off x="12903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1" name="object 1761"/>
          <p:cNvSpPr/>
          <p:nvPr/>
        </p:nvSpPr>
        <p:spPr>
          <a:xfrm>
            <a:off x="12911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2" name="object 1762"/>
          <p:cNvSpPr/>
          <p:nvPr/>
        </p:nvSpPr>
        <p:spPr>
          <a:xfrm>
            <a:off x="12918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3" name="object 1763"/>
          <p:cNvSpPr/>
          <p:nvPr/>
        </p:nvSpPr>
        <p:spPr>
          <a:xfrm>
            <a:off x="12925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4" name="object 1764"/>
          <p:cNvSpPr/>
          <p:nvPr/>
        </p:nvSpPr>
        <p:spPr>
          <a:xfrm>
            <a:off x="12932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5" name="object 1765"/>
          <p:cNvSpPr/>
          <p:nvPr/>
        </p:nvSpPr>
        <p:spPr>
          <a:xfrm>
            <a:off x="129393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6" name="object 1766"/>
          <p:cNvSpPr/>
          <p:nvPr/>
        </p:nvSpPr>
        <p:spPr>
          <a:xfrm>
            <a:off x="12946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7" name="object 1767"/>
          <p:cNvSpPr/>
          <p:nvPr/>
        </p:nvSpPr>
        <p:spPr>
          <a:xfrm>
            <a:off x="12954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8" name="object 1768"/>
          <p:cNvSpPr/>
          <p:nvPr/>
        </p:nvSpPr>
        <p:spPr>
          <a:xfrm>
            <a:off x="12961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9" name="object 1769"/>
          <p:cNvSpPr/>
          <p:nvPr/>
        </p:nvSpPr>
        <p:spPr>
          <a:xfrm>
            <a:off x="129686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0" name="object 1770"/>
          <p:cNvSpPr/>
          <p:nvPr/>
        </p:nvSpPr>
        <p:spPr>
          <a:xfrm>
            <a:off x="12975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1" name="object 1771"/>
          <p:cNvSpPr/>
          <p:nvPr/>
        </p:nvSpPr>
        <p:spPr>
          <a:xfrm>
            <a:off x="12983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2" name="object 1772"/>
          <p:cNvSpPr/>
          <p:nvPr/>
        </p:nvSpPr>
        <p:spPr>
          <a:xfrm>
            <a:off x="12989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3" name="object 1773"/>
          <p:cNvSpPr/>
          <p:nvPr/>
        </p:nvSpPr>
        <p:spPr>
          <a:xfrm>
            <a:off x="12996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4" name="object 1774"/>
          <p:cNvSpPr/>
          <p:nvPr/>
        </p:nvSpPr>
        <p:spPr>
          <a:xfrm>
            <a:off x="13004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5" name="object 1775"/>
          <p:cNvSpPr/>
          <p:nvPr/>
        </p:nvSpPr>
        <p:spPr>
          <a:xfrm>
            <a:off x="13011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6" name="object 1776"/>
          <p:cNvSpPr/>
          <p:nvPr/>
        </p:nvSpPr>
        <p:spPr>
          <a:xfrm>
            <a:off x="130189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7" name="object 1777"/>
          <p:cNvSpPr/>
          <p:nvPr/>
        </p:nvSpPr>
        <p:spPr>
          <a:xfrm>
            <a:off x="13026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8" name="object 1778"/>
          <p:cNvSpPr/>
          <p:nvPr/>
        </p:nvSpPr>
        <p:spPr>
          <a:xfrm>
            <a:off x="13033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9" name="object 1779"/>
          <p:cNvSpPr/>
          <p:nvPr/>
        </p:nvSpPr>
        <p:spPr>
          <a:xfrm>
            <a:off x="13040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0" name="object 1780"/>
          <p:cNvSpPr/>
          <p:nvPr/>
        </p:nvSpPr>
        <p:spPr>
          <a:xfrm>
            <a:off x="130471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1" name="object 1781"/>
          <p:cNvSpPr/>
          <p:nvPr/>
        </p:nvSpPr>
        <p:spPr>
          <a:xfrm>
            <a:off x="13054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2" name="object 1782"/>
          <p:cNvSpPr/>
          <p:nvPr/>
        </p:nvSpPr>
        <p:spPr>
          <a:xfrm>
            <a:off x="13061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3" name="object 1783"/>
          <p:cNvSpPr/>
          <p:nvPr/>
        </p:nvSpPr>
        <p:spPr>
          <a:xfrm>
            <a:off x="130691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4" name="object 1784"/>
          <p:cNvSpPr/>
          <p:nvPr/>
        </p:nvSpPr>
        <p:spPr>
          <a:xfrm>
            <a:off x="13076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5" name="object 1785"/>
          <p:cNvSpPr/>
          <p:nvPr/>
        </p:nvSpPr>
        <p:spPr>
          <a:xfrm>
            <a:off x="13083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6" name="object 1786"/>
          <p:cNvSpPr/>
          <p:nvPr/>
        </p:nvSpPr>
        <p:spPr>
          <a:xfrm>
            <a:off x="13091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7" name="object 1787"/>
          <p:cNvSpPr/>
          <p:nvPr/>
        </p:nvSpPr>
        <p:spPr>
          <a:xfrm>
            <a:off x="130984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8" name="object 1788"/>
          <p:cNvSpPr/>
          <p:nvPr/>
        </p:nvSpPr>
        <p:spPr>
          <a:xfrm>
            <a:off x="13104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9" name="object 1789"/>
          <p:cNvSpPr/>
          <p:nvPr/>
        </p:nvSpPr>
        <p:spPr>
          <a:xfrm>
            <a:off x="13112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0" name="object 1790"/>
          <p:cNvSpPr/>
          <p:nvPr/>
        </p:nvSpPr>
        <p:spPr>
          <a:xfrm>
            <a:off x="13119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1" name="object 1791"/>
          <p:cNvSpPr/>
          <p:nvPr/>
        </p:nvSpPr>
        <p:spPr>
          <a:xfrm>
            <a:off x="13126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2" name="object 1792"/>
          <p:cNvSpPr/>
          <p:nvPr/>
        </p:nvSpPr>
        <p:spPr>
          <a:xfrm>
            <a:off x="13134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3" name="object 1793"/>
          <p:cNvSpPr/>
          <p:nvPr/>
        </p:nvSpPr>
        <p:spPr>
          <a:xfrm>
            <a:off x="13141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4" name="object 1794"/>
          <p:cNvSpPr/>
          <p:nvPr/>
        </p:nvSpPr>
        <p:spPr>
          <a:xfrm>
            <a:off x="13148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5" name="object 1795"/>
          <p:cNvSpPr/>
          <p:nvPr/>
        </p:nvSpPr>
        <p:spPr>
          <a:xfrm>
            <a:off x="131560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6" name="object 1796"/>
          <p:cNvSpPr/>
          <p:nvPr/>
        </p:nvSpPr>
        <p:spPr>
          <a:xfrm>
            <a:off x="13162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7" name="object 1797"/>
          <p:cNvSpPr/>
          <p:nvPr/>
        </p:nvSpPr>
        <p:spPr>
          <a:xfrm>
            <a:off x="13169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8" name="object 1798"/>
          <p:cNvSpPr/>
          <p:nvPr/>
        </p:nvSpPr>
        <p:spPr>
          <a:xfrm>
            <a:off x="131769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9" name="object 1799"/>
          <p:cNvSpPr/>
          <p:nvPr/>
        </p:nvSpPr>
        <p:spPr>
          <a:xfrm>
            <a:off x="13184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0" name="object 1800"/>
          <p:cNvSpPr/>
          <p:nvPr/>
        </p:nvSpPr>
        <p:spPr>
          <a:xfrm>
            <a:off x="13191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1" name="object 1801"/>
          <p:cNvSpPr/>
          <p:nvPr/>
        </p:nvSpPr>
        <p:spPr>
          <a:xfrm>
            <a:off x="13198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2" name="object 1802"/>
          <p:cNvSpPr/>
          <p:nvPr/>
        </p:nvSpPr>
        <p:spPr>
          <a:xfrm>
            <a:off x="13206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3" name="object 1803"/>
          <p:cNvSpPr/>
          <p:nvPr/>
        </p:nvSpPr>
        <p:spPr>
          <a:xfrm>
            <a:off x="13213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4" name="object 1804"/>
          <p:cNvSpPr/>
          <p:nvPr/>
        </p:nvSpPr>
        <p:spPr>
          <a:xfrm>
            <a:off x="13219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5" name="object 1805"/>
          <p:cNvSpPr/>
          <p:nvPr/>
        </p:nvSpPr>
        <p:spPr>
          <a:xfrm>
            <a:off x="13227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6" name="object 1806"/>
          <p:cNvSpPr/>
          <p:nvPr/>
        </p:nvSpPr>
        <p:spPr>
          <a:xfrm>
            <a:off x="132345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7" name="object 1807"/>
          <p:cNvSpPr/>
          <p:nvPr/>
        </p:nvSpPr>
        <p:spPr>
          <a:xfrm>
            <a:off x="13241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8" name="object 1808"/>
          <p:cNvSpPr/>
          <p:nvPr/>
        </p:nvSpPr>
        <p:spPr>
          <a:xfrm>
            <a:off x="132491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9" name="object 1809"/>
          <p:cNvSpPr/>
          <p:nvPr/>
        </p:nvSpPr>
        <p:spPr>
          <a:xfrm>
            <a:off x="13256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0" name="object 1810"/>
          <p:cNvSpPr/>
          <p:nvPr/>
        </p:nvSpPr>
        <p:spPr>
          <a:xfrm>
            <a:off x="13263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1" name="object 1811"/>
          <p:cNvSpPr/>
          <p:nvPr/>
        </p:nvSpPr>
        <p:spPr>
          <a:xfrm>
            <a:off x="13271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2" name="object 1812"/>
          <p:cNvSpPr/>
          <p:nvPr/>
        </p:nvSpPr>
        <p:spPr>
          <a:xfrm>
            <a:off x="13277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3" name="object 1813"/>
          <p:cNvSpPr/>
          <p:nvPr/>
        </p:nvSpPr>
        <p:spPr>
          <a:xfrm>
            <a:off x="13284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4" name="object 1814"/>
          <p:cNvSpPr/>
          <p:nvPr/>
        </p:nvSpPr>
        <p:spPr>
          <a:xfrm>
            <a:off x="13292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5" name="object 1815"/>
          <p:cNvSpPr/>
          <p:nvPr/>
        </p:nvSpPr>
        <p:spPr>
          <a:xfrm>
            <a:off x="13299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6" name="object 1816"/>
          <p:cNvSpPr/>
          <p:nvPr/>
        </p:nvSpPr>
        <p:spPr>
          <a:xfrm>
            <a:off x="13306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7" name="object 1817"/>
          <p:cNvSpPr/>
          <p:nvPr/>
        </p:nvSpPr>
        <p:spPr>
          <a:xfrm>
            <a:off x="13314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8" name="object 1818"/>
          <p:cNvSpPr/>
          <p:nvPr/>
        </p:nvSpPr>
        <p:spPr>
          <a:xfrm>
            <a:off x="13321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9" name="object 1819"/>
          <p:cNvSpPr/>
          <p:nvPr/>
        </p:nvSpPr>
        <p:spPr>
          <a:xfrm>
            <a:off x="13328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0" name="object 1820"/>
          <p:cNvSpPr/>
          <p:nvPr/>
        </p:nvSpPr>
        <p:spPr>
          <a:xfrm>
            <a:off x="13335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1" name="object 1821"/>
          <p:cNvSpPr/>
          <p:nvPr/>
        </p:nvSpPr>
        <p:spPr>
          <a:xfrm>
            <a:off x="13342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2" name="object 1822"/>
          <p:cNvSpPr/>
          <p:nvPr/>
        </p:nvSpPr>
        <p:spPr>
          <a:xfrm>
            <a:off x="13349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3" name="object 1823"/>
          <p:cNvSpPr/>
          <p:nvPr/>
        </p:nvSpPr>
        <p:spPr>
          <a:xfrm>
            <a:off x="13357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4" name="object 1824"/>
          <p:cNvSpPr/>
          <p:nvPr/>
        </p:nvSpPr>
        <p:spPr>
          <a:xfrm>
            <a:off x="13364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5" name="object 1825"/>
          <p:cNvSpPr/>
          <p:nvPr/>
        </p:nvSpPr>
        <p:spPr>
          <a:xfrm>
            <a:off x="13371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6" name="object 1826"/>
          <p:cNvSpPr/>
          <p:nvPr/>
        </p:nvSpPr>
        <p:spPr>
          <a:xfrm>
            <a:off x="13378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7" name="object 1827"/>
          <p:cNvSpPr/>
          <p:nvPr/>
        </p:nvSpPr>
        <p:spPr>
          <a:xfrm>
            <a:off x="13386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8" name="object 1828"/>
          <p:cNvSpPr/>
          <p:nvPr/>
        </p:nvSpPr>
        <p:spPr>
          <a:xfrm>
            <a:off x="13392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9" name="object 1829"/>
          <p:cNvSpPr/>
          <p:nvPr/>
        </p:nvSpPr>
        <p:spPr>
          <a:xfrm>
            <a:off x="13399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0" name="object 1830"/>
          <p:cNvSpPr/>
          <p:nvPr/>
        </p:nvSpPr>
        <p:spPr>
          <a:xfrm>
            <a:off x="13407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1" name="object 1831"/>
          <p:cNvSpPr/>
          <p:nvPr/>
        </p:nvSpPr>
        <p:spPr>
          <a:xfrm>
            <a:off x="13414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2" name="object 1832"/>
          <p:cNvSpPr/>
          <p:nvPr/>
        </p:nvSpPr>
        <p:spPr>
          <a:xfrm>
            <a:off x="13421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3" name="object 1833"/>
          <p:cNvSpPr/>
          <p:nvPr/>
        </p:nvSpPr>
        <p:spPr>
          <a:xfrm>
            <a:off x="13429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4" name="object 1834"/>
          <p:cNvSpPr/>
          <p:nvPr/>
        </p:nvSpPr>
        <p:spPr>
          <a:xfrm>
            <a:off x="13436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5" name="object 1835"/>
          <p:cNvSpPr/>
          <p:nvPr/>
        </p:nvSpPr>
        <p:spPr>
          <a:xfrm>
            <a:off x="13443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6" name="object 1836"/>
          <p:cNvSpPr/>
          <p:nvPr/>
        </p:nvSpPr>
        <p:spPr>
          <a:xfrm>
            <a:off x="13450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7" name="object 1837"/>
          <p:cNvSpPr/>
          <p:nvPr/>
        </p:nvSpPr>
        <p:spPr>
          <a:xfrm>
            <a:off x="13457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8" name="object 1838"/>
          <p:cNvSpPr/>
          <p:nvPr/>
        </p:nvSpPr>
        <p:spPr>
          <a:xfrm>
            <a:off x="13464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9" name="object 1839"/>
          <p:cNvSpPr/>
          <p:nvPr/>
        </p:nvSpPr>
        <p:spPr>
          <a:xfrm>
            <a:off x="13472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0" name="object 1840"/>
          <p:cNvSpPr/>
          <p:nvPr/>
        </p:nvSpPr>
        <p:spPr>
          <a:xfrm>
            <a:off x="13479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1" name="object 1841"/>
          <p:cNvSpPr/>
          <p:nvPr/>
        </p:nvSpPr>
        <p:spPr>
          <a:xfrm>
            <a:off x="13486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2" name="object 1842"/>
          <p:cNvSpPr/>
          <p:nvPr/>
        </p:nvSpPr>
        <p:spPr>
          <a:xfrm>
            <a:off x="13494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3" name="object 1843"/>
          <p:cNvSpPr/>
          <p:nvPr/>
        </p:nvSpPr>
        <p:spPr>
          <a:xfrm>
            <a:off x="13501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4" name="object 1844"/>
          <p:cNvSpPr/>
          <p:nvPr/>
        </p:nvSpPr>
        <p:spPr>
          <a:xfrm>
            <a:off x="13507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5" name="object 1845"/>
          <p:cNvSpPr/>
          <p:nvPr/>
        </p:nvSpPr>
        <p:spPr>
          <a:xfrm>
            <a:off x="13515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6" name="object 1846"/>
          <p:cNvSpPr/>
          <p:nvPr/>
        </p:nvSpPr>
        <p:spPr>
          <a:xfrm>
            <a:off x="13522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7" name="object 1847"/>
          <p:cNvSpPr/>
          <p:nvPr/>
        </p:nvSpPr>
        <p:spPr>
          <a:xfrm>
            <a:off x="13529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8" name="object 1848"/>
          <p:cNvSpPr/>
          <p:nvPr/>
        </p:nvSpPr>
        <p:spPr>
          <a:xfrm>
            <a:off x="13537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9" name="object 1849"/>
          <p:cNvSpPr/>
          <p:nvPr/>
        </p:nvSpPr>
        <p:spPr>
          <a:xfrm>
            <a:off x="13544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0" name="object 1850"/>
          <p:cNvSpPr/>
          <p:nvPr/>
        </p:nvSpPr>
        <p:spPr>
          <a:xfrm>
            <a:off x="13551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1" name="object 1851"/>
          <p:cNvSpPr/>
          <p:nvPr/>
        </p:nvSpPr>
        <p:spPr>
          <a:xfrm>
            <a:off x="13559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2" name="object 1852"/>
          <p:cNvSpPr/>
          <p:nvPr/>
        </p:nvSpPr>
        <p:spPr>
          <a:xfrm>
            <a:off x="13565323" y="7021853"/>
            <a:ext cx="1745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761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3" name="object 1853"/>
          <p:cNvSpPr/>
          <p:nvPr/>
        </p:nvSpPr>
        <p:spPr>
          <a:xfrm>
            <a:off x="244950" y="7245346"/>
            <a:ext cx="1296969" cy="3035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4" name="object 1854"/>
          <p:cNvSpPr txBox="1">
            <a:spLocks noGrp="1"/>
          </p:cNvSpPr>
          <p:nvPr>
            <p:ph type="title"/>
          </p:nvPr>
        </p:nvSpPr>
        <p:spPr>
          <a:xfrm>
            <a:off x="2501129" y="1225618"/>
            <a:ext cx="8303645" cy="539983"/>
          </a:xfrm>
          <a:prstGeom prst="rect">
            <a:avLst/>
          </a:prstGeom>
        </p:spPr>
        <p:txBody>
          <a:bodyPr vert="horz" wrap="square" lIns="0" tIns="21808" rIns="0" bIns="0" rtlCol="0">
            <a:spAutoFit/>
          </a:bodyPr>
          <a:lstStyle/>
          <a:p>
            <a:pPr marL="17446">
              <a:spcBef>
                <a:spcPts val="172"/>
              </a:spcBef>
            </a:pPr>
            <a:r>
              <a:rPr sz="3366" spc="-14" dirty="0"/>
              <a:t>DISPARITIES </a:t>
            </a:r>
            <a:r>
              <a:rPr sz="3366" spc="7" dirty="0"/>
              <a:t>IN </a:t>
            </a:r>
            <a:r>
              <a:rPr sz="3366" spc="-14" dirty="0"/>
              <a:t>MATERNAL </a:t>
            </a:r>
            <a:r>
              <a:rPr sz="3366" spc="-27" dirty="0"/>
              <a:t>DEATH</a:t>
            </a:r>
            <a:endParaRPr sz="3366"/>
          </a:p>
        </p:txBody>
      </p:sp>
      <p:sp>
        <p:nvSpPr>
          <p:cNvPr id="1855" name="object 1855"/>
          <p:cNvSpPr txBox="1"/>
          <p:nvPr/>
        </p:nvSpPr>
        <p:spPr>
          <a:xfrm>
            <a:off x="5917844" y="6279923"/>
            <a:ext cx="5979776" cy="455527"/>
          </a:xfrm>
          <a:prstGeom prst="rect">
            <a:avLst/>
          </a:prstGeom>
        </p:spPr>
        <p:txBody>
          <a:bodyPr vert="horz" wrap="square" lIns="0" tIns="15702" rIns="0" bIns="0" rtlCol="0">
            <a:spAutoFit/>
          </a:bodyPr>
          <a:lstStyle/>
          <a:p>
            <a:pPr marL="17446" marR="6978">
              <a:lnSpc>
                <a:spcPct val="130000"/>
              </a:lnSpc>
              <a:spcBef>
                <a:spcPts val="124"/>
              </a:spcBef>
            </a:pP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Pregnancy-related </a:t>
            </a:r>
            <a:r>
              <a:rPr sz="549" dirty="0">
                <a:solidFill>
                  <a:srgbClr val="767070"/>
                </a:solidFill>
                <a:latin typeface="Arial"/>
                <a:cs typeface="Arial"/>
              </a:rPr>
              <a:t>mortality ratio is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the number of pregnancy-related deaths per 100,000 </a:t>
            </a:r>
            <a:r>
              <a:rPr sz="549" dirty="0">
                <a:solidFill>
                  <a:srgbClr val="767070"/>
                </a:solidFill>
                <a:latin typeface="Arial"/>
                <a:cs typeface="Arial"/>
              </a:rPr>
              <a:t>live births. </a:t>
            </a:r>
            <a:r>
              <a:rPr sz="549" spc="21" dirty="0">
                <a:solidFill>
                  <a:srgbClr val="767070"/>
                </a:solidFill>
                <a:latin typeface="Arial"/>
                <a:cs typeface="Arial"/>
              </a:rPr>
              <a:t>A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pregnancy-related death </a:t>
            </a:r>
            <a:r>
              <a:rPr sz="549" dirty="0">
                <a:solidFill>
                  <a:srgbClr val="767070"/>
                </a:solidFill>
                <a:latin typeface="Arial"/>
                <a:cs typeface="Arial"/>
              </a:rPr>
              <a:t>is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the death of </a:t>
            </a:r>
            <a:r>
              <a:rPr sz="549" spc="14" dirty="0">
                <a:solidFill>
                  <a:srgbClr val="767070"/>
                </a:solidFill>
                <a:latin typeface="Arial"/>
                <a:cs typeface="Arial"/>
              </a:rPr>
              <a:t>a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woman during pregnancy or </a:t>
            </a:r>
            <a:r>
              <a:rPr sz="549" dirty="0">
                <a:solidFill>
                  <a:srgbClr val="767070"/>
                </a:solidFill>
                <a:latin typeface="Arial"/>
                <a:cs typeface="Arial"/>
              </a:rPr>
              <a:t>within 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one year of the end of pregnancy from </a:t>
            </a:r>
            <a:r>
              <a:rPr sz="549" spc="14" dirty="0">
                <a:solidFill>
                  <a:srgbClr val="767070"/>
                </a:solidFill>
                <a:latin typeface="Arial"/>
                <a:cs typeface="Arial"/>
              </a:rPr>
              <a:t>a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pregnancy </a:t>
            </a:r>
            <a:r>
              <a:rPr sz="549" dirty="0">
                <a:solidFill>
                  <a:srgbClr val="767070"/>
                </a:solidFill>
                <a:latin typeface="Arial"/>
                <a:cs typeface="Arial"/>
              </a:rPr>
              <a:t>complication, </a:t>
            </a:r>
            <a:r>
              <a:rPr sz="549" spc="14" dirty="0">
                <a:solidFill>
                  <a:srgbClr val="767070"/>
                </a:solidFill>
                <a:latin typeface="Arial"/>
                <a:cs typeface="Arial"/>
              </a:rPr>
              <a:t>a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chain of events </a:t>
            </a:r>
            <a:r>
              <a:rPr sz="549" dirty="0">
                <a:solidFill>
                  <a:srgbClr val="767070"/>
                </a:solidFill>
                <a:latin typeface="Arial"/>
                <a:cs typeface="Arial"/>
              </a:rPr>
              <a:t>initiated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by pregnancy, or the aggravation of </a:t>
            </a:r>
            <a:r>
              <a:rPr sz="549" spc="14" dirty="0">
                <a:solidFill>
                  <a:srgbClr val="767070"/>
                </a:solidFill>
                <a:latin typeface="Arial"/>
                <a:cs typeface="Arial"/>
              </a:rPr>
              <a:t>an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unrelated </a:t>
            </a:r>
            <a:r>
              <a:rPr sz="549" dirty="0">
                <a:solidFill>
                  <a:srgbClr val="767070"/>
                </a:solidFill>
                <a:latin typeface="Arial"/>
                <a:cs typeface="Arial"/>
              </a:rPr>
              <a:t>condition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by the </a:t>
            </a:r>
            <a:r>
              <a:rPr sz="549" dirty="0">
                <a:solidFill>
                  <a:srgbClr val="767070"/>
                </a:solidFill>
                <a:latin typeface="Arial"/>
                <a:cs typeface="Arial"/>
              </a:rPr>
              <a:t>physiologic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effects </a:t>
            </a:r>
            <a:r>
              <a:rPr sz="549" dirty="0">
                <a:solidFill>
                  <a:srgbClr val="767070"/>
                </a:solidFill>
                <a:latin typeface="Arial"/>
                <a:cs typeface="Arial"/>
              </a:rPr>
              <a:t>of 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pregnancy.  Source:  </a:t>
            </a:r>
            <a:r>
              <a:rPr sz="549" spc="14" dirty="0">
                <a:solidFill>
                  <a:srgbClr val="767070"/>
                </a:solidFill>
                <a:latin typeface="Arial"/>
                <a:cs typeface="Arial"/>
              </a:rPr>
              <a:t>CDC,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2011-2013</a:t>
            </a:r>
            <a:r>
              <a:rPr sz="549" spc="34" dirty="0">
                <a:solidFill>
                  <a:srgbClr val="767070"/>
                </a:solidFill>
                <a:latin typeface="Arial"/>
                <a:cs typeface="Arial"/>
              </a:rPr>
              <a:t> </a:t>
            </a:r>
            <a:r>
              <a:rPr sz="549" dirty="0">
                <a:solidFill>
                  <a:srgbClr val="767070"/>
                </a:solidFill>
                <a:latin typeface="Arial"/>
                <a:cs typeface="Arial"/>
              </a:rPr>
              <a:t>(https://</a:t>
            </a:r>
            <a:r>
              <a:rPr sz="549" dirty="0">
                <a:solidFill>
                  <a:srgbClr val="767070"/>
                </a:solidFill>
                <a:latin typeface="Arial"/>
                <a:cs typeface="Arial"/>
                <a:hlinkClick r:id="rId3"/>
              </a:rPr>
              <a:t>www.cdc.gov/reproductivehealth/maternalinfanthealth/pmss.html)</a:t>
            </a:r>
            <a:endParaRPr sz="549">
              <a:latin typeface="Arial"/>
              <a:cs typeface="Arial"/>
            </a:endParaRPr>
          </a:p>
          <a:p>
            <a:pPr marL="17446">
              <a:spcBef>
                <a:spcPts val="192"/>
              </a:spcBef>
            </a:pP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Prepared by March of Dimes </a:t>
            </a:r>
            <a:r>
              <a:rPr sz="549" dirty="0">
                <a:solidFill>
                  <a:srgbClr val="767070"/>
                </a:solidFill>
                <a:latin typeface="Arial"/>
                <a:cs typeface="Arial"/>
              </a:rPr>
              <a:t>Perinatal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Data Center, February</a:t>
            </a:r>
            <a:r>
              <a:rPr sz="549" dirty="0">
                <a:solidFill>
                  <a:srgbClr val="767070"/>
                </a:solidFill>
                <a:latin typeface="Arial"/>
                <a:cs typeface="Arial"/>
              </a:rPr>
              <a:t>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2018.</a:t>
            </a:r>
            <a:endParaRPr sz="549">
              <a:latin typeface="Arial"/>
              <a:cs typeface="Arial"/>
            </a:endParaRPr>
          </a:p>
        </p:txBody>
      </p:sp>
      <p:sp>
        <p:nvSpPr>
          <p:cNvPr id="1856" name="object 1856"/>
          <p:cNvSpPr/>
          <p:nvPr/>
        </p:nvSpPr>
        <p:spPr>
          <a:xfrm>
            <a:off x="5737443" y="2152721"/>
            <a:ext cx="6173955" cy="390661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7" name="object 1857"/>
          <p:cNvSpPr/>
          <p:nvPr/>
        </p:nvSpPr>
        <p:spPr>
          <a:xfrm>
            <a:off x="2329106" y="2164238"/>
            <a:ext cx="3175953" cy="389509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52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/>
          <p:nvPr/>
        </p:nvSpPr>
        <p:spPr>
          <a:xfrm>
            <a:off x="259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" name="object 4"/>
          <p:cNvSpPr/>
          <p:nvPr/>
        </p:nvSpPr>
        <p:spPr>
          <a:xfrm>
            <a:off x="265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" name="object 5"/>
          <p:cNvSpPr/>
          <p:nvPr/>
        </p:nvSpPr>
        <p:spPr>
          <a:xfrm>
            <a:off x="273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" name="object 6"/>
          <p:cNvSpPr/>
          <p:nvPr/>
        </p:nvSpPr>
        <p:spPr>
          <a:xfrm>
            <a:off x="280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" name="object 7"/>
          <p:cNvSpPr/>
          <p:nvPr/>
        </p:nvSpPr>
        <p:spPr>
          <a:xfrm>
            <a:off x="287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" name="object 8"/>
          <p:cNvSpPr/>
          <p:nvPr/>
        </p:nvSpPr>
        <p:spPr>
          <a:xfrm>
            <a:off x="295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" name="object 9"/>
          <p:cNvSpPr/>
          <p:nvPr/>
        </p:nvSpPr>
        <p:spPr>
          <a:xfrm>
            <a:off x="302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" name="object 10"/>
          <p:cNvSpPr/>
          <p:nvPr/>
        </p:nvSpPr>
        <p:spPr>
          <a:xfrm>
            <a:off x="309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" name="object 11"/>
          <p:cNvSpPr/>
          <p:nvPr/>
        </p:nvSpPr>
        <p:spPr>
          <a:xfrm>
            <a:off x="3171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" name="object 12"/>
          <p:cNvSpPr/>
          <p:nvPr/>
        </p:nvSpPr>
        <p:spPr>
          <a:xfrm>
            <a:off x="323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" name="object 13"/>
          <p:cNvSpPr/>
          <p:nvPr/>
        </p:nvSpPr>
        <p:spPr>
          <a:xfrm>
            <a:off x="330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" name="object 14"/>
          <p:cNvSpPr/>
          <p:nvPr/>
        </p:nvSpPr>
        <p:spPr>
          <a:xfrm>
            <a:off x="338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" name="object 15"/>
          <p:cNvSpPr/>
          <p:nvPr/>
        </p:nvSpPr>
        <p:spPr>
          <a:xfrm>
            <a:off x="345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" name="object 16"/>
          <p:cNvSpPr/>
          <p:nvPr/>
        </p:nvSpPr>
        <p:spPr>
          <a:xfrm>
            <a:off x="352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" name="object 17"/>
          <p:cNvSpPr/>
          <p:nvPr/>
        </p:nvSpPr>
        <p:spPr>
          <a:xfrm>
            <a:off x="3600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" name="object 18"/>
          <p:cNvSpPr/>
          <p:nvPr/>
        </p:nvSpPr>
        <p:spPr>
          <a:xfrm>
            <a:off x="367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" name="object 19"/>
          <p:cNvSpPr/>
          <p:nvPr/>
        </p:nvSpPr>
        <p:spPr>
          <a:xfrm>
            <a:off x="374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" name="object 20"/>
          <p:cNvSpPr/>
          <p:nvPr/>
        </p:nvSpPr>
        <p:spPr>
          <a:xfrm>
            <a:off x="381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" name="object 21"/>
          <p:cNvSpPr/>
          <p:nvPr/>
        </p:nvSpPr>
        <p:spPr>
          <a:xfrm>
            <a:off x="388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" name="object 22"/>
          <p:cNvSpPr/>
          <p:nvPr/>
        </p:nvSpPr>
        <p:spPr>
          <a:xfrm>
            <a:off x="3956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" name="object 23"/>
          <p:cNvSpPr/>
          <p:nvPr/>
        </p:nvSpPr>
        <p:spPr>
          <a:xfrm>
            <a:off x="403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" name="object 24"/>
          <p:cNvSpPr/>
          <p:nvPr/>
        </p:nvSpPr>
        <p:spPr>
          <a:xfrm>
            <a:off x="410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" name="object 25"/>
          <p:cNvSpPr/>
          <p:nvPr/>
        </p:nvSpPr>
        <p:spPr>
          <a:xfrm>
            <a:off x="417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" name="object 26"/>
          <p:cNvSpPr/>
          <p:nvPr/>
        </p:nvSpPr>
        <p:spPr>
          <a:xfrm>
            <a:off x="4249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" name="object 27"/>
          <p:cNvSpPr/>
          <p:nvPr/>
        </p:nvSpPr>
        <p:spPr>
          <a:xfrm>
            <a:off x="432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" name="object 28"/>
          <p:cNvSpPr/>
          <p:nvPr/>
        </p:nvSpPr>
        <p:spPr>
          <a:xfrm>
            <a:off x="4386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" name="object 29"/>
          <p:cNvSpPr/>
          <p:nvPr/>
        </p:nvSpPr>
        <p:spPr>
          <a:xfrm>
            <a:off x="445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" name="object 30"/>
          <p:cNvSpPr/>
          <p:nvPr/>
        </p:nvSpPr>
        <p:spPr>
          <a:xfrm>
            <a:off x="453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" name="object 31"/>
          <p:cNvSpPr/>
          <p:nvPr/>
        </p:nvSpPr>
        <p:spPr>
          <a:xfrm>
            <a:off x="460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" name="object 32"/>
          <p:cNvSpPr/>
          <p:nvPr/>
        </p:nvSpPr>
        <p:spPr>
          <a:xfrm>
            <a:off x="4679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" name="object 33"/>
          <p:cNvSpPr/>
          <p:nvPr/>
        </p:nvSpPr>
        <p:spPr>
          <a:xfrm>
            <a:off x="475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" name="object 34"/>
          <p:cNvSpPr/>
          <p:nvPr/>
        </p:nvSpPr>
        <p:spPr>
          <a:xfrm>
            <a:off x="482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" name="object 35"/>
          <p:cNvSpPr/>
          <p:nvPr/>
        </p:nvSpPr>
        <p:spPr>
          <a:xfrm>
            <a:off x="489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" name="object 36"/>
          <p:cNvSpPr/>
          <p:nvPr/>
        </p:nvSpPr>
        <p:spPr>
          <a:xfrm>
            <a:off x="496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" name="object 37"/>
          <p:cNvSpPr/>
          <p:nvPr/>
        </p:nvSpPr>
        <p:spPr>
          <a:xfrm>
            <a:off x="5035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" name="object 38"/>
          <p:cNvSpPr/>
          <p:nvPr/>
        </p:nvSpPr>
        <p:spPr>
          <a:xfrm>
            <a:off x="510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" name="object 39"/>
          <p:cNvSpPr/>
          <p:nvPr/>
        </p:nvSpPr>
        <p:spPr>
          <a:xfrm>
            <a:off x="518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" name="object 40"/>
          <p:cNvSpPr/>
          <p:nvPr/>
        </p:nvSpPr>
        <p:spPr>
          <a:xfrm>
            <a:off x="525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" name="object 41"/>
          <p:cNvSpPr/>
          <p:nvPr/>
        </p:nvSpPr>
        <p:spPr>
          <a:xfrm>
            <a:off x="532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" name="object 42"/>
          <p:cNvSpPr/>
          <p:nvPr/>
        </p:nvSpPr>
        <p:spPr>
          <a:xfrm>
            <a:off x="540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" name="object 43"/>
          <p:cNvSpPr/>
          <p:nvPr/>
        </p:nvSpPr>
        <p:spPr>
          <a:xfrm>
            <a:off x="547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" name="object 44"/>
          <p:cNvSpPr/>
          <p:nvPr/>
        </p:nvSpPr>
        <p:spPr>
          <a:xfrm>
            <a:off x="553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" name="object 45"/>
          <p:cNvSpPr/>
          <p:nvPr/>
        </p:nvSpPr>
        <p:spPr>
          <a:xfrm>
            <a:off x="561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" name="object 46"/>
          <p:cNvSpPr/>
          <p:nvPr/>
        </p:nvSpPr>
        <p:spPr>
          <a:xfrm>
            <a:off x="568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" name="object 47"/>
          <p:cNvSpPr/>
          <p:nvPr/>
        </p:nvSpPr>
        <p:spPr>
          <a:xfrm>
            <a:off x="575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" name="object 48"/>
          <p:cNvSpPr/>
          <p:nvPr/>
        </p:nvSpPr>
        <p:spPr>
          <a:xfrm>
            <a:off x="583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" name="object 49"/>
          <p:cNvSpPr/>
          <p:nvPr/>
        </p:nvSpPr>
        <p:spPr>
          <a:xfrm>
            <a:off x="590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" name="object 50"/>
          <p:cNvSpPr/>
          <p:nvPr/>
        </p:nvSpPr>
        <p:spPr>
          <a:xfrm>
            <a:off x="5977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" name="object 51"/>
          <p:cNvSpPr/>
          <p:nvPr/>
        </p:nvSpPr>
        <p:spPr>
          <a:xfrm>
            <a:off x="6050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" name="object 52"/>
          <p:cNvSpPr/>
          <p:nvPr/>
        </p:nvSpPr>
        <p:spPr>
          <a:xfrm>
            <a:off x="611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" name="object 53"/>
          <p:cNvSpPr/>
          <p:nvPr/>
        </p:nvSpPr>
        <p:spPr>
          <a:xfrm>
            <a:off x="618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" name="object 54"/>
          <p:cNvSpPr/>
          <p:nvPr/>
        </p:nvSpPr>
        <p:spPr>
          <a:xfrm>
            <a:off x="625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" name="object 55"/>
          <p:cNvSpPr/>
          <p:nvPr/>
        </p:nvSpPr>
        <p:spPr>
          <a:xfrm>
            <a:off x="633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" name="object 56"/>
          <p:cNvSpPr/>
          <p:nvPr/>
        </p:nvSpPr>
        <p:spPr>
          <a:xfrm>
            <a:off x="640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" name="object 57"/>
          <p:cNvSpPr/>
          <p:nvPr/>
        </p:nvSpPr>
        <p:spPr>
          <a:xfrm>
            <a:off x="647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" name="object 58"/>
          <p:cNvSpPr/>
          <p:nvPr/>
        </p:nvSpPr>
        <p:spPr>
          <a:xfrm>
            <a:off x="6552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" name="object 59"/>
          <p:cNvSpPr/>
          <p:nvPr/>
        </p:nvSpPr>
        <p:spPr>
          <a:xfrm>
            <a:off x="662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" name="object 60"/>
          <p:cNvSpPr/>
          <p:nvPr/>
        </p:nvSpPr>
        <p:spPr>
          <a:xfrm>
            <a:off x="668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" name="object 61"/>
          <p:cNvSpPr/>
          <p:nvPr/>
        </p:nvSpPr>
        <p:spPr>
          <a:xfrm>
            <a:off x="6762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" name="object 62"/>
          <p:cNvSpPr/>
          <p:nvPr/>
        </p:nvSpPr>
        <p:spPr>
          <a:xfrm>
            <a:off x="6835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" name="object 63"/>
          <p:cNvSpPr/>
          <p:nvPr/>
        </p:nvSpPr>
        <p:spPr>
          <a:xfrm>
            <a:off x="690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" name="object 64"/>
          <p:cNvSpPr/>
          <p:nvPr/>
        </p:nvSpPr>
        <p:spPr>
          <a:xfrm>
            <a:off x="698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" name="object 65"/>
          <p:cNvSpPr/>
          <p:nvPr/>
        </p:nvSpPr>
        <p:spPr>
          <a:xfrm>
            <a:off x="7055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" name="object 66"/>
          <p:cNvSpPr/>
          <p:nvPr/>
        </p:nvSpPr>
        <p:spPr>
          <a:xfrm>
            <a:off x="7128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" name="object 67"/>
          <p:cNvSpPr/>
          <p:nvPr/>
        </p:nvSpPr>
        <p:spPr>
          <a:xfrm>
            <a:off x="720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" name="object 68"/>
          <p:cNvSpPr/>
          <p:nvPr/>
        </p:nvSpPr>
        <p:spPr>
          <a:xfrm>
            <a:off x="7264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" name="object 69"/>
          <p:cNvSpPr/>
          <p:nvPr/>
        </p:nvSpPr>
        <p:spPr>
          <a:xfrm>
            <a:off x="7338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" name="object 70"/>
          <p:cNvSpPr/>
          <p:nvPr/>
        </p:nvSpPr>
        <p:spPr>
          <a:xfrm>
            <a:off x="741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" name="object 71"/>
          <p:cNvSpPr/>
          <p:nvPr/>
        </p:nvSpPr>
        <p:spPr>
          <a:xfrm>
            <a:off x="748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" name="object 72"/>
          <p:cNvSpPr/>
          <p:nvPr/>
        </p:nvSpPr>
        <p:spPr>
          <a:xfrm>
            <a:off x="7557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" name="object 73"/>
          <p:cNvSpPr/>
          <p:nvPr/>
        </p:nvSpPr>
        <p:spPr>
          <a:xfrm>
            <a:off x="763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" name="object 74"/>
          <p:cNvSpPr/>
          <p:nvPr/>
        </p:nvSpPr>
        <p:spPr>
          <a:xfrm>
            <a:off x="770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" name="object 75"/>
          <p:cNvSpPr/>
          <p:nvPr/>
        </p:nvSpPr>
        <p:spPr>
          <a:xfrm>
            <a:off x="777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" name="object 76"/>
          <p:cNvSpPr/>
          <p:nvPr/>
        </p:nvSpPr>
        <p:spPr>
          <a:xfrm>
            <a:off x="78404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" name="object 77"/>
          <p:cNvSpPr/>
          <p:nvPr/>
        </p:nvSpPr>
        <p:spPr>
          <a:xfrm>
            <a:off x="7913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" name="object 78"/>
          <p:cNvSpPr/>
          <p:nvPr/>
        </p:nvSpPr>
        <p:spPr>
          <a:xfrm>
            <a:off x="798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" name="object 79"/>
          <p:cNvSpPr/>
          <p:nvPr/>
        </p:nvSpPr>
        <p:spPr>
          <a:xfrm>
            <a:off x="806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" name="object 80"/>
          <p:cNvSpPr/>
          <p:nvPr/>
        </p:nvSpPr>
        <p:spPr>
          <a:xfrm>
            <a:off x="813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" name="object 81"/>
          <p:cNvSpPr/>
          <p:nvPr/>
        </p:nvSpPr>
        <p:spPr>
          <a:xfrm>
            <a:off x="820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" name="object 82"/>
          <p:cNvSpPr/>
          <p:nvPr/>
        </p:nvSpPr>
        <p:spPr>
          <a:xfrm>
            <a:off x="828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" name="object 83"/>
          <p:cNvSpPr/>
          <p:nvPr/>
        </p:nvSpPr>
        <p:spPr>
          <a:xfrm>
            <a:off x="835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" name="object 84"/>
          <p:cNvSpPr/>
          <p:nvPr/>
        </p:nvSpPr>
        <p:spPr>
          <a:xfrm>
            <a:off x="841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" name="object 85"/>
          <p:cNvSpPr/>
          <p:nvPr/>
        </p:nvSpPr>
        <p:spPr>
          <a:xfrm>
            <a:off x="848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" name="object 86"/>
          <p:cNvSpPr/>
          <p:nvPr/>
        </p:nvSpPr>
        <p:spPr>
          <a:xfrm>
            <a:off x="856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" name="object 87"/>
          <p:cNvSpPr/>
          <p:nvPr/>
        </p:nvSpPr>
        <p:spPr>
          <a:xfrm>
            <a:off x="863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" name="object 88"/>
          <p:cNvSpPr/>
          <p:nvPr/>
        </p:nvSpPr>
        <p:spPr>
          <a:xfrm>
            <a:off x="870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" name="object 89"/>
          <p:cNvSpPr/>
          <p:nvPr/>
        </p:nvSpPr>
        <p:spPr>
          <a:xfrm>
            <a:off x="878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" name="object 90"/>
          <p:cNvSpPr/>
          <p:nvPr/>
        </p:nvSpPr>
        <p:spPr>
          <a:xfrm>
            <a:off x="885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" name="object 91"/>
          <p:cNvSpPr/>
          <p:nvPr/>
        </p:nvSpPr>
        <p:spPr>
          <a:xfrm>
            <a:off x="8929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" name="object 92"/>
          <p:cNvSpPr/>
          <p:nvPr/>
        </p:nvSpPr>
        <p:spPr>
          <a:xfrm>
            <a:off x="899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" name="object 93"/>
          <p:cNvSpPr/>
          <p:nvPr/>
        </p:nvSpPr>
        <p:spPr>
          <a:xfrm>
            <a:off x="906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" name="object 94"/>
          <p:cNvSpPr/>
          <p:nvPr/>
        </p:nvSpPr>
        <p:spPr>
          <a:xfrm>
            <a:off x="913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" name="object 95"/>
          <p:cNvSpPr/>
          <p:nvPr/>
        </p:nvSpPr>
        <p:spPr>
          <a:xfrm>
            <a:off x="921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" name="object 96"/>
          <p:cNvSpPr/>
          <p:nvPr/>
        </p:nvSpPr>
        <p:spPr>
          <a:xfrm>
            <a:off x="928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" name="object 97"/>
          <p:cNvSpPr/>
          <p:nvPr/>
        </p:nvSpPr>
        <p:spPr>
          <a:xfrm>
            <a:off x="935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" name="object 98"/>
          <p:cNvSpPr/>
          <p:nvPr/>
        </p:nvSpPr>
        <p:spPr>
          <a:xfrm>
            <a:off x="9431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" name="object 99"/>
          <p:cNvSpPr/>
          <p:nvPr/>
        </p:nvSpPr>
        <p:spPr>
          <a:xfrm>
            <a:off x="950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" name="object 100"/>
          <p:cNvSpPr/>
          <p:nvPr/>
        </p:nvSpPr>
        <p:spPr>
          <a:xfrm>
            <a:off x="956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" name="object 101"/>
          <p:cNvSpPr/>
          <p:nvPr/>
        </p:nvSpPr>
        <p:spPr>
          <a:xfrm>
            <a:off x="9640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" name="object 102"/>
          <p:cNvSpPr/>
          <p:nvPr/>
        </p:nvSpPr>
        <p:spPr>
          <a:xfrm>
            <a:off x="9714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" name="object 103"/>
          <p:cNvSpPr/>
          <p:nvPr/>
        </p:nvSpPr>
        <p:spPr>
          <a:xfrm>
            <a:off x="978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" name="object 104"/>
          <p:cNvSpPr/>
          <p:nvPr/>
        </p:nvSpPr>
        <p:spPr>
          <a:xfrm>
            <a:off x="986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" name="object 105"/>
          <p:cNvSpPr/>
          <p:nvPr/>
        </p:nvSpPr>
        <p:spPr>
          <a:xfrm>
            <a:off x="993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" name="object 106"/>
          <p:cNvSpPr/>
          <p:nvPr/>
        </p:nvSpPr>
        <p:spPr>
          <a:xfrm>
            <a:off x="10007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" name="object 107"/>
          <p:cNvSpPr/>
          <p:nvPr/>
        </p:nvSpPr>
        <p:spPr>
          <a:xfrm>
            <a:off x="1008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" name="object 108"/>
          <p:cNvSpPr/>
          <p:nvPr/>
        </p:nvSpPr>
        <p:spPr>
          <a:xfrm>
            <a:off x="10143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" name="object 109"/>
          <p:cNvSpPr/>
          <p:nvPr/>
        </p:nvSpPr>
        <p:spPr>
          <a:xfrm>
            <a:off x="10216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" name="object 110"/>
          <p:cNvSpPr/>
          <p:nvPr/>
        </p:nvSpPr>
        <p:spPr>
          <a:xfrm>
            <a:off x="1028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" name="object 111"/>
          <p:cNvSpPr/>
          <p:nvPr/>
        </p:nvSpPr>
        <p:spPr>
          <a:xfrm>
            <a:off x="1036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" name="object 112"/>
          <p:cNvSpPr/>
          <p:nvPr/>
        </p:nvSpPr>
        <p:spPr>
          <a:xfrm>
            <a:off x="10436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" name="object 113"/>
          <p:cNvSpPr/>
          <p:nvPr/>
        </p:nvSpPr>
        <p:spPr>
          <a:xfrm>
            <a:off x="10509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" name="object 114"/>
          <p:cNvSpPr/>
          <p:nvPr/>
        </p:nvSpPr>
        <p:spPr>
          <a:xfrm>
            <a:off x="1058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" name="object 115"/>
          <p:cNvSpPr/>
          <p:nvPr/>
        </p:nvSpPr>
        <p:spPr>
          <a:xfrm>
            <a:off x="1065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" name="object 116"/>
          <p:cNvSpPr/>
          <p:nvPr/>
        </p:nvSpPr>
        <p:spPr>
          <a:xfrm>
            <a:off x="107191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" name="object 117"/>
          <p:cNvSpPr/>
          <p:nvPr/>
        </p:nvSpPr>
        <p:spPr>
          <a:xfrm>
            <a:off x="10792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" name="object 118"/>
          <p:cNvSpPr/>
          <p:nvPr/>
        </p:nvSpPr>
        <p:spPr>
          <a:xfrm>
            <a:off x="1086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" name="object 119"/>
          <p:cNvSpPr/>
          <p:nvPr/>
        </p:nvSpPr>
        <p:spPr>
          <a:xfrm>
            <a:off x="1093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" name="object 120"/>
          <p:cNvSpPr/>
          <p:nvPr/>
        </p:nvSpPr>
        <p:spPr>
          <a:xfrm>
            <a:off x="1101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" name="object 121"/>
          <p:cNvSpPr/>
          <p:nvPr/>
        </p:nvSpPr>
        <p:spPr>
          <a:xfrm>
            <a:off x="1108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" name="object 122"/>
          <p:cNvSpPr/>
          <p:nvPr/>
        </p:nvSpPr>
        <p:spPr>
          <a:xfrm>
            <a:off x="1115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" name="object 123"/>
          <p:cNvSpPr/>
          <p:nvPr/>
        </p:nvSpPr>
        <p:spPr>
          <a:xfrm>
            <a:off x="1123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" name="object 124"/>
          <p:cNvSpPr/>
          <p:nvPr/>
        </p:nvSpPr>
        <p:spPr>
          <a:xfrm>
            <a:off x="1129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" name="object 125"/>
          <p:cNvSpPr/>
          <p:nvPr/>
        </p:nvSpPr>
        <p:spPr>
          <a:xfrm>
            <a:off x="1136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" name="object 126"/>
          <p:cNvSpPr/>
          <p:nvPr/>
        </p:nvSpPr>
        <p:spPr>
          <a:xfrm>
            <a:off x="1144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" name="object 127"/>
          <p:cNvSpPr/>
          <p:nvPr/>
        </p:nvSpPr>
        <p:spPr>
          <a:xfrm>
            <a:off x="1151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" name="object 128"/>
          <p:cNvSpPr/>
          <p:nvPr/>
        </p:nvSpPr>
        <p:spPr>
          <a:xfrm>
            <a:off x="1158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" name="object 129"/>
          <p:cNvSpPr/>
          <p:nvPr/>
        </p:nvSpPr>
        <p:spPr>
          <a:xfrm>
            <a:off x="1166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" name="object 130"/>
          <p:cNvSpPr/>
          <p:nvPr/>
        </p:nvSpPr>
        <p:spPr>
          <a:xfrm>
            <a:off x="1173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" name="object 131"/>
          <p:cNvSpPr/>
          <p:nvPr/>
        </p:nvSpPr>
        <p:spPr>
          <a:xfrm>
            <a:off x="11807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" name="object 132"/>
          <p:cNvSpPr/>
          <p:nvPr/>
        </p:nvSpPr>
        <p:spPr>
          <a:xfrm>
            <a:off x="1187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" name="object 133"/>
          <p:cNvSpPr/>
          <p:nvPr/>
        </p:nvSpPr>
        <p:spPr>
          <a:xfrm>
            <a:off x="1194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" name="object 134"/>
          <p:cNvSpPr/>
          <p:nvPr/>
        </p:nvSpPr>
        <p:spPr>
          <a:xfrm>
            <a:off x="1201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" name="object 135"/>
          <p:cNvSpPr/>
          <p:nvPr/>
        </p:nvSpPr>
        <p:spPr>
          <a:xfrm>
            <a:off x="1209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" name="object 136"/>
          <p:cNvSpPr/>
          <p:nvPr/>
        </p:nvSpPr>
        <p:spPr>
          <a:xfrm>
            <a:off x="1216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" name="object 137"/>
          <p:cNvSpPr/>
          <p:nvPr/>
        </p:nvSpPr>
        <p:spPr>
          <a:xfrm>
            <a:off x="12236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" name="object 138"/>
          <p:cNvSpPr/>
          <p:nvPr/>
        </p:nvSpPr>
        <p:spPr>
          <a:xfrm>
            <a:off x="1231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" name="object 139"/>
          <p:cNvSpPr/>
          <p:nvPr/>
        </p:nvSpPr>
        <p:spPr>
          <a:xfrm>
            <a:off x="1238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" name="object 140"/>
          <p:cNvSpPr/>
          <p:nvPr/>
        </p:nvSpPr>
        <p:spPr>
          <a:xfrm>
            <a:off x="1244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" name="object 141"/>
          <p:cNvSpPr/>
          <p:nvPr/>
        </p:nvSpPr>
        <p:spPr>
          <a:xfrm>
            <a:off x="1251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" name="object 142"/>
          <p:cNvSpPr/>
          <p:nvPr/>
        </p:nvSpPr>
        <p:spPr>
          <a:xfrm>
            <a:off x="12592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" name="object 143"/>
          <p:cNvSpPr/>
          <p:nvPr/>
        </p:nvSpPr>
        <p:spPr>
          <a:xfrm>
            <a:off x="1266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" name="object 144"/>
          <p:cNvSpPr/>
          <p:nvPr/>
        </p:nvSpPr>
        <p:spPr>
          <a:xfrm>
            <a:off x="1273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" name="object 145"/>
          <p:cNvSpPr/>
          <p:nvPr/>
        </p:nvSpPr>
        <p:spPr>
          <a:xfrm>
            <a:off x="1281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" name="object 146"/>
          <p:cNvSpPr/>
          <p:nvPr/>
        </p:nvSpPr>
        <p:spPr>
          <a:xfrm>
            <a:off x="12885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" name="object 147"/>
          <p:cNvSpPr/>
          <p:nvPr/>
        </p:nvSpPr>
        <p:spPr>
          <a:xfrm>
            <a:off x="1295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" name="object 148"/>
          <p:cNvSpPr/>
          <p:nvPr/>
        </p:nvSpPr>
        <p:spPr>
          <a:xfrm>
            <a:off x="13022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" name="object 149"/>
          <p:cNvSpPr/>
          <p:nvPr/>
        </p:nvSpPr>
        <p:spPr>
          <a:xfrm>
            <a:off x="1309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" name="object 150"/>
          <p:cNvSpPr/>
          <p:nvPr/>
        </p:nvSpPr>
        <p:spPr>
          <a:xfrm>
            <a:off x="1316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" name="object 151"/>
          <p:cNvSpPr/>
          <p:nvPr/>
        </p:nvSpPr>
        <p:spPr>
          <a:xfrm>
            <a:off x="1324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" name="object 152"/>
          <p:cNvSpPr/>
          <p:nvPr/>
        </p:nvSpPr>
        <p:spPr>
          <a:xfrm>
            <a:off x="13315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" name="object 153"/>
          <p:cNvSpPr/>
          <p:nvPr/>
        </p:nvSpPr>
        <p:spPr>
          <a:xfrm>
            <a:off x="1338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" name="object 154"/>
          <p:cNvSpPr/>
          <p:nvPr/>
        </p:nvSpPr>
        <p:spPr>
          <a:xfrm>
            <a:off x="1346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" name="object 155"/>
          <p:cNvSpPr/>
          <p:nvPr/>
        </p:nvSpPr>
        <p:spPr>
          <a:xfrm>
            <a:off x="1353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" name="object 156"/>
          <p:cNvSpPr/>
          <p:nvPr/>
        </p:nvSpPr>
        <p:spPr>
          <a:xfrm>
            <a:off x="1359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" name="object 157"/>
          <p:cNvSpPr/>
          <p:nvPr/>
        </p:nvSpPr>
        <p:spPr>
          <a:xfrm>
            <a:off x="13671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" name="object 158"/>
          <p:cNvSpPr/>
          <p:nvPr/>
        </p:nvSpPr>
        <p:spPr>
          <a:xfrm>
            <a:off x="1374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" name="object 159"/>
          <p:cNvSpPr/>
          <p:nvPr/>
        </p:nvSpPr>
        <p:spPr>
          <a:xfrm>
            <a:off x="13817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" name="object 160"/>
          <p:cNvSpPr/>
          <p:nvPr/>
        </p:nvSpPr>
        <p:spPr>
          <a:xfrm>
            <a:off x="1389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" name="object 161"/>
          <p:cNvSpPr/>
          <p:nvPr/>
        </p:nvSpPr>
        <p:spPr>
          <a:xfrm>
            <a:off x="1396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" name="object 162"/>
          <p:cNvSpPr/>
          <p:nvPr/>
        </p:nvSpPr>
        <p:spPr>
          <a:xfrm>
            <a:off x="1403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" name="object 163"/>
          <p:cNvSpPr/>
          <p:nvPr/>
        </p:nvSpPr>
        <p:spPr>
          <a:xfrm>
            <a:off x="1411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" name="object 164"/>
          <p:cNvSpPr/>
          <p:nvPr/>
        </p:nvSpPr>
        <p:spPr>
          <a:xfrm>
            <a:off x="1417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" name="object 165"/>
          <p:cNvSpPr/>
          <p:nvPr/>
        </p:nvSpPr>
        <p:spPr>
          <a:xfrm>
            <a:off x="1424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" name="object 166"/>
          <p:cNvSpPr/>
          <p:nvPr/>
        </p:nvSpPr>
        <p:spPr>
          <a:xfrm>
            <a:off x="1432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" name="object 167"/>
          <p:cNvSpPr/>
          <p:nvPr/>
        </p:nvSpPr>
        <p:spPr>
          <a:xfrm>
            <a:off x="1439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" name="object 168"/>
          <p:cNvSpPr/>
          <p:nvPr/>
        </p:nvSpPr>
        <p:spPr>
          <a:xfrm>
            <a:off x="1446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" name="object 169"/>
          <p:cNvSpPr/>
          <p:nvPr/>
        </p:nvSpPr>
        <p:spPr>
          <a:xfrm>
            <a:off x="1453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" name="object 170"/>
          <p:cNvSpPr/>
          <p:nvPr/>
        </p:nvSpPr>
        <p:spPr>
          <a:xfrm>
            <a:off x="1461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" name="object 171"/>
          <p:cNvSpPr/>
          <p:nvPr/>
        </p:nvSpPr>
        <p:spPr>
          <a:xfrm>
            <a:off x="14686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" name="object 172"/>
          <p:cNvSpPr/>
          <p:nvPr/>
        </p:nvSpPr>
        <p:spPr>
          <a:xfrm>
            <a:off x="1474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" name="object 173"/>
          <p:cNvSpPr/>
          <p:nvPr/>
        </p:nvSpPr>
        <p:spPr>
          <a:xfrm>
            <a:off x="1482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" name="object 174"/>
          <p:cNvSpPr/>
          <p:nvPr/>
        </p:nvSpPr>
        <p:spPr>
          <a:xfrm>
            <a:off x="1489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" name="object 175"/>
          <p:cNvSpPr/>
          <p:nvPr/>
        </p:nvSpPr>
        <p:spPr>
          <a:xfrm>
            <a:off x="1496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" name="object 176"/>
          <p:cNvSpPr/>
          <p:nvPr/>
        </p:nvSpPr>
        <p:spPr>
          <a:xfrm>
            <a:off x="1504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" name="object 177"/>
          <p:cNvSpPr/>
          <p:nvPr/>
        </p:nvSpPr>
        <p:spPr>
          <a:xfrm>
            <a:off x="1511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" name="object 178"/>
          <p:cNvSpPr/>
          <p:nvPr/>
        </p:nvSpPr>
        <p:spPr>
          <a:xfrm>
            <a:off x="1518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" name="object 179"/>
          <p:cNvSpPr/>
          <p:nvPr/>
        </p:nvSpPr>
        <p:spPr>
          <a:xfrm>
            <a:off x="1526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" name="object 180"/>
          <p:cNvSpPr/>
          <p:nvPr/>
        </p:nvSpPr>
        <p:spPr>
          <a:xfrm>
            <a:off x="1532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" name="object 181"/>
          <p:cNvSpPr/>
          <p:nvPr/>
        </p:nvSpPr>
        <p:spPr>
          <a:xfrm>
            <a:off x="1539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" name="object 182"/>
          <p:cNvSpPr/>
          <p:nvPr/>
        </p:nvSpPr>
        <p:spPr>
          <a:xfrm>
            <a:off x="15471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" name="object 183"/>
          <p:cNvSpPr/>
          <p:nvPr/>
        </p:nvSpPr>
        <p:spPr>
          <a:xfrm>
            <a:off x="1554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" name="object 184"/>
          <p:cNvSpPr/>
          <p:nvPr/>
        </p:nvSpPr>
        <p:spPr>
          <a:xfrm>
            <a:off x="1561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" name="object 185"/>
          <p:cNvSpPr/>
          <p:nvPr/>
        </p:nvSpPr>
        <p:spPr>
          <a:xfrm>
            <a:off x="1569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" name="object 186"/>
          <p:cNvSpPr/>
          <p:nvPr/>
        </p:nvSpPr>
        <p:spPr>
          <a:xfrm>
            <a:off x="15764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7" name="object 187"/>
          <p:cNvSpPr/>
          <p:nvPr/>
        </p:nvSpPr>
        <p:spPr>
          <a:xfrm>
            <a:off x="1583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8" name="object 188"/>
          <p:cNvSpPr/>
          <p:nvPr/>
        </p:nvSpPr>
        <p:spPr>
          <a:xfrm>
            <a:off x="15900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9" name="object 189"/>
          <p:cNvSpPr/>
          <p:nvPr/>
        </p:nvSpPr>
        <p:spPr>
          <a:xfrm>
            <a:off x="1597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0" name="object 190"/>
          <p:cNvSpPr/>
          <p:nvPr/>
        </p:nvSpPr>
        <p:spPr>
          <a:xfrm>
            <a:off x="1604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1" name="object 191"/>
          <p:cNvSpPr/>
          <p:nvPr/>
        </p:nvSpPr>
        <p:spPr>
          <a:xfrm>
            <a:off x="1612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2" name="object 192"/>
          <p:cNvSpPr/>
          <p:nvPr/>
        </p:nvSpPr>
        <p:spPr>
          <a:xfrm>
            <a:off x="16193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3" name="object 193"/>
          <p:cNvSpPr/>
          <p:nvPr/>
        </p:nvSpPr>
        <p:spPr>
          <a:xfrm>
            <a:off x="1626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4" name="object 194"/>
          <p:cNvSpPr/>
          <p:nvPr/>
        </p:nvSpPr>
        <p:spPr>
          <a:xfrm>
            <a:off x="1634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5" name="object 195"/>
          <p:cNvSpPr/>
          <p:nvPr/>
        </p:nvSpPr>
        <p:spPr>
          <a:xfrm>
            <a:off x="1641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6" name="object 196"/>
          <p:cNvSpPr/>
          <p:nvPr/>
        </p:nvSpPr>
        <p:spPr>
          <a:xfrm>
            <a:off x="1647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7" name="object 197"/>
          <p:cNvSpPr/>
          <p:nvPr/>
        </p:nvSpPr>
        <p:spPr>
          <a:xfrm>
            <a:off x="16549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8" name="object 198"/>
          <p:cNvSpPr/>
          <p:nvPr/>
        </p:nvSpPr>
        <p:spPr>
          <a:xfrm>
            <a:off x="1662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9" name="object 199"/>
          <p:cNvSpPr/>
          <p:nvPr/>
        </p:nvSpPr>
        <p:spPr>
          <a:xfrm>
            <a:off x="16696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0" name="object 200"/>
          <p:cNvSpPr/>
          <p:nvPr/>
        </p:nvSpPr>
        <p:spPr>
          <a:xfrm>
            <a:off x="16769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1" name="object 201"/>
          <p:cNvSpPr/>
          <p:nvPr/>
        </p:nvSpPr>
        <p:spPr>
          <a:xfrm>
            <a:off x="1684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2" name="object 202"/>
          <p:cNvSpPr/>
          <p:nvPr/>
        </p:nvSpPr>
        <p:spPr>
          <a:xfrm>
            <a:off x="1691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3" name="object 203"/>
          <p:cNvSpPr/>
          <p:nvPr/>
        </p:nvSpPr>
        <p:spPr>
          <a:xfrm>
            <a:off x="16989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4" name="object 204"/>
          <p:cNvSpPr/>
          <p:nvPr/>
        </p:nvSpPr>
        <p:spPr>
          <a:xfrm>
            <a:off x="1705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5" name="object 205"/>
          <p:cNvSpPr/>
          <p:nvPr/>
        </p:nvSpPr>
        <p:spPr>
          <a:xfrm>
            <a:off x="1712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6" name="object 206"/>
          <p:cNvSpPr/>
          <p:nvPr/>
        </p:nvSpPr>
        <p:spPr>
          <a:xfrm>
            <a:off x="1719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7" name="object 207"/>
          <p:cNvSpPr/>
          <p:nvPr/>
        </p:nvSpPr>
        <p:spPr>
          <a:xfrm>
            <a:off x="1727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8" name="object 208"/>
          <p:cNvSpPr/>
          <p:nvPr/>
        </p:nvSpPr>
        <p:spPr>
          <a:xfrm>
            <a:off x="1734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9" name="object 209"/>
          <p:cNvSpPr/>
          <p:nvPr/>
        </p:nvSpPr>
        <p:spPr>
          <a:xfrm>
            <a:off x="1741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0" name="object 210"/>
          <p:cNvSpPr/>
          <p:nvPr/>
        </p:nvSpPr>
        <p:spPr>
          <a:xfrm>
            <a:off x="1749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1" name="object 211"/>
          <p:cNvSpPr/>
          <p:nvPr/>
        </p:nvSpPr>
        <p:spPr>
          <a:xfrm>
            <a:off x="17565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2" name="object 212"/>
          <p:cNvSpPr/>
          <p:nvPr/>
        </p:nvSpPr>
        <p:spPr>
          <a:xfrm>
            <a:off x="1762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3" name="object 213"/>
          <p:cNvSpPr/>
          <p:nvPr/>
        </p:nvSpPr>
        <p:spPr>
          <a:xfrm>
            <a:off x="1770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4" name="object 214"/>
          <p:cNvSpPr/>
          <p:nvPr/>
        </p:nvSpPr>
        <p:spPr>
          <a:xfrm>
            <a:off x="17774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5" name="object 215"/>
          <p:cNvSpPr/>
          <p:nvPr/>
        </p:nvSpPr>
        <p:spPr>
          <a:xfrm>
            <a:off x="17847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6" name="object 216"/>
          <p:cNvSpPr/>
          <p:nvPr/>
        </p:nvSpPr>
        <p:spPr>
          <a:xfrm>
            <a:off x="1792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7" name="object 217"/>
          <p:cNvSpPr/>
          <p:nvPr/>
        </p:nvSpPr>
        <p:spPr>
          <a:xfrm>
            <a:off x="1799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8" name="object 218"/>
          <p:cNvSpPr/>
          <p:nvPr/>
        </p:nvSpPr>
        <p:spPr>
          <a:xfrm>
            <a:off x="1806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9" name="object 219"/>
          <p:cNvSpPr/>
          <p:nvPr/>
        </p:nvSpPr>
        <p:spPr>
          <a:xfrm>
            <a:off x="1814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0" name="object 220"/>
          <p:cNvSpPr/>
          <p:nvPr/>
        </p:nvSpPr>
        <p:spPr>
          <a:xfrm>
            <a:off x="1820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1" name="object 221"/>
          <p:cNvSpPr/>
          <p:nvPr/>
        </p:nvSpPr>
        <p:spPr>
          <a:xfrm>
            <a:off x="1827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2" name="object 222"/>
          <p:cNvSpPr/>
          <p:nvPr/>
        </p:nvSpPr>
        <p:spPr>
          <a:xfrm>
            <a:off x="18350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3" name="object 223"/>
          <p:cNvSpPr/>
          <p:nvPr/>
        </p:nvSpPr>
        <p:spPr>
          <a:xfrm>
            <a:off x="1842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4" name="object 224"/>
          <p:cNvSpPr/>
          <p:nvPr/>
        </p:nvSpPr>
        <p:spPr>
          <a:xfrm>
            <a:off x="1849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5" name="object 225"/>
          <p:cNvSpPr/>
          <p:nvPr/>
        </p:nvSpPr>
        <p:spPr>
          <a:xfrm>
            <a:off x="1857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6" name="object 226"/>
          <p:cNvSpPr/>
          <p:nvPr/>
        </p:nvSpPr>
        <p:spPr>
          <a:xfrm>
            <a:off x="18643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7" name="object 227"/>
          <p:cNvSpPr/>
          <p:nvPr/>
        </p:nvSpPr>
        <p:spPr>
          <a:xfrm>
            <a:off x="1871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8" name="object 228"/>
          <p:cNvSpPr/>
          <p:nvPr/>
        </p:nvSpPr>
        <p:spPr>
          <a:xfrm>
            <a:off x="18779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9" name="object 229"/>
          <p:cNvSpPr/>
          <p:nvPr/>
        </p:nvSpPr>
        <p:spPr>
          <a:xfrm>
            <a:off x="1885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0" name="object 230"/>
          <p:cNvSpPr/>
          <p:nvPr/>
        </p:nvSpPr>
        <p:spPr>
          <a:xfrm>
            <a:off x="1892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1" name="object 231"/>
          <p:cNvSpPr/>
          <p:nvPr/>
        </p:nvSpPr>
        <p:spPr>
          <a:xfrm>
            <a:off x="1899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2" name="object 232"/>
          <p:cNvSpPr/>
          <p:nvPr/>
        </p:nvSpPr>
        <p:spPr>
          <a:xfrm>
            <a:off x="19072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3" name="object 233"/>
          <p:cNvSpPr/>
          <p:nvPr/>
        </p:nvSpPr>
        <p:spPr>
          <a:xfrm>
            <a:off x="1914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4" name="object 234"/>
          <p:cNvSpPr/>
          <p:nvPr/>
        </p:nvSpPr>
        <p:spPr>
          <a:xfrm>
            <a:off x="1921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5" name="object 235"/>
          <p:cNvSpPr/>
          <p:nvPr/>
        </p:nvSpPr>
        <p:spPr>
          <a:xfrm>
            <a:off x="1929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6" name="object 236"/>
          <p:cNvSpPr/>
          <p:nvPr/>
        </p:nvSpPr>
        <p:spPr>
          <a:xfrm>
            <a:off x="1935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7" name="object 237"/>
          <p:cNvSpPr/>
          <p:nvPr/>
        </p:nvSpPr>
        <p:spPr>
          <a:xfrm>
            <a:off x="19428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8" name="object 238"/>
          <p:cNvSpPr/>
          <p:nvPr/>
        </p:nvSpPr>
        <p:spPr>
          <a:xfrm>
            <a:off x="1950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9" name="object 239"/>
          <p:cNvSpPr/>
          <p:nvPr/>
        </p:nvSpPr>
        <p:spPr>
          <a:xfrm>
            <a:off x="19574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0" name="object 240"/>
          <p:cNvSpPr/>
          <p:nvPr/>
        </p:nvSpPr>
        <p:spPr>
          <a:xfrm>
            <a:off x="1964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1" name="object 241"/>
          <p:cNvSpPr/>
          <p:nvPr/>
        </p:nvSpPr>
        <p:spPr>
          <a:xfrm>
            <a:off x="1972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2" name="object 242"/>
          <p:cNvSpPr/>
          <p:nvPr/>
        </p:nvSpPr>
        <p:spPr>
          <a:xfrm>
            <a:off x="1979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3" name="object 243"/>
          <p:cNvSpPr/>
          <p:nvPr/>
        </p:nvSpPr>
        <p:spPr>
          <a:xfrm>
            <a:off x="1986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4" name="object 244"/>
          <p:cNvSpPr/>
          <p:nvPr/>
        </p:nvSpPr>
        <p:spPr>
          <a:xfrm>
            <a:off x="1993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5" name="object 245"/>
          <p:cNvSpPr/>
          <p:nvPr/>
        </p:nvSpPr>
        <p:spPr>
          <a:xfrm>
            <a:off x="2000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6" name="object 246"/>
          <p:cNvSpPr/>
          <p:nvPr/>
        </p:nvSpPr>
        <p:spPr>
          <a:xfrm>
            <a:off x="2007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7" name="object 247"/>
          <p:cNvSpPr/>
          <p:nvPr/>
        </p:nvSpPr>
        <p:spPr>
          <a:xfrm>
            <a:off x="2015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8" name="object 248"/>
          <p:cNvSpPr/>
          <p:nvPr/>
        </p:nvSpPr>
        <p:spPr>
          <a:xfrm>
            <a:off x="2022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9" name="object 249"/>
          <p:cNvSpPr/>
          <p:nvPr/>
        </p:nvSpPr>
        <p:spPr>
          <a:xfrm>
            <a:off x="2029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0" name="object 250"/>
          <p:cNvSpPr/>
          <p:nvPr/>
        </p:nvSpPr>
        <p:spPr>
          <a:xfrm>
            <a:off x="2037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1" name="object 251"/>
          <p:cNvSpPr/>
          <p:nvPr/>
        </p:nvSpPr>
        <p:spPr>
          <a:xfrm>
            <a:off x="20443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2" name="object 252"/>
          <p:cNvSpPr/>
          <p:nvPr/>
        </p:nvSpPr>
        <p:spPr>
          <a:xfrm>
            <a:off x="2050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3" name="object 253"/>
          <p:cNvSpPr/>
          <p:nvPr/>
        </p:nvSpPr>
        <p:spPr>
          <a:xfrm>
            <a:off x="2057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4" name="object 254"/>
          <p:cNvSpPr/>
          <p:nvPr/>
        </p:nvSpPr>
        <p:spPr>
          <a:xfrm>
            <a:off x="2065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5" name="object 255"/>
          <p:cNvSpPr/>
          <p:nvPr/>
        </p:nvSpPr>
        <p:spPr>
          <a:xfrm>
            <a:off x="2072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6" name="object 256"/>
          <p:cNvSpPr/>
          <p:nvPr/>
        </p:nvSpPr>
        <p:spPr>
          <a:xfrm>
            <a:off x="2079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7" name="object 257"/>
          <p:cNvSpPr/>
          <p:nvPr/>
        </p:nvSpPr>
        <p:spPr>
          <a:xfrm>
            <a:off x="20872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8" name="object 258"/>
          <p:cNvSpPr/>
          <p:nvPr/>
        </p:nvSpPr>
        <p:spPr>
          <a:xfrm>
            <a:off x="2094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9" name="object 259"/>
          <p:cNvSpPr/>
          <p:nvPr/>
        </p:nvSpPr>
        <p:spPr>
          <a:xfrm>
            <a:off x="2101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0" name="object 260"/>
          <p:cNvSpPr/>
          <p:nvPr/>
        </p:nvSpPr>
        <p:spPr>
          <a:xfrm>
            <a:off x="2108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1" name="object 261"/>
          <p:cNvSpPr/>
          <p:nvPr/>
        </p:nvSpPr>
        <p:spPr>
          <a:xfrm>
            <a:off x="2115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2" name="object 262"/>
          <p:cNvSpPr/>
          <p:nvPr/>
        </p:nvSpPr>
        <p:spPr>
          <a:xfrm>
            <a:off x="21228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3" name="object 263"/>
          <p:cNvSpPr/>
          <p:nvPr/>
        </p:nvSpPr>
        <p:spPr>
          <a:xfrm>
            <a:off x="2130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4" name="object 264"/>
          <p:cNvSpPr/>
          <p:nvPr/>
        </p:nvSpPr>
        <p:spPr>
          <a:xfrm>
            <a:off x="2137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5" name="object 265"/>
          <p:cNvSpPr/>
          <p:nvPr/>
        </p:nvSpPr>
        <p:spPr>
          <a:xfrm>
            <a:off x="2144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6" name="object 266"/>
          <p:cNvSpPr/>
          <p:nvPr/>
        </p:nvSpPr>
        <p:spPr>
          <a:xfrm>
            <a:off x="21521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7" name="object 267"/>
          <p:cNvSpPr/>
          <p:nvPr/>
        </p:nvSpPr>
        <p:spPr>
          <a:xfrm>
            <a:off x="2159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8" name="object 268"/>
          <p:cNvSpPr/>
          <p:nvPr/>
        </p:nvSpPr>
        <p:spPr>
          <a:xfrm>
            <a:off x="21658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9" name="object 269"/>
          <p:cNvSpPr/>
          <p:nvPr/>
        </p:nvSpPr>
        <p:spPr>
          <a:xfrm>
            <a:off x="2173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0" name="object 270"/>
          <p:cNvSpPr/>
          <p:nvPr/>
        </p:nvSpPr>
        <p:spPr>
          <a:xfrm>
            <a:off x="2180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1" name="object 271"/>
          <p:cNvSpPr/>
          <p:nvPr/>
        </p:nvSpPr>
        <p:spPr>
          <a:xfrm>
            <a:off x="2187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2" name="object 272"/>
          <p:cNvSpPr/>
          <p:nvPr/>
        </p:nvSpPr>
        <p:spPr>
          <a:xfrm>
            <a:off x="21951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3" name="object 273"/>
          <p:cNvSpPr/>
          <p:nvPr/>
        </p:nvSpPr>
        <p:spPr>
          <a:xfrm>
            <a:off x="2202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4" name="object 274"/>
          <p:cNvSpPr/>
          <p:nvPr/>
        </p:nvSpPr>
        <p:spPr>
          <a:xfrm>
            <a:off x="2209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5" name="object 275"/>
          <p:cNvSpPr/>
          <p:nvPr/>
        </p:nvSpPr>
        <p:spPr>
          <a:xfrm>
            <a:off x="2217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6" name="object 276"/>
          <p:cNvSpPr/>
          <p:nvPr/>
        </p:nvSpPr>
        <p:spPr>
          <a:xfrm>
            <a:off x="2223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7" name="object 277"/>
          <p:cNvSpPr/>
          <p:nvPr/>
        </p:nvSpPr>
        <p:spPr>
          <a:xfrm>
            <a:off x="22307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8" name="object 278"/>
          <p:cNvSpPr/>
          <p:nvPr/>
        </p:nvSpPr>
        <p:spPr>
          <a:xfrm>
            <a:off x="2238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9" name="object 279"/>
          <p:cNvSpPr/>
          <p:nvPr/>
        </p:nvSpPr>
        <p:spPr>
          <a:xfrm>
            <a:off x="22453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0" name="object 280"/>
          <p:cNvSpPr/>
          <p:nvPr/>
        </p:nvSpPr>
        <p:spPr>
          <a:xfrm>
            <a:off x="2252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1" name="object 281"/>
          <p:cNvSpPr/>
          <p:nvPr/>
        </p:nvSpPr>
        <p:spPr>
          <a:xfrm>
            <a:off x="2260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2" name="object 282"/>
          <p:cNvSpPr/>
          <p:nvPr/>
        </p:nvSpPr>
        <p:spPr>
          <a:xfrm>
            <a:off x="2267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3" name="object 283"/>
          <p:cNvSpPr/>
          <p:nvPr/>
        </p:nvSpPr>
        <p:spPr>
          <a:xfrm>
            <a:off x="2274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4" name="object 284"/>
          <p:cNvSpPr/>
          <p:nvPr/>
        </p:nvSpPr>
        <p:spPr>
          <a:xfrm>
            <a:off x="2280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5" name="object 285"/>
          <p:cNvSpPr/>
          <p:nvPr/>
        </p:nvSpPr>
        <p:spPr>
          <a:xfrm>
            <a:off x="2288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6" name="object 286"/>
          <p:cNvSpPr/>
          <p:nvPr/>
        </p:nvSpPr>
        <p:spPr>
          <a:xfrm>
            <a:off x="2295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7" name="object 287"/>
          <p:cNvSpPr/>
          <p:nvPr/>
        </p:nvSpPr>
        <p:spPr>
          <a:xfrm>
            <a:off x="2302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8" name="object 288"/>
          <p:cNvSpPr/>
          <p:nvPr/>
        </p:nvSpPr>
        <p:spPr>
          <a:xfrm>
            <a:off x="2310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9" name="object 289"/>
          <p:cNvSpPr/>
          <p:nvPr/>
        </p:nvSpPr>
        <p:spPr>
          <a:xfrm>
            <a:off x="2317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0" name="object 290"/>
          <p:cNvSpPr/>
          <p:nvPr/>
        </p:nvSpPr>
        <p:spPr>
          <a:xfrm>
            <a:off x="23249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1" name="object 291"/>
          <p:cNvSpPr/>
          <p:nvPr/>
        </p:nvSpPr>
        <p:spPr>
          <a:xfrm>
            <a:off x="2332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2" name="object 292"/>
          <p:cNvSpPr/>
          <p:nvPr/>
        </p:nvSpPr>
        <p:spPr>
          <a:xfrm>
            <a:off x="2338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3" name="object 293"/>
          <p:cNvSpPr/>
          <p:nvPr/>
        </p:nvSpPr>
        <p:spPr>
          <a:xfrm>
            <a:off x="2345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4" name="object 294"/>
          <p:cNvSpPr/>
          <p:nvPr/>
        </p:nvSpPr>
        <p:spPr>
          <a:xfrm>
            <a:off x="2353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5" name="object 295"/>
          <p:cNvSpPr/>
          <p:nvPr/>
        </p:nvSpPr>
        <p:spPr>
          <a:xfrm>
            <a:off x="2360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6" name="object 296"/>
          <p:cNvSpPr/>
          <p:nvPr/>
        </p:nvSpPr>
        <p:spPr>
          <a:xfrm>
            <a:off x="2367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7" name="object 297"/>
          <p:cNvSpPr/>
          <p:nvPr/>
        </p:nvSpPr>
        <p:spPr>
          <a:xfrm>
            <a:off x="2375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8" name="object 298"/>
          <p:cNvSpPr/>
          <p:nvPr/>
        </p:nvSpPr>
        <p:spPr>
          <a:xfrm>
            <a:off x="2382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9" name="object 299"/>
          <p:cNvSpPr/>
          <p:nvPr/>
        </p:nvSpPr>
        <p:spPr>
          <a:xfrm>
            <a:off x="2389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0" name="object 300"/>
          <p:cNvSpPr/>
          <p:nvPr/>
        </p:nvSpPr>
        <p:spPr>
          <a:xfrm>
            <a:off x="2396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1" name="object 301"/>
          <p:cNvSpPr/>
          <p:nvPr/>
        </p:nvSpPr>
        <p:spPr>
          <a:xfrm>
            <a:off x="24034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2" name="object 302"/>
          <p:cNvSpPr/>
          <p:nvPr/>
        </p:nvSpPr>
        <p:spPr>
          <a:xfrm>
            <a:off x="2410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3" name="object 303"/>
          <p:cNvSpPr/>
          <p:nvPr/>
        </p:nvSpPr>
        <p:spPr>
          <a:xfrm>
            <a:off x="2418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4" name="object 304"/>
          <p:cNvSpPr/>
          <p:nvPr/>
        </p:nvSpPr>
        <p:spPr>
          <a:xfrm>
            <a:off x="2425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5" name="object 305"/>
          <p:cNvSpPr/>
          <p:nvPr/>
        </p:nvSpPr>
        <p:spPr>
          <a:xfrm>
            <a:off x="2432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6" name="object 306"/>
          <p:cNvSpPr/>
          <p:nvPr/>
        </p:nvSpPr>
        <p:spPr>
          <a:xfrm>
            <a:off x="24400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7" name="object 307"/>
          <p:cNvSpPr/>
          <p:nvPr/>
        </p:nvSpPr>
        <p:spPr>
          <a:xfrm>
            <a:off x="2447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8" name="object 308"/>
          <p:cNvSpPr/>
          <p:nvPr/>
        </p:nvSpPr>
        <p:spPr>
          <a:xfrm>
            <a:off x="24536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9" name="object 309"/>
          <p:cNvSpPr/>
          <p:nvPr/>
        </p:nvSpPr>
        <p:spPr>
          <a:xfrm>
            <a:off x="2461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0" name="object 310"/>
          <p:cNvSpPr/>
          <p:nvPr/>
        </p:nvSpPr>
        <p:spPr>
          <a:xfrm>
            <a:off x="2468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1" name="object 311"/>
          <p:cNvSpPr/>
          <p:nvPr/>
        </p:nvSpPr>
        <p:spPr>
          <a:xfrm>
            <a:off x="2475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2" name="object 312"/>
          <p:cNvSpPr/>
          <p:nvPr/>
        </p:nvSpPr>
        <p:spPr>
          <a:xfrm>
            <a:off x="2482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3" name="object 313"/>
          <p:cNvSpPr/>
          <p:nvPr/>
        </p:nvSpPr>
        <p:spPr>
          <a:xfrm>
            <a:off x="2490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4" name="object 314"/>
          <p:cNvSpPr/>
          <p:nvPr/>
        </p:nvSpPr>
        <p:spPr>
          <a:xfrm>
            <a:off x="2497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5" name="object 315"/>
          <p:cNvSpPr/>
          <p:nvPr/>
        </p:nvSpPr>
        <p:spPr>
          <a:xfrm>
            <a:off x="2504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6" name="object 316"/>
          <p:cNvSpPr/>
          <p:nvPr/>
        </p:nvSpPr>
        <p:spPr>
          <a:xfrm>
            <a:off x="2511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7" name="object 317"/>
          <p:cNvSpPr/>
          <p:nvPr/>
        </p:nvSpPr>
        <p:spPr>
          <a:xfrm>
            <a:off x="25185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8" name="object 318"/>
          <p:cNvSpPr/>
          <p:nvPr/>
        </p:nvSpPr>
        <p:spPr>
          <a:xfrm>
            <a:off x="2525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9" name="object 319"/>
          <p:cNvSpPr/>
          <p:nvPr/>
        </p:nvSpPr>
        <p:spPr>
          <a:xfrm>
            <a:off x="25332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0" name="object 320"/>
          <p:cNvSpPr/>
          <p:nvPr/>
        </p:nvSpPr>
        <p:spPr>
          <a:xfrm>
            <a:off x="2540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1" name="object 321"/>
          <p:cNvSpPr/>
          <p:nvPr/>
        </p:nvSpPr>
        <p:spPr>
          <a:xfrm>
            <a:off x="2547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2" name="object 322"/>
          <p:cNvSpPr/>
          <p:nvPr/>
        </p:nvSpPr>
        <p:spPr>
          <a:xfrm>
            <a:off x="2555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3" name="object 323"/>
          <p:cNvSpPr/>
          <p:nvPr/>
        </p:nvSpPr>
        <p:spPr>
          <a:xfrm>
            <a:off x="2562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4" name="object 324"/>
          <p:cNvSpPr/>
          <p:nvPr/>
        </p:nvSpPr>
        <p:spPr>
          <a:xfrm>
            <a:off x="2568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5" name="object 325"/>
          <p:cNvSpPr/>
          <p:nvPr/>
        </p:nvSpPr>
        <p:spPr>
          <a:xfrm>
            <a:off x="2576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6" name="object 326"/>
          <p:cNvSpPr/>
          <p:nvPr/>
        </p:nvSpPr>
        <p:spPr>
          <a:xfrm>
            <a:off x="2583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7" name="object 327"/>
          <p:cNvSpPr/>
          <p:nvPr/>
        </p:nvSpPr>
        <p:spPr>
          <a:xfrm>
            <a:off x="2590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8" name="object 328"/>
          <p:cNvSpPr/>
          <p:nvPr/>
        </p:nvSpPr>
        <p:spPr>
          <a:xfrm>
            <a:off x="2598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9" name="object 329"/>
          <p:cNvSpPr/>
          <p:nvPr/>
        </p:nvSpPr>
        <p:spPr>
          <a:xfrm>
            <a:off x="2605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0" name="object 330"/>
          <p:cNvSpPr/>
          <p:nvPr/>
        </p:nvSpPr>
        <p:spPr>
          <a:xfrm>
            <a:off x="2612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1" name="object 331"/>
          <p:cNvSpPr/>
          <p:nvPr/>
        </p:nvSpPr>
        <p:spPr>
          <a:xfrm>
            <a:off x="2620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2" name="object 332"/>
          <p:cNvSpPr/>
          <p:nvPr/>
        </p:nvSpPr>
        <p:spPr>
          <a:xfrm>
            <a:off x="2626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3" name="object 333"/>
          <p:cNvSpPr/>
          <p:nvPr/>
        </p:nvSpPr>
        <p:spPr>
          <a:xfrm>
            <a:off x="2633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4" name="object 334"/>
          <p:cNvSpPr/>
          <p:nvPr/>
        </p:nvSpPr>
        <p:spPr>
          <a:xfrm>
            <a:off x="2641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5" name="object 335"/>
          <p:cNvSpPr/>
          <p:nvPr/>
        </p:nvSpPr>
        <p:spPr>
          <a:xfrm>
            <a:off x="26483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6" name="object 336"/>
          <p:cNvSpPr/>
          <p:nvPr/>
        </p:nvSpPr>
        <p:spPr>
          <a:xfrm>
            <a:off x="2655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7" name="object 337"/>
          <p:cNvSpPr/>
          <p:nvPr/>
        </p:nvSpPr>
        <p:spPr>
          <a:xfrm>
            <a:off x="2663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8" name="object 338"/>
          <p:cNvSpPr/>
          <p:nvPr/>
        </p:nvSpPr>
        <p:spPr>
          <a:xfrm>
            <a:off x="2670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9" name="object 339"/>
          <p:cNvSpPr/>
          <p:nvPr/>
        </p:nvSpPr>
        <p:spPr>
          <a:xfrm>
            <a:off x="2677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0" name="object 340"/>
          <p:cNvSpPr/>
          <p:nvPr/>
        </p:nvSpPr>
        <p:spPr>
          <a:xfrm>
            <a:off x="2683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1" name="object 341"/>
          <p:cNvSpPr/>
          <p:nvPr/>
        </p:nvSpPr>
        <p:spPr>
          <a:xfrm>
            <a:off x="26912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2" name="object 342"/>
          <p:cNvSpPr/>
          <p:nvPr/>
        </p:nvSpPr>
        <p:spPr>
          <a:xfrm>
            <a:off x="2698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3" name="object 343"/>
          <p:cNvSpPr/>
          <p:nvPr/>
        </p:nvSpPr>
        <p:spPr>
          <a:xfrm>
            <a:off x="2705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4" name="object 344"/>
          <p:cNvSpPr/>
          <p:nvPr/>
        </p:nvSpPr>
        <p:spPr>
          <a:xfrm>
            <a:off x="2713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5" name="object 345"/>
          <p:cNvSpPr/>
          <p:nvPr/>
        </p:nvSpPr>
        <p:spPr>
          <a:xfrm>
            <a:off x="2720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6" name="object 346"/>
          <p:cNvSpPr/>
          <p:nvPr/>
        </p:nvSpPr>
        <p:spPr>
          <a:xfrm>
            <a:off x="27279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7" name="object 347"/>
          <p:cNvSpPr/>
          <p:nvPr/>
        </p:nvSpPr>
        <p:spPr>
          <a:xfrm>
            <a:off x="2735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8" name="object 348"/>
          <p:cNvSpPr/>
          <p:nvPr/>
        </p:nvSpPr>
        <p:spPr>
          <a:xfrm>
            <a:off x="27415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9" name="object 349"/>
          <p:cNvSpPr/>
          <p:nvPr/>
        </p:nvSpPr>
        <p:spPr>
          <a:xfrm>
            <a:off x="2748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0" name="object 350"/>
          <p:cNvSpPr/>
          <p:nvPr/>
        </p:nvSpPr>
        <p:spPr>
          <a:xfrm>
            <a:off x="2756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1" name="object 351"/>
          <p:cNvSpPr/>
          <p:nvPr/>
        </p:nvSpPr>
        <p:spPr>
          <a:xfrm>
            <a:off x="2763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2" name="object 352"/>
          <p:cNvSpPr/>
          <p:nvPr/>
        </p:nvSpPr>
        <p:spPr>
          <a:xfrm>
            <a:off x="2770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3" name="object 353"/>
          <p:cNvSpPr/>
          <p:nvPr/>
        </p:nvSpPr>
        <p:spPr>
          <a:xfrm>
            <a:off x="27781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4" name="object 354"/>
          <p:cNvSpPr/>
          <p:nvPr/>
        </p:nvSpPr>
        <p:spPr>
          <a:xfrm>
            <a:off x="2785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5" name="object 355"/>
          <p:cNvSpPr/>
          <p:nvPr/>
        </p:nvSpPr>
        <p:spPr>
          <a:xfrm>
            <a:off x="2792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6" name="object 356"/>
          <p:cNvSpPr/>
          <p:nvPr/>
        </p:nvSpPr>
        <p:spPr>
          <a:xfrm>
            <a:off x="2799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7" name="object 357"/>
          <p:cNvSpPr/>
          <p:nvPr/>
        </p:nvSpPr>
        <p:spPr>
          <a:xfrm>
            <a:off x="28064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8" name="object 358"/>
          <p:cNvSpPr/>
          <p:nvPr/>
        </p:nvSpPr>
        <p:spPr>
          <a:xfrm>
            <a:off x="2813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9" name="object 359"/>
          <p:cNvSpPr/>
          <p:nvPr/>
        </p:nvSpPr>
        <p:spPr>
          <a:xfrm>
            <a:off x="28210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0" name="object 360"/>
          <p:cNvSpPr/>
          <p:nvPr/>
        </p:nvSpPr>
        <p:spPr>
          <a:xfrm>
            <a:off x="2828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1" name="object 361"/>
          <p:cNvSpPr/>
          <p:nvPr/>
        </p:nvSpPr>
        <p:spPr>
          <a:xfrm>
            <a:off x="2835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2" name="object 362"/>
          <p:cNvSpPr/>
          <p:nvPr/>
        </p:nvSpPr>
        <p:spPr>
          <a:xfrm>
            <a:off x="2843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3" name="object 363"/>
          <p:cNvSpPr/>
          <p:nvPr/>
        </p:nvSpPr>
        <p:spPr>
          <a:xfrm>
            <a:off x="2850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4" name="object 364"/>
          <p:cNvSpPr/>
          <p:nvPr/>
        </p:nvSpPr>
        <p:spPr>
          <a:xfrm>
            <a:off x="28566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5" name="object 365"/>
          <p:cNvSpPr/>
          <p:nvPr/>
        </p:nvSpPr>
        <p:spPr>
          <a:xfrm>
            <a:off x="2864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6" name="object 366"/>
          <p:cNvSpPr/>
          <p:nvPr/>
        </p:nvSpPr>
        <p:spPr>
          <a:xfrm>
            <a:off x="2871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7" name="object 367"/>
          <p:cNvSpPr/>
          <p:nvPr/>
        </p:nvSpPr>
        <p:spPr>
          <a:xfrm>
            <a:off x="2878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8" name="object 368"/>
          <p:cNvSpPr/>
          <p:nvPr/>
        </p:nvSpPr>
        <p:spPr>
          <a:xfrm>
            <a:off x="2885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9" name="object 369"/>
          <p:cNvSpPr/>
          <p:nvPr/>
        </p:nvSpPr>
        <p:spPr>
          <a:xfrm>
            <a:off x="2893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0" name="object 370"/>
          <p:cNvSpPr/>
          <p:nvPr/>
        </p:nvSpPr>
        <p:spPr>
          <a:xfrm>
            <a:off x="2900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1" name="object 371"/>
          <p:cNvSpPr/>
          <p:nvPr/>
        </p:nvSpPr>
        <p:spPr>
          <a:xfrm>
            <a:off x="2907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2" name="object 372"/>
          <p:cNvSpPr/>
          <p:nvPr/>
        </p:nvSpPr>
        <p:spPr>
          <a:xfrm>
            <a:off x="2914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3" name="object 373"/>
          <p:cNvSpPr/>
          <p:nvPr/>
        </p:nvSpPr>
        <p:spPr>
          <a:xfrm>
            <a:off x="2921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4" name="object 374"/>
          <p:cNvSpPr/>
          <p:nvPr/>
        </p:nvSpPr>
        <p:spPr>
          <a:xfrm>
            <a:off x="2928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5" name="object 375"/>
          <p:cNvSpPr/>
          <p:nvPr/>
        </p:nvSpPr>
        <p:spPr>
          <a:xfrm>
            <a:off x="2936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6" name="object 376"/>
          <p:cNvSpPr/>
          <p:nvPr/>
        </p:nvSpPr>
        <p:spPr>
          <a:xfrm>
            <a:off x="2943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7" name="object 377"/>
          <p:cNvSpPr/>
          <p:nvPr/>
        </p:nvSpPr>
        <p:spPr>
          <a:xfrm>
            <a:off x="29508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8" name="object 378"/>
          <p:cNvSpPr/>
          <p:nvPr/>
        </p:nvSpPr>
        <p:spPr>
          <a:xfrm>
            <a:off x="2958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9" name="object 379"/>
          <p:cNvSpPr/>
          <p:nvPr/>
        </p:nvSpPr>
        <p:spPr>
          <a:xfrm>
            <a:off x="2965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0" name="object 380"/>
          <p:cNvSpPr/>
          <p:nvPr/>
        </p:nvSpPr>
        <p:spPr>
          <a:xfrm>
            <a:off x="2971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1" name="object 381"/>
          <p:cNvSpPr/>
          <p:nvPr/>
        </p:nvSpPr>
        <p:spPr>
          <a:xfrm>
            <a:off x="29791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2" name="object 382"/>
          <p:cNvSpPr/>
          <p:nvPr/>
        </p:nvSpPr>
        <p:spPr>
          <a:xfrm>
            <a:off x="2986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3" name="object 383"/>
          <p:cNvSpPr/>
          <p:nvPr/>
        </p:nvSpPr>
        <p:spPr>
          <a:xfrm>
            <a:off x="2993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4" name="object 384"/>
          <p:cNvSpPr/>
          <p:nvPr/>
        </p:nvSpPr>
        <p:spPr>
          <a:xfrm>
            <a:off x="3001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5" name="object 385"/>
          <p:cNvSpPr/>
          <p:nvPr/>
        </p:nvSpPr>
        <p:spPr>
          <a:xfrm>
            <a:off x="3008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6" name="object 386"/>
          <p:cNvSpPr/>
          <p:nvPr/>
        </p:nvSpPr>
        <p:spPr>
          <a:xfrm>
            <a:off x="30157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7" name="object 387"/>
          <p:cNvSpPr/>
          <p:nvPr/>
        </p:nvSpPr>
        <p:spPr>
          <a:xfrm>
            <a:off x="3023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8" name="object 388"/>
          <p:cNvSpPr/>
          <p:nvPr/>
        </p:nvSpPr>
        <p:spPr>
          <a:xfrm>
            <a:off x="30294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9" name="object 389"/>
          <p:cNvSpPr/>
          <p:nvPr/>
        </p:nvSpPr>
        <p:spPr>
          <a:xfrm>
            <a:off x="3036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0" name="object 390"/>
          <p:cNvSpPr/>
          <p:nvPr/>
        </p:nvSpPr>
        <p:spPr>
          <a:xfrm>
            <a:off x="3044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1" name="object 391"/>
          <p:cNvSpPr/>
          <p:nvPr/>
        </p:nvSpPr>
        <p:spPr>
          <a:xfrm>
            <a:off x="3051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2" name="object 392"/>
          <p:cNvSpPr/>
          <p:nvPr/>
        </p:nvSpPr>
        <p:spPr>
          <a:xfrm>
            <a:off x="3058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3" name="object 393"/>
          <p:cNvSpPr/>
          <p:nvPr/>
        </p:nvSpPr>
        <p:spPr>
          <a:xfrm>
            <a:off x="3066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4" name="object 394"/>
          <p:cNvSpPr/>
          <p:nvPr/>
        </p:nvSpPr>
        <p:spPr>
          <a:xfrm>
            <a:off x="3073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5" name="object 395"/>
          <p:cNvSpPr/>
          <p:nvPr/>
        </p:nvSpPr>
        <p:spPr>
          <a:xfrm>
            <a:off x="3080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6" name="object 396"/>
          <p:cNvSpPr/>
          <p:nvPr/>
        </p:nvSpPr>
        <p:spPr>
          <a:xfrm>
            <a:off x="3086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7" name="object 397"/>
          <p:cNvSpPr/>
          <p:nvPr/>
        </p:nvSpPr>
        <p:spPr>
          <a:xfrm>
            <a:off x="30943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8" name="object 398"/>
          <p:cNvSpPr/>
          <p:nvPr/>
        </p:nvSpPr>
        <p:spPr>
          <a:xfrm>
            <a:off x="3101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9" name="object 399"/>
          <p:cNvSpPr/>
          <p:nvPr/>
        </p:nvSpPr>
        <p:spPr>
          <a:xfrm>
            <a:off x="31089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0" name="object 400"/>
          <p:cNvSpPr/>
          <p:nvPr/>
        </p:nvSpPr>
        <p:spPr>
          <a:xfrm>
            <a:off x="3116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1" name="object 401"/>
          <p:cNvSpPr/>
          <p:nvPr/>
        </p:nvSpPr>
        <p:spPr>
          <a:xfrm>
            <a:off x="3123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2" name="object 402"/>
          <p:cNvSpPr/>
          <p:nvPr/>
        </p:nvSpPr>
        <p:spPr>
          <a:xfrm>
            <a:off x="3130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3" name="object 403"/>
          <p:cNvSpPr/>
          <p:nvPr/>
        </p:nvSpPr>
        <p:spPr>
          <a:xfrm>
            <a:off x="3138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4" name="object 404"/>
          <p:cNvSpPr/>
          <p:nvPr/>
        </p:nvSpPr>
        <p:spPr>
          <a:xfrm>
            <a:off x="3144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5" name="object 405"/>
          <p:cNvSpPr/>
          <p:nvPr/>
        </p:nvSpPr>
        <p:spPr>
          <a:xfrm>
            <a:off x="3151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6" name="object 406"/>
          <p:cNvSpPr/>
          <p:nvPr/>
        </p:nvSpPr>
        <p:spPr>
          <a:xfrm>
            <a:off x="3159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7" name="object 407"/>
          <p:cNvSpPr/>
          <p:nvPr/>
        </p:nvSpPr>
        <p:spPr>
          <a:xfrm>
            <a:off x="3166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8" name="object 408"/>
          <p:cNvSpPr/>
          <p:nvPr/>
        </p:nvSpPr>
        <p:spPr>
          <a:xfrm>
            <a:off x="3173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9" name="object 409"/>
          <p:cNvSpPr/>
          <p:nvPr/>
        </p:nvSpPr>
        <p:spPr>
          <a:xfrm>
            <a:off x="3181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0" name="object 410"/>
          <p:cNvSpPr/>
          <p:nvPr/>
        </p:nvSpPr>
        <p:spPr>
          <a:xfrm>
            <a:off x="31885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1" name="object 411"/>
          <p:cNvSpPr/>
          <p:nvPr/>
        </p:nvSpPr>
        <p:spPr>
          <a:xfrm>
            <a:off x="3195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2" name="object 412"/>
          <p:cNvSpPr/>
          <p:nvPr/>
        </p:nvSpPr>
        <p:spPr>
          <a:xfrm>
            <a:off x="3202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3" name="object 413"/>
          <p:cNvSpPr/>
          <p:nvPr/>
        </p:nvSpPr>
        <p:spPr>
          <a:xfrm>
            <a:off x="3209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4" name="object 414"/>
          <p:cNvSpPr/>
          <p:nvPr/>
        </p:nvSpPr>
        <p:spPr>
          <a:xfrm>
            <a:off x="3216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5" name="object 415"/>
          <p:cNvSpPr/>
          <p:nvPr/>
        </p:nvSpPr>
        <p:spPr>
          <a:xfrm>
            <a:off x="3224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6" name="object 416"/>
          <p:cNvSpPr/>
          <p:nvPr/>
        </p:nvSpPr>
        <p:spPr>
          <a:xfrm>
            <a:off x="3231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7" name="object 417"/>
          <p:cNvSpPr/>
          <p:nvPr/>
        </p:nvSpPr>
        <p:spPr>
          <a:xfrm>
            <a:off x="3238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8" name="object 418"/>
          <p:cNvSpPr/>
          <p:nvPr/>
        </p:nvSpPr>
        <p:spPr>
          <a:xfrm>
            <a:off x="3246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9" name="object 419"/>
          <p:cNvSpPr/>
          <p:nvPr/>
        </p:nvSpPr>
        <p:spPr>
          <a:xfrm>
            <a:off x="3253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0" name="object 420"/>
          <p:cNvSpPr/>
          <p:nvPr/>
        </p:nvSpPr>
        <p:spPr>
          <a:xfrm>
            <a:off x="3259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1" name="object 421"/>
          <p:cNvSpPr/>
          <p:nvPr/>
        </p:nvSpPr>
        <p:spPr>
          <a:xfrm>
            <a:off x="32670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2" name="object 422"/>
          <p:cNvSpPr/>
          <p:nvPr/>
        </p:nvSpPr>
        <p:spPr>
          <a:xfrm>
            <a:off x="3274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3" name="object 423"/>
          <p:cNvSpPr/>
          <p:nvPr/>
        </p:nvSpPr>
        <p:spPr>
          <a:xfrm>
            <a:off x="3281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4" name="object 424"/>
          <p:cNvSpPr/>
          <p:nvPr/>
        </p:nvSpPr>
        <p:spPr>
          <a:xfrm>
            <a:off x="3289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5" name="object 425"/>
          <p:cNvSpPr/>
          <p:nvPr/>
        </p:nvSpPr>
        <p:spPr>
          <a:xfrm>
            <a:off x="3296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6" name="object 426"/>
          <p:cNvSpPr/>
          <p:nvPr/>
        </p:nvSpPr>
        <p:spPr>
          <a:xfrm>
            <a:off x="33036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7" name="object 427"/>
          <p:cNvSpPr/>
          <p:nvPr/>
        </p:nvSpPr>
        <p:spPr>
          <a:xfrm>
            <a:off x="3310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8" name="object 428"/>
          <p:cNvSpPr/>
          <p:nvPr/>
        </p:nvSpPr>
        <p:spPr>
          <a:xfrm>
            <a:off x="33172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9" name="object 429"/>
          <p:cNvSpPr/>
          <p:nvPr/>
        </p:nvSpPr>
        <p:spPr>
          <a:xfrm>
            <a:off x="3324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0" name="object 430"/>
          <p:cNvSpPr/>
          <p:nvPr/>
        </p:nvSpPr>
        <p:spPr>
          <a:xfrm>
            <a:off x="3331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1" name="object 431"/>
          <p:cNvSpPr/>
          <p:nvPr/>
        </p:nvSpPr>
        <p:spPr>
          <a:xfrm>
            <a:off x="3339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2" name="object 432"/>
          <p:cNvSpPr/>
          <p:nvPr/>
        </p:nvSpPr>
        <p:spPr>
          <a:xfrm>
            <a:off x="3346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3" name="object 433"/>
          <p:cNvSpPr/>
          <p:nvPr/>
        </p:nvSpPr>
        <p:spPr>
          <a:xfrm>
            <a:off x="3353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4" name="object 434"/>
          <p:cNvSpPr/>
          <p:nvPr/>
        </p:nvSpPr>
        <p:spPr>
          <a:xfrm>
            <a:off x="3361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5" name="object 435"/>
          <p:cNvSpPr/>
          <p:nvPr/>
        </p:nvSpPr>
        <p:spPr>
          <a:xfrm>
            <a:off x="3368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6" name="object 436"/>
          <p:cNvSpPr/>
          <p:nvPr/>
        </p:nvSpPr>
        <p:spPr>
          <a:xfrm>
            <a:off x="3374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7" name="object 437"/>
          <p:cNvSpPr/>
          <p:nvPr/>
        </p:nvSpPr>
        <p:spPr>
          <a:xfrm>
            <a:off x="33821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8" name="object 438"/>
          <p:cNvSpPr/>
          <p:nvPr/>
        </p:nvSpPr>
        <p:spPr>
          <a:xfrm>
            <a:off x="3389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9" name="object 439"/>
          <p:cNvSpPr/>
          <p:nvPr/>
        </p:nvSpPr>
        <p:spPr>
          <a:xfrm>
            <a:off x="33968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0" name="object 440"/>
          <p:cNvSpPr/>
          <p:nvPr/>
        </p:nvSpPr>
        <p:spPr>
          <a:xfrm>
            <a:off x="3404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1" name="object 441"/>
          <p:cNvSpPr/>
          <p:nvPr/>
        </p:nvSpPr>
        <p:spPr>
          <a:xfrm>
            <a:off x="3411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2" name="object 442"/>
          <p:cNvSpPr/>
          <p:nvPr/>
        </p:nvSpPr>
        <p:spPr>
          <a:xfrm>
            <a:off x="3418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3" name="object 443"/>
          <p:cNvSpPr/>
          <p:nvPr/>
        </p:nvSpPr>
        <p:spPr>
          <a:xfrm>
            <a:off x="3426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4" name="object 444"/>
          <p:cNvSpPr/>
          <p:nvPr/>
        </p:nvSpPr>
        <p:spPr>
          <a:xfrm>
            <a:off x="3432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5" name="object 445"/>
          <p:cNvSpPr/>
          <p:nvPr/>
        </p:nvSpPr>
        <p:spPr>
          <a:xfrm>
            <a:off x="3439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6" name="object 446"/>
          <p:cNvSpPr/>
          <p:nvPr/>
        </p:nvSpPr>
        <p:spPr>
          <a:xfrm>
            <a:off x="3447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7" name="object 447"/>
          <p:cNvSpPr/>
          <p:nvPr/>
        </p:nvSpPr>
        <p:spPr>
          <a:xfrm>
            <a:off x="3454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8" name="object 448"/>
          <p:cNvSpPr/>
          <p:nvPr/>
        </p:nvSpPr>
        <p:spPr>
          <a:xfrm>
            <a:off x="3461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9" name="object 449"/>
          <p:cNvSpPr/>
          <p:nvPr/>
        </p:nvSpPr>
        <p:spPr>
          <a:xfrm>
            <a:off x="3469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0" name="object 450"/>
          <p:cNvSpPr/>
          <p:nvPr/>
        </p:nvSpPr>
        <p:spPr>
          <a:xfrm>
            <a:off x="3476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1" name="object 451"/>
          <p:cNvSpPr/>
          <p:nvPr/>
        </p:nvSpPr>
        <p:spPr>
          <a:xfrm>
            <a:off x="3483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2" name="object 452"/>
          <p:cNvSpPr/>
          <p:nvPr/>
        </p:nvSpPr>
        <p:spPr>
          <a:xfrm>
            <a:off x="3489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3" name="object 453"/>
          <p:cNvSpPr/>
          <p:nvPr/>
        </p:nvSpPr>
        <p:spPr>
          <a:xfrm>
            <a:off x="3497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4" name="object 454"/>
          <p:cNvSpPr/>
          <p:nvPr/>
        </p:nvSpPr>
        <p:spPr>
          <a:xfrm>
            <a:off x="3504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5" name="object 455"/>
          <p:cNvSpPr/>
          <p:nvPr/>
        </p:nvSpPr>
        <p:spPr>
          <a:xfrm>
            <a:off x="35119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6" name="object 456"/>
          <p:cNvSpPr/>
          <p:nvPr/>
        </p:nvSpPr>
        <p:spPr>
          <a:xfrm>
            <a:off x="3519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7" name="object 457"/>
          <p:cNvSpPr/>
          <p:nvPr/>
        </p:nvSpPr>
        <p:spPr>
          <a:xfrm>
            <a:off x="3526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8" name="object 458"/>
          <p:cNvSpPr/>
          <p:nvPr/>
        </p:nvSpPr>
        <p:spPr>
          <a:xfrm>
            <a:off x="3533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9" name="object 459"/>
          <p:cNvSpPr/>
          <p:nvPr/>
        </p:nvSpPr>
        <p:spPr>
          <a:xfrm>
            <a:off x="3541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0" name="object 460"/>
          <p:cNvSpPr/>
          <p:nvPr/>
        </p:nvSpPr>
        <p:spPr>
          <a:xfrm>
            <a:off x="3547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1" name="object 461"/>
          <p:cNvSpPr/>
          <p:nvPr/>
        </p:nvSpPr>
        <p:spPr>
          <a:xfrm>
            <a:off x="35548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2" name="object 462"/>
          <p:cNvSpPr/>
          <p:nvPr/>
        </p:nvSpPr>
        <p:spPr>
          <a:xfrm>
            <a:off x="3562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3" name="object 463"/>
          <p:cNvSpPr/>
          <p:nvPr/>
        </p:nvSpPr>
        <p:spPr>
          <a:xfrm>
            <a:off x="3569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4" name="object 464"/>
          <p:cNvSpPr/>
          <p:nvPr/>
        </p:nvSpPr>
        <p:spPr>
          <a:xfrm>
            <a:off x="3576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5" name="object 465"/>
          <p:cNvSpPr/>
          <p:nvPr/>
        </p:nvSpPr>
        <p:spPr>
          <a:xfrm>
            <a:off x="3584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6" name="object 466"/>
          <p:cNvSpPr/>
          <p:nvPr/>
        </p:nvSpPr>
        <p:spPr>
          <a:xfrm>
            <a:off x="35915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7" name="object 467"/>
          <p:cNvSpPr/>
          <p:nvPr/>
        </p:nvSpPr>
        <p:spPr>
          <a:xfrm>
            <a:off x="3598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8" name="object 468"/>
          <p:cNvSpPr/>
          <p:nvPr/>
        </p:nvSpPr>
        <p:spPr>
          <a:xfrm>
            <a:off x="36051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9" name="object 469"/>
          <p:cNvSpPr/>
          <p:nvPr/>
        </p:nvSpPr>
        <p:spPr>
          <a:xfrm>
            <a:off x="3612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0" name="object 470"/>
          <p:cNvSpPr/>
          <p:nvPr/>
        </p:nvSpPr>
        <p:spPr>
          <a:xfrm>
            <a:off x="3619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1" name="object 471"/>
          <p:cNvSpPr/>
          <p:nvPr/>
        </p:nvSpPr>
        <p:spPr>
          <a:xfrm>
            <a:off x="3627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2" name="object 472"/>
          <p:cNvSpPr/>
          <p:nvPr/>
        </p:nvSpPr>
        <p:spPr>
          <a:xfrm>
            <a:off x="3634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3" name="object 473"/>
          <p:cNvSpPr/>
          <p:nvPr/>
        </p:nvSpPr>
        <p:spPr>
          <a:xfrm>
            <a:off x="36417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4" name="object 474"/>
          <p:cNvSpPr/>
          <p:nvPr/>
        </p:nvSpPr>
        <p:spPr>
          <a:xfrm>
            <a:off x="3649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5" name="object 475"/>
          <p:cNvSpPr/>
          <p:nvPr/>
        </p:nvSpPr>
        <p:spPr>
          <a:xfrm>
            <a:off x="3656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6" name="object 476"/>
          <p:cNvSpPr/>
          <p:nvPr/>
        </p:nvSpPr>
        <p:spPr>
          <a:xfrm>
            <a:off x="3662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7" name="object 477"/>
          <p:cNvSpPr/>
          <p:nvPr/>
        </p:nvSpPr>
        <p:spPr>
          <a:xfrm>
            <a:off x="36700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8" name="object 478"/>
          <p:cNvSpPr/>
          <p:nvPr/>
        </p:nvSpPr>
        <p:spPr>
          <a:xfrm>
            <a:off x="3677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9" name="object 479"/>
          <p:cNvSpPr/>
          <p:nvPr/>
        </p:nvSpPr>
        <p:spPr>
          <a:xfrm>
            <a:off x="36846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0" name="object 480"/>
          <p:cNvSpPr/>
          <p:nvPr/>
        </p:nvSpPr>
        <p:spPr>
          <a:xfrm>
            <a:off x="3692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1" name="object 481"/>
          <p:cNvSpPr/>
          <p:nvPr/>
        </p:nvSpPr>
        <p:spPr>
          <a:xfrm>
            <a:off x="3699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2" name="object 482"/>
          <p:cNvSpPr/>
          <p:nvPr/>
        </p:nvSpPr>
        <p:spPr>
          <a:xfrm>
            <a:off x="3706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3" name="object 483"/>
          <p:cNvSpPr/>
          <p:nvPr/>
        </p:nvSpPr>
        <p:spPr>
          <a:xfrm>
            <a:off x="3714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4" name="object 484"/>
          <p:cNvSpPr/>
          <p:nvPr/>
        </p:nvSpPr>
        <p:spPr>
          <a:xfrm>
            <a:off x="37202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5" name="object 485"/>
          <p:cNvSpPr/>
          <p:nvPr/>
        </p:nvSpPr>
        <p:spPr>
          <a:xfrm>
            <a:off x="3727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6" name="object 486"/>
          <p:cNvSpPr/>
          <p:nvPr/>
        </p:nvSpPr>
        <p:spPr>
          <a:xfrm>
            <a:off x="3734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7" name="object 487"/>
          <p:cNvSpPr/>
          <p:nvPr/>
        </p:nvSpPr>
        <p:spPr>
          <a:xfrm>
            <a:off x="3742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8" name="object 488"/>
          <p:cNvSpPr/>
          <p:nvPr/>
        </p:nvSpPr>
        <p:spPr>
          <a:xfrm>
            <a:off x="3749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9" name="object 489"/>
          <p:cNvSpPr/>
          <p:nvPr/>
        </p:nvSpPr>
        <p:spPr>
          <a:xfrm>
            <a:off x="3756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0" name="object 490"/>
          <p:cNvSpPr/>
          <p:nvPr/>
        </p:nvSpPr>
        <p:spPr>
          <a:xfrm>
            <a:off x="3764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1" name="object 491"/>
          <p:cNvSpPr/>
          <p:nvPr/>
        </p:nvSpPr>
        <p:spPr>
          <a:xfrm>
            <a:off x="3771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2" name="object 492"/>
          <p:cNvSpPr/>
          <p:nvPr/>
        </p:nvSpPr>
        <p:spPr>
          <a:xfrm>
            <a:off x="3777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3" name="object 493"/>
          <p:cNvSpPr/>
          <p:nvPr/>
        </p:nvSpPr>
        <p:spPr>
          <a:xfrm>
            <a:off x="3785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4" name="object 494"/>
          <p:cNvSpPr/>
          <p:nvPr/>
        </p:nvSpPr>
        <p:spPr>
          <a:xfrm>
            <a:off x="3792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5" name="object 495"/>
          <p:cNvSpPr/>
          <p:nvPr/>
        </p:nvSpPr>
        <p:spPr>
          <a:xfrm>
            <a:off x="3799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6" name="object 496"/>
          <p:cNvSpPr/>
          <p:nvPr/>
        </p:nvSpPr>
        <p:spPr>
          <a:xfrm>
            <a:off x="3807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7" name="object 497"/>
          <p:cNvSpPr/>
          <p:nvPr/>
        </p:nvSpPr>
        <p:spPr>
          <a:xfrm>
            <a:off x="38144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8" name="object 498"/>
          <p:cNvSpPr/>
          <p:nvPr/>
        </p:nvSpPr>
        <p:spPr>
          <a:xfrm>
            <a:off x="3821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9" name="object 499"/>
          <p:cNvSpPr/>
          <p:nvPr/>
        </p:nvSpPr>
        <p:spPr>
          <a:xfrm>
            <a:off x="3829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0" name="object 500"/>
          <p:cNvSpPr/>
          <p:nvPr/>
        </p:nvSpPr>
        <p:spPr>
          <a:xfrm>
            <a:off x="3835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1" name="object 501"/>
          <p:cNvSpPr/>
          <p:nvPr/>
        </p:nvSpPr>
        <p:spPr>
          <a:xfrm>
            <a:off x="38427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2" name="object 502"/>
          <p:cNvSpPr/>
          <p:nvPr/>
        </p:nvSpPr>
        <p:spPr>
          <a:xfrm>
            <a:off x="3850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3" name="object 503"/>
          <p:cNvSpPr/>
          <p:nvPr/>
        </p:nvSpPr>
        <p:spPr>
          <a:xfrm>
            <a:off x="3857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4" name="object 504"/>
          <p:cNvSpPr/>
          <p:nvPr/>
        </p:nvSpPr>
        <p:spPr>
          <a:xfrm>
            <a:off x="3864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5" name="object 505"/>
          <p:cNvSpPr/>
          <p:nvPr/>
        </p:nvSpPr>
        <p:spPr>
          <a:xfrm>
            <a:off x="3872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6" name="object 506"/>
          <p:cNvSpPr/>
          <p:nvPr/>
        </p:nvSpPr>
        <p:spPr>
          <a:xfrm>
            <a:off x="38793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7" name="object 507"/>
          <p:cNvSpPr/>
          <p:nvPr/>
        </p:nvSpPr>
        <p:spPr>
          <a:xfrm>
            <a:off x="3886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8" name="object 508"/>
          <p:cNvSpPr/>
          <p:nvPr/>
        </p:nvSpPr>
        <p:spPr>
          <a:xfrm>
            <a:off x="38930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9" name="object 509"/>
          <p:cNvSpPr/>
          <p:nvPr/>
        </p:nvSpPr>
        <p:spPr>
          <a:xfrm>
            <a:off x="3900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0" name="object 510"/>
          <p:cNvSpPr/>
          <p:nvPr/>
        </p:nvSpPr>
        <p:spPr>
          <a:xfrm>
            <a:off x="3907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1" name="object 511"/>
          <p:cNvSpPr/>
          <p:nvPr/>
        </p:nvSpPr>
        <p:spPr>
          <a:xfrm>
            <a:off x="3914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2" name="object 512"/>
          <p:cNvSpPr/>
          <p:nvPr/>
        </p:nvSpPr>
        <p:spPr>
          <a:xfrm>
            <a:off x="3922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3" name="object 513"/>
          <p:cNvSpPr/>
          <p:nvPr/>
        </p:nvSpPr>
        <p:spPr>
          <a:xfrm>
            <a:off x="3929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4" name="object 514"/>
          <p:cNvSpPr/>
          <p:nvPr/>
        </p:nvSpPr>
        <p:spPr>
          <a:xfrm>
            <a:off x="3936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5" name="object 515"/>
          <p:cNvSpPr/>
          <p:nvPr/>
        </p:nvSpPr>
        <p:spPr>
          <a:xfrm>
            <a:off x="3944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6" name="object 516"/>
          <p:cNvSpPr/>
          <p:nvPr/>
        </p:nvSpPr>
        <p:spPr>
          <a:xfrm>
            <a:off x="3950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7" name="object 517"/>
          <p:cNvSpPr/>
          <p:nvPr/>
        </p:nvSpPr>
        <p:spPr>
          <a:xfrm>
            <a:off x="39579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8" name="object 518"/>
          <p:cNvSpPr/>
          <p:nvPr/>
        </p:nvSpPr>
        <p:spPr>
          <a:xfrm>
            <a:off x="3965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9" name="object 519"/>
          <p:cNvSpPr/>
          <p:nvPr/>
        </p:nvSpPr>
        <p:spPr>
          <a:xfrm>
            <a:off x="39725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0" name="object 520"/>
          <p:cNvSpPr/>
          <p:nvPr/>
        </p:nvSpPr>
        <p:spPr>
          <a:xfrm>
            <a:off x="3979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1" name="object 521"/>
          <p:cNvSpPr/>
          <p:nvPr/>
        </p:nvSpPr>
        <p:spPr>
          <a:xfrm>
            <a:off x="3987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2" name="object 522"/>
          <p:cNvSpPr/>
          <p:nvPr/>
        </p:nvSpPr>
        <p:spPr>
          <a:xfrm>
            <a:off x="3994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3" name="object 523"/>
          <p:cNvSpPr/>
          <p:nvPr/>
        </p:nvSpPr>
        <p:spPr>
          <a:xfrm>
            <a:off x="4001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4" name="object 524"/>
          <p:cNvSpPr/>
          <p:nvPr/>
        </p:nvSpPr>
        <p:spPr>
          <a:xfrm>
            <a:off x="4008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5" name="object 525"/>
          <p:cNvSpPr/>
          <p:nvPr/>
        </p:nvSpPr>
        <p:spPr>
          <a:xfrm>
            <a:off x="4015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6" name="object 526"/>
          <p:cNvSpPr/>
          <p:nvPr/>
        </p:nvSpPr>
        <p:spPr>
          <a:xfrm>
            <a:off x="4022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7" name="object 527"/>
          <p:cNvSpPr/>
          <p:nvPr/>
        </p:nvSpPr>
        <p:spPr>
          <a:xfrm>
            <a:off x="4030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8" name="object 528"/>
          <p:cNvSpPr/>
          <p:nvPr/>
        </p:nvSpPr>
        <p:spPr>
          <a:xfrm>
            <a:off x="4037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9" name="object 529"/>
          <p:cNvSpPr/>
          <p:nvPr/>
        </p:nvSpPr>
        <p:spPr>
          <a:xfrm>
            <a:off x="4044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0" name="object 530"/>
          <p:cNvSpPr/>
          <p:nvPr/>
        </p:nvSpPr>
        <p:spPr>
          <a:xfrm>
            <a:off x="40521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1" name="object 531"/>
          <p:cNvSpPr/>
          <p:nvPr/>
        </p:nvSpPr>
        <p:spPr>
          <a:xfrm>
            <a:off x="4059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2" name="object 532"/>
          <p:cNvSpPr/>
          <p:nvPr/>
        </p:nvSpPr>
        <p:spPr>
          <a:xfrm>
            <a:off x="4065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3" name="object 533"/>
          <p:cNvSpPr/>
          <p:nvPr/>
        </p:nvSpPr>
        <p:spPr>
          <a:xfrm>
            <a:off x="4073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4" name="object 534"/>
          <p:cNvSpPr/>
          <p:nvPr/>
        </p:nvSpPr>
        <p:spPr>
          <a:xfrm>
            <a:off x="4080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5" name="object 535"/>
          <p:cNvSpPr/>
          <p:nvPr/>
        </p:nvSpPr>
        <p:spPr>
          <a:xfrm>
            <a:off x="4087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6" name="object 536"/>
          <p:cNvSpPr/>
          <p:nvPr/>
        </p:nvSpPr>
        <p:spPr>
          <a:xfrm>
            <a:off x="4095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7" name="object 537"/>
          <p:cNvSpPr/>
          <p:nvPr/>
        </p:nvSpPr>
        <p:spPr>
          <a:xfrm>
            <a:off x="4102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8" name="object 538"/>
          <p:cNvSpPr/>
          <p:nvPr/>
        </p:nvSpPr>
        <p:spPr>
          <a:xfrm>
            <a:off x="4109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9" name="object 539"/>
          <p:cNvSpPr/>
          <p:nvPr/>
        </p:nvSpPr>
        <p:spPr>
          <a:xfrm>
            <a:off x="4117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0" name="object 540"/>
          <p:cNvSpPr/>
          <p:nvPr/>
        </p:nvSpPr>
        <p:spPr>
          <a:xfrm>
            <a:off x="4123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1" name="object 541"/>
          <p:cNvSpPr/>
          <p:nvPr/>
        </p:nvSpPr>
        <p:spPr>
          <a:xfrm>
            <a:off x="41306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2" name="object 542"/>
          <p:cNvSpPr/>
          <p:nvPr/>
        </p:nvSpPr>
        <p:spPr>
          <a:xfrm>
            <a:off x="4137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3" name="object 543"/>
          <p:cNvSpPr/>
          <p:nvPr/>
        </p:nvSpPr>
        <p:spPr>
          <a:xfrm>
            <a:off x="4145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4" name="object 544"/>
          <p:cNvSpPr/>
          <p:nvPr/>
        </p:nvSpPr>
        <p:spPr>
          <a:xfrm>
            <a:off x="4152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5" name="object 545"/>
          <p:cNvSpPr/>
          <p:nvPr/>
        </p:nvSpPr>
        <p:spPr>
          <a:xfrm>
            <a:off x="4159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6" name="object 546"/>
          <p:cNvSpPr/>
          <p:nvPr/>
        </p:nvSpPr>
        <p:spPr>
          <a:xfrm>
            <a:off x="41672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7" name="object 547"/>
          <p:cNvSpPr/>
          <p:nvPr/>
        </p:nvSpPr>
        <p:spPr>
          <a:xfrm>
            <a:off x="4174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8" name="object 548"/>
          <p:cNvSpPr/>
          <p:nvPr/>
        </p:nvSpPr>
        <p:spPr>
          <a:xfrm>
            <a:off x="41808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9" name="object 549"/>
          <p:cNvSpPr/>
          <p:nvPr/>
        </p:nvSpPr>
        <p:spPr>
          <a:xfrm>
            <a:off x="4188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0" name="object 550"/>
          <p:cNvSpPr/>
          <p:nvPr/>
        </p:nvSpPr>
        <p:spPr>
          <a:xfrm>
            <a:off x="4195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1" name="object 551"/>
          <p:cNvSpPr/>
          <p:nvPr/>
        </p:nvSpPr>
        <p:spPr>
          <a:xfrm>
            <a:off x="4202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2" name="object 552"/>
          <p:cNvSpPr/>
          <p:nvPr/>
        </p:nvSpPr>
        <p:spPr>
          <a:xfrm>
            <a:off x="4210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3" name="object 553"/>
          <p:cNvSpPr/>
          <p:nvPr/>
        </p:nvSpPr>
        <p:spPr>
          <a:xfrm>
            <a:off x="4217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4" name="object 554"/>
          <p:cNvSpPr/>
          <p:nvPr/>
        </p:nvSpPr>
        <p:spPr>
          <a:xfrm>
            <a:off x="4224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5" name="object 555"/>
          <p:cNvSpPr/>
          <p:nvPr/>
        </p:nvSpPr>
        <p:spPr>
          <a:xfrm>
            <a:off x="4232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6" name="object 556"/>
          <p:cNvSpPr/>
          <p:nvPr/>
        </p:nvSpPr>
        <p:spPr>
          <a:xfrm>
            <a:off x="4238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7" name="object 557"/>
          <p:cNvSpPr/>
          <p:nvPr/>
        </p:nvSpPr>
        <p:spPr>
          <a:xfrm>
            <a:off x="42457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8" name="object 558"/>
          <p:cNvSpPr/>
          <p:nvPr/>
        </p:nvSpPr>
        <p:spPr>
          <a:xfrm>
            <a:off x="4253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9" name="object 559"/>
          <p:cNvSpPr/>
          <p:nvPr/>
        </p:nvSpPr>
        <p:spPr>
          <a:xfrm>
            <a:off x="42604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0" name="object 560"/>
          <p:cNvSpPr/>
          <p:nvPr/>
        </p:nvSpPr>
        <p:spPr>
          <a:xfrm>
            <a:off x="4267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1" name="object 561"/>
          <p:cNvSpPr/>
          <p:nvPr/>
        </p:nvSpPr>
        <p:spPr>
          <a:xfrm>
            <a:off x="4275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2" name="object 562"/>
          <p:cNvSpPr/>
          <p:nvPr/>
        </p:nvSpPr>
        <p:spPr>
          <a:xfrm>
            <a:off x="4282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3" name="object 563"/>
          <p:cNvSpPr/>
          <p:nvPr/>
        </p:nvSpPr>
        <p:spPr>
          <a:xfrm>
            <a:off x="4289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4" name="object 564"/>
          <p:cNvSpPr/>
          <p:nvPr/>
        </p:nvSpPr>
        <p:spPr>
          <a:xfrm>
            <a:off x="4296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5" name="object 565"/>
          <p:cNvSpPr/>
          <p:nvPr/>
        </p:nvSpPr>
        <p:spPr>
          <a:xfrm>
            <a:off x="4303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6" name="object 566"/>
          <p:cNvSpPr/>
          <p:nvPr/>
        </p:nvSpPr>
        <p:spPr>
          <a:xfrm>
            <a:off x="4310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7" name="object 567"/>
          <p:cNvSpPr/>
          <p:nvPr/>
        </p:nvSpPr>
        <p:spPr>
          <a:xfrm>
            <a:off x="4318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8" name="object 568"/>
          <p:cNvSpPr/>
          <p:nvPr/>
        </p:nvSpPr>
        <p:spPr>
          <a:xfrm>
            <a:off x="4325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9" name="object 569"/>
          <p:cNvSpPr/>
          <p:nvPr/>
        </p:nvSpPr>
        <p:spPr>
          <a:xfrm>
            <a:off x="4332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0" name="object 570"/>
          <p:cNvSpPr/>
          <p:nvPr/>
        </p:nvSpPr>
        <p:spPr>
          <a:xfrm>
            <a:off x="4339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1" name="object 571"/>
          <p:cNvSpPr/>
          <p:nvPr/>
        </p:nvSpPr>
        <p:spPr>
          <a:xfrm>
            <a:off x="4347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2" name="object 572"/>
          <p:cNvSpPr/>
          <p:nvPr/>
        </p:nvSpPr>
        <p:spPr>
          <a:xfrm>
            <a:off x="4353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3" name="object 573"/>
          <p:cNvSpPr/>
          <p:nvPr/>
        </p:nvSpPr>
        <p:spPr>
          <a:xfrm>
            <a:off x="4360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4" name="object 574"/>
          <p:cNvSpPr/>
          <p:nvPr/>
        </p:nvSpPr>
        <p:spPr>
          <a:xfrm>
            <a:off x="4368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5" name="object 575"/>
          <p:cNvSpPr/>
          <p:nvPr/>
        </p:nvSpPr>
        <p:spPr>
          <a:xfrm>
            <a:off x="43755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6" name="object 576"/>
          <p:cNvSpPr/>
          <p:nvPr/>
        </p:nvSpPr>
        <p:spPr>
          <a:xfrm>
            <a:off x="4382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7" name="object 577"/>
          <p:cNvSpPr/>
          <p:nvPr/>
        </p:nvSpPr>
        <p:spPr>
          <a:xfrm>
            <a:off x="4390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8" name="object 578"/>
          <p:cNvSpPr/>
          <p:nvPr/>
        </p:nvSpPr>
        <p:spPr>
          <a:xfrm>
            <a:off x="4397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9" name="object 579"/>
          <p:cNvSpPr/>
          <p:nvPr/>
        </p:nvSpPr>
        <p:spPr>
          <a:xfrm>
            <a:off x="4404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0" name="object 580"/>
          <p:cNvSpPr/>
          <p:nvPr/>
        </p:nvSpPr>
        <p:spPr>
          <a:xfrm>
            <a:off x="4411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1" name="object 581"/>
          <p:cNvSpPr/>
          <p:nvPr/>
        </p:nvSpPr>
        <p:spPr>
          <a:xfrm>
            <a:off x="44184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2" name="object 582"/>
          <p:cNvSpPr/>
          <p:nvPr/>
        </p:nvSpPr>
        <p:spPr>
          <a:xfrm>
            <a:off x="4425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3" name="object 583"/>
          <p:cNvSpPr/>
          <p:nvPr/>
        </p:nvSpPr>
        <p:spPr>
          <a:xfrm>
            <a:off x="4433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4" name="object 584"/>
          <p:cNvSpPr/>
          <p:nvPr/>
        </p:nvSpPr>
        <p:spPr>
          <a:xfrm>
            <a:off x="4440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5" name="object 585"/>
          <p:cNvSpPr/>
          <p:nvPr/>
        </p:nvSpPr>
        <p:spPr>
          <a:xfrm>
            <a:off x="4447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6" name="object 586"/>
          <p:cNvSpPr/>
          <p:nvPr/>
        </p:nvSpPr>
        <p:spPr>
          <a:xfrm>
            <a:off x="44551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7" name="object 587"/>
          <p:cNvSpPr/>
          <p:nvPr/>
        </p:nvSpPr>
        <p:spPr>
          <a:xfrm>
            <a:off x="4462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8" name="object 588"/>
          <p:cNvSpPr/>
          <p:nvPr/>
        </p:nvSpPr>
        <p:spPr>
          <a:xfrm>
            <a:off x="4468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9" name="object 589"/>
          <p:cNvSpPr/>
          <p:nvPr/>
        </p:nvSpPr>
        <p:spPr>
          <a:xfrm>
            <a:off x="4476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0" name="object 590"/>
          <p:cNvSpPr/>
          <p:nvPr/>
        </p:nvSpPr>
        <p:spPr>
          <a:xfrm>
            <a:off x="4483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1" name="object 591"/>
          <p:cNvSpPr/>
          <p:nvPr/>
        </p:nvSpPr>
        <p:spPr>
          <a:xfrm>
            <a:off x="4490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2" name="object 592"/>
          <p:cNvSpPr/>
          <p:nvPr/>
        </p:nvSpPr>
        <p:spPr>
          <a:xfrm>
            <a:off x="4498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3" name="object 593"/>
          <p:cNvSpPr/>
          <p:nvPr/>
        </p:nvSpPr>
        <p:spPr>
          <a:xfrm>
            <a:off x="4505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4" name="object 594"/>
          <p:cNvSpPr/>
          <p:nvPr/>
        </p:nvSpPr>
        <p:spPr>
          <a:xfrm>
            <a:off x="4512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5" name="object 595"/>
          <p:cNvSpPr/>
          <p:nvPr/>
        </p:nvSpPr>
        <p:spPr>
          <a:xfrm>
            <a:off x="4520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6" name="object 596"/>
          <p:cNvSpPr/>
          <p:nvPr/>
        </p:nvSpPr>
        <p:spPr>
          <a:xfrm>
            <a:off x="4526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7" name="object 597"/>
          <p:cNvSpPr/>
          <p:nvPr/>
        </p:nvSpPr>
        <p:spPr>
          <a:xfrm>
            <a:off x="4533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8" name="object 598"/>
          <p:cNvSpPr/>
          <p:nvPr/>
        </p:nvSpPr>
        <p:spPr>
          <a:xfrm>
            <a:off x="4540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9" name="object 599"/>
          <p:cNvSpPr/>
          <p:nvPr/>
        </p:nvSpPr>
        <p:spPr>
          <a:xfrm>
            <a:off x="4548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0" name="object 600"/>
          <p:cNvSpPr/>
          <p:nvPr/>
        </p:nvSpPr>
        <p:spPr>
          <a:xfrm>
            <a:off x="4555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1" name="object 601"/>
          <p:cNvSpPr/>
          <p:nvPr/>
        </p:nvSpPr>
        <p:spPr>
          <a:xfrm>
            <a:off x="4562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2" name="object 602"/>
          <p:cNvSpPr/>
          <p:nvPr/>
        </p:nvSpPr>
        <p:spPr>
          <a:xfrm>
            <a:off x="4570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3" name="object 603"/>
          <p:cNvSpPr/>
          <p:nvPr/>
        </p:nvSpPr>
        <p:spPr>
          <a:xfrm>
            <a:off x="4577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4" name="object 604"/>
          <p:cNvSpPr/>
          <p:nvPr/>
        </p:nvSpPr>
        <p:spPr>
          <a:xfrm>
            <a:off x="4583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5" name="object 605"/>
          <p:cNvSpPr/>
          <p:nvPr/>
        </p:nvSpPr>
        <p:spPr>
          <a:xfrm>
            <a:off x="4591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6" name="object 606"/>
          <p:cNvSpPr/>
          <p:nvPr/>
        </p:nvSpPr>
        <p:spPr>
          <a:xfrm>
            <a:off x="4598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7" name="object 607"/>
          <p:cNvSpPr/>
          <p:nvPr/>
        </p:nvSpPr>
        <p:spPr>
          <a:xfrm>
            <a:off x="4605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8" name="object 608"/>
          <p:cNvSpPr/>
          <p:nvPr/>
        </p:nvSpPr>
        <p:spPr>
          <a:xfrm>
            <a:off x="4613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9" name="object 609"/>
          <p:cNvSpPr/>
          <p:nvPr/>
        </p:nvSpPr>
        <p:spPr>
          <a:xfrm>
            <a:off x="4620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0" name="object 610"/>
          <p:cNvSpPr/>
          <p:nvPr/>
        </p:nvSpPr>
        <p:spPr>
          <a:xfrm>
            <a:off x="4627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1" name="object 611"/>
          <p:cNvSpPr/>
          <p:nvPr/>
        </p:nvSpPr>
        <p:spPr>
          <a:xfrm>
            <a:off x="4635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2" name="object 612"/>
          <p:cNvSpPr/>
          <p:nvPr/>
        </p:nvSpPr>
        <p:spPr>
          <a:xfrm>
            <a:off x="4641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3" name="object 613"/>
          <p:cNvSpPr/>
          <p:nvPr/>
        </p:nvSpPr>
        <p:spPr>
          <a:xfrm>
            <a:off x="4648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4" name="object 614"/>
          <p:cNvSpPr/>
          <p:nvPr/>
        </p:nvSpPr>
        <p:spPr>
          <a:xfrm>
            <a:off x="4656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5" name="object 615"/>
          <p:cNvSpPr/>
          <p:nvPr/>
        </p:nvSpPr>
        <p:spPr>
          <a:xfrm>
            <a:off x="4663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6" name="object 616"/>
          <p:cNvSpPr/>
          <p:nvPr/>
        </p:nvSpPr>
        <p:spPr>
          <a:xfrm>
            <a:off x="4670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7" name="object 617"/>
          <p:cNvSpPr/>
          <p:nvPr/>
        </p:nvSpPr>
        <p:spPr>
          <a:xfrm>
            <a:off x="4678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8" name="object 618"/>
          <p:cNvSpPr/>
          <p:nvPr/>
        </p:nvSpPr>
        <p:spPr>
          <a:xfrm>
            <a:off x="4685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9" name="object 619"/>
          <p:cNvSpPr/>
          <p:nvPr/>
        </p:nvSpPr>
        <p:spPr>
          <a:xfrm>
            <a:off x="46927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0" name="object 620"/>
          <p:cNvSpPr/>
          <p:nvPr/>
        </p:nvSpPr>
        <p:spPr>
          <a:xfrm>
            <a:off x="46990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1" name="object 621"/>
          <p:cNvSpPr/>
          <p:nvPr/>
        </p:nvSpPr>
        <p:spPr>
          <a:xfrm>
            <a:off x="4706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2" name="object 622"/>
          <p:cNvSpPr/>
          <p:nvPr/>
        </p:nvSpPr>
        <p:spPr>
          <a:xfrm>
            <a:off x="4713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3" name="object 623"/>
          <p:cNvSpPr/>
          <p:nvPr/>
        </p:nvSpPr>
        <p:spPr>
          <a:xfrm>
            <a:off x="4721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4" name="object 624"/>
          <p:cNvSpPr/>
          <p:nvPr/>
        </p:nvSpPr>
        <p:spPr>
          <a:xfrm>
            <a:off x="47283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5" name="object 625"/>
          <p:cNvSpPr/>
          <p:nvPr/>
        </p:nvSpPr>
        <p:spPr>
          <a:xfrm>
            <a:off x="4735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6" name="object 626"/>
          <p:cNvSpPr/>
          <p:nvPr/>
        </p:nvSpPr>
        <p:spPr>
          <a:xfrm>
            <a:off x="4742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7" name="object 627"/>
          <p:cNvSpPr/>
          <p:nvPr/>
        </p:nvSpPr>
        <p:spPr>
          <a:xfrm>
            <a:off x="4750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8" name="object 628"/>
          <p:cNvSpPr/>
          <p:nvPr/>
        </p:nvSpPr>
        <p:spPr>
          <a:xfrm>
            <a:off x="4756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9" name="object 629"/>
          <p:cNvSpPr/>
          <p:nvPr/>
        </p:nvSpPr>
        <p:spPr>
          <a:xfrm>
            <a:off x="4763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0" name="object 630"/>
          <p:cNvSpPr/>
          <p:nvPr/>
        </p:nvSpPr>
        <p:spPr>
          <a:xfrm>
            <a:off x="47712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1" name="object 631"/>
          <p:cNvSpPr/>
          <p:nvPr/>
        </p:nvSpPr>
        <p:spPr>
          <a:xfrm>
            <a:off x="4778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2" name="object 632"/>
          <p:cNvSpPr/>
          <p:nvPr/>
        </p:nvSpPr>
        <p:spPr>
          <a:xfrm>
            <a:off x="4785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3" name="object 633"/>
          <p:cNvSpPr/>
          <p:nvPr/>
        </p:nvSpPr>
        <p:spPr>
          <a:xfrm>
            <a:off x="4793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4" name="object 634"/>
          <p:cNvSpPr/>
          <p:nvPr/>
        </p:nvSpPr>
        <p:spPr>
          <a:xfrm>
            <a:off x="48005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5" name="object 635"/>
          <p:cNvSpPr/>
          <p:nvPr/>
        </p:nvSpPr>
        <p:spPr>
          <a:xfrm>
            <a:off x="4807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6" name="object 636"/>
          <p:cNvSpPr/>
          <p:nvPr/>
        </p:nvSpPr>
        <p:spPr>
          <a:xfrm>
            <a:off x="4814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7" name="object 637"/>
          <p:cNvSpPr/>
          <p:nvPr/>
        </p:nvSpPr>
        <p:spPr>
          <a:xfrm>
            <a:off x="4821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8" name="object 638"/>
          <p:cNvSpPr/>
          <p:nvPr/>
        </p:nvSpPr>
        <p:spPr>
          <a:xfrm>
            <a:off x="4828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9" name="object 639"/>
          <p:cNvSpPr/>
          <p:nvPr/>
        </p:nvSpPr>
        <p:spPr>
          <a:xfrm>
            <a:off x="4836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0" name="object 640"/>
          <p:cNvSpPr/>
          <p:nvPr/>
        </p:nvSpPr>
        <p:spPr>
          <a:xfrm>
            <a:off x="4843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1" name="object 641"/>
          <p:cNvSpPr/>
          <p:nvPr/>
        </p:nvSpPr>
        <p:spPr>
          <a:xfrm>
            <a:off x="4850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2" name="object 642"/>
          <p:cNvSpPr/>
          <p:nvPr/>
        </p:nvSpPr>
        <p:spPr>
          <a:xfrm>
            <a:off x="4858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3" name="object 643"/>
          <p:cNvSpPr/>
          <p:nvPr/>
        </p:nvSpPr>
        <p:spPr>
          <a:xfrm>
            <a:off x="4865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4" name="object 644"/>
          <p:cNvSpPr/>
          <p:nvPr/>
        </p:nvSpPr>
        <p:spPr>
          <a:xfrm>
            <a:off x="4871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5" name="object 645"/>
          <p:cNvSpPr/>
          <p:nvPr/>
        </p:nvSpPr>
        <p:spPr>
          <a:xfrm>
            <a:off x="48790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6" name="object 646"/>
          <p:cNvSpPr/>
          <p:nvPr/>
        </p:nvSpPr>
        <p:spPr>
          <a:xfrm>
            <a:off x="48864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7" name="object 647"/>
          <p:cNvSpPr/>
          <p:nvPr/>
        </p:nvSpPr>
        <p:spPr>
          <a:xfrm>
            <a:off x="4893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8" name="object 648"/>
          <p:cNvSpPr/>
          <p:nvPr/>
        </p:nvSpPr>
        <p:spPr>
          <a:xfrm>
            <a:off x="4901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9" name="object 649"/>
          <p:cNvSpPr/>
          <p:nvPr/>
        </p:nvSpPr>
        <p:spPr>
          <a:xfrm>
            <a:off x="4908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0" name="object 650"/>
          <p:cNvSpPr/>
          <p:nvPr/>
        </p:nvSpPr>
        <p:spPr>
          <a:xfrm>
            <a:off x="4915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1" name="object 651"/>
          <p:cNvSpPr/>
          <p:nvPr/>
        </p:nvSpPr>
        <p:spPr>
          <a:xfrm>
            <a:off x="4923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2" name="object 652"/>
          <p:cNvSpPr/>
          <p:nvPr/>
        </p:nvSpPr>
        <p:spPr>
          <a:xfrm>
            <a:off x="4929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3" name="object 653"/>
          <p:cNvSpPr/>
          <p:nvPr/>
        </p:nvSpPr>
        <p:spPr>
          <a:xfrm>
            <a:off x="4936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4" name="object 654"/>
          <p:cNvSpPr/>
          <p:nvPr/>
        </p:nvSpPr>
        <p:spPr>
          <a:xfrm>
            <a:off x="4943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5" name="object 655"/>
          <p:cNvSpPr/>
          <p:nvPr/>
        </p:nvSpPr>
        <p:spPr>
          <a:xfrm>
            <a:off x="4951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6" name="object 656"/>
          <p:cNvSpPr/>
          <p:nvPr/>
        </p:nvSpPr>
        <p:spPr>
          <a:xfrm>
            <a:off x="4958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7" name="object 657"/>
          <p:cNvSpPr/>
          <p:nvPr/>
        </p:nvSpPr>
        <p:spPr>
          <a:xfrm>
            <a:off x="4965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8" name="object 658"/>
          <p:cNvSpPr/>
          <p:nvPr/>
        </p:nvSpPr>
        <p:spPr>
          <a:xfrm>
            <a:off x="4973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9" name="object 659"/>
          <p:cNvSpPr/>
          <p:nvPr/>
        </p:nvSpPr>
        <p:spPr>
          <a:xfrm>
            <a:off x="49806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0" name="object 660"/>
          <p:cNvSpPr/>
          <p:nvPr/>
        </p:nvSpPr>
        <p:spPr>
          <a:xfrm>
            <a:off x="49868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1" name="object 661"/>
          <p:cNvSpPr/>
          <p:nvPr/>
        </p:nvSpPr>
        <p:spPr>
          <a:xfrm>
            <a:off x="4994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2" name="object 662"/>
          <p:cNvSpPr/>
          <p:nvPr/>
        </p:nvSpPr>
        <p:spPr>
          <a:xfrm>
            <a:off x="5001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3" name="object 663"/>
          <p:cNvSpPr/>
          <p:nvPr/>
        </p:nvSpPr>
        <p:spPr>
          <a:xfrm>
            <a:off x="5008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4" name="object 664"/>
          <p:cNvSpPr/>
          <p:nvPr/>
        </p:nvSpPr>
        <p:spPr>
          <a:xfrm>
            <a:off x="50162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5" name="object 665"/>
          <p:cNvSpPr/>
          <p:nvPr/>
        </p:nvSpPr>
        <p:spPr>
          <a:xfrm>
            <a:off x="5023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6" name="object 666"/>
          <p:cNvSpPr/>
          <p:nvPr/>
        </p:nvSpPr>
        <p:spPr>
          <a:xfrm>
            <a:off x="5030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7" name="object 667"/>
          <p:cNvSpPr/>
          <p:nvPr/>
        </p:nvSpPr>
        <p:spPr>
          <a:xfrm>
            <a:off x="5038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8" name="object 668"/>
          <p:cNvSpPr/>
          <p:nvPr/>
        </p:nvSpPr>
        <p:spPr>
          <a:xfrm>
            <a:off x="5044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9" name="object 669"/>
          <p:cNvSpPr/>
          <p:nvPr/>
        </p:nvSpPr>
        <p:spPr>
          <a:xfrm>
            <a:off x="5051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0" name="object 670"/>
          <p:cNvSpPr/>
          <p:nvPr/>
        </p:nvSpPr>
        <p:spPr>
          <a:xfrm>
            <a:off x="50591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1" name="object 671"/>
          <p:cNvSpPr/>
          <p:nvPr/>
        </p:nvSpPr>
        <p:spPr>
          <a:xfrm>
            <a:off x="50664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2" name="object 672"/>
          <p:cNvSpPr/>
          <p:nvPr/>
        </p:nvSpPr>
        <p:spPr>
          <a:xfrm>
            <a:off x="5073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3" name="object 673"/>
          <p:cNvSpPr/>
          <p:nvPr/>
        </p:nvSpPr>
        <p:spPr>
          <a:xfrm>
            <a:off x="5081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4" name="object 674"/>
          <p:cNvSpPr/>
          <p:nvPr/>
        </p:nvSpPr>
        <p:spPr>
          <a:xfrm>
            <a:off x="50884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5" name="object 675"/>
          <p:cNvSpPr/>
          <p:nvPr/>
        </p:nvSpPr>
        <p:spPr>
          <a:xfrm>
            <a:off x="5095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6" name="object 676"/>
          <p:cNvSpPr/>
          <p:nvPr/>
        </p:nvSpPr>
        <p:spPr>
          <a:xfrm>
            <a:off x="5102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7" name="object 677"/>
          <p:cNvSpPr/>
          <p:nvPr/>
        </p:nvSpPr>
        <p:spPr>
          <a:xfrm>
            <a:off x="5109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8" name="object 678"/>
          <p:cNvSpPr/>
          <p:nvPr/>
        </p:nvSpPr>
        <p:spPr>
          <a:xfrm>
            <a:off x="5116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9" name="object 679"/>
          <p:cNvSpPr/>
          <p:nvPr/>
        </p:nvSpPr>
        <p:spPr>
          <a:xfrm>
            <a:off x="5124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0" name="object 680"/>
          <p:cNvSpPr/>
          <p:nvPr/>
        </p:nvSpPr>
        <p:spPr>
          <a:xfrm>
            <a:off x="5131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1" name="object 681"/>
          <p:cNvSpPr/>
          <p:nvPr/>
        </p:nvSpPr>
        <p:spPr>
          <a:xfrm>
            <a:off x="5138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2" name="object 682"/>
          <p:cNvSpPr/>
          <p:nvPr/>
        </p:nvSpPr>
        <p:spPr>
          <a:xfrm>
            <a:off x="5146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3" name="object 683"/>
          <p:cNvSpPr/>
          <p:nvPr/>
        </p:nvSpPr>
        <p:spPr>
          <a:xfrm>
            <a:off x="5153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4" name="object 684"/>
          <p:cNvSpPr/>
          <p:nvPr/>
        </p:nvSpPr>
        <p:spPr>
          <a:xfrm>
            <a:off x="5159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5" name="object 685"/>
          <p:cNvSpPr/>
          <p:nvPr/>
        </p:nvSpPr>
        <p:spPr>
          <a:xfrm>
            <a:off x="51669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6" name="object 686"/>
          <p:cNvSpPr/>
          <p:nvPr/>
        </p:nvSpPr>
        <p:spPr>
          <a:xfrm>
            <a:off x="5174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7" name="object 687"/>
          <p:cNvSpPr/>
          <p:nvPr/>
        </p:nvSpPr>
        <p:spPr>
          <a:xfrm>
            <a:off x="5181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8" name="object 688"/>
          <p:cNvSpPr/>
          <p:nvPr/>
        </p:nvSpPr>
        <p:spPr>
          <a:xfrm>
            <a:off x="5188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9" name="object 689"/>
          <p:cNvSpPr/>
          <p:nvPr/>
        </p:nvSpPr>
        <p:spPr>
          <a:xfrm>
            <a:off x="51962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0" name="object 690"/>
          <p:cNvSpPr/>
          <p:nvPr/>
        </p:nvSpPr>
        <p:spPr>
          <a:xfrm>
            <a:off x="5203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1" name="object 691"/>
          <p:cNvSpPr/>
          <p:nvPr/>
        </p:nvSpPr>
        <p:spPr>
          <a:xfrm>
            <a:off x="5210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2" name="object 692"/>
          <p:cNvSpPr/>
          <p:nvPr/>
        </p:nvSpPr>
        <p:spPr>
          <a:xfrm>
            <a:off x="5217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3" name="object 693"/>
          <p:cNvSpPr/>
          <p:nvPr/>
        </p:nvSpPr>
        <p:spPr>
          <a:xfrm>
            <a:off x="5224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4" name="object 694"/>
          <p:cNvSpPr/>
          <p:nvPr/>
        </p:nvSpPr>
        <p:spPr>
          <a:xfrm>
            <a:off x="5231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5" name="object 695"/>
          <p:cNvSpPr/>
          <p:nvPr/>
        </p:nvSpPr>
        <p:spPr>
          <a:xfrm>
            <a:off x="5239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6" name="object 696"/>
          <p:cNvSpPr/>
          <p:nvPr/>
        </p:nvSpPr>
        <p:spPr>
          <a:xfrm>
            <a:off x="5246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7" name="object 697"/>
          <p:cNvSpPr/>
          <p:nvPr/>
        </p:nvSpPr>
        <p:spPr>
          <a:xfrm>
            <a:off x="5253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8" name="object 698"/>
          <p:cNvSpPr/>
          <p:nvPr/>
        </p:nvSpPr>
        <p:spPr>
          <a:xfrm>
            <a:off x="5261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9" name="object 699"/>
          <p:cNvSpPr/>
          <p:nvPr/>
        </p:nvSpPr>
        <p:spPr>
          <a:xfrm>
            <a:off x="52684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0" name="object 700"/>
          <p:cNvSpPr/>
          <p:nvPr/>
        </p:nvSpPr>
        <p:spPr>
          <a:xfrm>
            <a:off x="52747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1" name="object 701"/>
          <p:cNvSpPr/>
          <p:nvPr/>
        </p:nvSpPr>
        <p:spPr>
          <a:xfrm>
            <a:off x="5282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2" name="object 702"/>
          <p:cNvSpPr/>
          <p:nvPr/>
        </p:nvSpPr>
        <p:spPr>
          <a:xfrm>
            <a:off x="5289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3" name="object 703"/>
          <p:cNvSpPr/>
          <p:nvPr/>
        </p:nvSpPr>
        <p:spPr>
          <a:xfrm>
            <a:off x="5296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4" name="object 704"/>
          <p:cNvSpPr/>
          <p:nvPr/>
        </p:nvSpPr>
        <p:spPr>
          <a:xfrm>
            <a:off x="53040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5" name="object 705"/>
          <p:cNvSpPr/>
          <p:nvPr/>
        </p:nvSpPr>
        <p:spPr>
          <a:xfrm>
            <a:off x="5311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6" name="object 706"/>
          <p:cNvSpPr/>
          <p:nvPr/>
        </p:nvSpPr>
        <p:spPr>
          <a:xfrm>
            <a:off x="5318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7" name="object 707"/>
          <p:cNvSpPr/>
          <p:nvPr/>
        </p:nvSpPr>
        <p:spPr>
          <a:xfrm>
            <a:off x="5326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8" name="object 708"/>
          <p:cNvSpPr/>
          <p:nvPr/>
        </p:nvSpPr>
        <p:spPr>
          <a:xfrm>
            <a:off x="5332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9" name="object 709"/>
          <p:cNvSpPr/>
          <p:nvPr/>
        </p:nvSpPr>
        <p:spPr>
          <a:xfrm>
            <a:off x="5339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0" name="object 710"/>
          <p:cNvSpPr/>
          <p:nvPr/>
        </p:nvSpPr>
        <p:spPr>
          <a:xfrm>
            <a:off x="53469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1" name="object 711"/>
          <p:cNvSpPr/>
          <p:nvPr/>
        </p:nvSpPr>
        <p:spPr>
          <a:xfrm>
            <a:off x="53543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2" name="object 712"/>
          <p:cNvSpPr/>
          <p:nvPr/>
        </p:nvSpPr>
        <p:spPr>
          <a:xfrm>
            <a:off x="5361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3" name="object 713"/>
          <p:cNvSpPr/>
          <p:nvPr/>
        </p:nvSpPr>
        <p:spPr>
          <a:xfrm>
            <a:off x="5368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4" name="object 714"/>
          <p:cNvSpPr/>
          <p:nvPr/>
        </p:nvSpPr>
        <p:spPr>
          <a:xfrm>
            <a:off x="53763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5" name="object 715"/>
          <p:cNvSpPr/>
          <p:nvPr/>
        </p:nvSpPr>
        <p:spPr>
          <a:xfrm>
            <a:off x="5383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6" name="object 716"/>
          <p:cNvSpPr/>
          <p:nvPr/>
        </p:nvSpPr>
        <p:spPr>
          <a:xfrm>
            <a:off x="5389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7" name="object 717"/>
          <p:cNvSpPr/>
          <p:nvPr/>
        </p:nvSpPr>
        <p:spPr>
          <a:xfrm>
            <a:off x="5397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8" name="object 718"/>
          <p:cNvSpPr/>
          <p:nvPr/>
        </p:nvSpPr>
        <p:spPr>
          <a:xfrm>
            <a:off x="5404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9" name="object 719"/>
          <p:cNvSpPr/>
          <p:nvPr/>
        </p:nvSpPr>
        <p:spPr>
          <a:xfrm>
            <a:off x="5411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0" name="object 720"/>
          <p:cNvSpPr/>
          <p:nvPr/>
        </p:nvSpPr>
        <p:spPr>
          <a:xfrm>
            <a:off x="5419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1" name="object 721"/>
          <p:cNvSpPr/>
          <p:nvPr/>
        </p:nvSpPr>
        <p:spPr>
          <a:xfrm>
            <a:off x="5426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2" name="object 722"/>
          <p:cNvSpPr/>
          <p:nvPr/>
        </p:nvSpPr>
        <p:spPr>
          <a:xfrm>
            <a:off x="5433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3" name="object 723"/>
          <p:cNvSpPr/>
          <p:nvPr/>
        </p:nvSpPr>
        <p:spPr>
          <a:xfrm>
            <a:off x="5441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4" name="object 724"/>
          <p:cNvSpPr/>
          <p:nvPr/>
        </p:nvSpPr>
        <p:spPr>
          <a:xfrm>
            <a:off x="5447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5" name="object 725"/>
          <p:cNvSpPr/>
          <p:nvPr/>
        </p:nvSpPr>
        <p:spPr>
          <a:xfrm>
            <a:off x="5454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6" name="object 726"/>
          <p:cNvSpPr/>
          <p:nvPr/>
        </p:nvSpPr>
        <p:spPr>
          <a:xfrm>
            <a:off x="5462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7" name="object 727"/>
          <p:cNvSpPr/>
          <p:nvPr/>
        </p:nvSpPr>
        <p:spPr>
          <a:xfrm>
            <a:off x="5469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8" name="object 728"/>
          <p:cNvSpPr/>
          <p:nvPr/>
        </p:nvSpPr>
        <p:spPr>
          <a:xfrm>
            <a:off x="54767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9" name="object 729"/>
          <p:cNvSpPr/>
          <p:nvPr/>
        </p:nvSpPr>
        <p:spPr>
          <a:xfrm>
            <a:off x="5484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0" name="object 730"/>
          <p:cNvSpPr/>
          <p:nvPr/>
        </p:nvSpPr>
        <p:spPr>
          <a:xfrm>
            <a:off x="5491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1" name="object 731"/>
          <p:cNvSpPr/>
          <p:nvPr/>
        </p:nvSpPr>
        <p:spPr>
          <a:xfrm>
            <a:off x="5498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2" name="object 732"/>
          <p:cNvSpPr/>
          <p:nvPr/>
        </p:nvSpPr>
        <p:spPr>
          <a:xfrm>
            <a:off x="5505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3" name="object 733"/>
          <p:cNvSpPr/>
          <p:nvPr/>
        </p:nvSpPr>
        <p:spPr>
          <a:xfrm>
            <a:off x="5512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4" name="object 734"/>
          <p:cNvSpPr/>
          <p:nvPr/>
        </p:nvSpPr>
        <p:spPr>
          <a:xfrm>
            <a:off x="5519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5" name="object 735"/>
          <p:cNvSpPr/>
          <p:nvPr/>
        </p:nvSpPr>
        <p:spPr>
          <a:xfrm>
            <a:off x="5527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6" name="object 736"/>
          <p:cNvSpPr/>
          <p:nvPr/>
        </p:nvSpPr>
        <p:spPr>
          <a:xfrm>
            <a:off x="5534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7" name="object 737"/>
          <p:cNvSpPr/>
          <p:nvPr/>
        </p:nvSpPr>
        <p:spPr>
          <a:xfrm>
            <a:off x="5541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8" name="object 738"/>
          <p:cNvSpPr/>
          <p:nvPr/>
        </p:nvSpPr>
        <p:spPr>
          <a:xfrm>
            <a:off x="5549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9" name="object 739"/>
          <p:cNvSpPr/>
          <p:nvPr/>
        </p:nvSpPr>
        <p:spPr>
          <a:xfrm>
            <a:off x="5556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0" name="object 740"/>
          <p:cNvSpPr/>
          <p:nvPr/>
        </p:nvSpPr>
        <p:spPr>
          <a:xfrm>
            <a:off x="5562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1" name="object 741"/>
          <p:cNvSpPr/>
          <p:nvPr/>
        </p:nvSpPr>
        <p:spPr>
          <a:xfrm>
            <a:off x="5569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2" name="object 742"/>
          <p:cNvSpPr/>
          <p:nvPr/>
        </p:nvSpPr>
        <p:spPr>
          <a:xfrm>
            <a:off x="5577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3" name="object 743"/>
          <p:cNvSpPr/>
          <p:nvPr/>
        </p:nvSpPr>
        <p:spPr>
          <a:xfrm>
            <a:off x="55846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4" name="object 744"/>
          <p:cNvSpPr/>
          <p:nvPr/>
        </p:nvSpPr>
        <p:spPr>
          <a:xfrm>
            <a:off x="5591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5" name="object 745"/>
          <p:cNvSpPr/>
          <p:nvPr/>
        </p:nvSpPr>
        <p:spPr>
          <a:xfrm>
            <a:off x="5599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6" name="object 746"/>
          <p:cNvSpPr/>
          <p:nvPr/>
        </p:nvSpPr>
        <p:spPr>
          <a:xfrm>
            <a:off x="5606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7" name="object 747"/>
          <p:cNvSpPr/>
          <p:nvPr/>
        </p:nvSpPr>
        <p:spPr>
          <a:xfrm>
            <a:off x="5613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8" name="object 748"/>
          <p:cNvSpPr/>
          <p:nvPr/>
        </p:nvSpPr>
        <p:spPr>
          <a:xfrm>
            <a:off x="5620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9" name="object 749"/>
          <p:cNvSpPr/>
          <p:nvPr/>
        </p:nvSpPr>
        <p:spPr>
          <a:xfrm>
            <a:off x="5627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0" name="object 750"/>
          <p:cNvSpPr/>
          <p:nvPr/>
        </p:nvSpPr>
        <p:spPr>
          <a:xfrm>
            <a:off x="5634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1" name="object 751"/>
          <p:cNvSpPr/>
          <p:nvPr/>
        </p:nvSpPr>
        <p:spPr>
          <a:xfrm>
            <a:off x="56421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2" name="object 752"/>
          <p:cNvSpPr/>
          <p:nvPr/>
        </p:nvSpPr>
        <p:spPr>
          <a:xfrm>
            <a:off x="5649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3" name="object 753"/>
          <p:cNvSpPr/>
          <p:nvPr/>
        </p:nvSpPr>
        <p:spPr>
          <a:xfrm>
            <a:off x="5656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4" name="object 754"/>
          <p:cNvSpPr/>
          <p:nvPr/>
        </p:nvSpPr>
        <p:spPr>
          <a:xfrm>
            <a:off x="5664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5" name="object 755"/>
          <p:cNvSpPr/>
          <p:nvPr/>
        </p:nvSpPr>
        <p:spPr>
          <a:xfrm>
            <a:off x="56714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6" name="object 756"/>
          <p:cNvSpPr/>
          <p:nvPr/>
        </p:nvSpPr>
        <p:spPr>
          <a:xfrm>
            <a:off x="5677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7" name="object 757"/>
          <p:cNvSpPr/>
          <p:nvPr/>
        </p:nvSpPr>
        <p:spPr>
          <a:xfrm>
            <a:off x="5685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8" name="object 758"/>
          <p:cNvSpPr/>
          <p:nvPr/>
        </p:nvSpPr>
        <p:spPr>
          <a:xfrm>
            <a:off x="5692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9" name="object 759"/>
          <p:cNvSpPr/>
          <p:nvPr/>
        </p:nvSpPr>
        <p:spPr>
          <a:xfrm>
            <a:off x="5699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0" name="object 760"/>
          <p:cNvSpPr/>
          <p:nvPr/>
        </p:nvSpPr>
        <p:spPr>
          <a:xfrm>
            <a:off x="5707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1" name="object 761"/>
          <p:cNvSpPr/>
          <p:nvPr/>
        </p:nvSpPr>
        <p:spPr>
          <a:xfrm>
            <a:off x="5714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2" name="object 762"/>
          <p:cNvSpPr/>
          <p:nvPr/>
        </p:nvSpPr>
        <p:spPr>
          <a:xfrm>
            <a:off x="5721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3" name="object 763"/>
          <p:cNvSpPr/>
          <p:nvPr/>
        </p:nvSpPr>
        <p:spPr>
          <a:xfrm>
            <a:off x="5729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4" name="object 764"/>
          <p:cNvSpPr/>
          <p:nvPr/>
        </p:nvSpPr>
        <p:spPr>
          <a:xfrm>
            <a:off x="5735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5" name="object 765"/>
          <p:cNvSpPr/>
          <p:nvPr/>
        </p:nvSpPr>
        <p:spPr>
          <a:xfrm>
            <a:off x="5742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6" name="object 766"/>
          <p:cNvSpPr/>
          <p:nvPr/>
        </p:nvSpPr>
        <p:spPr>
          <a:xfrm>
            <a:off x="57500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7" name="object 767"/>
          <p:cNvSpPr/>
          <p:nvPr/>
        </p:nvSpPr>
        <p:spPr>
          <a:xfrm>
            <a:off x="5757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8" name="object 768"/>
          <p:cNvSpPr/>
          <p:nvPr/>
        </p:nvSpPr>
        <p:spPr>
          <a:xfrm>
            <a:off x="5764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9" name="object 769"/>
          <p:cNvSpPr/>
          <p:nvPr/>
        </p:nvSpPr>
        <p:spPr>
          <a:xfrm>
            <a:off x="5771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0" name="object 770"/>
          <p:cNvSpPr/>
          <p:nvPr/>
        </p:nvSpPr>
        <p:spPr>
          <a:xfrm>
            <a:off x="5779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1" name="object 771"/>
          <p:cNvSpPr/>
          <p:nvPr/>
        </p:nvSpPr>
        <p:spPr>
          <a:xfrm>
            <a:off x="5786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2" name="object 772"/>
          <p:cNvSpPr/>
          <p:nvPr/>
        </p:nvSpPr>
        <p:spPr>
          <a:xfrm>
            <a:off x="5792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3" name="object 773"/>
          <p:cNvSpPr/>
          <p:nvPr/>
        </p:nvSpPr>
        <p:spPr>
          <a:xfrm>
            <a:off x="5800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4" name="object 774"/>
          <p:cNvSpPr/>
          <p:nvPr/>
        </p:nvSpPr>
        <p:spPr>
          <a:xfrm>
            <a:off x="5807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5" name="object 775"/>
          <p:cNvSpPr/>
          <p:nvPr/>
        </p:nvSpPr>
        <p:spPr>
          <a:xfrm>
            <a:off x="5814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6" name="object 776"/>
          <p:cNvSpPr/>
          <p:nvPr/>
        </p:nvSpPr>
        <p:spPr>
          <a:xfrm>
            <a:off x="5822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7" name="object 777"/>
          <p:cNvSpPr/>
          <p:nvPr/>
        </p:nvSpPr>
        <p:spPr>
          <a:xfrm>
            <a:off x="5829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8" name="object 778"/>
          <p:cNvSpPr/>
          <p:nvPr/>
        </p:nvSpPr>
        <p:spPr>
          <a:xfrm>
            <a:off x="5836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9" name="object 779"/>
          <p:cNvSpPr/>
          <p:nvPr/>
        </p:nvSpPr>
        <p:spPr>
          <a:xfrm>
            <a:off x="5844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0" name="object 780"/>
          <p:cNvSpPr/>
          <p:nvPr/>
        </p:nvSpPr>
        <p:spPr>
          <a:xfrm>
            <a:off x="5850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1" name="object 781"/>
          <p:cNvSpPr/>
          <p:nvPr/>
        </p:nvSpPr>
        <p:spPr>
          <a:xfrm>
            <a:off x="5857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2" name="object 782"/>
          <p:cNvSpPr/>
          <p:nvPr/>
        </p:nvSpPr>
        <p:spPr>
          <a:xfrm>
            <a:off x="5865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3" name="object 783"/>
          <p:cNvSpPr/>
          <p:nvPr/>
        </p:nvSpPr>
        <p:spPr>
          <a:xfrm>
            <a:off x="5872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4" name="object 784"/>
          <p:cNvSpPr/>
          <p:nvPr/>
        </p:nvSpPr>
        <p:spPr>
          <a:xfrm>
            <a:off x="5879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5" name="object 785"/>
          <p:cNvSpPr/>
          <p:nvPr/>
        </p:nvSpPr>
        <p:spPr>
          <a:xfrm>
            <a:off x="5887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6" name="object 786"/>
          <p:cNvSpPr/>
          <p:nvPr/>
        </p:nvSpPr>
        <p:spPr>
          <a:xfrm>
            <a:off x="5894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7" name="object 787"/>
          <p:cNvSpPr/>
          <p:nvPr/>
        </p:nvSpPr>
        <p:spPr>
          <a:xfrm>
            <a:off x="5901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8" name="object 788"/>
          <p:cNvSpPr/>
          <p:nvPr/>
        </p:nvSpPr>
        <p:spPr>
          <a:xfrm>
            <a:off x="5908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9" name="object 789"/>
          <p:cNvSpPr/>
          <p:nvPr/>
        </p:nvSpPr>
        <p:spPr>
          <a:xfrm>
            <a:off x="5915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0" name="object 790"/>
          <p:cNvSpPr/>
          <p:nvPr/>
        </p:nvSpPr>
        <p:spPr>
          <a:xfrm>
            <a:off x="5922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1" name="object 791"/>
          <p:cNvSpPr/>
          <p:nvPr/>
        </p:nvSpPr>
        <p:spPr>
          <a:xfrm>
            <a:off x="59300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2" name="object 792"/>
          <p:cNvSpPr/>
          <p:nvPr/>
        </p:nvSpPr>
        <p:spPr>
          <a:xfrm>
            <a:off x="5937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3" name="object 793"/>
          <p:cNvSpPr/>
          <p:nvPr/>
        </p:nvSpPr>
        <p:spPr>
          <a:xfrm>
            <a:off x="5944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4" name="object 794"/>
          <p:cNvSpPr/>
          <p:nvPr/>
        </p:nvSpPr>
        <p:spPr>
          <a:xfrm>
            <a:off x="5952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5" name="object 795"/>
          <p:cNvSpPr/>
          <p:nvPr/>
        </p:nvSpPr>
        <p:spPr>
          <a:xfrm>
            <a:off x="5959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6" name="object 796"/>
          <p:cNvSpPr/>
          <p:nvPr/>
        </p:nvSpPr>
        <p:spPr>
          <a:xfrm>
            <a:off x="5965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7" name="object 797"/>
          <p:cNvSpPr/>
          <p:nvPr/>
        </p:nvSpPr>
        <p:spPr>
          <a:xfrm>
            <a:off x="5972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8" name="object 798"/>
          <p:cNvSpPr/>
          <p:nvPr/>
        </p:nvSpPr>
        <p:spPr>
          <a:xfrm>
            <a:off x="5980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9" name="object 799"/>
          <p:cNvSpPr/>
          <p:nvPr/>
        </p:nvSpPr>
        <p:spPr>
          <a:xfrm>
            <a:off x="5987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0" name="object 800"/>
          <p:cNvSpPr/>
          <p:nvPr/>
        </p:nvSpPr>
        <p:spPr>
          <a:xfrm>
            <a:off x="5994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1" name="object 801"/>
          <p:cNvSpPr/>
          <p:nvPr/>
        </p:nvSpPr>
        <p:spPr>
          <a:xfrm>
            <a:off x="6002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2" name="object 802"/>
          <p:cNvSpPr/>
          <p:nvPr/>
        </p:nvSpPr>
        <p:spPr>
          <a:xfrm>
            <a:off x="6009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3" name="object 803"/>
          <p:cNvSpPr/>
          <p:nvPr/>
        </p:nvSpPr>
        <p:spPr>
          <a:xfrm>
            <a:off x="6016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4" name="object 804"/>
          <p:cNvSpPr/>
          <p:nvPr/>
        </p:nvSpPr>
        <p:spPr>
          <a:xfrm>
            <a:off x="6023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5" name="object 805"/>
          <p:cNvSpPr/>
          <p:nvPr/>
        </p:nvSpPr>
        <p:spPr>
          <a:xfrm>
            <a:off x="6030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6" name="object 806"/>
          <p:cNvSpPr/>
          <p:nvPr/>
        </p:nvSpPr>
        <p:spPr>
          <a:xfrm>
            <a:off x="6037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7" name="object 807"/>
          <p:cNvSpPr/>
          <p:nvPr/>
        </p:nvSpPr>
        <p:spPr>
          <a:xfrm>
            <a:off x="6045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8" name="object 808"/>
          <p:cNvSpPr/>
          <p:nvPr/>
        </p:nvSpPr>
        <p:spPr>
          <a:xfrm>
            <a:off x="6052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9" name="object 809"/>
          <p:cNvSpPr/>
          <p:nvPr/>
        </p:nvSpPr>
        <p:spPr>
          <a:xfrm>
            <a:off x="6059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0" name="object 810"/>
          <p:cNvSpPr/>
          <p:nvPr/>
        </p:nvSpPr>
        <p:spPr>
          <a:xfrm>
            <a:off x="6067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1" name="object 811"/>
          <p:cNvSpPr/>
          <p:nvPr/>
        </p:nvSpPr>
        <p:spPr>
          <a:xfrm>
            <a:off x="6074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2" name="object 812"/>
          <p:cNvSpPr/>
          <p:nvPr/>
        </p:nvSpPr>
        <p:spPr>
          <a:xfrm>
            <a:off x="6080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3" name="object 813"/>
          <p:cNvSpPr/>
          <p:nvPr/>
        </p:nvSpPr>
        <p:spPr>
          <a:xfrm>
            <a:off x="6088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4" name="object 814"/>
          <p:cNvSpPr/>
          <p:nvPr/>
        </p:nvSpPr>
        <p:spPr>
          <a:xfrm>
            <a:off x="6095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5" name="object 815"/>
          <p:cNvSpPr/>
          <p:nvPr/>
        </p:nvSpPr>
        <p:spPr>
          <a:xfrm>
            <a:off x="6102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6" name="object 816"/>
          <p:cNvSpPr/>
          <p:nvPr/>
        </p:nvSpPr>
        <p:spPr>
          <a:xfrm>
            <a:off x="6110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7" name="object 817"/>
          <p:cNvSpPr/>
          <p:nvPr/>
        </p:nvSpPr>
        <p:spPr>
          <a:xfrm>
            <a:off x="6117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8" name="object 818"/>
          <p:cNvSpPr/>
          <p:nvPr/>
        </p:nvSpPr>
        <p:spPr>
          <a:xfrm>
            <a:off x="6124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9" name="object 819"/>
          <p:cNvSpPr/>
          <p:nvPr/>
        </p:nvSpPr>
        <p:spPr>
          <a:xfrm>
            <a:off x="6132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0" name="object 820"/>
          <p:cNvSpPr/>
          <p:nvPr/>
        </p:nvSpPr>
        <p:spPr>
          <a:xfrm>
            <a:off x="6138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1" name="object 821"/>
          <p:cNvSpPr/>
          <p:nvPr/>
        </p:nvSpPr>
        <p:spPr>
          <a:xfrm>
            <a:off x="6145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2" name="object 822"/>
          <p:cNvSpPr/>
          <p:nvPr/>
        </p:nvSpPr>
        <p:spPr>
          <a:xfrm>
            <a:off x="6153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3" name="object 823"/>
          <p:cNvSpPr/>
          <p:nvPr/>
        </p:nvSpPr>
        <p:spPr>
          <a:xfrm>
            <a:off x="6160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4" name="object 824"/>
          <p:cNvSpPr/>
          <p:nvPr/>
        </p:nvSpPr>
        <p:spPr>
          <a:xfrm>
            <a:off x="6167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5" name="object 825"/>
          <p:cNvSpPr/>
          <p:nvPr/>
        </p:nvSpPr>
        <p:spPr>
          <a:xfrm>
            <a:off x="6175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6" name="object 826"/>
          <p:cNvSpPr/>
          <p:nvPr/>
        </p:nvSpPr>
        <p:spPr>
          <a:xfrm>
            <a:off x="6182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7" name="object 827"/>
          <p:cNvSpPr/>
          <p:nvPr/>
        </p:nvSpPr>
        <p:spPr>
          <a:xfrm>
            <a:off x="6189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8" name="object 828"/>
          <p:cNvSpPr/>
          <p:nvPr/>
        </p:nvSpPr>
        <p:spPr>
          <a:xfrm>
            <a:off x="6195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9" name="object 829"/>
          <p:cNvSpPr/>
          <p:nvPr/>
        </p:nvSpPr>
        <p:spPr>
          <a:xfrm>
            <a:off x="6203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0" name="object 830"/>
          <p:cNvSpPr/>
          <p:nvPr/>
        </p:nvSpPr>
        <p:spPr>
          <a:xfrm>
            <a:off x="6210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1" name="object 831"/>
          <p:cNvSpPr/>
          <p:nvPr/>
        </p:nvSpPr>
        <p:spPr>
          <a:xfrm>
            <a:off x="62179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2" name="object 832"/>
          <p:cNvSpPr/>
          <p:nvPr/>
        </p:nvSpPr>
        <p:spPr>
          <a:xfrm>
            <a:off x="6225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3" name="object 833"/>
          <p:cNvSpPr/>
          <p:nvPr/>
        </p:nvSpPr>
        <p:spPr>
          <a:xfrm>
            <a:off x="6232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4" name="object 834"/>
          <p:cNvSpPr/>
          <p:nvPr/>
        </p:nvSpPr>
        <p:spPr>
          <a:xfrm>
            <a:off x="6239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5" name="object 835"/>
          <p:cNvSpPr/>
          <p:nvPr/>
        </p:nvSpPr>
        <p:spPr>
          <a:xfrm>
            <a:off x="6247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6" name="object 836"/>
          <p:cNvSpPr/>
          <p:nvPr/>
        </p:nvSpPr>
        <p:spPr>
          <a:xfrm>
            <a:off x="6253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7" name="object 837"/>
          <p:cNvSpPr/>
          <p:nvPr/>
        </p:nvSpPr>
        <p:spPr>
          <a:xfrm>
            <a:off x="6260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8" name="object 838"/>
          <p:cNvSpPr/>
          <p:nvPr/>
        </p:nvSpPr>
        <p:spPr>
          <a:xfrm>
            <a:off x="6268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9" name="object 839"/>
          <p:cNvSpPr/>
          <p:nvPr/>
        </p:nvSpPr>
        <p:spPr>
          <a:xfrm>
            <a:off x="6275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0" name="object 840"/>
          <p:cNvSpPr/>
          <p:nvPr/>
        </p:nvSpPr>
        <p:spPr>
          <a:xfrm>
            <a:off x="6282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1" name="object 841"/>
          <p:cNvSpPr/>
          <p:nvPr/>
        </p:nvSpPr>
        <p:spPr>
          <a:xfrm>
            <a:off x="6290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2" name="object 842"/>
          <p:cNvSpPr/>
          <p:nvPr/>
        </p:nvSpPr>
        <p:spPr>
          <a:xfrm>
            <a:off x="6297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3" name="object 843"/>
          <p:cNvSpPr/>
          <p:nvPr/>
        </p:nvSpPr>
        <p:spPr>
          <a:xfrm>
            <a:off x="6304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4" name="object 844"/>
          <p:cNvSpPr/>
          <p:nvPr/>
        </p:nvSpPr>
        <p:spPr>
          <a:xfrm>
            <a:off x="6311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5" name="object 845"/>
          <p:cNvSpPr/>
          <p:nvPr/>
        </p:nvSpPr>
        <p:spPr>
          <a:xfrm>
            <a:off x="6318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6" name="object 846"/>
          <p:cNvSpPr/>
          <p:nvPr/>
        </p:nvSpPr>
        <p:spPr>
          <a:xfrm>
            <a:off x="6325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7" name="object 847"/>
          <p:cNvSpPr/>
          <p:nvPr/>
        </p:nvSpPr>
        <p:spPr>
          <a:xfrm>
            <a:off x="6333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8" name="object 848"/>
          <p:cNvSpPr/>
          <p:nvPr/>
        </p:nvSpPr>
        <p:spPr>
          <a:xfrm>
            <a:off x="63403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9" name="object 849"/>
          <p:cNvSpPr/>
          <p:nvPr/>
        </p:nvSpPr>
        <p:spPr>
          <a:xfrm>
            <a:off x="6347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0" name="object 850"/>
          <p:cNvSpPr/>
          <p:nvPr/>
        </p:nvSpPr>
        <p:spPr>
          <a:xfrm>
            <a:off x="6355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1" name="object 851"/>
          <p:cNvSpPr/>
          <p:nvPr/>
        </p:nvSpPr>
        <p:spPr>
          <a:xfrm>
            <a:off x="6362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2" name="object 852"/>
          <p:cNvSpPr/>
          <p:nvPr/>
        </p:nvSpPr>
        <p:spPr>
          <a:xfrm>
            <a:off x="6368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3" name="object 853"/>
          <p:cNvSpPr/>
          <p:nvPr/>
        </p:nvSpPr>
        <p:spPr>
          <a:xfrm>
            <a:off x="6375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4" name="object 854"/>
          <p:cNvSpPr/>
          <p:nvPr/>
        </p:nvSpPr>
        <p:spPr>
          <a:xfrm>
            <a:off x="6383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5" name="object 855"/>
          <p:cNvSpPr/>
          <p:nvPr/>
        </p:nvSpPr>
        <p:spPr>
          <a:xfrm>
            <a:off x="6390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6" name="object 856"/>
          <p:cNvSpPr/>
          <p:nvPr/>
        </p:nvSpPr>
        <p:spPr>
          <a:xfrm>
            <a:off x="6397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7" name="object 857"/>
          <p:cNvSpPr/>
          <p:nvPr/>
        </p:nvSpPr>
        <p:spPr>
          <a:xfrm>
            <a:off x="6405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8" name="object 858"/>
          <p:cNvSpPr/>
          <p:nvPr/>
        </p:nvSpPr>
        <p:spPr>
          <a:xfrm>
            <a:off x="6412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9" name="object 859"/>
          <p:cNvSpPr/>
          <p:nvPr/>
        </p:nvSpPr>
        <p:spPr>
          <a:xfrm>
            <a:off x="6419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0" name="object 860"/>
          <p:cNvSpPr/>
          <p:nvPr/>
        </p:nvSpPr>
        <p:spPr>
          <a:xfrm>
            <a:off x="6426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1" name="object 861"/>
          <p:cNvSpPr/>
          <p:nvPr/>
        </p:nvSpPr>
        <p:spPr>
          <a:xfrm>
            <a:off x="6433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2" name="object 862"/>
          <p:cNvSpPr/>
          <p:nvPr/>
        </p:nvSpPr>
        <p:spPr>
          <a:xfrm>
            <a:off x="6440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3" name="object 863"/>
          <p:cNvSpPr/>
          <p:nvPr/>
        </p:nvSpPr>
        <p:spPr>
          <a:xfrm>
            <a:off x="64482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4" name="object 864"/>
          <p:cNvSpPr/>
          <p:nvPr/>
        </p:nvSpPr>
        <p:spPr>
          <a:xfrm>
            <a:off x="6455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5" name="object 865"/>
          <p:cNvSpPr/>
          <p:nvPr/>
        </p:nvSpPr>
        <p:spPr>
          <a:xfrm>
            <a:off x="6462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6" name="object 866"/>
          <p:cNvSpPr/>
          <p:nvPr/>
        </p:nvSpPr>
        <p:spPr>
          <a:xfrm>
            <a:off x="6470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7" name="object 867"/>
          <p:cNvSpPr/>
          <p:nvPr/>
        </p:nvSpPr>
        <p:spPr>
          <a:xfrm>
            <a:off x="6477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8" name="object 868"/>
          <p:cNvSpPr/>
          <p:nvPr/>
        </p:nvSpPr>
        <p:spPr>
          <a:xfrm>
            <a:off x="6483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9" name="object 869"/>
          <p:cNvSpPr/>
          <p:nvPr/>
        </p:nvSpPr>
        <p:spPr>
          <a:xfrm>
            <a:off x="6491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0" name="object 870"/>
          <p:cNvSpPr/>
          <p:nvPr/>
        </p:nvSpPr>
        <p:spPr>
          <a:xfrm>
            <a:off x="6498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1" name="object 871"/>
          <p:cNvSpPr/>
          <p:nvPr/>
        </p:nvSpPr>
        <p:spPr>
          <a:xfrm>
            <a:off x="65057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2" name="object 872"/>
          <p:cNvSpPr/>
          <p:nvPr/>
        </p:nvSpPr>
        <p:spPr>
          <a:xfrm>
            <a:off x="6513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3" name="object 873"/>
          <p:cNvSpPr/>
          <p:nvPr/>
        </p:nvSpPr>
        <p:spPr>
          <a:xfrm>
            <a:off x="6520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4" name="object 874"/>
          <p:cNvSpPr/>
          <p:nvPr/>
        </p:nvSpPr>
        <p:spPr>
          <a:xfrm>
            <a:off x="6527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5" name="object 875"/>
          <p:cNvSpPr/>
          <p:nvPr/>
        </p:nvSpPr>
        <p:spPr>
          <a:xfrm>
            <a:off x="65350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6" name="object 876"/>
          <p:cNvSpPr/>
          <p:nvPr/>
        </p:nvSpPr>
        <p:spPr>
          <a:xfrm>
            <a:off x="6541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7" name="object 877"/>
          <p:cNvSpPr/>
          <p:nvPr/>
        </p:nvSpPr>
        <p:spPr>
          <a:xfrm>
            <a:off x="6548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8" name="object 878"/>
          <p:cNvSpPr/>
          <p:nvPr/>
        </p:nvSpPr>
        <p:spPr>
          <a:xfrm>
            <a:off x="6556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9" name="object 879"/>
          <p:cNvSpPr/>
          <p:nvPr/>
        </p:nvSpPr>
        <p:spPr>
          <a:xfrm>
            <a:off x="6563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0" name="object 880"/>
          <p:cNvSpPr/>
          <p:nvPr/>
        </p:nvSpPr>
        <p:spPr>
          <a:xfrm>
            <a:off x="6570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1" name="object 881"/>
          <p:cNvSpPr/>
          <p:nvPr/>
        </p:nvSpPr>
        <p:spPr>
          <a:xfrm>
            <a:off x="65780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2" name="object 882"/>
          <p:cNvSpPr/>
          <p:nvPr/>
        </p:nvSpPr>
        <p:spPr>
          <a:xfrm>
            <a:off x="6585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3" name="object 883"/>
          <p:cNvSpPr/>
          <p:nvPr/>
        </p:nvSpPr>
        <p:spPr>
          <a:xfrm>
            <a:off x="6592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4" name="object 884"/>
          <p:cNvSpPr/>
          <p:nvPr/>
        </p:nvSpPr>
        <p:spPr>
          <a:xfrm>
            <a:off x="6598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5" name="object 885"/>
          <p:cNvSpPr/>
          <p:nvPr/>
        </p:nvSpPr>
        <p:spPr>
          <a:xfrm>
            <a:off x="6606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6" name="object 886"/>
          <p:cNvSpPr/>
          <p:nvPr/>
        </p:nvSpPr>
        <p:spPr>
          <a:xfrm>
            <a:off x="66136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7" name="object 887"/>
          <p:cNvSpPr/>
          <p:nvPr/>
        </p:nvSpPr>
        <p:spPr>
          <a:xfrm>
            <a:off x="6620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8" name="object 888"/>
          <p:cNvSpPr/>
          <p:nvPr/>
        </p:nvSpPr>
        <p:spPr>
          <a:xfrm>
            <a:off x="6628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9" name="object 889"/>
          <p:cNvSpPr/>
          <p:nvPr/>
        </p:nvSpPr>
        <p:spPr>
          <a:xfrm>
            <a:off x="6635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0" name="object 890"/>
          <p:cNvSpPr/>
          <p:nvPr/>
        </p:nvSpPr>
        <p:spPr>
          <a:xfrm>
            <a:off x="6642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1" name="object 891"/>
          <p:cNvSpPr/>
          <p:nvPr/>
        </p:nvSpPr>
        <p:spPr>
          <a:xfrm>
            <a:off x="6650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2" name="object 892"/>
          <p:cNvSpPr/>
          <p:nvPr/>
        </p:nvSpPr>
        <p:spPr>
          <a:xfrm>
            <a:off x="66565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3" name="object 893"/>
          <p:cNvSpPr/>
          <p:nvPr/>
        </p:nvSpPr>
        <p:spPr>
          <a:xfrm>
            <a:off x="66638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4" name="object 894"/>
          <p:cNvSpPr/>
          <p:nvPr/>
        </p:nvSpPr>
        <p:spPr>
          <a:xfrm>
            <a:off x="6671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5" name="object 895"/>
          <p:cNvSpPr/>
          <p:nvPr/>
        </p:nvSpPr>
        <p:spPr>
          <a:xfrm>
            <a:off x="6678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6" name="object 896"/>
          <p:cNvSpPr/>
          <p:nvPr/>
        </p:nvSpPr>
        <p:spPr>
          <a:xfrm>
            <a:off x="6685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7" name="object 897"/>
          <p:cNvSpPr/>
          <p:nvPr/>
        </p:nvSpPr>
        <p:spPr>
          <a:xfrm>
            <a:off x="6693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8" name="object 898"/>
          <p:cNvSpPr/>
          <p:nvPr/>
        </p:nvSpPr>
        <p:spPr>
          <a:xfrm>
            <a:off x="6700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9" name="object 899"/>
          <p:cNvSpPr/>
          <p:nvPr/>
        </p:nvSpPr>
        <p:spPr>
          <a:xfrm>
            <a:off x="67078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0" name="object 900"/>
          <p:cNvSpPr/>
          <p:nvPr/>
        </p:nvSpPr>
        <p:spPr>
          <a:xfrm>
            <a:off x="6714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1" name="object 901"/>
          <p:cNvSpPr/>
          <p:nvPr/>
        </p:nvSpPr>
        <p:spPr>
          <a:xfrm>
            <a:off x="6721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2" name="object 902"/>
          <p:cNvSpPr/>
          <p:nvPr/>
        </p:nvSpPr>
        <p:spPr>
          <a:xfrm>
            <a:off x="6728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3" name="object 903"/>
          <p:cNvSpPr/>
          <p:nvPr/>
        </p:nvSpPr>
        <p:spPr>
          <a:xfrm>
            <a:off x="6736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4" name="object 904"/>
          <p:cNvSpPr/>
          <p:nvPr/>
        </p:nvSpPr>
        <p:spPr>
          <a:xfrm>
            <a:off x="67434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5" name="object 905"/>
          <p:cNvSpPr/>
          <p:nvPr/>
        </p:nvSpPr>
        <p:spPr>
          <a:xfrm>
            <a:off x="6750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6" name="object 906"/>
          <p:cNvSpPr/>
          <p:nvPr/>
        </p:nvSpPr>
        <p:spPr>
          <a:xfrm>
            <a:off x="6758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7" name="object 907"/>
          <p:cNvSpPr/>
          <p:nvPr/>
        </p:nvSpPr>
        <p:spPr>
          <a:xfrm>
            <a:off x="6765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8" name="object 908"/>
          <p:cNvSpPr/>
          <p:nvPr/>
        </p:nvSpPr>
        <p:spPr>
          <a:xfrm>
            <a:off x="6771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9" name="object 909"/>
          <p:cNvSpPr/>
          <p:nvPr/>
        </p:nvSpPr>
        <p:spPr>
          <a:xfrm>
            <a:off x="6779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0" name="object 910"/>
          <p:cNvSpPr/>
          <p:nvPr/>
        </p:nvSpPr>
        <p:spPr>
          <a:xfrm>
            <a:off x="67863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1" name="object 911"/>
          <p:cNvSpPr/>
          <p:nvPr/>
        </p:nvSpPr>
        <p:spPr>
          <a:xfrm>
            <a:off x="6793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2" name="object 912"/>
          <p:cNvSpPr/>
          <p:nvPr/>
        </p:nvSpPr>
        <p:spPr>
          <a:xfrm>
            <a:off x="6800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3" name="object 913"/>
          <p:cNvSpPr/>
          <p:nvPr/>
        </p:nvSpPr>
        <p:spPr>
          <a:xfrm>
            <a:off x="6808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4" name="object 914"/>
          <p:cNvSpPr/>
          <p:nvPr/>
        </p:nvSpPr>
        <p:spPr>
          <a:xfrm>
            <a:off x="6815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5" name="object 915"/>
          <p:cNvSpPr/>
          <p:nvPr/>
        </p:nvSpPr>
        <p:spPr>
          <a:xfrm>
            <a:off x="6822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6" name="object 916"/>
          <p:cNvSpPr/>
          <p:nvPr/>
        </p:nvSpPr>
        <p:spPr>
          <a:xfrm>
            <a:off x="6829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7" name="object 917"/>
          <p:cNvSpPr/>
          <p:nvPr/>
        </p:nvSpPr>
        <p:spPr>
          <a:xfrm>
            <a:off x="6836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8" name="object 918"/>
          <p:cNvSpPr/>
          <p:nvPr/>
        </p:nvSpPr>
        <p:spPr>
          <a:xfrm>
            <a:off x="6843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9" name="object 919"/>
          <p:cNvSpPr/>
          <p:nvPr/>
        </p:nvSpPr>
        <p:spPr>
          <a:xfrm>
            <a:off x="6851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0" name="object 920"/>
          <p:cNvSpPr/>
          <p:nvPr/>
        </p:nvSpPr>
        <p:spPr>
          <a:xfrm>
            <a:off x="6858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1" name="object 921"/>
          <p:cNvSpPr/>
          <p:nvPr/>
        </p:nvSpPr>
        <p:spPr>
          <a:xfrm>
            <a:off x="6865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2" name="object 922"/>
          <p:cNvSpPr/>
          <p:nvPr/>
        </p:nvSpPr>
        <p:spPr>
          <a:xfrm>
            <a:off x="6873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3" name="object 923"/>
          <p:cNvSpPr/>
          <p:nvPr/>
        </p:nvSpPr>
        <p:spPr>
          <a:xfrm>
            <a:off x="6880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4" name="object 924"/>
          <p:cNvSpPr/>
          <p:nvPr/>
        </p:nvSpPr>
        <p:spPr>
          <a:xfrm>
            <a:off x="6886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5" name="object 925"/>
          <p:cNvSpPr/>
          <p:nvPr/>
        </p:nvSpPr>
        <p:spPr>
          <a:xfrm>
            <a:off x="6894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6" name="object 926"/>
          <p:cNvSpPr/>
          <p:nvPr/>
        </p:nvSpPr>
        <p:spPr>
          <a:xfrm>
            <a:off x="6901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7" name="object 927"/>
          <p:cNvSpPr/>
          <p:nvPr/>
        </p:nvSpPr>
        <p:spPr>
          <a:xfrm>
            <a:off x="6908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8" name="object 928"/>
          <p:cNvSpPr/>
          <p:nvPr/>
        </p:nvSpPr>
        <p:spPr>
          <a:xfrm>
            <a:off x="6916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9" name="object 929"/>
          <p:cNvSpPr/>
          <p:nvPr/>
        </p:nvSpPr>
        <p:spPr>
          <a:xfrm>
            <a:off x="6923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0" name="object 930"/>
          <p:cNvSpPr/>
          <p:nvPr/>
        </p:nvSpPr>
        <p:spPr>
          <a:xfrm>
            <a:off x="6930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1" name="object 931"/>
          <p:cNvSpPr/>
          <p:nvPr/>
        </p:nvSpPr>
        <p:spPr>
          <a:xfrm>
            <a:off x="6938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2" name="object 932"/>
          <p:cNvSpPr/>
          <p:nvPr/>
        </p:nvSpPr>
        <p:spPr>
          <a:xfrm>
            <a:off x="6944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3" name="object 933"/>
          <p:cNvSpPr/>
          <p:nvPr/>
        </p:nvSpPr>
        <p:spPr>
          <a:xfrm>
            <a:off x="69517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4" name="object 934"/>
          <p:cNvSpPr/>
          <p:nvPr/>
        </p:nvSpPr>
        <p:spPr>
          <a:xfrm>
            <a:off x="6959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5" name="object 935"/>
          <p:cNvSpPr/>
          <p:nvPr/>
        </p:nvSpPr>
        <p:spPr>
          <a:xfrm>
            <a:off x="6966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6" name="object 936"/>
          <p:cNvSpPr/>
          <p:nvPr/>
        </p:nvSpPr>
        <p:spPr>
          <a:xfrm>
            <a:off x="6973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7" name="object 937"/>
          <p:cNvSpPr/>
          <p:nvPr/>
        </p:nvSpPr>
        <p:spPr>
          <a:xfrm>
            <a:off x="6981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8" name="object 938"/>
          <p:cNvSpPr/>
          <p:nvPr/>
        </p:nvSpPr>
        <p:spPr>
          <a:xfrm>
            <a:off x="6988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9" name="object 939"/>
          <p:cNvSpPr/>
          <p:nvPr/>
        </p:nvSpPr>
        <p:spPr>
          <a:xfrm>
            <a:off x="69956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0" name="object 940"/>
          <p:cNvSpPr/>
          <p:nvPr/>
        </p:nvSpPr>
        <p:spPr>
          <a:xfrm>
            <a:off x="7001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1" name="object 941"/>
          <p:cNvSpPr/>
          <p:nvPr/>
        </p:nvSpPr>
        <p:spPr>
          <a:xfrm>
            <a:off x="7009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2" name="object 942"/>
          <p:cNvSpPr/>
          <p:nvPr/>
        </p:nvSpPr>
        <p:spPr>
          <a:xfrm>
            <a:off x="7016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3" name="object 943"/>
          <p:cNvSpPr/>
          <p:nvPr/>
        </p:nvSpPr>
        <p:spPr>
          <a:xfrm>
            <a:off x="7023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4" name="object 944"/>
          <p:cNvSpPr/>
          <p:nvPr/>
        </p:nvSpPr>
        <p:spPr>
          <a:xfrm>
            <a:off x="70312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5" name="object 945"/>
          <p:cNvSpPr/>
          <p:nvPr/>
        </p:nvSpPr>
        <p:spPr>
          <a:xfrm>
            <a:off x="7038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6" name="object 946"/>
          <p:cNvSpPr/>
          <p:nvPr/>
        </p:nvSpPr>
        <p:spPr>
          <a:xfrm>
            <a:off x="7045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7" name="object 947"/>
          <p:cNvSpPr/>
          <p:nvPr/>
        </p:nvSpPr>
        <p:spPr>
          <a:xfrm>
            <a:off x="7053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8" name="object 948"/>
          <p:cNvSpPr/>
          <p:nvPr/>
        </p:nvSpPr>
        <p:spPr>
          <a:xfrm>
            <a:off x="7059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9" name="object 949"/>
          <p:cNvSpPr/>
          <p:nvPr/>
        </p:nvSpPr>
        <p:spPr>
          <a:xfrm>
            <a:off x="7066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0" name="object 950"/>
          <p:cNvSpPr/>
          <p:nvPr/>
        </p:nvSpPr>
        <p:spPr>
          <a:xfrm>
            <a:off x="70741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1" name="object 951"/>
          <p:cNvSpPr/>
          <p:nvPr/>
        </p:nvSpPr>
        <p:spPr>
          <a:xfrm>
            <a:off x="7081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2" name="object 952"/>
          <p:cNvSpPr/>
          <p:nvPr/>
        </p:nvSpPr>
        <p:spPr>
          <a:xfrm>
            <a:off x="7088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3" name="object 953"/>
          <p:cNvSpPr/>
          <p:nvPr/>
        </p:nvSpPr>
        <p:spPr>
          <a:xfrm>
            <a:off x="7096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4" name="object 954"/>
          <p:cNvSpPr/>
          <p:nvPr/>
        </p:nvSpPr>
        <p:spPr>
          <a:xfrm>
            <a:off x="7103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5" name="object 955"/>
          <p:cNvSpPr/>
          <p:nvPr/>
        </p:nvSpPr>
        <p:spPr>
          <a:xfrm>
            <a:off x="7110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6" name="object 956"/>
          <p:cNvSpPr/>
          <p:nvPr/>
        </p:nvSpPr>
        <p:spPr>
          <a:xfrm>
            <a:off x="7117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7" name="object 957"/>
          <p:cNvSpPr/>
          <p:nvPr/>
        </p:nvSpPr>
        <p:spPr>
          <a:xfrm>
            <a:off x="7124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8" name="object 958"/>
          <p:cNvSpPr/>
          <p:nvPr/>
        </p:nvSpPr>
        <p:spPr>
          <a:xfrm>
            <a:off x="7131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9" name="object 959"/>
          <p:cNvSpPr/>
          <p:nvPr/>
        </p:nvSpPr>
        <p:spPr>
          <a:xfrm>
            <a:off x="7139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0" name="object 960"/>
          <p:cNvSpPr/>
          <p:nvPr/>
        </p:nvSpPr>
        <p:spPr>
          <a:xfrm>
            <a:off x="7146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1" name="object 961"/>
          <p:cNvSpPr/>
          <p:nvPr/>
        </p:nvSpPr>
        <p:spPr>
          <a:xfrm>
            <a:off x="7153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2" name="object 962"/>
          <p:cNvSpPr/>
          <p:nvPr/>
        </p:nvSpPr>
        <p:spPr>
          <a:xfrm>
            <a:off x="71610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3" name="object 963"/>
          <p:cNvSpPr/>
          <p:nvPr/>
        </p:nvSpPr>
        <p:spPr>
          <a:xfrm>
            <a:off x="7168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4" name="object 964"/>
          <p:cNvSpPr/>
          <p:nvPr/>
        </p:nvSpPr>
        <p:spPr>
          <a:xfrm>
            <a:off x="7174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5" name="object 965"/>
          <p:cNvSpPr/>
          <p:nvPr/>
        </p:nvSpPr>
        <p:spPr>
          <a:xfrm>
            <a:off x="7182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6" name="object 966"/>
          <p:cNvSpPr/>
          <p:nvPr/>
        </p:nvSpPr>
        <p:spPr>
          <a:xfrm>
            <a:off x="7189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7" name="object 967"/>
          <p:cNvSpPr/>
          <p:nvPr/>
        </p:nvSpPr>
        <p:spPr>
          <a:xfrm>
            <a:off x="7196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8" name="object 968"/>
          <p:cNvSpPr/>
          <p:nvPr/>
        </p:nvSpPr>
        <p:spPr>
          <a:xfrm>
            <a:off x="72039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9" name="object 969"/>
          <p:cNvSpPr/>
          <p:nvPr/>
        </p:nvSpPr>
        <p:spPr>
          <a:xfrm>
            <a:off x="7211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0" name="object 970"/>
          <p:cNvSpPr/>
          <p:nvPr/>
        </p:nvSpPr>
        <p:spPr>
          <a:xfrm>
            <a:off x="7218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1" name="object 971"/>
          <p:cNvSpPr/>
          <p:nvPr/>
        </p:nvSpPr>
        <p:spPr>
          <a:xfrm>
            <a:off x="7225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2" name="object 972"/>
          <p:cNvSpPr/>
          <p:nvPr/>
        </p:nvSpPr>
        <p:spPr>
          <a:xfrm>
            <a:off x="7232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3" name="object 973"/>
          <p:cNvSpPr/>
          <p:nvPr/>
        </p:nvSpPr>
        <p:spPr>
          <a:xfrm>
            <a:off x="72395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4" name="object 974"/>
          <p:cNvSpPr/>
          <p:nvPr/>
        </p:nvSpPr>
        <p:spPr>
          <a:xfrm>
            <a:off x="7246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5" name="object 975"/>
          <p:cNvSpPr/>
          <p:nvPr/>
        </p:nvSpPr>
        <p:spPr>
          <a:xfrm>
            <a:off x="7254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6" name="object 976"/>
          <p:cNvSpPr/>
          <p:nvPr/>
        </p:nvSpPr>
        <p:spPr>
          <a:xfrm>
            <a:off x="7261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7" name="object 977"/>
          <p:cNvSpPr/>
          <p:nvPr/>
        </p:nvSpPr>
        <p:spPr>
          <a:xfrm>
            <a:off x="7268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8" name="object 978"/>
          <p:cNvSpPr/>
          <p:nvPr/>
        </p:nvSpPr>
        <p:spPr>
          <a:xfrm>
            <a:off x="7276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9" name="object 979"/>
          <p:cNvSpPr/>
          <p:nvPr/>
        </p:nvSpPr>
        <p:spPr>
          <a:xfrm>
            <a:off x="72835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0" name="object 980"/>
          <p:cNvSpPr/>
          <p:nvPr/>
        </p:nvSpPr>
        <p:spPr>
          <a:xfrm>
            <a:off x="7289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1" name="object 981"/>
          <p:cNvSpPr/>
          <p:nvPr/>
        </p:nvSpPr>
        <p:spPr>
          <a:xfrm>
            <a:off x="7297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2" name="object 982"/>
          <p:cNvSpPr/>
          <p:nvPr/>
        </p:nvSpPr>
        <p:spPr>
          <a:xfrm>
            <a:off x="7304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3" name="object 983"/>
          <p:cNvSpPr/>
          <p:nvPr/>
        </p:nvSpPr>
        <p:spPr>
          <a:xfrm>
            <a:off x="7311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4" name="object 984"/>
          <p:cNvSpPr/>
          <p:nvPr/>
        </p:nvSpPr>
        <p:spPr>
          <a:xfrm>
            <a:off x="73191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5" name="object 985"/>
          <p:cNvSpPr/>
          <p:nvPr/>
        </p:nvSpPr>
        <p:spPr>
          <a:xfrm>
            <a:off x="7326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6" name="object 986"/>
          <p:cNvSpPr/>
          <p:nvPr/>
        </p:nvSpPr>
        <p:spPr>
          <a:xfrm>
            <a:off x="7333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7" name="object 987"/>
          <p:cNvSpPr/>
          <p:nvPr/>
        </p:nvSpPr>
        <p:spPr>
          <a:xfrm>
            <a:off x="7341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8" name="object 988"/>
          <p:cNvSpPr/>
          <p:nvPr/>
        </p:nvSpPr>
        <p:spPr>
          <a:xfrm>
            <a:off x="7347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9" name="object 989"/>
          <p:cNvSpPr/>
          <p:nvPr/>
        </p:nvSpPr>
        <p:spPr>
          <a:xfrm>
            <a:off x="7354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0" name="object 990"/>
          <p:cNvSpPr/>
          <p:nvPr/>
        </p:nvSpPr>
        <p:spPr>
          <a:xfrm>
            <a:off x="73620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1" name="object 991"/>
          <p:cNvSpPr/>
          <p:nvPr/>
        </p:nvSpPr>
        <p:spPr>
          <a:xfrm>
            <a:off x="7369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2" name="object 992"/>
          <p:cNvSpPr/>
          <p:nvPr/>
        </p:nvSpPr>
        <p:spPr>
          <a:xfrm>
            <a:off x="7376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3" name="object 993"/>
          <p:cNvSpPr/>
          <p:nvPr/>
        </p:nvSpPr>
        <p:spPr>
          <a:xfrm>
            <a:off x="7384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4" name="object 994"/>
          <p:cNvSpPr/>
          <p:nvPr/>
        </p:nvSpPr>
        <p:spPr>
          <a:xfrm>
            <a:off x="7391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5" name="object 995"/>
          <p:cNvSpPr/>
          <p:nvPr/>
        </p:nvSpPr>
        <p:spPr>
          <a:xfrm>
            <a:off x="73986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6" name="object 996"/>
          <p:cNvSpPr/>
          <p:nvPr/>
        </p:nvSpPr>
        <p:spPr>
          <a:xfrm>
            <a:off x="7404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7" name="object 997"/>
          <p:cNvSpPr/>
          <p:nvPr/>
        </p:nvSpPr>
        <p:spPr>
          <a:xfrm>
            <a:off x="7412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8" name="object 998"/>
          <p:cNvSpPr/>
          <p:nvPr/>
        </p:nvSpPr>
        <p:spPr>
          <a:xfrm>
            <a:off x="7419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9" name="object 999"/>
          <p:cNvSpPr/>
          <p:nvPr/>
        </p:nvSpPr>
        <p:spPr>
          <a:xfrm>
            <a:off x="7426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0" name="object 1000"/>
          <p:cNvSpPr/>
          <p:nvPr/>
        </p:nvSpPr>
        <p:spPr>
          <a:xfrm>
            <a:off x="7434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1" name="object 1001"/>
          <p:cNvSpPr/>
          <p:nvPr/>
        </p:nvSpPr>
        <p:spPr>
          <a:xfrm>
            <a:off x="74416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2" name="object 1002"/>
          <p:cNvSpPr/>
          <p:nvPr/>
        </p:nvSpPr>
        <p:spPr>
          <a:xfrm>
            <a:off x="7448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3" name="object 1003"/>
          <p:cNvSpPr/>
          <p:nvPr/>
        </p:nvSpPr>
        <p:spPr>
          <a:xfrm>
            <a:off x="7456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4" name="object 1004"/>
          <p:cNvSpPr/>
          <p:nvPr/>
        </p:nvSpPr>
        <p:spPr>
          <a:xfrm>
            <a:off x="7462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5" name="object 1005"/>
          <p:cNvSpPr/>
          <p:nvPr/>
        </p:nvSpPr>
        <p:spPr>
          <a:xfrm>
            <a:off x="7469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6" name="object 1006"/>
          <p:cNvSpPr/>
          <p:nvPr/>
        </p:nvSpPr>
        <p:spPr>
          <a:xfrm>
            <a:off x="74772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7" name="object 1007"/>
          <p:cNvSpPr/>
          <p:nvPr/>
        </p:nvSpPr>
        <p:spPr>
          <a:xfrm>
            <a:off x="7484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8" name="object 1008"/>
          <p:cNvSpPr/>
          <p:nvPr/>
        </p:nvSpPr>
        <p:spPr>
          <a:xfrm>
            <a:off x="7491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9" name="object 1009"/>
          <p:cNvSpPr/>
          <p:nvPr/>
        </p:nvSpPr>
        <p:spPr>
          <a:xfrm>
            <a:off x="7499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0" name="object 1010"/>
          <p:cNvSpPr/>
          <p:nvPr/>
        </p:nvSpPr>
        <p:spPr>
          <a:xfrm>
            <a:off x="7506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1" name="object 1011"/>
          <p:cNvSpPr/>
          <p:nvPr/>
        </p:nvSpPr>
        <p:spPr>
          <a:xfrm>
            <a:off x="7513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2" name="object 1012"/>
          <p:cNvSpPr/>
          <p:nvPr/>
        </p:nvSpPr>
        <p:spPr>
          <a:xfrm>
            <a:off x="75201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3" name="object 1013"/>
          <p:cNvSpPr/>
          <p:nvPr/>
        </p:nvSpPr>
        <p:spPr>
          <a:xfrm>
            <a:off x="75274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4" name="object 1014"/>
          <p:cNvSpPr/>
          <p:nvPr/>
        </p:nvSpPr>
        <p:spPr>
          <a:xfrm>
            <a:off x="7534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5" name="object 1015"/>
          <p:cNvSpPr/>
          <p:nvPr/>
        </p:nvSpPr>
        <p:spPr>
          <a:xfrm>
            <a:off x="7542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6" name="object 1016"/>
          <p:cNvSpPr/>
          <p:nvPr/>
        </p:nvSpPr>
        <p:spPr>
          <a:xfrm>
            <a:off x="7549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7" name="object 1017"/>
          <p:cNvSpPr/>
          <p:nvPr/>
        </p:nvSpPr>
        <p:spPr>
          <a:xfrm>
            <a:off x="7556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8" name="object 1018"/>
          <p:cNvSpPr/>
          <p:nvPr/>
        </p:nvSpPr>
        <p:spPr>
          <a:xfrm>
            <a:off x="7564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9" name="object 1019"/>
          <p:cNvSpPr/>
          <p:nvPr/>
        </p:nvSpPr>
        <p:spPr>
          <a:xfrm>
            <a:off x="75714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0" name="object 1020"/>
          <p:cNvSpPr/>
          <p:nvPr/>
        </p:nvSpPr>
        <p:spPr>
          <a:xfrm>
            <a:off x="7577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1" name="object 1021"/>
          <p:cNvSpPr/>
          <p:nvPr/>
        </p:nvSpPr>
        <p:spPr>
          <a:xfrm>
            <a:off x="7585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2" name="object 1022"/>
          <p:cNvSpPr/>
          <p:nvPr/>
        </p:nvSpPr>
        <p:spPr>
          <a:xfrm>
            <a:off x="7592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3" name="object 1023"/>
          <p:cNvSpPr/>
          <p:nvPr/>
        </p:nvSpPr>
        <p:spPr>
          <a:xfrm>
            <a:off x="7599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4" name="object 1024"/>
          <p:cNvSpPr/>
          <p:nvPr/>
        </p:nvSpPr>
        <p:spPr>
          <a:xfrm>
            <a:off x="76070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5" name="object 1025"/>
          <p:cNvSpPr/>
          <p:nvPr/>
        </p:nvSpPr>
        <p:spPr>
          <a:xfrm>
            <a:off x="7614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6" name="object 1026"/>
          <p:cNvSpPr/>
          <p:nvPr/>
        </p:nvSpPr>
        <p:spPr>
          <a:xfrm>
            <a:off x="7621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7" name="object 1027"/>
          <p:cNvSpPr/>
          <p:nvPr/>
        </p:nvSpPr>
        <p:spPr>
          <a:xfrm>
            <a:off x="7628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8" name="object 1028"/>
          <p:cNvSpPr/>
          <p:nvPr/>
        </p:nvSpPr>
        <p:spPr>
          <a:xfrm>
            <a:off x="7635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9" name="object 1029"/>
          <p:cNvSpPr/>
          <p:nvPr/>
        </p:nvSpPr>
        <p:spPr>
          <a:xfrm>
            <a:off x="7642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0" name="object 1030"/>
          <p:cNvSpPr/>
          <p:nvPr/>
        </p:nvSpPr>
        <p:spPr>
          <a:xfrm>
            <a:off x="76499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1" name="object 1031"/>
          <p:cNvSpPr/>
          <p:nvPr/>
        </p:nvSpPr>
        <p:spPr>
          <a:xfrm>
            <a:off x="7657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2" name="object 1032"/>
          <p:cNvSpPr/>
          <p:nvPr/>
        </p:nvSpPr>
        <p:spPr>
          <a:xfrm>
            <a:off x="7664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3" name="object 1033"/>
          <p:cNvSpPr/>
          <p:nvPr/>
        </p:nvSpPr>
        <p:spPr>
          <a:xfrm>
            <a:off x="7671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4" name="object 1034"/>
          <p:cNvSpPr/>
          <p:nvPr/>
        </p:nvSpPr>
        <p:spPr>
          <a:xfrm>
            <a:off x="7679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5" name="object 1035"/>
          <p:cNvSpPr/>
          <p:nvPr/>
        </p:nvSpPr>
        <p:spPr>
          <a:xfrm>
            <a:off x="7686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6" name="object 1036"/>
          <p:cNvSpPr/>
          <p:nvPr/>
        </p:nvSpPr>
        <p:spPr>
          <a:xfrm>
            <a:off x="7692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7" name="object 1037"/>
          <p:cNvSpPr/>
          <p:nvPr/>
        </p:nvSpPr>
        <p:spPr>
          <a:xfrm>
            <a:off x="7700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8" name="object 1038"/>
          <p:cNvSpPr/>
          <p:nvPr/>
        </p:nvSpPr>
        <p:spPr>
          <a:xfrm>
            <a:off x="7707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9" name="object 1039"/>
          <p:cNvSpPr/>
          <p:nvPr/>
        </p:nvSpPr>
        <p:spPr>
          <a:xfrm>
            <a:off x="7714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0" name="object 1040"/>
          <p:cNvSpPr/>
          <p:nvPr/>
        </p:nvSpPr>
        <p:spPr>
          <a:xfrm>
            <a:off x="7722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1" name="object 1041"/>
          <p:cNvSpPr/>
          <p:nvPr/>
        </p:nvSpPr>
        <p:spPr>
          <a:xfrm>
            <a:off x="7729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2" name="object 1042"/>
          <p:cNvSpPr/>
          <p:nvPr/>
        </p:nvSpPr>
        <p:spPr>
          <a:xfrm>
            <a:off x="7736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3" name="object 1043"/>
          <p:cNvSpPr/>
          <p:nvPr/>
        </p:nvSpPr>
        <p:spPr>
          <a:xfrm>
            <a:off x="7744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4" name="object 1044"/>
          <p:cNvSpPr/>
          <p:nvPr/>
        </p:nvSpPr>
        <p:spPr>
          <a:xfrm>
            <a:off x="7750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5" name="object 1045"/>
          <p:cNvSpPr/>
          <p:nvPr/>
        </p:nvSpPr>
        <p:spPr>
          <a:xfrm>
            <a:off x="7757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6" name="object 1046"/>
          <p:cNvSpPr/>
          <p:nvPr/>
        </p:nvSpPr>
        <p:spPr>
          <a:xfrm>
            <a:off x="7765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7" name="object 1047"/>
          <p:cNvSpPr/>
          <p:nvPr/>
        </p:nvSpPr>
        <p:spPr>
          <a:xfrm>
            <a:off x="7772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8" name="object 1048"/>
          <p:cNvSpPr/>
          <p:nvPr/>
        </p:nvSpPr>
        <p:spPr>
          <a:xfrm>
            <a:off x="7779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9" name="object 1049"/>
          <p:cNvSpPr/>
          <p:nvPr/>
        </p:nvSpPr>
        <p:spPr>
          <a:xfrm>
            <a:off x="7787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0" name="object 1050"/>
          <p:cNvSpPr/>
          <p:nvPr/>
        </p:nvSpPr>
        <p:spPr>
          <a:xfrm>
            <a:off x="7794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1" name="object 1051"/>
          <p:cNvSpPr/>
          <p:nvPr/>
        </p:nvSpPr>
        <p:spPr>
          <a:xfrm>
            <a:off x="7801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2" name="object 1052"/>
          <p:cNvSpPr/>
          <p:nvPr/>
        </p:nvSpPr>
        <p:spPr>
          <a:xfrm>
            <a:off x="7807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3" name="object 1053"/>
          <p:cNvSpPr/>
          <p:nvPr/>
        </p:nvSpPr>
        <p:spPr>
          <a:xfrm>
            <a:off x="78153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4" name="object 1054"/>
          <p:cNvSpPr/>
          <p:nvPr/>
        </p:nvSpPr>
        <p:spPr>
          <a:xfrm>
            <a:off x="7822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5" name="object 1055"/>
          <p:cNvSpPr/>
          <p:nvPr/>
        </p:nvSpPr>
        <p:spPr>
          <a:xfrm>
            <a:off x="7829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6" name="object 1056"/>
          <p:cNvSpPr/>
          <p:nvPr/>
        </p:nvSpPr>
        <p:spPr>
          <a:xfrm>
            <a:off x="7837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7" name="object 1057"/>
          <p:cNvSpPr/>
          <p:nvPr/>
        </p:nvSpPr>
        <p:spPr>
          <a:xfrm>
            <a:off x="7844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8" name="object 1058"/>
          <p:cNvSpPr/>
          <p:nvPr/>
        </p:nvSpPr>
        <p:spPr>
          <a:xfrm>
            <a:off x="7851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9" name="object 1059"/>
          <p:cNvSpPr/>
          <p:nvPr/>
        </p:nvSpPr>
        <p:spPr>
          <a:xfrm>
            <a:off x="78592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0" name="object 1060"/>
          <p:cNvSpPr/>
          <p:nvPr/>
        </p:nvSpPr>
        <p:spPr>
          <a:xfrm>
            <a:off x="7865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1" name="object 1061"/>
          <p:cNvSpPr/>
          <p:nvPr/>
        </p:nvSpPr>
        <p:spPr>
          <a:xfrm>
            <a:off x="7872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2" name="object 1062"/>
          <p:cNvSpPr/>
          <p:nvPr/>
        </p:nvSpPr>
        <p:spPr>
          <a:xfrm>
            <a:off x="7880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3" name="object 1063"/>
          <p:cNvSpPr/>
          <p:nvPr/>
        </p:nvSpPr>
        <p:spPr>
          <a:xfrm>
            <a:off x="7887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4" name="object 1064"/>
          <p:cNvSpPr/>
          <p:nvPr/>
        </p:nvSpPr>
        <p:spPr>
          <a:xfrm>
            <a:off x="78948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5" name="object 1065"/>
          <p:cNvSpPr/>
          <p:nvPr/>
        </p:nvSpPr>
        <p:spPr>
          <a:xfrm>
            <a:off x="7902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6" name="object 1066"/>
          <p:cNvSpPr/>
          <p:nvPr/>
        </p:nvSpPr>
        <p:spPr>
          <a:xfrm>
            <a:off x="7909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7" name="object 1067"/>
          <p:cNvSpPr/>
          <p:nvPr/>
        </p:nvSpPr>
        <p:spPr>
          <a:xfrm>
            <a:off x="7916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8" name="object 1068"/>
          <p:cNvSpPr/>
          <p:nvPr/>
        </p:nvSpPr>
        <p:spPr>
          <a:xfrm>
            <a:off x="7923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9" name="object 1069"/>
          <p:cNvSpPr/>
          <p:nvPr/>
        </p:nvSpPr>
        <p:spPr>
          <a:xfrm>
            <a:off x="7930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0" name="object 1070"/>
          <p:cNvSpPr/>
          <p:nvPr/>
        </p:nvSpPr>
        <p:spPr>
          <a:xfrm>
            <a:off x="79377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1" name="object 1071"/>
          <p:cNvSpPr/>
          <p:nvPr/>
        </p:nvSpPr>
        <p:spPr>
          <a:xfrm>
            <a:off x="7945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2" name="object 1072"/>
          <p:cNvSpPr/>
          <p:nvPr/>
        </p:nvSpPr>
        <p:spPr>
          <a:xfrm>
            <a:off x="7952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3" name="object 1073"/>
          <p:cNvSpPr/>
          <p:nvPr/>
        </p:nvSpPr>
        <p:spPr>
          <a:xfrm>
            <a:off x="7959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4" name="object 1074"/>
          <p:cNvSpPr/>
          <p:nvPr/>
        </p:nvSpPr>
        <p:spPr>
          <a:xfrm>
            <a:off x="7967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5" name="object 1075"/>
          <p:cNvSpPr/>
          <p:nvPr/>
        </p:nvSpPr>
        <p:spPr>
          <a:xfrm>
            <a:off x="7974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6" name="object 1076"/>
          <p:cNvSpPr/>
          <p:nvPr/>
        </p:nvSpPr>
        <p:spPr>
          <a:xfrm>
            <a:off x="7980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7" name="object 1077"/>
          <p:cNvSpPr/>
          <p:nvPr/>
        </p:nvSpPr>
        <p:spPr>
          <a:xfrm>
            <a:off x="7988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8" name="object 1078"/>
          <p:cNvSpPr/>
          <p:nvPr/>
        </p:nvSpPr>
        <p:spPr>
          <a:xfrm>
            <a:off x="7995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9" name="object 1079"/>
          <p:cNvSpPr/>
          <p:nvPr/>
        </p:nvSpPr>
        <p:spPr>
          <a:xfrm>
            <a:off x="8002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0" name="object 1080"/>
          <p:cNvSpPr/>
          <p:nvPr/>
        </p:nvSpPr>
        <p:spPr>
          <a:xfrm>
            <a:off x="8010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1" name="object 1081"/>
          <p:cNvSpPr/>
          <p:nvPr/>
        </p:nvSpPr>
        <p:spPr>
          <a:xfrm>
            <a:off x="8017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2" name="object 1082"/>
          <p:cNvSpPr/>
          <p:nvPr/>
        </p:nvSpPr>
        <p:spPr>
          <a:xfrm>
            <a:off x="80246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3" name="object 1083"/>
          <p:cNvSpPr/>
          <p:nvPr/>
        </p:nvSpPr>
        <p:spPr>
          <a:xfrm>
            <a:off x="8032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4" name="object 1084"/>
          <p:cNvSpPr/>
          <p:nvPr/>
        </p:nvSpPr>
        <p:spPr>
          <a:xfrm>
            <a:off x="8038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5" name="object 1085"/>
          <p:cNvSpPr/>
          <p:nvPr/>
        </p:nvSpPr>
        <p:spPr>
          <a:xfrm>
            <a:off x="8045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6" name="object 1086"/>
          <p:cNvSpPr/>
          <p:nvPr/>
        </p:nvSpPr>
        <p:spPr>
          <a:xfrm>
            <a:off x="8052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7" name="object 1087"/>
          <p:cNvSpPr/>
          <p:nvPr/>
        </p:nvSpPr>
        <p:spPr>
          <a:xfrm>
            <a:off x="8060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8" name="object 1088"/>
          <p:cNvSpPr/>
          <p:nvPr/>
        </p:nvSpPr>
        <p:spPr>
          <a:xfrm>
            <a:off x="80675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9" name="object 1089"/>
          <p:cNvSpPr/>
          <p:nvPr/>
        </p:nvSpPr>
        <p:spPr>
          <a:xfrm>
            <a:off x="8074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0" name="object 1090"/>
          <p:cNvSpPr/>
          <p:nvPr/>
        </p:nvSpPr>
        <p:spPr>
          <a:xfrm>
            <a:off x="8082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1" name="object 1091"/>
          <p:cNvSpPr/>
          <p:nvPr/>
        </p:nvSpPr>
        <p:spPr>
          <a:xfrm>
            <a:off x="8089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2" name="object 1092"/>
          <p:cNvSpPr/>
          <p:nvPr/>
        </p:nvSpPr>
        <p:spPr>
          <a:xfrm>
            <a:off x="8095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3" name="object 1093"/>
          <p:cNvSpPr/>
          <p:nvPr/>
        </p:nvSpPr>
        <p:spPr>
          <a:xfrm>
            <a:off x="81031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4" name="object 1094"/>
          <p:cNvSpPr/>
          <p:nvPr/>
        </p:nvSpPr>
        <p:spPr>
          <a:xfrm>
            <a:off x="8110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5" name="object 1095"/>
          <p:cNvSpPr/>
          <p:nvPr/>
        </p:nvSpPr>
        <p:spPr>
          <a:xfrm>
            <a:off x="8117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6" name="object 1096"/>
          <p:cNvSpPr/>
          <p:nvPr/>
        </p:nvSpPr>
        <p:spPr>
          <a:xfrm>
            <a:off x="8125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7" name="object 1097"/>
          <p:cNvSpPr/>
          <p:nvPr/>
        </p:nvSpPr>
        <p:spPr>
          <a:xfrm>
            <a:off x="8132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8" name="object 1098"/>
          <p:cNvSpPr/>
          <p:nvPr/>
        </p:nvSpPr>
        <p:spPr>
          <a:xfrm>
            <a:off x="8139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9" name="object 1099"/>
          <p:cNvSpPr/>
          <p:nvPr/>
        </p:nvSpPr>
        <p:spPr>
          <a:xfrm>
            <a:off x="81471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0" name="object 1100"/>
          <p:cNvSpPr/>
          <p:nvPr/>
        </p:nvSpPr>
        <p:spPr>
          <a:xfrm>
            <a:off x="8153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1" name="object 1101"/>
          <p:cNvSpPr/>
          <p:nvPr/>
        </p:nvSpPr>
        <p:spPr>
          <a:xfrm>
            <a:off x="8160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2" name="object 1102"/>
          <p:cNvSpPr/>
          <p:nvPr/>
        </p:nvSpPr>
        <p:spPr>
          <a:xfrm>
            <a:off x="8168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3" name="object 1103"/>
          <p:cNvSpPr/>
          <p:nvPr/>
        </p:nvSpPr>
        <p:spPr>
          <a:xfrm>
            <a:off x="8175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4" name="object 1104"/>
          <p:cNvSpPr/>
          <p:nvPr/>
        </p:nvSpPr>
        <p:spPr>
          <a:xfrm>
            <a:off x="81827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5" name="object 1105"/>
          <p:cNvSpPr/>
          <p:nvPr/>
        </p:nvSpPr>
        <p:spPr>
          <a:xfrm>
            <a:off x="8190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6" name="object 1106"/>
          <p:cNvSpPr/>
          <p:nvPr/>
        </p:nvSpPr>
        <p:spPr>
          <a:xfrm>
            <a:off x="8197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7" name="object 1107"/>
          <p:cNvSpPr/>
          <p:nvPr/>
        </p:nvSpPr>
        <p:spPr>
          <a:xfrm>
            <a:off x="8204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8" name="object 1108"/>
          <p:cNvSpPr/>
          <p:nvPr/>
        </p:nvSpPr>
        <p:spPr>
          <a:xfrm>
            <a:off x="8211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9" name="object 1109"/>
          <p:cNvSpPr/>
          <p:nvPr/>
        </p:nvSpPr>
        <p:spPr>
          <a:xfrm>
            <a:off x="8218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0" name="object 1110"/>
          <p:cNvSpPr/>
          <p:nvPr/>
        </p:nvSpPr>
        <p:spPr>
          <a:xfrm>
            <a:off x="82256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1" name="object 1111"/>
          <p:cNvSpPr/>
          <p:nvPr/>
        </p:nvSpPr>
        <p:spPr>
          <a:xfrm>
            <a:off x="8232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2" name="object 1112"/>
          <p:cNvSpPr/>
          <p:nvPr/>
        </p:nvSpPr>
        <p:spPr>
          <a:xfrm>
            <a:off x="8240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3" name="object 1113"/>
          <p:cNvSpPr/>
          <p:nvPr/>
        </p:nvSpPr>
        <p:spPr>
          <a:xfrm>
            <a:off x="8247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4" name="object 1114"/>
          <p:cNvSpPr/>
          <p:nvPr/>
        </p:nvSpPr>
        <p:spPr>
          <a:xfrm>
            <a:off x="8254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5" name="object 1115"/>
          <p:cNvSpPr/>
          <p:nvPr/>
        </p:nvSpPr>
        <p:spPr>
          <a:xfrm>
            <a:off x="82622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6" name="object 1116"/>
          <p:cNvSpPr/>
          <p:nvPr/>
        </p:nvSpPr>
        <p:spPr>
          <a:xfrm>
            <a:off x="8268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7" name="object 1117"/>
          <p:cNvSpPr/>
          <p:nvPr/>
        </p:nvSpPr>
        <p:spPr>
          <a:xfrm>
            <a:off x="8275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8" name="object 1118"/>
          <p:cNvSpPr/>
          <p:nvPr/>
        </p:nvSpPr>
        <p:spPr>
          <a:xfrm>
            <a:off x="8283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9" name="object 1119"/>
          <p:cNvSpPr/>
          <p:nvPr/>
        </p:nvSpPr>
        <p:spPr>
          <a:xfrm>
            <a:off x="8290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0" name="object 1120"/>
          <p:cNvSpPr/>
          <p:nvPr/>
        </p:nvSpPr>
        <p:spPr>
          <a:xfrm>
            <a:off x="8297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1" name="object 1121"/>
          <p:cNvSpPr/>
          <p:nvPr/>
        </p:nvSpPr>
        <p:spPr>
          <a:xfrm>
            <a:off x="83052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2" name="object 1122"/>
          <p:cNvSpPr/>
          <p:nvPr/>
        </p:nvSpPr>
        <p:spPr>
          <a:xfrm>
            <a:off x="8312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3" name="object 1123"/>
          <p:cNvSpPr/>
          <p:nvPr/>
        </p:nvSpPr>
        <p:spPr>
          <a:xfrm>
            <a:off x="8319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4" name="object 1124"/>
          <p:cNvSpPr/>
          <p:nvPr/>
        </p:nvSpPr>
        <p:spPr>
          <a:xfrm>
            <a:off x="8326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5" name="object 1125"/>
          <p:cNvSpPr/>
          <p:nvPr/>
        </p:nvSpPr>
        <p:spPr>
          <a:xfrm>
            <a:off x="8333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6" name="object 1126"/>
          <p:cNvSpPr/>
          <p:nvPr/>
        </p:nvSpPr>
        <p:spPr>
          <a:xfrm>
            <a:off x="83408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7" name="object 1127"/>
          <p:cNvSpPr/>
          <p:nvPr/>
        </p:nvSpPr>
        <p:spPr>
          <a:xfrm>
            <a:off x="8348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8" name="object 1128"/>
          <p:cNvSpPr/>
          <p:nvPr/>
        </p:nvSpPr>
        <p:spPr>
          <a:xfrm>
            <a:off x="8355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9" name="object 1129"/>
          <p:cNvSpPr/>
          <p:nvPr/>
        </p:nvSpPr>
        <p:spPr>
          <a:xfrm>
            <a:off x="8362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0" name="object 1130"/>
          <p:cNvSpPr/>
          <p:nvPr/>
        </p:nvSpPr>
        <p:spPr>
          <a:xfrm>
            <a:off x="8370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1" name="object 1131"/>
          <p:cNvSpPr/>
          <p:nvPr/>
        </p:nvSpPr>
        <p:spPr>
          <a:xfrm>
            <a:off x="8377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2" name="object 1132"/>
          <p:cNvSpPr/>
          <p:nvPr/>
        </p:nvSpPr>
        <p:spPr>
          <a:xfrm>
            <a:off x="83837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3" name="object 1133"/>
          <p:cNvSpPr/>
          <p:nvPr/>
        </p:nvSpPr>
        <p:spPr>
          <a:xfrm>
            <a:off x="83910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4" name="object 1134"/>
          <p:cNvSpPr/>
          <p:nvPr/>
        </p:nvSpPr>
        <p:spPr>
          <a:xfrm>
            <a:off x="8398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5" name="object 1135"/>
          <p:cNvSpPr/>
          <p:nvPr/>
        </p:nvSpPr>
        <p:spPr>
          <a:xfrm>
            <a:off x="8405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6" name="object 1136"/>
          <p:cNvSpPr/>
          <p:nvPr/>
        </p:nvSpPr>
        <p:spPr>
          <a:xfrm>
            <a:off x="8413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7" name="object 1137"/>
          <p:cNvSpPr/>
          <p:nvPr/>
        </p:nvSpPr>
        <p:spPr>
          <a:xfrm>
            <a:off x="8420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8" name="object 1138"/>
          <p:cNvSpPr/>
          <p:nvPr/>
        </p:nvSpPr>
        <p:spPr>
          <a:xfrm>
            <a:off x="8427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9" name="object 1139"/>
          <p:cNvSpPr/>
          <p:nvPr/>
        </p:nvSpPr>
        <p:spPr>
          <a:xfrm>
            <a:off x="84350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0" name="object 1140"/>
          <p:cNvSpPr/>
          <p:nvPr/>
        </p:nvSpPr>
        <p:spPr>
          <a:xfrm>
            <a:off x="8441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1" name="object 1141"/>
          <p:cNvSpPr/>
          <p:nvPr/>
        </p:nvSpPr>
        <p:spPr>
          <a:xfrm>
            <a:off x="8448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2" name="object 1142"/>
          <p:cNvSpPr/>
          <p:nvPr/>
        </p:nvSpPr>
        <p:spPr>
          <a:xfrm>
            <a:off x="8455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3" name="object 1143"/>
          <p:cNvSpPr/>
          <p:nvPr/>
        </p:nvSpPr>
        <p:spPr>
          <a:xfrm>
            <a:off x="8463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4" name="object 1144"/>
          <p:cNvSpPr/>
          <p:nvPr/>
        </p:nvSpPr>
        <p:spPr>
          <a:xfrm>
            <a:off x="84706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5" name="object 1145"/>
          <p:cNvSpPr/>
          <p:nvPr/>
        </p:nvSpPr>
        <p:spPr>
          <a:xfrm>
            <a:off x="8477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6" name="object 1146"/>
          <p:cNvSpPr/>
          <p:nvPr/>
        </p:nvSpPr>
        <p:spPr>
          <a:xfrm>
            <a:off x="8485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7" name="object 1147"/>
          <p:cNvSpPr/>
          <p:nvPr/>
        </p:nvSpPr>
        <p:spPr>
          <a:xfrm>
            <a:off x="8492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8" name="object 1148"/>
          <p:cNvSpPr/>
          <p:nvPr/>
        </p:nvSpPr>
        <p:spPr>
          <a:xfrm>
            <a:off x="8498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9" name="object 1149"/>
          <p:cNvSpPr/>
          <p:nvPr/>
        </p:nvSpPr>
        <p:spPr>
          <a:xfrm>
            <a:off x="8506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0" name="object 1150"/>
          <p:cNvSpPr/>
          <p:nvPr/>
        </p:nvSpPr>
        <p:spPr>
          <a:xfrm>
            <a:off x="85135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1" name="object 1151"/>
          <p:cNvSpPr/>
          <p:nvPr/>
        </p:nvSpPr>
        <p:spPr>
          <a:xfrm>
            <a:off x="8520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2" name="object 1152"/>
          <p:cNvSpPr/>
          <p:nvPr/>
        </p:nvSpPr>
        <p:spPr>
          <a:xfrm>
            <a:off x="8528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3" name="object 1153"/>
          <p:cNvSpPr/>
          <p:nvPr/>
        </p:nvSpPr>
        <p:spPr>
          <a:xfrm>
            <a:off x="8535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4" name="object 1154"/>
          <p:cNvSpPr/>
          <p:nvPr/>
        </p:nvSpPr>
        <p:spPr>
          <a:xfrm>
            <a:off x="8542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5" name="object 1155"/>
          <p:cNvSpPr/>
          <p:nvPr/>
        </p:nvSpPr>
        <p:spPr>
          <a:xfrm>
            <a:off x="8550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6" name="object 1156"/>
          <p:cNvSpPr/>
          <p:nvPr/>
        </p:nvSpPr>
        <p:spPr>
          <a:xfrm>
            <a:off x="8556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7" name="object 1157"/>
          <p:cNvSpPr/>
          <p:nvPr/>
        </p:nvSpPr>
        <p:spPr>
          <a:xfrm>
            <a:off x="8563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8" name="object 1158"/>
          <p:cNvSpPr/>
          <p:nvPr/>
        </p:nvSpPr>
        <p:spPr>
          <a:xfrm>
            <a:off x="8571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9" name="object 1159"/>
          <p:cNvSpPr/>
          <p:nvPr/>
        </p:nvSpPr>
        <p:spPr>
          <a:xfrm>
            <a:off x="8578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0" name="object 1160"/>
          <p:cNvSpPr/>
          <p:nvPr/>
        </p:nvSpPr>
        <p:spPr>
          <a:xfrm>
            <a:off x="8585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1" name="object 1161"/>
          <p:cNvSpPr/>
          <p:nvPr/>
        </p:nvSpPr>
        <p:spPr>
          <a:xfrm>
            <a:off x="8593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2" name="object 1162"/>
          <p:cNvSpPr/>
          <p:nvPr/>
        </p:nvSpPr>
        <p:spPr>
          <a:xfrm>
            <a:off x="8600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3" name="object 1163"/>
          <p:cNvSpPr/>
          <p:nvPr/>
        </p:nvSpPr>
        <p:spPr>
          <a:xfrm>
            <a:off x="8607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4" name="object 1164"/>
          <p:cNvSpPr/>
          <p:nvPr/>
        </p:nvSpPr>
        <p:spPr>
          <a:xfrm>
            <a:off x="8614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5" name="object 1165"/>
          <p:cNvSpPr/>
          <p:nvPr/>
        </p:nvSpPr>
        <p:spPr>
          <a:xfrm>
            <a:off x="8621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6" name="object 1166"/>
          <p:cNvSpPr/>
          <p:nvPr/>
        </p:nvSpPr>
        <p:spPr>
          <a:xfrm>
            <a:off x="8628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7" name="object 1167"/>
          <p:cNvSpPr/>
          <p:nvPr/>
        </p:nvSpPr>
        <p:spPr>
          <a:xfrm>
            <a:off x="8636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8" name="object 1168"/>
          <p:cNvSpPr/>
          <p:nvPr/>
        </p:nvSpPr>
        <p:spPr>
          <a:xfrm>
            <a:off x="8643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9" name="object 1169"/>
          <p:cNvSpPr/>
          <p:nvPr/>
        </p:nvSpPr>
        <p:spPr>
          <a:xfrm>
            <a:off x="8650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0" name="object 1170"/>
          <p:cNvSpPr/>
          <p:nvPr/>
        </p:nvSpPr>
        <p:spPr>
          <a:xfrm>
            <a:off x="8657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1" name="object 1171"/>
          <p:cNvSpPr/>
          <p:nvPr/>
        </p:nvSpPr>
        <p:spPr>
          <a:xfrm>
            <a:off x="8665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2" name="object 1172"/>
          <p:cNvSpPr/>
          <p:nvPr/>
        </p:nvSpPr>
        <p:spPr>
          <a:xfrm>
            <a:off x="8671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3" name="object 1173"/>
          <p:cNvSpPr/>
          <p:nvPr/>
        </p:nvSpPr>
        <p:spPr>
          <a:xfrm>
            <a:off x="86789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4" name="object 1174"/>
          <p:cNvSpPr/>
          <p:nvPr/>
        </p:nvSpPr>
        <p:spPr>
          <a:xfrm>
            <a:off x="8686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5" name="object 1175"/>
          <p:cNvSpPr/>
          <p:nvPr/>
        </p:nvSpPr>
        <p:spPr>
          <a:xfrm>
            <a:off x="8693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6" name="object 1176"/>
          <p:cNvSpPr/>
          <p:nvPr/>
        </p:nvSpPr>
        <p:spPr>
          <a:xfrm>
            <a:off x="8700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7" name="object 1177"/>
          <p:cNvSpPr/>
          <p:nvPr/>
        </p:nvSpPr>
        <p:spPr>
          <a:xfrm>
            <a:off x="8708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8" name="object 1178"/>
          <p:cNvSpPr/>
          <p:nvPr/>
        </p:nvSpPr>
        <p:spPr>
          <a:xfrm>
            <a:off x="8715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9" name="object 1179"/>
          <p:cNvSpPr/>
          <p:nvPr/>
        </p:nvSpPr>
        <p:spPr>
          <a:xfrm>
            <a:off x="87228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0" name="object 1180"/>
          <p:cNvSpPr/>
          <p:nvPr/>
        </p:nvSpPr>
        <p:spPr>
          <a:xfrm>
            <a:off x="8729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1" name="object 1181"/>
          <p:cNvSpPr/>
          <p:nvPr/>
        </p:nvSpPr>
        <p:spPr>
          <a:xfrm>
            <a:off x="8736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2" name="object 1182"/>
          <p:cNvSpPr/>
          <p:nvPr/>
        </p:nvSpPr>
        <p:spPr>
          <a:xfrm>
            <a:off x="8743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3" name="object 1183"/>
          <p:cNvSpPr/>
          <p:nvPr/>
        </p:nvSpPr>
        <p:spPr>
          <a:xfrm>
            <a:off x="8751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4" name="object 1184"/>
          <p:cNvSpPr/>
          <p:nvPr/>
        </p:nvSpPr>
        <p:spPr>
          <a:xfrm>
            <a:off x="87584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5" name="object 1185"/>
          <p:cNvSpPr/>
          <p:nvPr/>
        </p:nvSpPr>
        <p:spPr>
          <a:xfrm>
            <a:off x="8765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6" name="object 1186"/>
          <p:cNvSpPr/>
          <p:nvPr/>
        </p:nvSpPr>
        <p:spPr>
          <a:xfrm>
            <a:off x="8773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7" name="object 1187"/>
          <p:cNvSpPr/>
          <p:nvPr/>
        </p:nvSpPr>
        <p:spPr>
          <a:xfrm>
            <a:off x="8780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8" name="object 1188"/>
          <p:cNvSpPr/>
          <p:nvPr/>
        </p:nvSpPr>
        <p:spPr>
          <a:xfrm>
            <a:off x="8786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9" name="object 1189"/>
          <p:cNvSpPr/>
          <p:nvPr/>
        </p:nvSpPr>
        <p:spPr>
          <a:xfrm>
            <a:off x="8794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0" name="object 1190"/>
          <p:cNvSpPr/>
          <p:nvPr/>
        </p:nvSpPr>
        <p:spPr>
          <a:xfrm>
            <a:off x="8801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1" name="object 1191"/>
          <p:cNvSpPr/>
          <p:nvPr/>
        </p:nvSpPr>
        <p:spPr>
          <a:xfrm>
            <a:off x="8808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2" name="object 1192"/>
          <p:cNvSpPr/>
          <p:nvPr/>
        </p:nvSpPr>
        <p:spPr>
          <a:xfrm>
            <a:off x="8816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3" name="object 1193"/>
          <p:cNvSpPr/>
          <p:nvPr/>
        </p:nvSpPr>
        <p:spPr>
          <a:xfrm>
            <a:off x="8823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4" name="object 1194"/>
          <p:cNvSpPr/>
          <p:nvPr/>
        </p:nvSpPr>
        <p:spPr>
          <a:xfrm>
            <a:off x="8830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5" name="object 1195"/>
          <p:cNvSpPr/>
          <p:nvPr/>
        </p:nvSpPr>
        <p:spPr>
          <a:xfrm>
            <a:off x="8838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6" name="object 1196"/>
          <p:cNvSpPr/>
          <p:nvPr/>
        </p:nvSpPr>
        <p:spPr>
          <a:xfrm>
            <a:off x="8844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7" name="object 1197"/>
          <p:cNvSpPr/>
          <p:nvPr/>
        </p:nvSpPr>
        <p:spPr>
          <a:xfrm>
            <a:off x="8851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8" name="object 1198"/>
          <p:cNvSpPr/>
          <p:nvPr/>
        </p:nvSpPr>
        <p:spPr>
          <a:xfrm>
            <a:off x="8858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9" name="object 1199"/>
          <p:cNvSpPr/>
          <p:nvPr/>
        </p:nvSpPr>
        <p:spPr>
          <a:xfrm>
            <a:off x="8866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0" name="object 1200"/>
          <p:cNvSpPr/>
          <p:nvPr/>
        </p:nvSpPr>
        <p:spPr>
          <a:xfrm>
            <a:off x="8873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1" name="object 1201"/>
          <p:cNvSpPr/>
          <p:nvPr/>
        </p:nvSpPr>
        <p:spPr>
          <a:xfrm>
            <a:off x="8880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2" name="object 1202"/>
          <p:cNvSpPr/>
          <p:nvPr/>
        </p:nvSpPr>
        <p:spPr>
          <a:xfrm>
            <a:off x="8888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3" name="object 1203"/>
          <p:cNvSpPr/>
          <p:nvPr/>
        </p:nvSpPr>
        <p:spPr>
          <a:xfrm>
            <a:off x="8895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4" name="object 1204"/>
          <p:cNvSpPr/>
          <p:nvPr/>
        </p:nvSpPr>
        <p:spPr>
          <a:xfrm>
            <a:off x="8901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5" name="object 1205"/>
          <p:cNvSpPr/>
          <p:nvPr/>
        </p:nvSpPr>
        <p:spPr>
          <a:xfrm>
            <a:off x="8909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6" name="object 1206"/>
          <p:cNvSpPr/>
          <p:nvPr/>
        </p:nvSpPr>
        <p:spPr>
          <a:xfrm>
            <a:off x="8916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7" name="object 1207"/>
          <p:cNvSpPr/>
          <p:nvPr/>
        </p:nvSpPr>
        <p:spPr>
          <a:xfrm>
            <a:off x="8923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8" name="object 1208"/>
          <p:cNvSpPr/>
          <p:nvPr/>
        </p:nvSpPr>
        <p:spPr>
          <a:xfrm>
            <a:off x="8931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9" name="object 1209"/>
          <p:cNvSpPr/>
          <p:nvPr/>
        </p:nvSpPr>
        <p:spPr>
          <a:xfrm>
            <a:off x="8938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0" name="object 1210"/>
          <p:cNvSpPr/>
          <p:nvPr/>
        </p:nvSpPr>
        <p:spPr>
          <a:xfrm>
            <a:off x="8945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1" name="object 1211"/>
          <p:cNvSpPr/>
          <p:nvPr/>
        </p:nvSpPr>
        <p:spPr>
          <a:xfrm>
            <a:off x="8953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2" name="object 1212"/>
          <p:cNvSpPr/>
          <p:nvPr/>
        </p:nvSpPr>
        <p:spPr>
          <a:xfrm>
            <a:off x="8959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3" name="object 1213"/>
          <p:cNvSpPr/>
          <p:nvPr/>
        </p:nvSpPr>
        <p:spPr>
          <a:xfrm>
            <a:off x="8966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4" name="object 1214"/>
          <p:cNvSpPr/>
          <p:nvPr/>
        </p:nvSpPr>
        <p:spPr>
          <a:xfrm>
            <a:off x="8974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5" name="object 1215"/>
          <p:cNvSpPr/>
          <p:nvPr/>
        </p:nvSpPr>
        <p:spPr>
          <a:xfrm>
            <a:off x="8981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6" name="object 1216"/>
          <p:cNvSpPr/>
          <p:nvPr/>
        </p:nvSpPr>
        <p:spPr>
          <a:xfrm>
            <a:off x="8988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7" name="object 1217"/>
          <p:cNvSpPr/>
          <p:nvPr/>
        </p:nvSpPr>
        <p:spPr>
          <a:xfrm>
            <a:off x="8996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8" name="object 1218"/>
          <p:cNvSpPr/>
          <p:nvPr/>
        </p:nvSpPr>
        <p:spPr>
          <a:xfrm>
            <a:off x="9003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9" name="object 1219"/>
          <p:cNvSpPr/>
          <p:nvPr/>
        </p:nvSpPr>
        <p:spPr>
          <a:xfrm>
            <a:off x="9010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0" name="object 1220"/>
          <p:cNvSpPr/>
          <p:nvPr/>
        </p:nvSpPr>
        <p:spPr>
          <a:xfrm>
            <a:off x="9017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1" name="object 1221"/>
          <p:cNvSpPr/>
          <p:nvPr/>
        </p:nvSpPr>
        <p:spPr>
          <a:xfrm>
            <a:off x="9024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2" name="object 1222"/>
          <p:cNvSpPr/>
          <p:nvPr/>
        </p:nvSpPr>
        <p:spPr>
          <a:xfrm>
            <a:off x="9031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3" name="object 1223"/>
          <p:cNvSpPr/>
          <p:nvPr/>
        </p:nvSpPr>
        <p:spPr>
          <a:xfrm>
            <a:off x="9039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4" name="object 1224"/>
          <p:cNvSpPr/>
          <p:nvPr/>
        </p:nvSpPr>
        <p:spPr>
          <a:xfrm>
            <a:off x="9046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5" name="object 1225"/>
          <p:cNvSpPr/>
          <p:nvPr/>
        </p:nvSpPr>
        <p:spPr>
          <a:xfrm>
            <a:off x="9053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6" name="object 1226"/>
          <p:cNvSpPr/>
          <p:nvPr/>
        </p:nvSpPr>
        <p:spPr>
          <a:xfrm>
            <a:off x="9060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7" name="object 1227"/>
          <p:cNvSpPr/>
          <p:nvPr/>
        </p:nvSpPr>
        <p:spPr>
          <a:xfrm>
            <a:off x="9068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8" name="object 1228"/>
          <p:cNvSpPr/>
          <p:nvPr/>
        </p:nvSpPr>
        <p:spPr>
          <a:xfrm>
            <a:off x="9074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9" name="object 1229"/>
          <p:cNvSpPr/>
          <p:nvPr/>
        </p:nvSpPr>
        <p:spPr>
          <a:xfrm>
            <a:off x="9081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0" name="object 1230"/>
          <p:cNvSpPr/>
          <p:nvPr/>
        </p:nvSpPr>
        <p:spPr>
          <a:xfrm>
            <a:off x="9089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1" name="object 1231"/>
          <p:cNvSpPr/>
          <p:nvPr/>
        </p:nvSpPr>
        <p:spPr>
          <a:xfrm>
            <a:off x="9096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2" name="object 1232"/>
          <p:cNvSpPr/>
          <p:nvPr/>
        </p:nvSpPr>
        <p:spPr>
          <a:xfrm>
            <a:off x="9103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3" name="object 1233"/>
          <p:cNvSpPr/>
          <p:nvPr/>
        </p:nvSpPr>
        <p:spPr>
          <a:xfrm>
            <a:off x="9111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4" name="object 1234"/>
          <p:cNvSpPr/>
          <p:nvPr/>
        </p:nvSpPr>
        <p:spPr>
          <a:xfrm>
            <a:off x="9118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5" name="object 1235"/>
          <p:cNvSpPr/>
          <p:nvPr/>
        </p:nvSpPr>
        <p:spPr>
          <a:xfrm>
            <a:off x="9125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6" name="object 1236"/>
          <p:cNvSpPr/>
          <p:nvPr/>
        </p:nvSpPr>
        <p:spPr>
          <a:xfrm>
            <a:off x="9132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7" name="object 1237"/>
          <p:cNvSpPr/>
          <p:nvPr/>
        </p:nvSpPr>
        <p:spPr>
          <a:xfrm>
            <a:off x="9139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8" name="object 1238"/>
          <p:cNvSpPr/>
          <p:nvPr/>
        </p:nvSpPr>
        <p:spPr>
          <a:xfrm>
            <a:off x="9146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9" name="object 1239"/>
          <p:cNvSpPr/>
          <p:nvPr/>
        </p:nvSpPr>
        <p:spPr>
          <a:xfrm>
            <a:off x="9154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0" name="object 1240"/>
          <p:cNvSpPr/>
          <p:nvPr/>
        </p:nvSpPr>
        <p:spPr>
          <a:xfrm>
            <a:off x="9161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1" name="object 1241"/>
          <p:cNvSpPr/>
          <p:nvPr/>
        </p:nvSpPr>
        <p:spPr>
          <a:xfrm>
            <a:off x="9168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2" name="object 1242"/>
          <p:cNvSpPr/>
          <p:nvPr/>
        </p:nvSpPr>
        <p:spPr>
          <a:xfrm>
            <a:off x="9176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3" name="object 1243"/>
          <p:cNvSpPr/>
          <p:nvPr/>
        </p:nvSpPr>
        <p:spPr>
          <a:xfrm>
            <a:off x="9183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4" name="object 1244"/>
          <p:cNvSpPr/>
          <p:nvPr/>
        </p:nvSpPr>
        <p:spPr>
          <a:xfrm>
            <a:off x="9189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5" name="object 1245"/>
          <p:cNvSpPr/>
          <p:nvPr/>
        </p:nvSpPr>
        <p:spPr>
          <a:xfrm>
            <a:off x="9197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6" name="object 1246"/>
          <p:cNvSpPr/>
          <p:nvPr/>
        </p:nvSpPr>
        <p:spPr>
          <a:xfrm>
            <a:off x="9204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7" name="object 1247"/>
          <p:cNvSpPr/>
          <p:nvPr/>
        </p:nvSpPr>
        <p:spPr>
          <a:xfrm>
            <a:off x="9211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8" name="object 1248"/>
          <p:cNvSpPr/>
          <p:nvPr/>
        </p:nvSpPr>
        <p:spPr>
          <a:xfrm>
            <a:off x="9219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9" name="object 1249"/>
          <p:cNvSpPr/>
          <p:nvPr/>
        </p:nvSpPr>
        <p:spPr>
          <a:xfrm>
            <a:off x="9226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0" name="object 1250"/>
          <p:cNvSpPr/>
          <p:nvPr/>
        </p:nvSpPr>
        <p:spPr>
          <a:xfrm>
            <a:off x="9233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1" name="object 1251"/>
          <p:cNvSpPr/>
          <p:nvPr/>
        </p:nvSpPr>
        <p:spPr>
          <a:xfrm>
            <a:off x="9241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2" name="object 1252"/>
          <p:cNvSpPr/>
          <p:nvPr/>
        </p:nvSpPr>
        <p:spPr>
          <a:xfrm>
            <a:off x="92473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3" name="object 1253"/>
          <p:cNvSpPr/>
          <p:nvPr/>
        </p:nvSpPr>
        <p:spPr>
          <a:xfrm>
            <a:off x="92546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4" name="object 1254"/>
          <p:cNvSpPr/>
          <p:nvPr/>
        </p:nvSpPr>
        <p:spPr>
          <a:xfrm>
            <a:off x="9261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5" name="object 1255"/>
          <p:cNvSpPr/>
          <p:nvPr/>
        </p:nvSpPr>
        <p:spPr>
          <a:xfrm>
            <a:off x="9269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6" name="object 1256"/>
          <p:cNvSpPr/>
          <p:nvPr/>
        </p:nvSpPr>
        <p:spPr>
          <a:xfrm>
            <a:off x="92766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7" name="object 1257"/>
          <p:cNvSpPr/>
          <p:nvPr/>
        </p:nvSpPr>
        <p:spPr>
          <a:xfrm>
            <a:off x="9283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8" name="object 1258"/>
          <p:cNvSpPr/>
          <p:nvPr/>
        </p:nvSpPr>
        <p:spPr>
          <a:xfrm>
            <a:off x="9291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9" name="object 1259"/>
          <p:cNvSpPr/>
          <p:nvPr/>
        </p:nvSpPr>
        <p:spPr>
          <a:xfrm>
            <a:off x="9298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0" name="object 1260"/>
          <p:cNvSpPr/>
          <p:nvPr/>
        </p:nvSpPr>
        <p:spPr>
          <a:xfrm>
            <a:off x="9304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1" name="object 1261"/>
          <p:cNvSpPr/>
          <p:nvPr/>
        </p:nvSpPr>
        <p:spPr>
          <a:xfrm>
            <a:off x="9312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2" name="object 1262"/>
          <p:cNvSpPr/>
          <p:nvPr/>
        </p:nvSpPr>
        <p:spPr>
          <a:xfrm>
            <a:off x="9319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3" name="object 1263"/>
          <p:cNvSpPr/>
          <p:nvPr/>
        </p:nvSpPr>
        <p:spPr>
          <a:xfrm>
            <a:off x="9326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4" name="object 1264"/>
          <p:cNvSpPr/>
          <p:nvPr/>
        </p:nvSpPr>
        <p:spPr>
          <a:xfrm>
            <a:off x="9334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5" name="object 1265"/>
          <p:cNvSpPr/>
          <p:nvPr/>
        </p:nvSpPr>
        <p:spPr>
          <a:xfrm>
            <a:off x="9341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6" name="object 1266"/>
          <p:cNvSpPr/>
          <p:nvPr/>
        </p:nvSpPr>
        <p:spPr>
          <a:xfrm>
            <a:off x="9348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7" name="object 1267"/>
          <p:cNvSpPr/>
          <p:nvPr/>
        </p:nvSpPr>
        <p:spPr>
          <a:xfrm>
            <a:off x="93561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8" name="object 1268"/>
          <p:cNvSpPr/>
          <p:nvPr/>
        </p:nvSpPr>
        <p:spPr>
          <a:xfrm>
            <a:off x="9362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9" name="object 1269"/>
          <p:cNvSpPr/>
          <p:nvPr/>
        </p:nvSpPr>
        <p:spPr>
          <a:xfrm>
            <a:off x="9369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0" name="object 1270"/>
          <p:cNvSpPr/>
          <p:nvPr/>
        </p:nvSpPr>
        <p:spPr>
          <a:xfrm>
            <a:off x="9377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1" name="object 1271"/>
          <p:cNvSpPr/>
          <p:nvPr/>
        </p:nvSpPr>
        <p:spPr>
          <a:xfrm>
            <a:off x="9384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2" name="object 1272"/>
          <p:cNvSpPr/>
          <p:nvPr/>
        </p:nvSpPr>
        <p:spPr>
          <a:xfrm>
            <a:off x="9391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3" name="object 1273"/>
          <p:cNvSpPr/>
          <p:nvPr/>
        </p:nvSpPr>
        <p:spPr>
          <a:xfrm>
            <a:off x="9399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4" name="object 1274"/>
          <p:cNvSpPr/>
          <p:nvPr/>
        </p:nvSpPr>
        <p:spPr>
          <a:xfrm>
            <a:off x="9406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5" name="object 1275"/>
          <p:cNvSpPr/>
          <p:nvPr/>
        </p:nvSpPr>
        <p:spPr>
          <a:xfrm>
            <a:off x="9413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6" name="object 1276"/>
          <p:cNvSpPr/>
          <p:nvPr/>
        </p:nvSpPr>
        <p:spPr>
          <a:xfrm>
            <a:off x="9420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7" name="object 1277"/>
          <p:cNvSpPr/>
          <p:nvPr/>
        </p:nvSpPr>
        <p:spPr>
          <a:xfrm>
            <a:off x="9427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8" name="object 1278"/>
          <p:cNvSpPr/>
          <p:nvPr/>
        </p:nvSpPr>
        <p:spPr>
          <a:xfrm>
            <a:off x="94347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9" name="object 1279"/>
          <p:cNvSpPr/>
          <p:nvPr/>
        </p:nvSpPr>
        <p:spPr>
          <a:xfrm>
            <a:off x="9442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0" name="object 1280"/>
          <p:cNvSpPr/>
          <p:nvPr/>
        </p:nvSpPr>
        <p:spPr>
          <a:xfrm>
            <a:off x="9449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1" name="object 1281"/>
          <p:cNvSpPr/>
          <p:nvPr/>
        </p:nvSpPr>
        <p:spPr>
          <a:xfrm>
            <a:off x="9456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2" name="object 1282"/>
          <p:cNvSpPr/>
          <p:nvPr/>
        </p:nvSpPr>
        <p:spPr>
          <a:xfrm>
            <a:off x="94640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3" name="object 1283"/>
          <p:cNvSpPr/>
          <p:nvPr/>
        </p:nvSpPr>
        <p:spPr>
          <a:xfrm>
            <a:off x="9471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4" name="object 1284"/>
          <p:cNvSpPr/>
          <p:nvPr/>
        </p:nvSpPr>
        <p:spPr>
          <a:xfrm>
            <a:off x="9477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5" name="object 1285"/>
          <p:cNvSpPr/>
          <p:nvPr/>
        </p:nvSpPr>
        <p:spPr>
          <a:xfrm>
            <a:off x="9484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6" name="object 1286"/>
          <p:cNvSpPr/>
          <p:nvPr/>
        </p:nvSpPr>
        <p:spPr>
          <a:xfrm>
            <a:off x="9492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7" name="object 1287"/>
          <p:cNvSpPr/>
          <p:nvPr/>
        </p:nvSpPr>
        <p:spPr>
          <a:xfrm>
            <a:off x="9499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8" name="object 1288"/>
          <p:cNvSpPr/>
          <p:nvPr/>
        </p:nvSpPr>
        <p:spPr>
          <a:xfrm>
            <a:off x="9506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9" name="object 1289"/>
          <p:cNvSpPr/>
          <p:nvPr/>
        </p:nvSpPr>
        <p:spPr>
          <a:xfrm>
            <a:off x="9514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0" name="object 1290"/>
          <p:cNvSpPr/>
          <p:nvPr/>
        </p:nvSpPr>
        <p:spPr>
          <a:xfrm>
            <a:off x="9521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1" name="object 1291"/>
          <p:cNvSpPr/>
          <p:nvPr/>
        </p:nvSpPr>
        <p:spPr>
          <a:xfrm>
            <a:off x="9528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2" name="object 1292"/>
          <p:cNvSpPr/>
          <p:nvPr/>
        </p:nvSpPr>
        <p:spPr>
          <a:xfrm>
            <a:off x="95351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3" name="object 1293"/>
          <p:cNvSpPr/>
          <p:nvPr/>
        </p:nvSpPr>
        <p:spPr>
          <a:xfrm>
            <a:off x="95425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4" name="object 1294"/>
          <p:cNvSpPr/>
          <p:nvPr/>
        </p:nvSpPr>
        <p:spPr>
          <a:xfrm>
            <a:off x="9549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5" name="object 1295"/>
          <p:cNvSpPr/>
          <p:nvPr/>
        </p:nvSpPr>
        <p:spPr>
          <a:xfrm>
            <a:off x="9557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6" name="object 1296"/>
          <p:cNvSpPr/>
          <p:nvPr/>
        </p:nvSpPr>
        <p:spPr>
          <a:xfrm>
            <a:off x="95645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7" name="object 1297"/>
          <p:cNvSpPr/>
          <p:nvPr/>
        </p:nvSpPr>
        <p:spPr>
          <a:xfrm>
            <a:off x="9571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8" name="object 1298"/>
          <p:cNvSpPr/>
          <p:nvPr/>
        </p:nvSpPr>
        <p:spPr>
          <a:xfrm>
            <a:off x="9579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9" name="object 1299"/>
          <p:cNvSpPr/>
          <p:nvPr/>
        </p:nvSpPr>
        <p:spPr>
          <a:xfrm>
            <a:off x="9586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0" name="object 1300"/>
          <p:cNvSpPr/>
          <p:nvPr/>
        </p:nvSpPr>
        <p:spPr>
          <a:xfrm>
            <a:off x="9592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1" name="object 1301"/>
          <p:cNvSpPr/>
          <p:nvPr/>
        </p:nvSpPr>
        <p:spPr>
          <a:xfrm>
            <a:off x="9600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2" name="object 1302"/>
          <p:cNvSpPr/>
          <p:nvPr/>
        </p:nvSpPr>
        <p:spPr>
          <a:xfrm>
            <a:off x="9607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3" name="object 1303"/>
          <p:cNvSpPr/>
          <p:nvPr/>
        </p:nvSpPr>
        <p:spPr>
          <a:xfrm>
            <a:off x="9614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4" name="object 1304"/>
          <p:cNvSpPr/>
          <p:nvPr/>
        </p:nvSpPr>
        <p:spPr>
          <a:xfrm>
            <a:off x="9622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5" name="object 1305"/>
          <p:cNvSpPr/>
          <p:nvPr/>
        </p:nvSpPr>
        <p:spPr>
          <a:xfrm>
            <a:off x="9629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6" name="object 1306"/>
          <p:cNvSpPr/>
          <p:nvPr/>
        </p:nvSpPr>
        <p:spPr>
          <a:xfrm>
            <a:off x="9636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7" name="object 1307"/>
          <p:cNvSpPr/>
          <p:nvPr/>
        </p:nvSpPr>
        <p:spPr>
          <a:xfrm>
            <a:off x="96440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8" name="object 1308"/>
          <p:cNvSpPr/>
          <p:nvPr/>
        </p:nvSpPr>
        <p:spPr>
          <a:xfrm>
            <a:off x="9650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9" name="object 1309"/>
          <p:cNvSpPr/>
          <p:nvPr/>
        </p:nvSpPr>
        <p:spPr>
          <a:xfrm>
            <a:off x="9657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0" name="object 1310"/>
          <p:cNvSpPr/>
          <p:nvPr/>
        </p:nvSpPr>
        <p:spPr>
          <a:xfrm>
            <a:off x="9664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1" name="object 1311"/>
          <p:cNvSpPr/>
          <p:nvPr/>
        </p:nvSpPr>
        <p:spPr>
          <a:xfrm>
            <a:off x="9672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2" name="object 1312"/>
          <p:cNvSpPr/>
          <p:nvPr/>
        </p:nvSpPr>
        <p:spPr>
          <a:xfrm>
            <a:off x="9679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3" name="object 1313"/>
          <p:cNvSpPr/>
          <p:nvPr/>
        </p:nvSpPr>
        <p:spPr>
          <a:xfrm>
            <a:off x="9686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4" name="object 1314"/>
          <p:cNvSpPr/>
          <p:nvPr/>
        </p:nvSpPr>
        <p:spPr>
          <a:xfrm>
            <a:off x="9694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5" name="object 1315"/>
          <p:cNvSpPr/>
          <p:nvPr/>
        </p:nvSpPr>
        <p:spPr>
          <a:xfrm>
            <a:off x="9701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6" name="object 1316"/>
          <p:cNvSpPr/>
          <p:nvPr/>
        </p:nvSpPr>
        <p:spPr>
          <a:xfrm>
            <a:off x="9707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7" name="object 1317"/>
          <p:cNvSpPr/>
          <p:nvPr/>
        </p:nvSpPr>
        <p:spPr>
          <a:xfrm>
            <a:off x="9715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8" name="object 1318"/>
          <p:cNvSpPr/>
          <p:nvPr/>
        </p:nvSpPr>
        <p:spPr>
          <a:xfrm>
            <a:off x="97225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9" name="object 1319"/>
          <p:cNvSpPr/>
          <p:nvPr/>
        </p:nvSpPr>
        <p:spPr>
          <a:xfrm>
            <a:off x="9729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0" name="object 1320"/>
          <p:cNvSpPr/>
          <p:nvPr/>
        </p:nvSpPr>
        <p:spPr>
          <a:xfrm>
            <a:off x="9737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1" name="object 1321"/>
          <p:cNvSpPr/>
          <p:nvPr/>
        </p:nvSpPr>
        <p:spPr>
          <a:xfrm>
            <a:off x="9744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2" name="object 1322"/>
          <p:cNvSpPr/>
          <p:nvPr/>
        </p:nvSpPr>
        <p:spPr>
          <a:xfrm>
            <a:off x="97518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3" name="object 1323"/>
          <p:cNvSpPr/>
          <p:nvPr/>
        </p:nvSpPr>
        <p:spPr>
          <a:xfrm>
            <a:off x="9759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4" name="object 1324"/>
          <p:cNvSpPr/>
          <p:nvPr/>
        </p:nvSpPr>
        <p:spPr>
          <a:xfrm>
            <a:off x="9765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5" name="object 1325"/>
          <p:cNvSpPr/>
          <p:nvPr/>
        </p:nvSpPr>
        <p:spPr>
          <a:xfrm>
            <a:off x="97728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6" name="object 1326"/>
          <p:cNvSpPr/>
          <p:nvPr/>
        </p:nvSpPr>
        <p:spPr>
          <a:xfrm>
            <a:off x="9780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7" name="object 1327"/>
          <p:cNvSpPr/>
          <p:nvPr/>
        </p:nvSpPr>
        <p:spPr>
          <a:xfrm>
            <a:off x="9787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8" name="object 1328"/>
          <p:cNvSpPr/>
          <p:nvPr/>
        </p:nvSpPr>
        <p:spPr>
          <a:xfrm>
            <a:off x="9794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9" name="object 1329"/>
          <p:cNvSpPr/>
          <p:nvPr/>
        </p:nvSpPr>
        <p:spPr>
          <a:xfrm>
            <a:off x="9802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0" name="object 1330"/>
          <p:cNvSpPr/>
          <p:nvPr/>
        </p:nvSpPr>
        <p:spPr>
          <a:xfrm>
            <a:off x="9809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1" name="object 1331"/>
          <p:cNvSpPr/>
          <p:nvPr/>
        </p:nvSpPr>
        <p:spPr>
          <a:xfrm>
            <a:off x="9816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2" name="object 1332"/>
          <p:cNvSpPr/>
          <p:nvPr/>
        </p:nvSpPr>
        <p:spPr>
          <a:xfrm>
            <a:off x="98230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3" name="object 1333"/>
          <p:cNvSpPr/>
          <p:nvPr/>
        </p:nvSpPr>
        <p:spPr>
          <a:xfrm>
            <a:off x="98303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4" name="object 1334"/>
          <p:cNvSpPr/>
          <p:nvPr/>
        </p:nvSpPr>
        <p:spPr>
          <a:xfrm>
            <a:off x="9837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5" name="object 1335"/>
          <p:cNvSpPr/>
          <p:nvPr/>
        </p:nvSpPr>
        <p:spPr>
          <a:xfrm>
            <a:off x="9845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6" name="object 1336"/>
          <p:cNvSpPr/>
          <p:nvPr/>
        </p:nvSpPr>
        <p:spPr>
          <a:xfrm>
            <a:off x="98523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7" name="object 1337"/>
          <p:cNvSpPr/>
          <p:nvPr/>
        </p:nvSpPr>
        <p:spPr>
          <a:xfrm>
            <a:off x="9859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8" name="object 1338"/>
          <p:cNvSpPr/>
          <p:nvPr/>
        </p:nvSpPr>
        <p:spPr>
          <a:xfrm>
            <a:off x="9867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9" name="object 1339"/>
          <p:cNvSpPr/>
          <p:nvPr/>
        </p:nvSpPr>
        <p:spPr>
          <a:xfrm>
            <a:off x="9874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0" name="object 1340"/>
          <p:cNvSpPr/>
          <p:nvPr/>
        </p:nvSpPr>
        <p:spPr>
          <a:xfrm>
            <a:off x="9880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1" name="object 1341"/>
          <p:cNvSpPr/>
          <p:nvPr/>
        </p:nvSpPr>
        <p:spPr>
          <a:xfrm>
            <a:off x="9887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2" name="object 1342"/>
          <p:cNvSpPr/>
          <p:nvPr/>
        </p:nvSpPr>
        <p:spPr>
          <a:xfrm>
            <a:off x="9895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3" name="object 1343"/>
          <p:cNvSpPr/>
          <p:nvPr/>
        </p:nvSpPr>
        <p:spPr>
          <a:xfrm>
            <a:off x="9902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4" name="object 1344"/>
          <p:cNvSpPr/>
          <p:nvPr/>
        </p:nvSpPr>
        <p:spPr>
          <a:xfrm>
            <a:off x="9909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5" name="object 1345"/>
          <p:cNvSpPr/>
          <p:nvPr/>
        </p:nvSpPr>
        <p:spPr>
          <a:xfrm>
            <a:off x="9917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6" name="object 1346"/>
          <p:cNvSpPr/>
          <p:nvPr/>
        </p:nvSpPr>
        <p:spPr>
          <a:xfrm>
            <a:off x="9924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7" name="object 1347"/>
          <p:cNvSpPr/>
          <p:nvPr/>
        </p:nvSpPr>
        <p:spPr>
          <a:xfrm>
            <a:off x="99319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8" name="object 1348"/>
          <p:cNvSpPr/>
          <p:nvPr/>
        </p:nvSpPr>
        <p:spPr>
          <a:xfrm>
            <a:off x="9938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9" name="object 1349"/>
          <p:cNvSpPr/>
          <p:nvPr/>
        </p:nvSpPr>
        <p:spPr>
          <a:xfrm>
            <a:off x="9945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0" name="object 1350"/>
          <p:cNvSpPr/>
          <p:nvPr/>
        </p:nvSpPr>
        <p:spPr>
          <a:xfrm>
            <a:off x="9952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1" name="object 1351"/>
          <p:cNvSpPr/>
          <p:nvPr/>
        </p:nvSpPr>
        <p:spPr>
          <a:xfrm>
            <a:off x="9960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2" name="object 1352"/>
          <p:cNvSpPr/>
          <p:nvPr/>
        </p:nvSpPr>
        <p:spPr>
          <a:xfrm>
            <a:off x="9967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3" name="object 1353"/>
          <p:cNvSpPr/>
          <p:nvPr/>
        </p:nvSpPr>
        <p:spPr>
          <a:xfrm>
            <a:off x="9974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4" name="object 1354"/>
          <p:cNvSpPr/>
          <p:nvPr/>
        </p:nvSpPr>
        <p:spPr>
          <a:xfrm>
            <a:off x="9982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5" name="object 1355"/>
          <p:cNvSpPr/>
          <p:nvPr/>
        </p:nvSpPr>
        <p:spPr>
          <a:xfrm>
            <a:off x="9989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6" name="object 1356"/>
          <p:cNvSpPr/>
          <p:nvPr/>
        </p:nvSpPr>
        <p:spPr>
          <a:xfrm>
            <a:off x="9995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7" name="object 1357"/>
          <p:cNvSpPr/>
          <p:nvPr/>
        </p:nvSpPr>
        <p:spPr>
          <a:xfrm>
            <a:off x="10003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8" name="object 1358"/>
          <p:cNvSpPr/>
          <p:nvPr/>
        </p:nvSpPr>
        <p:spPr>
          <a:xfrm>
            <a:off x="100104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9" name="object 1359"/>
          <p:cNvSpPr/>
          <p:nvPr/>
        </p:nvSpPr>
        <p:spPr>
          <a:xfrm>
            <a:off x="10017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0" name="object 1360"/>
          <p:cNvSpPr/>
          <p:nvPr/>
        </p:nvSpPr>
        <p:spPr>
          <a:xfrm>
            <a:off x="10025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1" name="object 1361"/>
          <p:cNvSpPr/>
          <p:nvPr/>
        </p:nvSpPr>
        <p:spPr>
          <a:xfrm>
            <a:off x="100324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2" name="object 1362"/>
          <p:cNvSpPr/>
          <p:nvPr/>
        </p:nvSpPr>
        <p:spPr>
          <a:xfrm>
            <a:off x="100397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3" name="object 1363"/>
          <p:cNvSpPr/>
          <p:nvPr/>
        </p:nvSpPr>
        <p:spPr>
          <a:xfrm>
            <a:off x="10047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4" name="object 1364"/>
          <p:cNvSpPr/>
          <p:nvPr/>
        </p:nvSpPr>
        <p:spPr>
          <a:xfrm>
            <a:off x="10053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5" name="object 1365"/>
          <p:cNvSpPr/>
          <p:nvPr/>
        </p:nvSpPr>
        <p:spPr>
          <a:xfrm>
            <a:off x="100606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6" name="object 1366"/>
          <p:cNvSpPr/>
          <p:nvPr/>
        </p:nvSpPr>
        <p:spPr>
          <a:xfrm>
            <a:off x="10068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7" name="object 1367"/>
          <p:cNvSpPr/>
          <p:nvPr/>
        </p:nvSpPr>
        <p:spPr>
          <a:xfrm>
            <a:off x="10075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8" name="object 1368"/>
          <p:cNvSpPr/>
          <p:nvPr/>
        </p:nvSpPr>
        <p:spPr>
          <a:xfrm>
            <a:off x="10082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9" name="object 1369"/>
          <p:cNvSpPr/>
          <p:nvPr/>
        </p:nvSpPr>
        <p:spPr>
          <a:xfrm>
            <a:off x="10089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0" name="object 1370"/>
          <p:cNvSpPr/>
          <p:nvPr/>
        </p:nvSpPr>
        <p:spPr>
          <a:xfrm>
            <a:off x="10097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1" name="object 1371"/>
          <p:cNvSpPr/>
          <p:nvPr/>
        </p:nvSpPr>
        <p:spPr>
          <a:xfrm>
            <a:off x="10104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2" name="object 1372"/>
          <p:cNvSpPr/>
          <p:nvPr/>
        </p:nvSpPr>
        <p:spPr>
          <a:xfrm>
            <a:off x="101109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3" name="object 1373"/>
          <p:cNvSpPr/>
          <p:nvPr/>
        </p:nvSpPr>
        <p:spPr>
          <a:xfrm>
            <a:off x="101182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4" name="object 1374"/>
          <p:cNvSpPr/>
          <p:nvPr/>
        </p:nvSpPr>
        <p:spPr>
          <a:xfrm>
            <a:off x="10125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5" name="object 1375"/>
          <p:cNvSpPr/>
          <p:nvPr/>
        </p:nvSpPr>
        <p:spPr>
          <a:xfrm>
            <a:off x="10132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6" name="object 1376"/>
          <p:cNvSpPr/>
          <p:nvPr/>
        </p:nvSpPr>
        <p:spPr>
          <a:xfrm>
            <a:off x="101402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7" name="object 1377"/>
          <p:cNvSpPr/>
          <p:nvPr/>
        </p:nvSpPr>
        <p:spPr>
          <a:xfrm>
            <a:off x="10147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8" name="object 1378"/>
          <p:cNvSpPr/>
          <p:nvPr/>
        </p:nvSpPr>
        <p:spPr>
          <a:xfrm>
            <a:off x="10154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9" name="object 1379"/>
          <p:cNvSpPr/>
          <p:nvPr/>
        </p:nvSpPr>
        <p:spPr>
          <a:xfrm>
            <a:off x="101622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0" name="object 1380"/>
          <p:cNvSpPr/>
          <p:nvPr/>
        </p:nvSpPr>
        <p:spPr>
          <a:xfrm>
            <a:off x="10168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1" name="object 1381"/>
          <p:cNvSpPr/>
          <p:nvPr/>
        </p:nvSpPr>
        <p:spPr>
          <a:xfrm>
            <a:off x="10175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2" name="object 1382"/>
          <p:cNvSpPr/>
          <p:nvPr/>
        </p:nvSpPr>
        <p:spPr>
          <a:xfrm>
            <a:off x="10183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3" name="object 1383"/>
          <p:cNvSpPr/>
          <p:nvPr/>
        </p:nvSpPr>
        <p:spPr>
          <a:xfrm>
            <a:off x="10190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4" name="object 1384"/>
          <p:cNvSpPr/>
          <p:nvPr/>
        </p:nvSpPr>
        <p:spPr>
          <a:xfrm>
            <a:off x="10197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5" name="object 1385"/>
          <p:cNvSpPr/>
          <p:nvPr/>
        </p:nvSpPr>
        <p:spPr>
          <a:xfrm>
            <a:off x="10205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6" name="object 1386"/>
          <p:cNvSpPr/>
          <p:nvPr/>
        </p:nvSpPr>
        <p:spPr>
          <a:xfrm>
            <a:off x="10212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7" name="object 1387"/>
          <p:cNvSpPr/>
          <p:nvPr/>
        </p:nvSpPr>
        <p:spPr>
          <a:xfrm>
            <a:off x="102197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8" name="object 1388"/>
          <p:cNvSpPr/>
          <p:nvPr/>
        </p:nvSpPr>
        <p:spPr>
          <a:xfrm>
            <a:off x="10226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9" name="object 1389"/>
          <p:cNvSpPr/>
          <p:nvPr/>
        </p:nvSpPr>
        <p:spPr>
          <a:xfrm>
            <a:off x="10233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0" name="object 1390"/>
          <p:cNvSpPr/>
          <p:nvPr/>
        </p:nvSpPr>
        <p:spPr>
          <a:xfrm>
            <a:off x="102407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1" name="object 1391"/>
          <p:cNvSpPr/>
          <p:nvPr/>
        </p:nvSpPr>
        <p:spPr>
          <a:xfrm>
            <a:off x="10248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2" name="object 1392"/>
          <p:cNvSpPr/>
          <p:nvPr/>
        </p:nvSpPr>
        <p:spPr>
          <a:xfrm>
            <a:off x="10255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3" name="object 1393"/>
          <p:cNvSpPr/>
          <p:nvPr/>
        </p:nvSpPr>
        <p:spPr>
          <a:xfrm>
            <a:off x="10262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4" name="object 1394"/>
          <p:cNvSpPr/>
          <p:nvPr/>
        </p:nvSpPr>
        <p:spPr>
          <a:xfrm>
            <a:off x="102700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5" name="object 1395"/>
          <p:cNvSpPr/>
          <p:nvPr/>
        </p:nvSpPr>
        <p:spPr>
          <a:xfrm>
            <a:off x="10277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6" name="object 1396"/>
          <p:cNvSpPr/>
          <p:nvPr/>
        </p:nvSpPr>
        <p:spPr>
          <a:xfrm>
            <a:off x="10283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7" name="object 1397"/>
          <p:cNvSpPr/>
          <p:nvPr/>
        </p:nvSpPr>
        <p:spPr>
          <a:xfrm>
            <a:off x="10290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8" name="object 1398"/>
          <p:cNvSpPr/>
          <p:nvPr/>
        </p:nvSpPr>
        <p:spPr>
          <a:xfrm>
            <a:off x="102983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9" name="object 1399"/>
          <p:cNvSpPr/>
          <p:nvPr/>
        </p:nvSpPr>
        <p:spPr>
          <a:xfrm>
            <a:off x="10305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0" name="object 1400"/>
          <p:cNvSpPr/>
          <p:nvPr/>
        </p:nvSpPr>
        <p:spPr>
          <a:xfrm>
            <a:off x="10312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1" name="object 1401"/>
          <p:cNvSpPr/>
          <p:nvPr/>
        </p:nvSpPr>
        <p:spPr>
          <a:xfrm>
            <a:off x="10320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2" name="object 1402"/>
          <p:cNvSpPr/>
          <p:nvPr/>
        </p:nvSpPr>
        <p:spPr>
          <a:xfrm>
            <a:off x="103276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3" name="object 1403"/>
          <p:cNvSpPr/>
          <p:nvPr/>
        </p:nvSpPr>
        <p:spPr>
          <a:xfrm>
            <a:off x="10334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4" name="object 1404"/>
          <p:cNvSpPr/>
          <p:nvPr/>
        </p:nvSpPr>
        <p:spPr>
          <a:xfrm>
            <a:off x="10341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5" name="object 1405"/>
          <p:cNvSpPr/>
          <p:nvPr/>
        </p:nvSpPr>
        <p:spPr>
          <a:xfrm>
            <a:off x="103485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6" name="object 1406"/>
          <p:cNvSpPr/>
          <p:nvPr/>
        </p:nvSpPr>
        <p:spPr>
          <a:xfrm>
            <a:off x="10355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7" name="object 1407"/>
          <p:cNvSpPr/>
          <p:nvPr/>
        </p:nvSpPr>
        <p:spPr>
          <a:xfrm>
            <a:off x="10363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8" name="object 1408"/>
          <p:cNvSpPr/>
          <p:nvPr/>
        </p:nvSpPr>
        <p:spPr>
          <a:xfrm>
            <a:off x="10370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9" name="object 1409"/>
          <p:cNvSpPr/>
          <p:nvPr/>
        </p:nvSpPr>
        <p:spPr>
          <a:xfrm>
            <a:off x="103778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0" name="object 1410"/>
          <p:cNvSpPr/>
          <p:nvPr/>
        </p:nvSpPr>
        <p:spPr>
          <a:xfrm>
            <a:off x="10385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1" name="object 1411"/>
          <p:cNvSpPr/>
          <p:nvPr/>
        </p:nvSpPr>
        <p:spPr>
          <a:xfrm>
            <a:off x="10392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2" name="object 1412"/>
          <p:cNvSpPr/>
          <p:nvPr/>
        </p:nvSpPr>
        <p:spPr>
          <a:xfrm>
            <a:off x="103987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3" name="object 1413"/>
          <p:cNvSpPr/>
          <p:nvPr/>
        </p:nvSpPr>
        <p:spPr>
          <a:xfrm>
            <a:off x="104061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4" name="object 1414"/>
          <p:cNvSpPr/>
          <p:nvPr/>
        </p:nvSpPr>
        <p:spPr>
          <a:xfrm>
            <a:off x="10413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5" name="object 1415"/>
          <p:cNvSpPr/>
          <p:nvPr/>
        </p:nvSpPr>
        <p:spPr>
          <a:xfrm>
            <a:off x="10420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6" name="object 1416"/>
          <p:cNvSpPr/>
          <p:nvPr/>
        </p:nvSpPr>
        <p:spPr>
          <a:xfrm>
            <a:off x="104281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7" name="object 1417"/>
          <p:cNvSpPr/>
          <p:nvPr/>
        </p:nvSpPr>
        <p:spPr>
          <a:xfrm>
            <a:off x="10435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8" name="object 1418"/>
          <p:cNvSpPr/>
          <p:nvPr/>
        </p:nvSpPr>
        <p:spPr>
          <a:xfrm>
            <a:off x="10442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9" name="object 1419"/>
          <p:cNvSpPr/>
          <p:nvPr/>
        </p:nvSpPr>
        <p:spPr>
          <a:xfrm>
            <a:off x="10450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0" name="object 1420"/>
          <p:cNvSpPr/>
          <p:nvPr/>
        </p:nvSpPr>
        <p:spPr>
          <a:xfrm>
            <a:off x="104563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1" name="object 1421"/>
          <p:cNvSpPr/>
          <p:nvPr/>
        </p:nvSpPr>
        <p:spPr>
          <a:xfrm>
            <a:off x="10463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2" name="object 1422"/>
          <p:cNvSpPr/>
          <p:nvPr/>
        </p:nvSpPr>
        <p:spPr>
          <a:xfrm>
            <a:off x="10471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3" name="object 1423"/>
          <p:cNvSpPr/>
          <p:nvPr/>
        </p:nvSpPr>
        <p:spPr>
          <a:xfrm>
            <a:off x="10478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4" name="object 1424"/>
          <p:cNvSpPr/>
          <p:nvPr/>
        </p:nvSpPr>
        <p:spPr>
          <a:xfrm>
            <a:off x="104856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5" name="object 1425"/>
          <p:cNvSpPr/>
          <p:nvPr/>
        </p:nvSpPr>
        <p:spPr>
          <a:xfrm>
            <a:off x="10493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6" name="object 1426"/>
          <p:cNvSpPr/>
          <p:nvPr/>
        </p:nvSpPr>
        <p:spPr>
          <a:xfrm>
            <a:off x="10500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7" name="object 1427"/>
          <p:cNvSpPr/>
          <p:nvPr/>
        </p:nvSpPr>
        <p:spPr>
          <a:xfrm>
            <a:off x="105076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8" name="object 1428"/>
          <p:cNvSpPr/>
          <p:nvPr/>
        </p:nvSpPr>
        <p:spPr>
          <a:xfrm>
            <a:off x="10513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9" name="object 1429"/>
          <p:cNvSpPr/>
          <p:nvPr/>
        </p:nvSpPr>
        <p:spPr>
          <a:xfrm>
            <a:off x="10521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0" name="object 1430"/>
          <p:cNvSpPr/>
          <p:nvPr/>
        </p:nvSpPr>
        <p:spPr>
          <a:xfrm>
            <a:off x="10528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1" name="object 1431"/>
          <p:cNvSpPr/>
          <p:nvPr/>
        </p:nvSpPr>
        <p:spPr>
          <a:xfrm>
            <a:off x="10535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2" name="object 1432"/>
          <p:cNvSpPr/>
          <p:nvPr/>
        </p:nvSpPr>
        <p:spPr>
          <a:xfrm>
            <a:off x="10543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3" name="object 1433"/>
          <p:cNvSpPr/>
          <p:nvPr/>
        </p:nvSpPr>
        <p:spPr>
          <a:xfrm>
            <a:off x="10550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4" name="object 1434"/>
          <p:cNvSpPr/>
          <p:nvPr/>
        </p:nvSpPr>
        <p:spPr>
          <a:xfrm>
            <a:off x="10557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5" name="object 1435"/>
          <p:cNvSpPr/>
          <p:nvPr/>
        </p:nvSpPr>
        <p:spPr>
          <a:xfrm>
            <a:off x="10565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6" name="object 1436"/>
          <p:cNvSpPr/>
          <p:nvPr/>
        </p:nvSpPr>
        <p:spPr>
          <a:xfrm>
            <a:off x="10571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7" name="object 1437"/>
          <p:cNvSpPr/>
          <p:nvPr/>
        </p:nvSpPr>
        <p:spPr>
          <a:xfrm>
            <a:off x="10578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8" name="object 1438"/>
          <p:cNvSpPr/>
          <p:nvPr/>
        </p:nvSpPr>
        <p:spPr>
          <a:xfrm>
            <a:off x="105861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9" name="object 1439"/>
          <p:cNvSpPr/>
          <p:nvPr/>
        </p:nvSpPr>
        <p:spPr>
          <a:xfrm>
            <a:off x="10593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0" name="object 1440"/>
          <p:cNvSpPr/>
          <p:nvPr/>
        </p:nvSpPr>
        <p:spPr>
          <a:xfrm>
            <a:off x="10600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1" name="object 1441"/>
          <p:cNvSpPr/>
          <p:nvPr/>
        </p:nvSpPr>
        <p:spPr>
          <a:xfrm>
            <a:off x="10608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2" name="object 1442"/>
          <p:cNvSpPr/>
          <p:nvPr/>
        </p:nvSpPr>
        <p:spPr>
          <a:xfrm>
            <a:off x="106154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3" name="object 1443"/>
          <p:cNvSpPr/>
          <p:nvPr/>
        </p:nvSpPr>
        <p:spPr>
          <a:xfrm>
            <a:off x="10622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4" name="object 1444"/>
          <p:cNvSpPr/>
          <p:nvPr/>
        </p:nvSpPr>
        <p:spPr>
          <a:xfrm>
            <a:off x="10629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5" name="object 1445"/>
          <p:cNvSpPr/>
          <p:nvPr/>
        </p:nvSpPr>
        <p:spPr>
          <a:xfrm>
            <a:off x="106364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6" name="object 1446"/>
          <p:cNvSpPr/>
          <p:nvPr/>
        </p:nvSpPr>
        <p:spPr>
          <a:xfrm>
            <a:off x="10643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7" name="object 1447"/>
          <p:cNvSpPr/>
          <p:nvPr/>
        </p:nvSpPr>
        <p:spPr>
          <a:xfrm>
            <a:off x="10651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8" name="object 1448"/>
          <p:cNvSpPr/>
          <p:nvPr/>
        </p:nvSpPr>
        <p:spPr>
          <a:xfrm>
            <a:off x="10658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9" name="object 1449"/>
          <p:cNvSpPr/>
          <p:nvPr/>
        </p:nvSpPr>
        <p:spPr>
          <a:xfrm>
            <a:off x="10665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0" name="object 1450"/>
          <p:cNvSpPr/>
          <p:nvPr/>
        </p:nvSpPr>
        <p:spPr>
          <a:xfrm>
            <a:off x="10673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1" name="object 1451"/>
          <p:cNvSpPr/>
          <p:nvPr/>
        </p:nvSpPr>
        <p:spPr>
          <a:xfrm>
            <a:off x="10680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2" name="object 1452"/>
          <p:cNvSpPr/>
          <p:nvPr/>
        </p:nvSpPr>
        <p:spPr>
          <a:xfrm>
            <a:off x="106866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3" name="object 1453"/>
          <p:cNvSpPr/>
          <p:nvPr/>
        </p:nvSpPr>
        <p:spPr>
          <a:xfrm>
            <a:off x="106939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4" name="object 1454"/>
          <p:cNvSpPr/>
          <p:nvPr/>
        </p:nvSpPr>
        <p:spPr>
          <a:xfrm>
            <a:off x="10701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5" name="object 1455"/>
          <p:cNvSpPr/>
          <p:nvPr/>
        </p:nvSpPr>
        <p:spPr>
          <a:xfrm>
            <a:off x="10708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6" name="object 1456"/>
          <p:cNvSpPr/>
          <p:nvPr/>
        </p:nvSpPr>
        <p:spPr>
          <a:xfrm>
            <a:off x="107159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7" name="object 1457"/>
          <p:cNvSpPr/>
          <p:nvPr/>
        </p:nvSpPr>
        <p:spPr>
          <a:xfrm>
            <a:off x="10723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8" name="object 1458"/>
          <p:cNvSpPr/>
          <p:nvPr/>
        </p:nvSpPr>
        <p:spPr>
          <a:xfrm>
            <a:off x="10730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9" name="object 1459"/>
          <p:cNvSpPr/>
          <p:nvPr/>
        </p:nvSpPr>
        <p:spPr>
          <a:xfrm>
            <a:off x="10737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0" name="object 1460"/>
          <p:cNvSpPr/>
          <p:nvPr/>
        </p:nvSpPr>
        <p:spPr>
          <a:xfrm>
            <a:off x="10744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1" name="object 1461"/>
          <p:cNvSpPr/>
          <p:nvPr/>
        </p:nvSpPr>
        <p:spPr>
          <a:xfrm>
            <a:off x="10751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2" name="object 1462"/>
          <p:cNvSpPr/>
          <p:nvPr/>
        </p:nvSpPr>
        <p:spPr>
          <a:xfrm>
            <a:off x="10758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3" name="object 1463"/>
          <p:cNvSpPr/>
          <p:nvPr/>
        </p:nvSpPr>
        <p:spPr>
          <a:xfrm>
            <a:off x="10766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4" name="object 1464"/>
          <p:cNvSpPr/>
          <p:nvPr/>
        </p:nvSpPr>
        <p:spPr>
          <a:xfrm>
            <a:off x="10773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5" name="object 1465"/>
          <p:cNvSpPr/>
          <p:nvPr/>
        </p:nvSpPr>
        <p:spPr>
          <a:xfrm>
            <a:off x="10780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6" name="object 1466"/>
          <p:cNvSpPr/>
          <p:nvPr/>
        </p:nvSpPr>
        <p:spPr>
          <a:xfrm>
            <a:off x="10788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7" name="object 1467"/>
          <p:cNvSpPr/>
          <p:nvPr/>
        </p:nvSpPr>
        <p:spPr>
          <a:xfrm>
            <a:off x="107955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8" name="object 1468"/>
          <p:cNvSpPr/>
          <p:nvPr/>
        </p:nvSpPr>
        <p:spPr>
          <a:xfrm>
            <a:off x="10801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9" name="object 1469"/>
          <p:cNvSpPr/>
          <p:nvPr/>
        </p:nvSpPr>
        <p:spPr>
          <a:xfrm>
            <a:off x="10809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0" name="object 1470"/>
          <p:cNvSpPr/>
          <p:nvPr/>
        </p:nvSpPr>
        <p:spPr>
          <a:xfrm>
            <a:off x="10816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1" name="object 1471"/>
          <p:cNvSpPr/>
          <p:nvPr/>
        </p:nvSpPr>
        <p:spPr>
          <a:xfrm>
            <a:off x="10823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2" name="object 1472"/>
          <p:cNvSpPr/>
          <p:nvPr/>
        </p:nvSpPr>
        <p:spPr>
          <a:xfrm>
            <a:off x="10831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3" name="object 1473"/>
          <p:cNvSpPr/>
          <p:nvPr/>
        </p:nvSpPr>
        <p:spPr>
          <a:xfrm>
            <a:off x="10838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4" name="object 1474"/>
          <p:cNvSpPr/>
          <p:nvPr/>
        </p:nvSpPr>
        <p:spPr>
          <a:xfrm>
            <a:off x="10845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5" name="object 1475"/>
          <p:cNvSpPr/>
          <p:nvPr/>
        </p:nvSpPr>
        <p:spPr>
          <a:xfrm>
            <a:off x="10853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6" name="object 1476"/>
          <p:cNvSpPr/>
          <p:nvPr/>
        </p:nvSpPr>
        <p:spPr>
          <a:xfrm>
            <a:off x="10859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7" name="object 1477"/>
          <p:cNvSpPr/>
          <p:nvPr/>
        </p:nvSpPr>
        <p:spPr>
          <a:xfrm>
            <a:off x="10866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8" name="object 1478"/>
          <p:cNvSpPr/>
          <p:nvPr/>
        </p:nvSpPr>
        <p:spPr>
          <a:xfrm>
            <a:off x="108740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9" name="object 1479"/>
          <p:cNvSpPr/>
          <p:nvPr/>
        </p:nvSpPr>
        <p:spPr>
          <a:xfrm>
            <a:off x="10881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0" name="object 1480"/>
          <p:cNvSpPr/>
          <p:nvPr/>
        </p:nvSpPr>
        <p:spPr>
          <a:xfrm>
            <a:off x="10888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1" name="object 1481"/>
          <p:cNvSpPr/>
          <p:nvPr/>
        </p:nvSpPr>
        <p:spPr>
          <a:xfrm>
            <a:off x="10896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2" name="object 1482"/>
          <p:cNvSpPr/>
          <p:nvPr/>
        </p:nvSpPr>
        <p:spPr>
          <a:xfrm>
            <a:off x="10903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3" name="object 1483"/>
          <p:cNvSpPr/>
          <p:nvPr/>
        </p:nvSpPr>
        <p:spPr>
          <a:xfrm>
            <a:off x="10910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4" name="object 1484"/>
          <p:cNvSpPr/>
          <p:nvPr/>
        </p:nvSpPr>
        <p:spPr>
          <a:xfrm>
            <a:off x="10916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5" name="object 1485"/>
          <p:cNvSpPr/>
          <p:nvPr/>
        </p:nvSpPr>
        <p:spPr>
          <a:xfrm>
            <a:off x="109242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6" name="object 1486"/>
          <p:cNvSpPr/>
          <p:nvPr/>
        </p:nvSpPr>
        <p:spPr>
          <a:xfrm>
            <a:off x="10931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7" name="object 1487"/>
          <p:cNvSpPr/>
          <p:nvPr/>
        </p:nvSpPr>
        <p:spPr>
          <a:xfrm>
            <a:off x="10938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8" name="object 1488"/>
          <p:cNvSpPr/>
          <p:nvPr/>
        </p:nvSpPr>
        <p:spPr>
          <a:xfrm>
            <a:off x="10946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9" name="object 1489"/>
          <p:cNvSpPr/>
          <p:nvPr/>
        </p:nvSpPr>
        <p:spPr>
          <a:xfrm>
            <a:off x="10953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0" name="object 1490"/>
          <p:cNvSpPr/>
          <p:nvPr/>
        </p:nvSpPr>
        <p:spPr>
          <a:xfrm>
            <a:off x="10960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1" name="object 1491"/>
          <p:cNvSpPr/>
          <p:nvPr/>
        </p:nvSpPr>
        <p:spPr>
          <a:xfrm>
            <a:off x="10968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2" name="object 1492"/>
          <p:cNvSpPr/>
          <p:nvPr/>
        </p:nvSpPr>
        <p:spPr>
          <a:xfrm>
            <a:off x="10974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3" name="object 1493"/>
          <p:cNvSpPr/>
          <p:nvPr/>
        </p:nvSpPr>
        <p:spPr>
          <a:xfrm>
            <a:off x="10981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4" name="object 1494"/>
          <p:cNvSpPr/>
          <p:nvPr/>
        </p:nvSpPr>
        <p:spPr>
          <a:xfrm>
            <a:off x="10989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5" name="object 1495"/>
          <p:cNvSpPr/>
          <p:nvPr/>
        </p:nvSpPr>
        <p:spPr>
          <a:xfrm>
            <a:off x="10996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6" name="object 1496"/>
          <p:cNvSpPr/>
          <p:nvPr/>
        </p:nvSpPr>
        <p:spPr>
          <a:xfrm>
            <a:off x="110038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7" name="object 1497"/>
          <p:cNvSpPr/>
          <p:nvPr/>
        </p:nvSpPr>
        <p:spPr>
          <a:xfrm>
            <a:off x="11011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8" name="object 1498"/>
          <p:cNvSpPr/>
          <p:nvPr/>
        </p:nvSpPr>
        <p:spPr>
          <a:xfrm>
            <a:off x="11018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9" name="object 1499"/>
          <p:cNvSpPr/>
          <p:nvPr/>
        </p:nvSpPr>
        <p:spPr>
          <a:xfrm>
            <a:off x="11025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0" name="object 1500"/>
          <p:cNvSpPr/>
          <p:nvPr/>
        </p:nvSpPr>
        <p:spPr>
          <a:xfrm>
            <a:off x="11032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1" name="object 1501"/>
          <p:cNvSpPr/>
          <p:nvPr/>
        </p:nvSpPr>
        <p:spPr>
          <a:xfrm>
            <a:off x="11039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2" name="object 1502"/>
          <p:cNvSpPr/>
          <p:nvPr/>
        </p:nvSpPr>
        <p:spPr>
          <a:xfrm>
            <a:off x="11046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3" name="object 1503"/>
          <p:cNvSpPr/>
          <p:nvPr/>
        </p:nvSpPr>
        <p:spPr>
          <a:xfrm>
            <a:off x="110540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4" name="object 1504"/>
          <p:cNvSpPr/>
          <p:nvPr/>
        </p:nvSpPr>
        <p:spPr>
          <a:xfrm>
            <a:off x="11061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5" name="object 1505"/>
          <p:cNvSpPr/>
          <p:nvPr/>
        </p:nvSpPr>
        <p:spPr>
          <a:xfrm>
            <a:off x="11068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6" name="object 1506"/>
          <p:cNvSpPr/>
          <p:nvPr/>
        </p:nvSpPr>
        <p:spPr>
          <a:xfrm>
            <a:off x="11076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7" name="object 1507"/>
          <p:cNvSpPr/>
          <p:nvPr/>
        </p:nvSpPr>
        <p:spPr>
          <a:xfrm>
            <a:off x="110833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8" name="object 1508"/>
          <p:cNvSpPr/>
          <p:nvPr/>
        </p:nvSpPr>
        <p:spPr>
          <a:xfrm>
            <a:off x="11089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9" name="object 1509"/>
          <p:cNvSpPr/>
          <p:nvPr/>
        </p:nvSpPr>
        <p:spPr>
          <a:xfrm>
            <a:off x="11097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0" name="object 1510"/>
          <p:cNvSpPr/>
          <p:nvPr/>
        </p:nvSpPr>
        <p:spPr>
          <a:xfrm>
            <a:off x="11104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1" name="object 1511"/>
          <p:cNvSpPr/>
          <p:nvPr/>
        </p:nvSpPr>
        <p:spPr>
          <a:xfrm>
            <a:off x="111116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2" name="object 1512"/>
          <p:cNvSpPr/>
          <p:nvPr/>
        </p:nvSpPr>
        <p:spPr>
          <a:xfrm>
            <a:off x="11118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3" name="object 1513"/>
          <p:cNvSpPr/>
          <p:nvPr/>
        </p:nvSpPr>
        <p:spPr>
          <a:xfrm>
            <a:off x="11126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4" name="object 1514"/>
          <p:cNvSpPr/>
          <p:nvPr/>
        </p:nvSpPr>
        <p:spPr>
          <a:xfrm>
            <a:off x="111336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5" name="object 1515"/>
          <p:cNvSpPr/>
          <p:nvPr/>
        </p:nvSpPr>
        <p:spPr>
          <a:xfrm>
            <a:off x="11140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6" name="object 1516"/>
          <p:cNvSpPr/>
          <p:nvPr/>
        </p:nvSpPr>
        <p:spPr>
          <a:xfrm>
            <a:off x="11147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7" name="object 1517"/>
          <p:cNvSpPr/>
          <p:nvPr/>
        </p:nvSpPr>
        <p:spPr>
          <a:xfrm>
            <a:off x="11154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8" name="object 1518"/>
          <p:cNvSpPr/>
          <p:nvPr/>
        </p:nvSpPr>
        <p:spPr>
          <a:xfrm>
            <a:off x="111619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9" name="object 1519"/>
          <p:cNvSpPr/>
          <p:nvPr/>
        </p:nvSpPr>
        <p:spPr>
          <a:xfrm>
            <a:off x="11169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0" name="object 1520"/>
          <p:cNvSpPr/>
          <p:nvPr/>
        </p:nvSpPr>
        <p:spPr>
          <a:xfrm>
            <a:off x="11176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1" name="object 1521"/>
          <p:cNvSpPr/>
          <p:nvPr/>
        </p:nvSpPr>
        <p:spPr>
          <a:xfrm>
            <a:off x="11183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2" name="object 1522"/>
          <p:cNvSpPr/>
          <p:nvPr/>
        </p:nvSpPr>
        <p:spPr>
          <a:xfrm>
            <a:off x="11191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3" name="object 1523"/>
          <p:cNvSpPr/>
          <p:nvPr/>
        </p:nvSpPr>
        <p:spPr>
          <a:xfrm>
            <a:off x="11198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4" name="object 1524"/>
          <p:cNvSpPr/>
          <p:nvPr/>
        </p:nvSpPr>
        <p:spPr>
          <a:xfrm>
            <a:off x="11204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5" name="object 1525"/>
          <p:cNvSpPr/>
          <p:nvPr/>
        </p:nvSpPr>
        <p:spPr>
          <a:xfrm>
            <a:off x="112121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6" name="object 1526"/>
          <p:cNvSpPr/>
          <p:nvPr/>
        </p:nvSpPr>
        <p:spPr>
          <a:xfrm>
            <a:off x="11219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7" name="object 1527"/>
          <p:cNvSpPr/>
          <p:nvPr/>
        </p:nvSpPr>
        <p:spPr>
          <a:xfrm>
            <a:off x="11226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8" name="object 1528"/>
          <p:cNvSpPr/>
          <p:nvPr/>
        </p:nvSpPr>
        <p:spPr>
          <a:xfrm>
            <a:off x="11234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9" name="object 1529"/>
          <p:cNvSpPr/>
          <p:nvPr/>
        </p:nvSpPr>
        <p:spPr>
          <a:xfrm>
            <a:off x="112414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0" name="object 1530"/>
          <p:cNvSpPr/>
          <p:nvPr/>
        </p:nvSpPr>
        <p:spPr>
          <a:xfrm>
            <a:off x="11248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1" name="object 1531"/>
          <p:cNvSpPr/>
          <p:nvPr/>
        </p:nvSpPr>
        <p:spPr>
          <a:xfrm>
            <a:off x="11256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2" name="object 1532"/>
          <p:cNvSpPr/>
          <p:nvPr/>
        </p:nvSpPr>
        <p:spPr>
          <a:xfrm>
            <a:off x="11262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3" name="object 1533"/>
          <p:cNvSpPr/>
          <p:nvPr/>
        </p:nvSpPr>
        <p:spPr>
          <a:xfrm>
            <a:off x="11269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4" name="object 1534"/>
          <p:cNvSpPr/>
          <p:nvPr/>
        </p:nvSpPr>
        <p:spPr>
          <a:xfrm>
            <a:off x="11277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5" name="object 1535"/>
          <p:cNvSpPr/>
          <p:nvPr/>
        </p:nvSpPr>
        <p:spPr>
          <a:xfrm>
            <a:off x="11284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6" name="object 1536"/>
          <p:cNvSpPr/>
          <p:nvPr/>
        </p:nvSpPr>
        <p:spPr>
          <a:xfrm>
            <a:off x="112917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7" name="object 1537"/>
          <p:cNvSpPr/>
          <p:nvPr/>
        </p:nvSpPr>
        <p:spPr>
          <a:xfrm>
            <a:off x="11299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8" name="object 1538"/>
          <p:cNvSpPr/>
          <p:nvPr/>
        </p:nvSpPr>
        <p:spPr>
          <a:xfrm>
            <a:off x="11306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9" name="object 1539"/>
          <p:cNvSpPr/>
          <p:nvPr/>
        </p:nvSpPr>
        <p:spPr>
          <a:xfrm>
            <a:off x="11313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0" name="object 1540"/>
          <p:cNvSpPr/>
          <p:nvPr/>
        </p:nvSpPr>
        <p:spPr>
          <a:xfrm>
            <a:off x="113199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1" name="object 1541"/>
          <p:cNvSpPr/>
          <p:nvPr/>
        </p:nvSpPr>
        <p:spPr>
          <a:xfrm>
            <a:off x="11327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2" name="object 1542"/>
          <p:cNvSpPr/>
          <p:nvPr/>
        </p:nvSpPr>
        <p:spPr>
          <a:xfrm>
            <a:off x="11334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3" name="object 1543"/>
          <p:cNvSpPr/>
          <p:nvPr/>
        </p:nvSpPr>
        <p:spPr>
          <a:xfrm>
            <a:off x="113419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4" name="object 1544"/>
          <p:cNvSpPr/>
          <p:nvPr/>
        </p:nvSpPr>
        <p:spPr>
          <a:xfrm>
            <a:off x="11349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5" name="object 1545"/>
          <p:cNvSpPr/>
          <p:nvPr/>
        </p:nvSpPr>
        <p:spPr>
          <a:xfrm>
            <a:off x="11356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6" name="object 1546"/>
          <p:cNvSpPr/>
          <p:nvPr/>
        </p:nvSpPr>
        <p:spPr>
          <a:xfrm>
            <a:off x="11363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7" name="object 1547"/>
          <p:cNvSpPr/>
          <p:nvPr/>
        </p:nvSpPr>
        <p:spPr>
          <a:xfrm>
            <a:off x="113712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8" name="object 1548"/>
          <p:cNvSpPr/>
          <p:nvPr/>
        </p:nvSpPr>
        <p:spPr>
          <a:xfrm>
            <a:off x="11377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9" name="object 1549"/>
          <p:cNvSpPr/>
          <p:nvPr/>
        </p:nvSpPr>
        <p:spPr>
          <a:xfrm>
            <a:off x="11384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0" name="object 1550"/>
          <p:cNvSpPr/>
          <p:nvPr/>
        </p:nvSpPr>
        <p:spPr>
          <a:xfrm>
            <a:off x="11392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1" name="object 1551"/>
          <p:cNvSpPr/>
          <p:nvPr/>
        </p:nvSpPr>
        <p:spPr>
          <a:xfrm>
            <a:off x="11399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2" name="object 1552"/>
          <p:cNvSpPr/>
          <p:nvPr/>
        </p:nvSpPr>
        <p:spPr>
          <a:xfrm>
            <a:off x="11406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3" name="object 1553"/>
          <p:cNvSpPr/>
          <p:nvPr/>
        </p:nvSpPr>
        <p:spPr>
          <a:xfrm>
            <a:off x="11414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4" name="object 1554"/>
          <p:cNvSpPr/>
          <p:nvPr/>
        </p:nvSpPr>
        <p:spPr>
          <a:xfrm>
            <a:off x="11421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5" name="object 1555"/>
          <p:cNvSpPr/>
          <p:nvPr/>
        </p:nvSpPr>
        <p:spPr>
          <a:xfrm>
            <a:off x="11428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6" name="object 1556"/>
          <p:cNvSpPr/>
          <p:nvPr/>
        </p:nvSpPr>
        <p:spPr>
          <a:xfrm>
            <a:off x="11435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7" name="object 1557"/>
          <p:cNvSpPr/>
          <p:nvPr/>
        </p:nvSpPr>
        <p:spPr>
          <a:xfrm>
            <a:off x="11442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8" name="object 1558"/>
          <p:cNvSpPr/>
          <p:nvPr/>
        </p:nvSpPr>
        <p:spPr>
          <a:xfrm>
            <a:off x="114497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9" name="object 1559"/>
          <p:cNvSpPr/>
          <p:nvPr/>
        </p:nvSpPr>
        <p:spPr>
          <a:xfrm>
            <a:off x="11457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0" name="object 1560"/>
          <p:cNvSpPr/>
          <p:nvPr/>
        </p:nvSpPr>
        <p:spPr>
          <a:xfrm>
            <a:off x="11464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1" name="object 1561"/>
          <p:cNvSpPr/>
          <p:nvPr/>
        </p:nvSpPr>
        <p:spPr>
          <a:xfrm>
            <a:off x="11471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2" name="object 1562"/>
          <p:cNvSpPr/>
          <p:nvPr/>
        </p:nvSpPr>
        <p:spPr>
          <a:xfrm>
            <a:off x="11479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3" name="object 1563"/>
          <p:cNvSpPr/>
          <p:nvPr/>
        </p:nvSpPr>
        <p:spPr>
          <a:xfrm>
            <a:off x="11486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4" name="object 1564"/>
          <p:cNvSpPr/>
          <p:nvPr/>
        </p:nvSpPr>
        <p:spPr>
          <a:xfrm>
            <a:off x="11492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5" name="object 1565"/>
          <p:cNvSpPr/>
          <p:nvPr/>
        </p:nvSpPr>
        <p:spPr>
          <a:xfrm>
            <a:off x="115000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6" name="object 1566"/>
          <p:cNvSpPr/>
          <p:nvPr/>
        </p:nvSpPr>
        <p:spPr>
          <a:xfrm>
            <a:off x="11507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7" name="object 1567"/>
          <p:cNvSpPr/>
          <p:nvPr/>
        </p:nvSpPr>
        <p:spPr>
          <a:xfrm>
            <a:off x="11514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8" name="object 1568"/>
          <p:cNvSpPr/>
          <p:nvPr/>
        </p:nvSpPr>
        <p:spPr>
          <a:xfrm>
            <a:off x="11521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9" name="object 1569"/>
          <p:cNvSpPr/>
          <p:nvPr/>
        </p:nvSpPr>
        <p:spPr>
          <a:xfrm>
            <a:off x="11529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0" name="object 1570"/>
          <p:cNvSpPr/>
          <p:nvPr/>
        </p:nvSpPr>
        <p:spPr>
          <a:xfrm>
            <a:off x="11536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1" name="object 1571"/>
          <p:cNvSpPr/>
          <p:nvPr/>
        </p:nvSpPr>
        <p:spPr>
          <a:xfrm>
            <a:off x="11543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2" name="object 1572"/>
          <p:cNvSpPr/>
          <p:nvPr/>
        </p:nvSpPr>
        <p:spPr>
          <a:xfrm>
            <a:off x="11550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3" name="object 1573"/>
          <p:cNvSpPr/>
          <p:nvPr/>
        </p:nvSpPr>
        <p:spPr>
          <a:xfrm>
            <a:off x="11557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4" name="object 1574"/>
          <p:cNvSpPr/>
          <p:nvPr/>
        </p:nvSpPr>
        <p:spPr>
          <a:xfrm>
            <a:off x="11564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5" name="object 1575"/>
          <p:cNvSpPr/>
          <p:nvPr/>
        </p:nvSpPr>
        <p:spPr>
          <a:xfrm>
            <a:off x="11572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6" name="object 1576"/>
          <p:cNvSpPr/>
          <p:nvPr/>
        </p:nvSpPr>
        <p:spPr>
          <a:xfrm>
            <a:off x="115795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7" name="object 1577"/>
          <p:cNvSpPr/>
          <p:nvPr/>
        </p:nvSpPr>
        <p:spPr>
          <a:xfrm>
            <a:off x="11586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8" name="object 1578"/>
          <p:cNvSpPr/>
          <p:nvPr/>
        </p:nvSpPr>
        <p:spPr>
          <a:xfrm>
            <a:off x="11594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9" name="object 1579"/>
          <p:cNvSpPr/>
          <p:nvPr/>
        </p:nvSpPr>
        <p:spPr>
          <a:xfrm>
            <a:off x="11601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0" name="object 1580"/>
          <p:cNvSpPr/>
          <p:nvPr/>
        </p:nvSpPr>
        <p:spPr>
          <a:xfrm>
            <a:off x="11607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1" name="object 1581"/>
          <p:cNvSpPr/>
          <p:nvPr/>
        </p:nvSpPr>
        <p:spPr>
          <a:xfrm>
            <a:off x="11615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2" name="object 1582"/>
          <p:cNvSpPr/>
          <p:nvPr/>
        </p:nvSpPr>
        <p:spPr>
          <a:xfrm>
            <a:off x="11622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3" name="object 1583"/>
          <p:cNvSpPr/>
          <p:nvPr/>
        </p:nvSpPr>
        <p:spPr>
          <a:xfrm>
            <a:off x="116298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4" name="object 1584"/>
          <p:cNvSpPr/>
          <p:nvPr/>
        </p:nvSpPr>
        <p:spPr>
          <a:xfrm>
            <a:off x="11637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5" name="object 1585"/>
          <p:cNvSpPr/>
          <p:nvPr/>
        </p:nvSpPr>
        <p:spPr>
          <a:xfrm>
            <a:off x="11644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6" name="object 1586"/>
          <p:cNvSpPr/>
          <p:nvPr/>
        </p:nvSpPr>
        <p:spPr>
          <a:xfrm>
            <a:off x="11651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7" name="object 1587"/>
          <p:cNvSpPr/>
          <p:nvPr/>
        </p:nvSpPr>
        <p:spPr>
          <a:xfrm>
            <a:off x="116591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8" name="object 1588"/>
          <p:cNvSpPr/>
          <p:nvPr/>
        </p:nvSpPr>
        <p:spPr>
          <a:xfrm>
            <a:off x="11665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9" name="object 1589"/>
          <p:cNvSpPr/>
          <p:nvPr/>
        </p:nvSpPr>
        <p:spPr>
          <a:xfrm>
            <a:off x="11672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0" name="object 1590"/>
          <p:cNvSpPr/>
          <p:nvPr/>
        </p:nvSpPr>
        <p:spPr>
          <a:xfrm>
            <a:off x="11680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1" name="object 1591"/>
          <p:cNvSpPr/>
          <p:nvPr/>
        </p:nvSpPr>
        <p:spPr>
          <a:xfrm>
            <a:off x="11687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2" name="object 1592"/>
          <p:cNvSpPr/>
          <p:nvPr/>
        </p:nvSpPr>
        <p:spPr>
          <a:xfrm>
            <a:off x="11694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3" name="object 1593"/>
          <p:cNvSpPr/>
          <p:nvPr/>
        </p:nvSpPr>
        <p:spPr>
          <a:xfrm>
            <a:off x="11702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4" name="object 1594"/>
          <p:cNvSpPr/>
          <p:nvPr/>
        </p:nvSpPr>
        <p:spPr>
          <a:xfrm>
            <a:off x="11709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5" name="object 1595"/>
          <p:cNvSpPr/>
          <p:nvPr/>
        </p:nvSpPr>
        <p:spPr>
          <a:xfrm>
            <a:off x="11716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6" name="object 1596"/>
          <p:cNvSpPr/>
          <p:nvPr/>
        </p:nvSpPr>
        <p:spPr>
          <a:xfrm>
            <a:off x="11722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7" name="object 1597"/>
          <p:cNvSpPr/>
          <p:nvPr/>
        </p:nvSpPr>
        <p:spPr>
          <a:xfrm>
            <a:off x="11730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8" name="object 1598"/>
          <p:cNvSpPr/>
          <p:nvPr/>
        </p:nvSpPr>
        <p:spPr>
          <a:xfrm>
            <a:off x="117376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9" name="object 1599"/>
          <p:cNvSpPr/>
          <p:nvPr/>
        </p:nvSpPr>
        <p:spPr>
          <a:xfrm>
            <a:off x="11744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0" name="object 1600"/>
          <p:cNvSpPr/>
          <p:nvPr/>
        </p:nvSpPr>
        <p:spPr>
          <a:xfrm>
            <a:off x="11752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1" name="object 1601"/>
          <p:cNvSpPr/>
          <p:nvPr/>
        </p:nvSpPr>
        <p:spPr>
          <a:xfrm>
            <a:off x="11759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2" name="object 1602"/>
          <p:cNvSpPr/>
          <p:nvPr/>
        </p:nvSpPr>
        <p:spPr>
          <a:xfrm>
            <a:off x="11766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3" name="object 1603"/>
          <p:cNvSpPr/>
          <p:nvPr/>
        </p:nvSpPr>
        <p:spPr>
          <a:xfrm>
            <a:off x="11774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4" name="object 1604"/>
          <p:cNvSpPr/>
          <p:nvPr/>
        </p:nvSpPr>
        <p:spPr>
          <a:xfrm>
            <a:off x="11780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5" name="object 1605"/>
          <p:cNvSpPr/>
          <p:nvPr/>
        </p:nvSpPr>
        <p:spPr>
          <a:xfrm>
            <a:off x="117878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6" name="object 1606"/>
          <p:cNvSpPr/>
          <p:nvPr/>
        </p:nvSpPr>
        <p:spPr>
          <a:xfrm>
            <a:off x="11795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7" name="object 1607"/>
          <p:cNvSpPr/>
          <p:nvPr/>
        </p:nvSpPr>
        <p:spPr>
          <a:xfrm>
            <a:off x="11802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8" name="object 1608"/>
          <p:cNvSpPr/>
          <p:nvPr/>
        </p:nvSpPr>
        <p:spPr>
          <a:xfrm>
            <a:off x="11809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9" name="object 1609"/>
          <p:cNvSpPr/>
          <p:nvPr/>
        </p:nvSpPr>
        <p:spPr>
          <a:xfrm>
            <a:off x="11817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0" name="object 1610"/>
          <p:cNvSpPr/>
          <p:nvPr/>
        </p:nvSpPr>
        <p:spPr>
          <a:xfrm>
            <a:off x="11824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1" name="object 1611"/>
          <p:cNvSpPr/>
          <p:nvPr/>
        </p:nvSpPr>
        <p:spPr>
          <a:xfrm>
            <a:off x="11831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2" name="object 1612"/>
          <p:cNvSpPr/>
          <p:nvPr/>
        </p:nvSpPr>
        <p:spPr>
          <a:xfrm>
            <a:off x="11838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3" name="object 1613"/>
          <p:cNvSpPr/>
          <p:nvPr/>
        </p:nvSpPr>
        <p:spPr>
          <a:xfrm>
            <a:off x="11845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4" name="object 1614"/>
          <p:cNvSpPr/>
          <p:nvPr/>
        </p:nvSpPr>
        <p:spPr>
          <a:xfrm>
            <a:off x="11852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5" name="object 1615"/>
          <p:cNvSpPr/>
          <p:nvPr/>
        </p:nvSpPr>
        <p:spPr>
          <a:xfrm>
            <a:off x="11860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6" name="object 1616"/>
          <p:cNvSpPr/>
          <p:nvPr/>
        </p:nvSpPr>
        <p:spPr>
          <a:xfrm>
            <a:off x="118674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7" name="object 1617"/>
          <p:cNvSpPr/>
          <p:nvPr/>
        </p:nvSpPr>
        <p:spPr>
          <a:xfrm>
            <a:off x="11874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8" name="object 1618"/>
          <p:cNvSpPr/>
          <p:nvPr/>
        </p:nvSpPr>
        <p:spPr>
          <a:xfrm>
            <a:off x="11882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9" name="object 1619"/>
          <p:cNvSpPr/>
          <p:nvPr/>
        </p:nvSpPr>
        <p:spPr>
          <a:xfrm>
            <a:off x="11889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0" name="object 1620"/>
          <p:cNvSpPr/>
          <p:nvPr/>
        </p:nvSpPr>
        <p:spPr>
          <a:xfrm>
            <a:off x="11895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1" name="object 1621"/>
          <p:cNvSpPr/>
          <p:nvPr/>
        </p:nvSpPr>
        <p:spPr>
          <a:xfrm>
            <a:off x="11903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2" name="object 1622"/>
          <p:cNvSpPr/>
          <p:nvPr/>
        </p:nvSpPr>
        <p:spPr>
          <a:xfrm>
            <a:off x="11910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3" name="object 1623"/>
          <p:cNvSpPr/>
          <p:nvPr/>
        </p:nvSpPr>
        <p:spPr>
          <a:xfrm>
            <a:off x="119176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4" name="object 1624"/>
          <p:cNvSpPr/>
          <p:nvPr/>
        </p:nvSpPr>
        <p:spPr>
          <a:xfrm>
            <a:off x="11925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5" name="object 1625"/>
          <p:cNvSpPr/>
          <p:nvPr/>
        </p:nvSpPr>
        <p:spPr>
          <a:xfrm>
            <a:off x="11932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6" name="object 1626"/>
          <p:cNvSpPr/>
          <p:nvPr/>
        </p:nvSpPr>
        <p:spPr>
          <a:xfrm>
            <a:off x="11939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7" name="object 1627"/>
          <p:cNvSpPr/>
          <p:nvPr/>
        </p:nvSpPr>
        <p:spPr>
          <a:xfrm>
            <a:off x="119469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8" name="object 1628"/>
          <p:cNvSpPr/>
          <p:nvPr/>
        </p:nvSpPr>
        <p:spPr>
          <a:xfrm>
            <a:off x="11953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9" name="object 1629"/>
          <p:cNvSpPr/>
          <p:nvPr/>
        </p:nvSpPr>
        <p:spPr>
          <a:xfrm>
            <a:off x="11960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0" name="object 1630"/>
          <p:cNvSpPr/>
          <p:nvPr/>
        </p:nvSpPr>
        <p:spPr>
          <a:xfrm>
            <a:off x="11967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1" name="object 1631"/>
          <p:cNvSpPr/>
          <p:nvPr/>
        </p:nvSpPr>
        <p:spPr>
          <a:xfrm>
            <a:off x="119752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2" name="object 1632"/>
          <p:cNvSpPr/>
          <p:nvPr/>
        </p:nvSpPr>
        <p:spPr>
          <a:xfrm>
            <a:off x="11982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3" name="object 1633"/>
          <p:cNvSpPr/>
          <p:nvPr/>
        </p:nvSpPr>
        <p:spPr>
          <a:xfrm>
            <a:off x="11989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4" name="object 1634"/>
          <p:cNvSpPr/>
          <p:nvPr/>
        </p:nvSpPr>
        <p:spPr>
          <a:xfrm>
            <a:off x="119972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5" name="object 1635"/>
          <p:cNvSpPr/>
          <p:nvPr/>
        </p:nvSpPr>
        <p:spPr>
          <a:xfrm>
            <a:off x="12004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6" name="object 1636"/>
          <p:cNvSpPr/>
          <p:nvPr/>
        </p:nvSpPr>
        <p:spPr>
          <a:xfrm>
            <a:off x="12010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7" name="object 1637"/>
          <p:cNvSpPr/>
          <p:nvPr/>
        </p:nvSpPr>
        <p:spPr>
          <a:xfrm>
            <a:off x="12018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8" name="object 1638"/>
          <p:cNvSpPr/>
          <p:nvPr/>
        </p:nvSpPr>
        <p:spPr>
          <a:xfrm>
            <a:off x="120255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9" name="object 1639"/>
          <p:cNvSpPr/>
          <p:nvPr/>
        </p:nvSpPr>
        <p:spPr>
          <a:xfrm>
            <a:off x="12032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0" name="object 1640"/>
          <p:cNvSpPr/>
          <p:nvPr/>
        </p:nvSpPr>
        <p:spPr>
          <a:xfrm>
            <a:off x="12040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1" name="object 1641"/>
          <p:cNvSpPr/>
          <p:nvPr/>
        </p:nvSpPr>
        <p:spPr>
          <a:xfrm>
            <a:off x="12047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2" name="object 1642"/>
          <p:cNvSpPr/>
          <p:nvPr/>
        </p:nvSpPr>
        <p:spPr>
          <a:xfrm>
            <a:off x="12054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3" name="object 1643"/>
          <p:cNvSpPr/>
          <p:nvPr/>
        </p:nvSpPr>
        <p:spPr>
          <a:xfrm>
            <a:off x="12062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4" name="object 1644"/>
          <p:cNvSpPr/>
          <p:nvPr/>
        </p:nvSpPr>
        <p:spPr>
          <a:xfrm>
            <a:off x="12068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5" name="object 1645"/>
          <p:cNvSpPr/>
          <p:nvPr/>
        </p:nvSpPr>
        <p:spPr>
          <a:xfrm>
            <a:off x="120757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6" name="object 1646"/>
          <p:cNvSpPr/>
          <p:nvPr/>
        </p:nvSpPr>
        <p:spPr>
          <a:xfrm>
            <a:off x="12083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7" name="object 1647"/>
          <p:cNvSpPr/>
          <p:nvPr/>
        </p:nvSpPr>
        <p:spPr>
          <a:xfrm>
            <a:off x="12090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8" name="object 1648"/>
          <p:cNvSpPr/>
          <p:nvPr/>
        </p:nvSpPr>
        <p:spPr>
          <a:xfrm>
            <a:off x="12097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9" name="object 1649"/>
          <p:cNvSpPr/>
          <p:nvPr/>
        </p:nvSpPr>
        <p:spPr>
          <a:xfrm>
            <a:off x="121050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0" name="object 1650"/>
          <p:cNvSpPr/>
          <p:nvPr/>
        </p:nvSpPr>
        <p:spPr>
          <a:xfrm>
            <a:off x="12112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1" name="object 1651"/>
          <p:cNvSpPr/>
          <p:nvPr/>
        </p:nvSpPr>
        <p:spPr>
          <a:xfrm>
            <a:off x="12119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2" name="object 1652"/>
          <p:cNvSpPr/>
          <p:nvPr/>
        </p:nvSpPr>
        <p:spPr>
          <a:xfrm>
            <a:off x="12125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3" name="object 1653"/>
          <p:cNvSpPr/>
          <p:nvPr/>
        </p:nvSpPr>
        <p:spPr>
          <a:xfrm>
            <a:off x="12133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4" name="object 1654"/>
          <p:cNvSpPr/>
          <p:nvPr/>
        </p:nvSpPr>
        <p:spPr>
          <a:xfrm>
            <a:off x="12140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5" name="object 1655"/>
          <p:cNvSpPr/>
          <p:nvPr/>
        </p:nvSpPr>
        <p:spPr>
          <a:xfrm>
            <a:off x="12147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6" name="object 1656"/>
          <p:cNvSpPr/>
          <p:nvPr/>
        </p:nvSpPr>
        <p:spPr>
          <a:xfrm>
            <a:off x="121553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7" name="object 1657"/>
          <p:cNvSpPr/>
          <p:nvPr/>
        </p:nvSpPr>
        <p:spPr>
          <a:xfrm>
            <a:off x="12162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8" name="object 1658"/>
          <p:cNvSpPr/>
          <p:nvPr/>
        </p:nvSpPr>
        <p:spPr>
          <a:xfrm>
            <a:off x="12169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9" name="object 1659"/>
          <p:cNvSpPr/>
          <p:nvPr/>
        </p:nvSpPr>
        <p:spPr>
          <a:xfrm>
            <a:off x="12177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0" name="object 1660"/>
          <p:cNvSpPr/>
          <p:nvPr/>
        </p:nvSpPr>
        <p:spPr>
          <a:xfrm>
            <a:off x="121835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1" name="object 1661"/>
          <p:cNvSpPr/>
          <p:nvPr/>
        </p:nvSpPr>
        <p:spPr>
          <a:xfrm>
            <a:off x="12190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2" name="object 1662"/>
          <p:cNvSpPr/>
          <p:nvPr/>
        </p:nvSpPr>
        <p:spPr>
          <a:xfrm>
            <a:off x="12198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3" name="object 1663"/>
          <p:cNvSpPr/>
          <p:nvPr/>
        </p:nvSpPr>
        <p:spPr>
          <a:xfrm>
            <a:off x="122055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4" name="object 1664"/>
          <p:cNvSpPr/>
          <p:nvPr/>
        </p:nvSpPr>
        <p:spPr>
          <a:xfrm>
            <a:off x="12212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5" name="object 1665"/>
          <p:cNvSpPr/>
          <p:nvPr/>
        </p:nvSpPr>
        <p:spPr>
          <a:xfrm>
            <a:off x="12220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6" name="object 1666"/>
          <p:cNvSpPr/>
          <p:nvPr/>
        </p:nvSpPr>
        <p:spPr>
          <a:xfrm>
            <a:off x="12227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7" name="object 1667"/>
          <p:cNvSpPr/>
          <p:nvPr/>
        </p:nvSpPr>
        <p:spPr>
          <a:xfrm>
            <a:off x="122348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8" name="object 1668"/>
          <p:cNvSpPr/>
          <p:nvPr/>
        </p:nvSpPr>
        <p:spPr>
          <a:xfrm>
            <a:off x="12241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9" name="object 1669"/>
          <p:cNvSpPr/>
          <p:nvPr/>
        </p:nvSpPr>
        <p:spPr>
          <a:xfrm>
            <a:off x="12248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0" name="object 1670"/>
          <p:cNvSpPr/>
          <p:nvPr/>
        </p:nvSpPr>
        <p:spPr>
          <a:xfrm>
            <a:off x="12255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1" name="object 1671"/>
          <p:cNvSpPr/>
          <p:nvPr/>
        </p:nvSpPr>
        <p:spPr>
          <a:xfrm>
            <a:off x="12263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2" name="object 1672"/>
          <p:cNvSpPr/>
          <p:nvPr/>
        </p:nvSpPr>
        <p:spPr>
          <a:xfrm>
            <a:off x="12270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3" name="object 1673"/>
          <p:cNvSpPr/>
          <p:nvPr/>
        </p:nvSpPr>
        <p:spPr>
          <a:xfrm>
            <a:off x="12277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4" name="object 1674"/>
          <p:cNvSpPr/>
          <p:nvPr/>
        </p:nvSpPr>
        <p:spPr>
          <a:xfrm>
            <a:off x="12285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5" name="object 1675"/>
          <p:cNvSpPr/>
          <p:nvPr/>
        </p:nvSpPr>
        <p:spPr>
          <a:xfrm>
            <a:off x="12292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6" name="object 1676"/>
          <p:cNvSpPr/>
          <p:nvPr/>
        </p:nvSpPr>
        <p:spPr>
          <a:xfrm>
            <a:off x="12298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7" name="object 1677"/>
          <p:cNvSpPr/>
          <p:nvPr/>
        </p:nvSpPr>
        <p:spPr>
          <a:xfrm>
            <a:off x="12306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8" name="object 1678"/>
          <p:cNvSpPr/>
          <p:nvPr/>
        </p:nvSpPr>
        <p:spPr>
          <a:xfrm>
            <a:off x="123133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9" name="object 1679"/>
          <p:cNvSpPr/>
          <p:nvPr/>
        </p:nvSpPr>
        <p:spPr>
          <a:xfrm>
            <a:off x="12320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0" name="object 1680"/>
          <p:cNvSpPr/>
          <p:nvPr/>
        </p:nvSpPr>
        <p:spPr>
          <a:xfrm>
            <a:off x="12328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1" name="object 1681"/>
          <p:cNvSpPr/>
          <p:nvPr/>
        </p:nvSpPr>
        <p:spPr>
          <a:xfrm>
            <a:off x="12335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2" name="object 1682"/>
          <p:cNvSpPr/>
          <p:nvPr/>
        </p:nvSpPr>
        <p:spPr>
          <a:xfrm>
            <a:off x="12342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3" name="object 1683"/>
          <p:cNvSpPr/>
          <p:nvPr/>
        </p:nvSpPr>
        <p:spPr>
          <a:xfrm>
            <a:off x="12350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4" name="object 1684"/>
          <p:cNvSpPr/>
          <p:nvPr/>
        </p:nvSpPr>
        <p:spPr>
          <a:xfrm>
            <a:off x="12356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5" name="object 1685"/>
          <p:cNvSpPr/>
          <p:nvPr/>
        </p:nvSpPr>
        <p:spPr>
          <a:xfrm>
            <a:off x="123636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6" name="object 1686"/>
          <p:cNvSpPr/>
          <p:nvPr/>
        </p:nvSpPr>
        <p:spPr>
          <a:xfrm>
            <a:off x="12370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7" name="object 1687"/>
          <p:cNvSpPr/>
          <p:nvPr/>
        </p:nvSpPr>
        <p:spPr>
          <a:xfrm>
            <a:off x="12378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8" name="object 1688"/>
          <p:cNvSpPr/>
          <p:nvPr/>
        </p:nvSpPr>
        <p:spPr>
          <a:xfrm>
            <a:off x="12385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9" name="object 1689"/>
          <p:cNvSpPr/>
          <p:nvPr/>
        </p:nvSpPr>
        <p:spPr>
          <a:xfrm>
            <a:off x="12392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0" name="object 1690"/>
          <p:cNvSpPr/>
          <p:nvPr/>
        </p:nvSpPr>
        <p:spPr>
          <a:xfrm>
            <a:off x="12400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1" name="object 1691"/>
          <p:cNvSpPr/>
          <p:nvPr/>
        </p:nvSpPr>
        <p:spPr>
          <a:xfrm>
            <a:off x="12407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2" name="object 1692"/>
          <p:cNvSpPr/>
          <p:nvPr/>
        </p:nvSpPr>
        <p:spPr>
          <a:xfrm>
            <a:off x="12413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3" name="object 1693"/>
          <p:cNvSpPr/>
          <p:nvPr/>
        </p:nvSpPr>
        <p:spPr>
          <a:xfrm>
            <a:off x="12421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4" name="object 1694"/>
          <p:cNvSpPr/>
          <p:nvPr/>
        </p:nvSpPr>
        <p:spPr>
          <a:xfrm>
            <a:off x="12428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5" name="object 1695"/>
          <p:cNvSpPr/>
          <p:nvPr/>
        </p:nvSpPr>
        <p:spPr>
          <a:xfrm>
            <a:off x="12435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6" name="object 1696"/>
          <p:cNvSpPr/>
          <p:nvPr/>
        </p:nvSpPr>
        <p:spPr>
          <a:xfrm>
            <a:off x="124431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7" name="object 1697"/>
          <p:cNvSpPr/>
          <p:nvPr/>
        </p:nvSpPr>
        <p:spPr>
          <a:xfrm>
            <a:off x="12450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8" name="object 1698"/>
          <p:cNvSpPr/>
          <p:nvPr/>
        </p:nvSpPr>
        <p:spPr>
          <a:xfrm>
            <a:off x="12457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9" name="object 1699"/>
          <p:cNvSpPr/>
          <p:nvPr/>
        </p:nvSpPr>
        <p:spPr>
          <a:xfrm>
            <a:off x="12465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0" name="object 1700"/>
          <p:cNvSpPr/>
          <p:nvPr/>
        </p:nvSpPr>
        <p:spPr>
          <a:xfrm>
            <a:off x="12471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1" name="object 1701"/>
          <p:cNvSpPr/>
          <p:nvPr/>
        </p:nvSpPr>
        <p:spPr>
          <a:xfrm>
            <a:off x="12478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2" name="object 1702"/>
          <p:cNvSpPr/>
          <p:nvPr/>
        </p:nvSpPr>
        <p:spPr>
          <a:xfrm>
            <a:off x="12486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3" name="object 1703"/>
          <p:cNvSpPr/>
          <p:nvPr/>
        </p:nvSpPr>
        <p:spPr>
          <a:xfrm>
            <a:off x="124934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4" name="object 1704"/>
          <p:cNvSpPr/>
          <p:nvPr/>
        </p:nvSpPr>
        <p:spPr>
          <a:xfrm>
            <a:off x="12500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5" name="object 1705"/>
          <p:cNvSpPr/>
          <p:nvPr/>
        </p:nvSpPr>
        <p:spPr>
          <a:xfrm>
            <a:off x="12508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6" name="object 1706"/>
          <p:cNvSpPr/>
          <p:nvPr/>
        </p:nvSpPr>
        <p:spPr>
          <a:xfrm>
            <a:off x="12515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7" name="object 1707"/>
          <p:cNvSpPr/>
          <p:nvPr/>
        </p:nvSpPr>
        <p:spPr>
          <a:xfrm>
            <a:off x="125227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8" name="object 1708"/>
          <p:cNvSpPr/>
          <p:nvPr/>
        </p:nvSpPr>
        <p:spPr>
          <a:xfrm>
            <a:off x="12529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9" name="object 1709"/>
          <p:cNvSpPr/>
          <p:nvPr/>
        </p:nvSpPr>
        <p:spPr>
          <a:xfrm>
            <a:off x="12536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0" name="object 1710"/>
          <p:cNvSpPr/>
          <p:nvPr/>
        </p:nvSpPr>
        <p:spPr>
          <a:xfrm>
            <a:off x="12543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1" name="object 1711"/>
          <p:cNvSpPr/>
          <p:nvPr/>
        </p:nvSpPr>
        <p:spPr>
          <a:xfrm>
            <a:off x="12550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2" name="object 1712"/>
          <p:cNvSpPr/>
          <p:nvPr/>
        </p:nvSpPr>
        <p:spPr>
          <a:xfrm>
            <a:off x="12558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3" name="object 1713"/>
          <p:cNvSpPr/>
          <p:nvPr/>
        </p:nvSpPr>
        <p:spPr>
          <a:xfrm>
            <a:off x="12565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4" name="object 1714"/>
          <p:cNvSpPr/>
          <p:nvPr/>
        </p:nvSpPr>
        <p:spPr>
          <a:xfrm>
            <a:off x="12572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5" name="object 1715"/>
          <p:cNvSpPr/>
          <p:nvPr/>
        </p:nvSpPr>
        <p:spPr>
          <a:xfrm>
            <a:off x="12580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6" name="object 1716"/>
          <p:cNvSpPr/>
          <p:nvPr/>
        </p:nvSpPr>
        <p:spPr>
          <a:xfrm>
            <a:off x="12586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7" name="object 1717"/>
          <p:cNvSpPr/>
          <p:nvPr/>
        </p:nvSpPr>
        <p:spPr>
          <a:xfrm>
            <a:off x="12593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8" name="object 1718"/>
          <p:cNvSpPr/>
          <p:nvPr/>
        </p:nvSpPr>
        <p:spPr>
          <a:xfrm>
            <a:off x="126012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9" name="object 1719"/>
          <p:cNvSpPr/>
          <p:nvPr/>
        </p:nvSpPr>
        <p:spPr>
          <a:xfrm>
            <a:off x="12608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0" name="object 1720"/>
          <p:cNvSpPr/>
          <p:nvPr/>
        </p:nvSpPr>
        <p:spPr>
          <a:xfrm>
            <a:off x="12615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1" name="object 1721"/>
          <p:cNvSpPr/>
          <p:nvPr/>
        </p:nvSpPr>
        <p:spPr>
          <a:xfrm>
            <a:off x="12623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2" name="object 1722"/>
          <p:cNvSpPr/>
          <p:nvPr/>
        </p:nvSpPr>
        <p:spPr>
          <a:xfrm>
            <a:off x="12630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3" name="object 1723"/>
          <p:cNvSpPr/>
          <p:nvPr/>
        </p:nvSpPr>
        <p:spPr>
          <a:xfrm>
            <a:off x="12637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4" name="object 1724"/>
          <p:cNvSpPr/>
          <p:nvPr/>
        </p:nvSpPr>
        <p:spPr>
          <a:xfrm>
            <a:off x="12644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5" name="object 1725"/>
          <p:cNvSpPr/>
          <p:nvPr/>
        </p:nvSpPr>
        <p:spPr>
          <a:xfrm>
            <a:off x="126514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6" name="object 1726"/>
          <p:cNvSpPr/>
          <p:nvPr/>
        </p:nvSpPr>
        <p:spPr>
          <a:xfrm>
            <a:off x="12658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7" name="object 1727"/>
          <p:cNvSpPr/>
          <p:nvPr/>
        </p:nvSpPr>
        <p:spPr>
          <a:xfrm>
            <a:off x="12666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8" name="object 1728"/>
          <p:cNvSpPr/>
          <p:nvPr/>
        </p:nvSpPr>
        <p:spPr>
          <a:xfrm>
            <a:off x="12673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9" name="object 1729"/>
          <p:cNvSpPr/>
          <p:nvPr/>
        </p:nvSpPr>
        <p:spPr>
          <a:xfrm>
            <a:off x="12680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0" name="object 1730"/>
          <p:cNvSpPr/>
          <p:nvPr/>
        </p:nvSpPr>
        <p:spPr>
          <a:xfrm>
            <a:off x="12688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1" name="object 1731"/>
          <p:cNvSpPr/>
          <p:nvPr/>
        </p:nvSpPr>
        <p:spPr>
          <a:xfrm>
            <a:off x="12695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2" name="object 1732"/>
          <p:cNvSpPr/>
          <p:nvPr/>
        </p:nvSpPr>
        <p:spPr>
          <a:xfrm>
            <a:off x="12701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3" name="object 1733"/>
          <p:cNvSpPr/>
          <p:nvPr/>
        </p:nvSpPr>
        <p:spPr>
          <a:xfrm>
            <a:off x="12709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4" name="object 1734"/>
          <p:cNvSpPr/>
          <p:nvPr/>
        </p:nvSpPr>
        <p:spPr>
          <a:xfrm>
            <a:off x="12716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5" name="object 1735"/>
          <p:cNvSpPr/>
          <p:nvPr/>
        </p:nvSpPr>
        <p:spPr>
          <a:xfrm>
            <a:off x="12723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6" name="object 1736"/>
          <p:cNvSpPr/>
          <p:nvPr/>
        </p:nvSpPr>
        <p:spPr>
          <a:xfrm>
            <a:off x="127310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7" name="object 1737"/>
          <p:cNvSpPr/>
          <p:nvPr/>
        </p:nvSpPr>
        <p:spPr>
          <a:xfrm>
            <a:off x="12738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8" name="object 1738"/>
          <p:cNvSpPr/>
          <p:nvPr/>
        </p:nvSpPr>
        <p:spPr>
          <a:xfrm>
            <a:off x="12745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9" name="object 1739"/>
          <p:cNvSpPr/>
          <p:nvPr/>
        </p:nvSpPr>
        <p:spPr>
          <a:xfrm>
            <a:off x="12753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0" name="object 1740"/>
          <p:cNvSpPr/>
          <p:nvPr/>
        </p:nvSpPr>
        <p:spPr>
          <a:xfrm>
            <a:off x="12759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1" name="object 1741"/>
          <p:cNvSpPr/>
          <p:nvPr/>
        </p:nvSpPr>
        <p:spPr>
          <a:xfrm>
            <a:off x="12766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2" name="object 1742"/>
          <p:cNvSpPr/>
          <p:nvPr/>
        </p:nvSpPr>
        <p:spPr>
          <a:xfrm>
            <a:off x="12773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3" name="object 1743"/>
          <p:cNvSpPr/>
          <p:nvPr/>
        </p:nvSpPr>
        <p:spPr>
          <a:xfrm>
            <a:off x="127812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4" name="object 1744"/>
          <p:cNvSpPr/>
          <p:nvPr/>
        </p:nvSpPr>
        <p:spPr>
          <a:xfrm>
            <a:off x="12788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5" name="object 1745"/>
          <p:cNvSpPr/>
          <p:nvPr/>
        </p:nvSpPr>
        <p:spPr>
          <a:xfrm>
            <a:off x="12795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6" name="object 1746"/>
          <p:cNvSpPr/>
          <p:nvPr/>
        </p:nvSpPr>
        <p:spPr>
          <a:xfrm>
            <a:off x="12803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7" name="object 1747"/>
          <p:cNvSpPr/>
          <p:nvPr/>
        </p:nvSpPr>
        <p:spPr>
          <a:xfrm>
            <a:off x="128105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8" name="object 1748"/>
          <p:cNvSpPr/>
          <p:nvPr/>
        </p:nvSpPr>
        <p:spPr>
          <a:xfrm>
            <a:off x="12816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9" name="object 1749"/>
          <p:cNvSpPr/>
          <p:nvPr/>
        </p:nvSpPr>
        <p:spPr>
          <a:xfrm>
            <a:off x="12824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0" name="object 1750"/>
          <p:cNvSpPr/>
          <p:nvPr/>
        </p:nvSpPr>
        <p:spPr>
          <a:xfrm>
            <a:off x="12831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1" name="object 1751"/>
          <p:cNvSpPr/>
          <p:nvPr/>
        </p:nvSpPr>
        <p:spPr>
          <a:xfrm>
            <a:off x="128388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2" name="object 1752"/>
          <p:cNvSpPr/>
          <p:nvPr/>
        </p:nvSpPr>
        <p:spPr>
          <a:xfrm>
            <a:off x="12846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3" name="object 1753"/>
          <p:cNvSpPr/>
          <p:nvPr/>
        </p:nvSpPr>
        <p:spPr>
          <a:xfrm>
            <a:off x="12853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4" name="object 1754"/>
          <p:cNvSpPr/>
          <p:nvPr/>
        </p:nvSpPr>
        <p:spPr>
          <a:xfrm>
            <a:off x="128608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5" name="object 1755"/>
          <p:cNvSpPr/>
          <p:nvPr/>
        </p:nvSpPr>
        <p:spPr>
          <a:xfrm>
            <a:off x="12868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6" name="object 1756"/>
          <p:cNvSpPr/>
          <p:nvPr/>
        </p:nvSpPr>
        <p:spPr>
          <a:xfrm>
            <a:off x="12874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7" name="object 1757"/>
          <p:cNvSpPr/>
          <p:nvPr/>
        </p:nvSpPr>
        <p:spPr>
          <a:xfrm>
            <a:off x="12881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8" name="object 1758"/>
          <p:cNvSpPr/>
          <p:nvPr/>
        </p:nvSpPr>
        <p:spPr>
          <a:xfrm>
            <a:off x="128891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9" name="object 1759"/>
          <p:cNvSpPr/>
          <p:nvPr/>
        </p:nvSpPr>
        <p:spPr>
          <a:xfrm>
            <a:off x="12896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0" name="object 1760"/>
          <p:cNvSpPr/>
          <p:nvPr/>
        </p:nvSpPr>
        <p:spPr>
          <a:xfrm>
            <a:off x="12903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1" name="object 1761"/>
          <p:cNvSpPr/>
          <p:nvPr/>
        </p:nvSpPr>
        <p:spPr>
          <a:xfrm>
            <a:off x="12911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2" name="object 1762"/>
          <p:cNvSpPr/>
          <p:nvPr/>
        </p:nvSpPr>
        <p:spPr>
          <a:xfrm>
            <a:off x="12918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3" name="object 1763"/>
          <p:cNvSpPr/>
          <p:nvPr/>
        </p:nvSpPr>
        <p:spPr>
          <a:xfrm>
            <a:off x="12925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4" name="object 1764"/>
          <p:cNvSpPr/>
          <p:nvPr/>
        </p:nvSpPr>
        <p:spPr>
          <a:xfrm>
            <a:off x="12932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5" name="object 1765"/>
          <p:cNvSpPr/>
          <p:nvPr/>
        </p:nvSpPr>
        <p:spPr>
          <a:xfrm>
            <a:off x="129393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6" name="object 1766"/>
          <p:cNvSpPr/>
          <p:nvPr/>
        </p:nvSpPr>
        <p:spPr>
          <a:xfrm>
            <a:off x="12946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7" name="object 1767"/>
          <p:cNvSpPr/>
          <p:nvPr/>
        </p:nvSpPr>
        <p:spPr>
          <a:xfrm>
            <a:off x="12954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8" name="object 1768"/>
          <p:cNvSpPr/>
          <p:nvPr/>
        </p:nvSpPr>
        <p:spPr>
          <a:xfrm>
            <a:off x="12961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9" name="object 1769"/>
          <p:cNvSpPr/>
          <p:nvPr/>
        </p:nvSpPr>
        <p:spPr>
          <a:xfrm>
            <a:off x="129686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0" name="object 1770"/>
          <p:cNvSpPr/>
          <p:nvPr/>
        </p:nvSpPr>
        <p:spPr>
          <a:xfrm>
            <a:off x="12975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1" name="object 1771"/>
          <p:cNvSpPr/>
          <p:nvPr/>
        </p:nvSpPr>
        <p:spPr>
          <a:xfrm>
            <a:off x="12983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2" name="object 1772"/>
          <p:cNvSpPr/>
          <p:nvPr/>
        </p:nvSpPr>
        <p:spPr>
          <a:xfrm>
            <a:off x="12989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3" name="object 1773"/>
          <p:cNvSpPr/>
          <p:nvPr/>
        </p:nvSpPr>
        <p:spPr>
          <a:xfrm>
            <a:off x="12996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4" name="object 1774"/>
          <p:cNvSpPr/>
          <p:nvPr/>
        </p:nvSpPr>
        <p:spPr>
          <a:xfrm>
            <a:off x="13004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5" name="object 1775"/>
          <p:cNvSpPr/>
          <p:nvPr/>
        </p:nvSpPr>
        <p:spPr>
          <a:xfrm>
            <a:off x="13011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6" name="object 1776"/>
          <p:cNvSpPr/>
          <p:nvPr/>
        </p:nvSpPr>
        <p:spPr>
          <a:xfrm>
            <a:off x="130189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7" name="object 1777"/>
          <p:cNvSpPr/>
          <p:nvPr/>
        </p:nvSpPr>
        <p:spPr>
          <a:xfrm>
            <a:off x="13026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8" name="object 1778"/>
          <p:cNvSpPr/>
          <p:nvPr/>
        </p:nvSpPr>
        <p:spPr>
          <a:xfrm>
            <a:off x="13033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9" name="object 1779"/>
          <p:cNvSpPr/>
          <p:nvPr/>
        </p:nvSpPr>
        <p:spPr>
          <a:xfrm>
            <a:off x="13040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0" name="object 1780"/>
          <p:cNvSpPr/>
          <p:nvPr/>
        </p:nvSpPr>
        <p:spPr>
          <a:xfrm>
            <a:off x="130471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1" name="object 1781"/>
          <p:cNvSpPr/>
          <p:nvPr/>
        </p:nvSpPr>
        <p:spPr>
          <a:xfrm>
            <a:off x="13054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2" name="object 1782"/>
          <p:cNvSpPr/>
          <p:nvPr/>
        </p:nvSpPr>
        <p:spPr>
          <a:xfrm>
            <a:off x="13061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3" name="object 1783"/>
          <p:cNvSpPr/>
          <p:nvPr/>
        </p:nvSpPr>
        <p:spPr>
          <a:xfrm>
            <a:off x="130691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4" name="object 1784"/>
          <p:cNvSpPr/>
          <p:nvPr/>
        </p:nvSpPr>
        <p:spPr>
          <a:xfrm>
            <a:off x="13076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5" name="object 1785"/>
          <p:cNvSpPr/>
          <p:nvPr/>
        </p:nvSpPr>
        <p:spPr>
          <a:xfrm>
            <a:off x="13083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6" name="object 1786"/>
          <p:cNvSpPr/>
          <p:nvPr/>
        </p:nvSpPr>
        <p:spPr>
          <a:xfrm>
            <a:off x="13091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7" name="object 1787"/>
          <p:cNvSpPr/>
          <p:nvPr/>
        </p:nvSpPr>
        <p:spPr>
          <a:xfrm>
            <a:off x="130984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8" name="object 1788"/>
          <p:cNvSpPr/>
          <p:nvPr/>
        </p:nvSpPr>
        <p:spPr>
          <a:xfrm>
            <a:off x="13104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9" name="object 1789"/>
          <p:cNvSpPr/>
          <p:nvPr/>
        </p:nvSpPr>
        <p:spPr>
          <a:xfrm>
            <a:off x="13112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0" name="object 1790"/>
          <p:cNvSpPr/>
          <p:nvPr/>
        </p:nvSpPr>
        <p:spPr>
          <a:xfrm>
            <a:off x="13119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1" name="object 1791"/>
          <p:cNvSpPr/>
          <p:nvPr/>
        </p:nvSpPr>
        <p:spPr>
          <a:xfrm>
            <a:off x="13126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2" name="object 1792"/>
          <p:cNvSpPr/>
          <p:nvPr/>
        </p:nvSpPr>
        <p:spPr>
          <a:xfrm>
            <a:off x="13134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3" name="object 1793"/>
          <p:cNvSpPr/>
          <p:nvPr/>
        </p:nvSpPr>
        <p:spPr>
          <a:xfrm>
            <a:off x="13141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4" name="object 1794"/>
          <p:cNvSpPr/>
          <p:nvPr/>
        </p:nvSpPr>
        <p:spPr>
          <a:xfrm>
            <a:off x="13148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5" name="object 1795"/>
          <p:cNvSpPr/>
          <p:nvPr/>
        </p:nvSpPr>
        <p:spPr>
          <a:xfrm>
            <a:off x="131560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6" name="object 1796"/>
          <p:cNvSpPr/>
          <p:nvPr/>
        </p:nvSpPr>
        <p:spPr>
          <a:xfrm>
            <a:off x="13162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7" name="object 1797"/>
          <p:cNvSpPr/>
          <p:nvPr/>
        </p:nvSpPr>
        <p:spPr>
          <a:xfrm>
            <a:off x="13169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8" name="object 1798"/>
          <p:cNvSpPr/>
          <p:nvPr/>
        </p:nvSpPr>
        <p:spPr>
          <a:xfrm>
            <a:off x="131769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9" name="object 1799"/>
          <p:cNvSpPr/>
          <p:nvPr/>
        </p:nvSpPr>
        <p:spPr>
          <a:xfrm>
            <a:off x="13184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0" name="object 1800"/>
          <p:cNvSpPr/>
          <p:nvPr/>
        </p:nvSpPr>
        <p:spPr>
          <a:xfrm>
            <a:off x="13191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1" name="object 1801"/>
          <p:cNvSpPr/>
          <p:nvPr/>
        </p:nvSpPr>
        <p:spPr>
          <a:xfrm>
            <a:off x="13198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2" name="object 1802"/>
          <p:cNvSpPr/>
          <p:nvPr/>
        </p:nvSpPr>
        <p:spPr>
          <a:xfrm>
            <a:off x="13206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3" name="object 1803"/>
          <p:cNvSpPr/>
          <p:nvPr/>
        </p:nvSpPr>
        <p:spPr>
          <a:xfrm>
            <a:off x="13213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4" name="object 1804"/>
          <p:cNvSpPr/>
          <p:nvPr/>
        </p:nvSpPr>
        <p:spPr>
          <a:xfrm>
            <a:off x="13219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5" name="object 1805"/>
          <p:cNvSpPr/>
          <p:nvPr/>
        </p:nvSpPr>
        <p:spPr>
          <a:xfrm>
            <a:off x="13227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6" name="object 1806"/>
          <p:cNvSpPr/>
          <p:nvPr/>
        </p:nvSpPr>
        <p:spPr>
          <a:xfrm>
            <a:off x="132345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7" name="object 1807"/>
          <p:cNvSpPr/>
          <p:nvPr/>
        </p:nvSpPr>
        <p:spPr>
          <a:xfrm>
            <a:off x="13241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8" name="object 1808"/>
          <p:cNvSpPr/>
          <p:nvPr/>
        </p:nvSpPr>
        <p:spPr>
          <a:xfrm>
            <a:off x="132491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9" name="object 1809"/>
          <p:cNvSpPr/>
          <p:nvPr/>
        </p:nvSpPr>
        <p:spPr>
          <a:xfrm>
            <a:off x="13256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0" name="object 1810"/>
          <p:cNvSpPr/>
          <p:nvPr/>
        </p:nvSpPr>
        <p:spPr>
          <a:xfrm>
            <a:off x="13263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1" name="object 1811"/>
          <p:cNvSpPr/>
          <p:nvPr/>
        </p:nvSpPr>
        <p:spPr>
          <a:xfrm>
            <a:off x="13271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2" name="object 1812"/>
          <p:cNvSpPr/>
          <p:nvPr/>
        </p:nvSpPr>
        <p:spPr>
          <a:xfrm>
            <a:off x="13277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3" name="object 1813"/>
          <p:cNvSpPr/>
          <p:nvPr/>
        </p:nvSpPr>
        <p:spPr>
          <a:xfrm>
            <a:off x="13284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4" name="object 1814"/>
          <p:cNvSpPr/>
          <p:nvPr/>
        </p:nvSpPr>
        <p:spPr>
          <a:xfrm>
            <a:off x="13292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5" name="object 1815"/>
          <p:cNvSpPr/>
          <p:nvPr/>
        </p:nvSpPr>
        <p:spPr>
          <a:xfrm>
            <a:off x="13299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6" name="object 1816"/>
          <p:cNvSpPr/>
          <p:nvPr/>
        </p:nvSpPr>
        <p:spPr>
          <a:xfrm>
            <a:off x="13306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7" name="object 1817"/>
          <p:cNvSpPr/>
          <p:nvPr/>
        </p:nvSpPr>
        <p:spPr>
          <a:xfrm>
            <a:off x="13314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8" name="object 1818"/>
          <p:cNvSpPr/>
          <p:nvPr/>
        </p:nvSpPr>
        <p:spPr>
          <a:xfrm>
            <a:off x="13321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9" name="object 1819"/>
          <p:cNvSpPr/>
          <p:nvPr/>
        </p:nvSpPr>
        <p:spPr>
          <a:xfrm>
            <a:off x="13328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0" name="object 1820"/>
          <p:cNvSpPr/>
          <p:nvPr/>
        </p:nvSpPr>
        <p:spPr>
          <a:xfrm>
            <a:off x="13335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1" name="object 1821"/>
          <p:cNvSpPr/>
          <p:nvPr/>
        </p:nvSpPr>
        <p:spPr>
          <a:xfrm>
            <a:off x="13342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2" name="object 1822"/>
          <p:cNvSpPr/>
          <p:nvPr/>
        </p:nvSpPr>
        <p:spPr>
          <a:xfrm>
            <a:off x="13349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3" name="object 1823"/>
          <p:cNvSpPr/>
          <p:nvPr/>
        </p:nvSpPr>
        <p:spPr>
          <a:xfrm>
            <a:off x="13357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4" name="object 1824"/>
          <p:cNvSpPr/>
          <p:nvPr/>
        </p:nvSpPr>
        <p:spPr>
          <a:xfrm>
            <a:off x="13364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5" name="object 1825"/>
          <p:cNvSpPr/>
          <p:nvPr/>
        </p:nvSpPr>
        <p:spPr>
          <a:xfrm>
            <a:off x="13371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6" name="object 1826"/>
          <p:cNvSpPr/>
          <p:nvPr/>
        </p:nvSpPr>
        <p:spPr>
          <a:xfrm>
            <a:off x="13378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7" name="object 1827"/>
          <p:cNvSpPr/>
          <p:nvPr/>
        </p:nvSpPr>
        <p:spPr>
          <a:xfrm>
            <a:off x="13386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8" name="object 1828"/>
          <p:cNvSpPr/>
          <p:nvPr/>
        </p:nvSpPr>
        <p:spPr>
          <a:xfrm>
            <a:off x="13392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9" name="object 1829"/>
          <p:cNvSpPr/>
          <p:nvPr/>
        </p:nvSpPr>
        <p:spPr>
          <a:xfrm>
            <a:off x="13399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0" name="object 1830"/>
          <p:cNvSpPr/>
          <p:nvPr/>
        </p:nvSpPr>
        <p:spPr>
          <a:xfrm>
            <a:off x="13407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1" name="object 1831"/>
          <p:cNvSpPr/>
          <p:nvPr/>
        </p:nvSpPr>
        <p:spPr>
          <a:xfrm>
            <a:off x="13414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2" name="object 1832"/>
          <p:cNvSpPr/>
          <p:nvPr/>
        </p:nvSpPr>
        <p:spPr>
          <a:xfrm>
            <a:off x="13421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3" name="object 1833"/>
          <p:cNvSpPr/>
          <p:nvPr/>
        </p:nvSpPr>
        <p:spPr>
          <a:xfrm>
            <a:off x="13429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4" name="object 1834"/>
          <p:cNvSpPr/>
          <p:nvPr/>
        </p:nvSpPr>
        <p:spPr>
          <a:xfrm>
            <a:off x="13436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5" name="object 1835"/>
          <p:cNvSpPr/>
          <p:nvPr/>
        </p:nvSpPr>
        <p:spPr>
          <a:xfrm>
            <a:off x="13443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6" name="object 1836"/>
          <p:cNvSpPr/>
          <p:nvPr/>
        </p:nvSpPr>
        <p:spPr>
          <a:xfrm>
            <a:off x="13450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7" name="object 1837"/>
          <p:cNvSpPr/>
          <p:nvPr/>
        </p:nvSpPr>
        <p:spPr>
          <a:xfrm>
            <a:off x="13457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8" name="object 1838"/>
          <p:cNvSpPr/>
          <p:nvPr/>
        </p:nvSpPr>
        <p:spPr>
          <a:xfrm>
            <a:off x="13464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9" name="object 1839"/>
          <p:cNvSpPr/>
          <p:nvPr/>
        </p:nvSpPr>
        <p:spPr>
          <a:xfrm>
            <a:off x="13472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0" name="object 1840"/>
          <p:cNvSpPr/>
          <p:nvPr/>
        </p:nvSpPr>
        <p:spPr>
          <a:xfrm>
            <a:off x="13479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1" name="object 1841"/>
          <p:cNvSpPr/>
          <p:nvPr/>
        </p:nvSpPr>
        <p:spPr>
          <a:xfrm>
            <a:off x="13486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2" name="object 1842"/>
          <p:cNvSpPr/>
          <p:nvPr/>
        </p:nvSpPr>
        <p:spPr>
          <a:xfrm>
            <a:off x="13494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3" name="object 1843"/>
          <p:cNvSpPr/>
          <p:nvPr/>
        </p:nvSpPr>
        <p:spPr>
          <a:xfrm>
            <a:off x="13501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4" name="object 1844"/>
          <p:cNvSpPr/>
          <p:nvPr/>
        </p:nvSpPr>
        <p:spPr>
          <a:xfrm>
            <a:off x="13507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5" name="object 1845"/>
          <p:cNvSpPr/>
          <p:nvPr/>
        </p:nvSpPr>
        <p:spPr>
          <a:xfrm>
            <a:off x="13515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6" name="object 1846"/>
          <p:cNvSpPr/>
          <p:nvPr/>
        </p:nvSpPr>
        <p:spPr>
          <a:xfrm>
            <a:off x="13522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7" name="object 1847"/>
          <p:cNvSpPr/>
          <p:nvPr/>
        </p:nvSpPr>
        <p:spPr>
          <a:xfrm>
            <a:off x="13529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8" name="object 1848"/>
          <p:cNvSpPr/>
          <p:nvPr/>
        </p:nvSpPr>
        <p:spPr>
          <a:xfrm>
            <a:off x="13537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9" name="object 1849"/>
          <p:cNvSpPr/>
          <p:nvPr/>
        </p:nvSpPr>
        <p:spPr>
          <a:xfrm>
            <a:off x="13544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0" name="object 1850"/>
          <p:cNvSpPr/>
          <p:nvPr/>
        </p:nvSpPr>
        <p:spPr>
          <a:xfrm>
            <a:off x="13551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1" name="object 1851"/>
          <p:cNvSpPr/>
          <p:nvPr/>
        </p:nvSpPr>
        <p:spPr>
          <a:xfrm>
            <a:off x="13559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2" name="object 1852"/>
          <p:cNvSpPr/>
          <p:nvPr/>
        </p:nvSpPr>
        <p:spPr>
          <a:xfrm>
            <a:off x="13565323" y="7021853"/>
            <a:ext cx="1745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761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3" name="object 1853"/>
          <p:cNvSpPr/>
          <p:nvPr/>
        </p:nvSpPr>
        <p:spPr>
          <a:xfrm>
            <a:off x="244950" y="7245346"/>
            <a:ext cx="1296969" cy="3035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4" name="object 1854"/>
          <p:cNvSpPr txBox="1"/>
          <p:nvPr/>
        </p:nvSpPr>
        <p:spPr>
          <a:xfrm>
            <a:off x="1036671" y="387140"/>
            <a:ext cx="9941868" cy="808095"/>
          </a:xfrm>
          <a:prstGeom prst="rect">
            <a:avLst/>
          </a:prstGeom>
        </p:spPr>
        <p:txBody>
          <a:bodyPr vert="horz" wrap="square" lIns="0" tIns="63680" rIns="0" bIns="0" rtlCol="0">
            <a:spAutoFit/>
          </a:bodyPr>
          <a:lstStyle/>
          <a:p>
            <a:pPr marL="17446" marR="6978">
              <a:lnSpc>
                <a:spcPts val="2940"/>
              </a:lnSpc>
              <a:spcBef>
                <a:spcPts val="501"/>
              </a:spcBef>
            </a:pPr>
            <a:r>
              <a:rPr sz="2679" b="1" dirty="0">
                <a:solidFill>
                  <a:srgbClr val="7029EC"/>
                </a:solidFill>
                <a:latin typeface="Arial Black"/>
                <a:cs typeface="Arial Black"/>
              </a:rPr>
              <a:t>MATERNAL MORTALITY </a:t>
            </a:r>
            <a:r>
              <a:rPr sz="2679" b="1" spc="34" dirty="0">
                <a:solidFill>
                  <a:srgbClr val="7029EC"/>
                </a:solidFill>
                <a:latin typeface="Arial Black"/>
                <a:cs typeface="Arial Black"/>
              </a:rPr>
              <a:t>AMONG </a:t>
            </a:r>
            <a:r>
              <a:rPr sz="2679" b="1" spc="-7" dirty="0">
                <a:solidFill>
                  <a:srgbClr val="7029EC"/>
                </a:solidFill>
                <a:latin typeface="Arial Black"/>
                <a:cs typeface="Arial Black"/>
              </a:rPr>
              <a:t>VERY </a:t>
            </a:r>
            <a:r>
              <a:rPr sz="2679" b="1" spc="14" dirty="0">
                <a:solidFill>
                  <a:srgbClr val="7029EC"/>
                </a:solidFill>
                <a:latin typeface="Arial Black"/>
                <a:cs typeface="Arial Black"/>
              </a:rPr>
              <a:t>HIGH </a:t>
            </a:r>
            <a:r>
              <a:rPr sz="2679" b="1" spc="21" dirty="0">
                <a:solidFill>
                  <a:srgbClr val="7029EC"/>
                </a:solidFill>
                <a:latin typeface="Arial Black"/>
                <a:cs typeface="Arial Black"/>
              </a:rPr>
              <a:t>HUMAN  </a:t>
            </a:r>
            <a:r>
              <a:rPr sz="2679" b="1" spc="14" dirty="0">
                <a:solidFill>
                  <a:srgbClr val="7029EC"/>
                </a:solidFill>
                <a:latin typeface="Arial Black"/>
                <a:cs typeface="Arial Black"/>
              </a:rPr>
              <a:t>DEVELOPMENT INDEX</a:t>
            </a:r>
            <a:r>
              <a:rPr sz="2679" b="1" spc="-76" dirty="0">
                <a:solidFill>
                  <a:srgbClr val="7029EC"/>
                </a:solidFill>
                <a:latin typeface="Arial Black"/>
                <a:cs typeface="Arial Black"/>
              </a:rPr>
              <a:t> </a:t>
            </a:r>
            <a:r>
              <a:rPr sz="2679" b="1" spc="14" dirty="0">
                <a:solidFill>
                  <a:srgbClr val="7029EC"/>
                </a:solidFill>
                <a:latin typeface="Arial Black"/>
                <a:cs typeface="Arial Black"/>
              </a:rPr>
              <a:t>COUNTRIES</a:t>
            </a:r>
            <a:endParaRPr sz="2679">
              <a:latin typeface="Arial Black"/>
              <a:cs typeface="Arial Black"/>
            </a:endParaRPr>
          </a:p>
        </p:txBody>
      </p:sp>
      <p:sp>
        <p:nvSpPr>
          <p:cNvPr id="1855" name="object 1855"/>
          <p:cNvSpPr/>
          <p:nvPr/>
        </p:nvSpPr>
        <p:spPr>
          <a:xfrm>
            <a:off x="2066363" y="1010188"/>
            <a:ext cx="9684880" cy="673866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52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/>
          <p:nvPr/>
        </p:nvSpPr>
        <p:spPr>
          <a:xfrm>
            <a:off x="259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" name="object 4"/>
          <p:cNvSpPr/>
          <p:nvPr/>
        </p:nvSpPr>
        <p:spPr>
          <a:xfrm>
            <a:off x="265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" name="object 5"/>
          <p:cNvSpPr/>
          <p:nvPr/>
        </p:nvSpPr>
        <p:spPr>
          <a:xfrm>
            <a:off x="273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" name="object 6"/>
          <p:cNvSpPr/>
          <p:nvPr/>
        </p:nvSpPr>
        <p:spPr>
          <a:xfrm>
            <a:off x="280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" name="object 7"/>
          <p:cNvSpPr/>
          <p:nvPr/>
        </p:nvSpPr>
        <p:spPr>
          <a:xfrm>
            <a:off x="287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" name="object 8"/>
          <p:cNvSpPr/>
          <p:nvPr/>
        </p:nvSpPr>
        <p:spPr>
          <a:xfrm>
            <a:off x="295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" name="object 9"/>
          <p:cNvSpPr/>
          <p:nvPr/>
        </p:nvSpPr>
        <p:spPr>
          <a:xfrm>
            <a:off x="302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" name="object 10"/>
          <p:cNvSpPr/>
          <p:nvPr/>
        </p:nvSpPr>
        <p:spPr>
          <a:xfrm>
            <a:off x="309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" name="object 11"/>
          <p:cNvSpPr/>
          <p:nvPr/>
        </p:nvSpPr>
        <p:spPr>
          <a:xfrm>
            <a:off x="3171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" name="object 12"/>
          <p:cNvSpPr/>
          <p:nvPr/>
        </p:nvSpPr>
        <p:spPr>
          <a:xfrm>
            <a:off x="323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" name="object 13"/>
          <p:cNvSpPr/>
          <p:nvPr/>
        </p:nvSpPr>
        <p:spPr>
          <a:xfrm>
            <a:off x="330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" name="object 14"/>
          <p:cNvSpPr/>
          <p:nvPr/>
        </p:nvSpPr>
        <p:spPr>
          <a:xfrm>
            <a:off x="338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" name="object 15"/>
          <p:cNvSpPr/>
          <p:nvPr/>
        </p:nvSpPr>
        <p:spPr>
          <a:xfrm>
            <a:off x="345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" name="object 16"/>
          <p:cNvSpPr/>
          <p:nvPr/>
        </p:nvSpPr>
        <p:spPr>
          <a:xfrm>
            <a:off x="352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" name="object 17"/>
          <p:cNvSpPr/>
          <p:nvPr/>
        </p:nvSpPr>
        <p:spPr>
          <a:xfrm>
            <a:off x="3600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" name="object 18"/>
          <p:cNvSpPr/>
          <p:nvPr/>
        </p:nvSpPr>
        <p:spPr>
          <a:xfrm>
            <a:off x="367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" name="object 19"/>
          <p:cNvSpPr/>
          <p:nvPr/>
        </p:nvSpPr>
        <p:spPr>
          <a:xfrm>
            <a:off x="374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" name="object 20"/>
          <p:cNvSpPr/>
          <p:nvPr/>
        </p:nvSpPr>
        <p:spPr>
          <a:xfrm>
            <a:off x="381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" name="object 21"/>
          <p:cNvSpPr/>
          <p:nvPr/>
        </p:nvSpPr>
        <p:spPr>
          <a:xfrm>
            <a:off x="388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" name="object 22"/>
          <p:cNvSpPr/>
          <p:nvPr/>
        </p:nvSpPr>
        <p:spPr>
          <a:xfrm>
            <a:off x="3956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" name="object 23"/>
          <p:cNvSpPr/>
          <p:nvPr/>
        </p:nvSpPr>
        <p:spPr>
          <a:xfrm>
            <a:off x="403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" name="object 24"/>
          <p:cNvSpPr/>
          <p:nvPr/>
        </p:nvSpPr>
        <p:spPr>
          <a:xfrm>
            <a:off x="410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" name="object 25"/>
          <p:cNvSpPr/>
          <p:nvPr/>
        </p:nvSpPr>
        <p:spPr>
          <a:xfrm>
            <a:off x="417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" name="object 26"/>
          <p:cNvSpPr/>
          <p:nvPr/>
        </p:nvSpPr>
        <p:spPr>
          <a:xfrm>
            <a:off x="4249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" name="object 27"/>
          <p:cNvSpPr/>
          <p:nvPr/>
        </p:nvSpPr>
        <p:spPr>
          <a:xfrm>
            <a:off x="432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" name="object 28"/>
          <p:cNvSpPr/>
          <p:nvPr/>
        </p:nvSpPr>
        <p:spPr>
          <a:xfrm>
            <a:off x="4386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" name="object 29"/>
          <p:cNvSpPr/>
          <p:nvPr/>
        </p:nvSpPr>
        <p:spPr>
          <a:xfrm>
            <a:off x="445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" name="object 30"/>
          <p:cNvSpPr/>
          <p:nvPr/>
        </p:nvSpPr>
        <p:spPr>
          <a:xfrm>
            <a:off x="453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" name="object 31"/>
          <p:cNvSpPr/>
          <p:nvPr/>
        </p:nvSpPr>
        <p:spPr>
          <a:xfrm>
            <a:off x="460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" name="object 32"/>
          <p:cNvSpPr/>
          <p:nvPr/>
        </p:nvSpPr>
        <p:spPr>
          <a:xfrm>
            <a:off x="4679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" name="object 33"/>
          <p:cNvSpPr/>
          <p:nvPr/>
        </p:nvSpPr>
        <p:spPr>
          <a:xfrm>
            <a:off x="475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" name="object 34"/>
          <p:cNvSpPr/>
          <p:nvPr/>
        </p:nvSpPr>
        <p:spPr>
          <a:xfrm>
            <a:off x="482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" name="object 35"/>
          <p:cNvSpPr/>
          <p:nvPr/>
        </p:nvSpPr>
        <p:spPr>
          <a:xfrm>
            <a:off x="489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" name="object 36"/>
          <p:cNvSpPr/>
          <p:nvPr/>
        </p:nvSpPr>
        <p:spPr>
          <a:xfrm>
            <a:off x="496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" name="object 37"/>
          <p:cNvSpPr/>
          <p:nvPr/>
        </p:nvSpPr>
        <p:spPr>
          <a:xfrm>
            <a:off x="5035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" name="object 38"/>
          <p:cNvSpPr/>
          <p:nvPr/>
        </p:nvSpPr>
        <p:spPr>
          <a:xfrm>
            <a:off x="510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" name="object 39"/>
          <p:cNvSpPr/>
          <p:nvPr/>
        </p:nvSpPr>
        <p:spPr>
          <a:xfrm>
            <a:off x="518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" name="object 40"/>
          <p:cNvSpPr/>
          <p:nvPr/>
        </p:nvSpPr>
        <p:spPr>
          <a:xfrm>
            <a:off x="525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" name="object 41"/>
          <p:cNvSpPr/>
          <p:nvPr/>
        </p:nvSpPr>
        <p:spPr>
          <a:xfrm>
            <a:off x="532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" name="object 42"/>
          <p:cNvSpPr/>
          <p:nvPr/>
        </p:nvSpPr>
        <p:spPr>
          <a:xfrm>
            <a:off x="540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" name="object 43"/>
          <p:cNvSpPr/>
          <p:nvPr/>
        </p:nvSpPr>
        <p:spPr>
          <a:xfrm>
            <a:off x="547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" name="object 44"/>
          <p:cNvSpPr/>
          <p:nvPr/>
        </p:nvSpPr>
        <p:spPr>
          <a:xfrm>
            <a:off x="553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" name="object 45"/>
          <p:cNvSpPr/>
          <p:nvPr/>
        </p:nvSpPr>
        <p:spPr>
          <a:xfrm>
            <a:off x="561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" name="object 46"/>
          <p:cNvSpPr/>
          <p:nvPr/>
        </p:nvSpPr>
        <p:spPr>
          <a:xfrm>
            <a:off x="568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" name="object 47"/>
          <p:cNvSpPr/>
          <p:nvPr/>
        </p:nvSpPr>
        <p:spPr>
          <a:xfrm>
            <a:off x="575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" name="object 48"/>
          <p:cNvSpPr/>
          <p:nvPr/>
        </p:nvSpPr>
        <p:spPr>
          <a:xfrm>
            <a:off x="583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" name="object 49"/>
          <p:cNvSpPr/>
          <p:nvPr/>
        </p:nvSpPr>
        <p:spPr>
          <a:xfrm>
            <a:off x="590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" name="object 50"/>
          <p:cNvSpPr/>
          <p:nvPr/>
        </p:nvSpPr>
        <p:spPr>
          <a:xfrm>
            <a:off x="5977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" name="object 51"/>
          <p:cNvSpPr/>
          <p:nvPr/>
        </p:nvSpPr>
        <p:spPr>
          <a:xfrm>
            <a:off x="6050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" name="object 52"/>
          <p:cNvSpPr/>
          <p:nvPr/>
        </p:nvSpPr>
        <p:spPr>
          <a:xfrm>
            <a:off x="611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" name="object 53"/>
          <p:cNvSpPr/>
          <p:nvPr/>
        </p:nvSpPr>
        <p:spPr>
          <a:xfrm>
            <a:off x="618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" name="object 54"/>
          <p:cNvSpPr/>
          <p:nvPr/>
        </p:nvSpPr>
        <p:spPr>
          <a:xfrm>
            <a:off x="625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" name="object 55"/>
          <p:cNvSpPr/>
          <p:nvPr/>
        </p:nvSpPr>
        <p:spPr>
          <a:xfrm>
            <a:off x="633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" name="object 56"/>
          <p:cNvSpPr/>
          <p:nvPr/>
        </p:nvSpPr>
        <p:spPr>
          <a:xfrm>
            <a:off x="640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" name="object 57"/>
          <p:cNvSpPr/>
          <p:nvPr/>
        </p:nvSpPr>
        <p:spPr>
          <a:xfrm>
            <a:off x="647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" name="object 58"/>
          <p:cNvSpPr/>
          <p:nvPr/>
        </p:nvSpPr>
        <p:spPr>
          <a:xfrm>
            <a:off x="6552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" name="object 59"/>
          <p:cNvSpPr/>
          <p:nvPr/>
        </p:nvSpPr>
        <p:spPr>
          <a:xfrm>
            <a:off x="662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" name="object 60"/>
          <p:cNvSpPr/>
          <p:nvPr/>
        </p:nvSpPr>
        <p:spPr>
          <a:xfrm>
            <a:off x="668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" name="object 61"/>
          <p:cNvSpPr/>
          <p:nvPr/>
        </p:nvSpPr>
        <p:spPr>
          <a:xfrm>
            <a:off x="6762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" name="object 62"/>
          <p:cNvSpPr/>
          <p:nvPr/>
        </p:nvSpPr>
        <p:spPr>
          <a:xfrm>
            <a:off x="6835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" name="object 63"/>
          <p:cNvSpPr/>
          <p:nvPr/>
        </p:nvSpPr>
        <p:spPr>
          <a:xfrm>
            <a:off x="690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" name="object 64"/>
          <p:cNvSpPr/>
          <p:nvPr/>
        </p:nvSpPr>
        <p:spPr>
          <a:xfrm>
            <a:off x="698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" name="object 65"/>
          <p:cNvSpPr/>
          <p:nvPr/>
        </p:nvSpPr>
        <p:spPr>
          <a:xfrm>
            <a:off x="7055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" name="object 66"/>
          <p:cNvSpPr/>
          <p:nvPr/>
        </p:nvSpPr>
        <p:spPr>
          <a:xfrm>
            <a:off x="7128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" name="object 67"/>
          <p:cNvSpPr/>
          <p:nvPr/>
        </p:nvSpPr>
        <p:spPr>
          <a:xfrm>
            <a:off x="720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" name="object 68"/>
          <p:cNvSpPr/>
          <p:nvPr/>
        </p:nvSpPr>
        <p:spPr>
          <a:xfrm>
            <a:off x="7264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" name="object 69"/>
          <p:cNvSpPr/>
          <p:nvPr/>
        </p:nvSpPr>
        <p:spPr>
          <a:xfrm>
            <a:off x="7338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" name="object 70"/>
          <p:cNvSpPr/>
          <p:nvPr/>
        </p:nvSpPr>
        <p:spPr>
          <a:xfrm>
            <a:off x="741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" name="object 71"/>
          <p:cNvSpPr/>
          <p:nvPr/>
        </p:nvSpPr>
        <p:spPr>
          <a:xfrm>
            <a:off x="748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" name="object 72"/>
          <p:cNvSpPr/>
          <p:nvPr/>
        </p:nvSpPr>
        <p:spPr>
          <a:xfrm>
            <a:off x="7557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" name="object 73"/>
          <p:cNvSpPr/>
          <p:nvPr/>
        </p:nvSpPr>
        <p:spPr>
          <a:xfrm>
            <a:off x="763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" name="object 74"/>
          <p:cNvSpPr/>
          <p:nvPr/>
        </p:nvSpPr>
        <p:spPr>
          <a:xfrm>
            <a:off x="770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" name="object 75"/>
          <p:cNvSpPr/>
          <p:nvPr/>
        </p:nvSpPr>
        <p:spPr>
          <a:xfrm>
            <a:off x="777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" name="object 76"/>
          <p:cNvSpPr/>
          <p:nvPr/>
        </p:nvSpPr>
        <p:spPr>
          <a:xfrm>
            <a:off x="78404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" name="object 77"/>
          <p:cNvSpPr/>
          <p:nvPr/>
        </p:nvSpPr>
        <p:spPr>
          <a:xfrm>
            <a:off x="7913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" name="object 78"/>
          <p:cNvSpPr/>
          <p:nvPr/>
        </p:nvSpPr>
        <p:spPr>
          <a:xfrm>
            <a:off x="798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" name="object 79"/>
          <p:cNvSpPr/>
          <p:nvPr/>
        </p:nvSpPr>
        <p:spPr>
          <a:xfrm>
            <a:off x="806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" name="object 80"/>
          <p:cNvSpPr/>
          <p:nvPr/>
        </p:nvSpPr>
        <p:spPr>
          <a:xfrm>
            <a:off x="813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" name="object 81"/>
          <p:cNvSpPr/>
          <p:nvPr/>
        </p:nvSpPr>
        <p:spPr>
          <a:xfrm>
            <a:off x="820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" name="object 82"/>
          <p:cNvSpPr/>
          <p:nvPr/>
        </p:nvSpPr>
        <p:spPr>
          <a:xfrm>
            <a:off x="828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" name="object 83"/>
          <p:cNvSpPr/>
          <p:nvPr/>
        </p:nvSpPr>
        <p:spPr>
          <a:xfrm>
            <a:off x="835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" name="object 84"/>
          <p:cNvSpPr/>
          <p:nvPr/>
        </p:nvSpPr>
        <p:spPr>
          <a:xfrm>
            <a:off x="841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" name="object 85"/>
          <p:cNvSpPr/>
          <p:nvPr/>
        </p:nvSpPr>
        <p:spPr>
          <a:xfrm>
            <a:off x="848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" name="object 86"/>
          <p:cNvSpPr/>
          <p:nvPr/>
        </p:nvSpPr>
        <p:spPr>
          <a:xfrm>
            <a:off x="856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" name="object 87"/>
          <p:cNvSpPr/>
          <p:nvPr/>
        </p:nvSpPr>
        <p:spPr>
          <a:xfrm>
            <a:off x="863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" name="object 88"/>
          <p:cNvSpPr/>
          <p:nvPr/>
        </p:nvSpPr>
        <p:spPr>
          <a:xfrm>
            <a:off x="870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" name="object 89"/>
          <p:cNvSpPr/>
          <p:nvPr/>
        </p:nvSpPr>
        <p:spPr>
          <a:xfrm>
            <a:off x="878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" name="object 90"/>
          <p:cNvSpPr/>
          <p:nvPr/>
        </p:nvSpPr>
        <p:spPr>
          <a:xfrm>
            <a:off x="885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" name="object 91"/>
          <p:cNvSpPr/>
          <p:nvPr/>
        </p:nvSpPr>
        <p:spPr>
          <a:xfrm>
            <a:off x="8929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" name="object 92"/>
          <p:cNvSpPr/>
          <p:nvPr/>
        </p:nvSpPr>
        <p:spPr>
          <a:xfrm>
            <a:off x="899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" name="object 93"/>
          <p:cNvSpPr/>
          <p:nvPr/>
        </p:nvSpPr>
        <p:spPr>
          <a:xfrm>
            <a:off x="906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" name="object 94"/>
          <p:cNvSpPr/>
          <p:nvPr/>
        </p:nvSpPr>
        <p:spPr>
          <a:xfrm>
            <a:off x="913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" name="object 95"/>
          <p:cNvSpPr/>
          <p:nvPr/>
        </p:nvSpPr>
        <p:spPr>
          <a:xfrm>
            <a:off x="921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" name="object 96"/>
          <p:cNvSpPr/>
          <p:nvPr/>
        </p:nvSpPr>
        <p:spPr>
          <a:xfrm>
            <a:off x="928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" name="object 97"/>
          <p:cNvSpPr/>
          <p:nvPr/>
        </p:nvSpPr>
        <p:spPr>
          <a:xfrm>
            <a:off x="935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" name="object 98"/>
          <p:cNvSpPr/>
          <p:nvPr/>
        </p:nvSpPr>
        <p:spPr>
          <a:xfrm>
            <a:off x="9431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" name="object 99"/>
          <p:cNvSpPr/>
          <p:nvPr/>
        </p:nvSpPr>
        <p:spPr>
          <a:xfrm>
            <a:off x="950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" name="object 100"/>
          <p:cNvSpPr/>
          <p:nvPr/>
        </p:nvSpPr>
        <p:spPr>
          <a:xfrm>
            <a:off x="956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" name="object 101"/>
          <p:cNvSpPr/>
          <p:nvPr/>
        </p:nvSpPr>
        <p:spPr>
          <a:xfrm>
            <a:off x="9640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" name="object 102"/>
          <p:cNvSpPr/>
          <p:nvPr/>
        </p:nvSpPr>
        <p:spPr>
          <a:xfrm>
            <a:off x="9714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" name="object 103"/>
          <p:cNvSpPr/>
          <p:nvPr/>
        </p:nvSpPr>
        <p:spPr>
          <a:xfrm>
            <a:off x="978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" name="object 104"/>
          <p:cNvSpPr/>
          <p:nvPr/>
        </p:nvSpPr>
        <p:spPr>
          <a:xfrm>
            <a:off x="986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" name="object 105"/>
          <p:cNvSpPr/>
          <p:nvPr/>
        </p:nvSpPr>
        <p:spPr>
          <a:xfrm>
            <a:off x="993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" name="object 106"/>
          <p:cNvSpPr/>
          <p:nvPr/>
        </p:nvSpPr>
        <p:spPr>
          <a:xfrm>
            <a:off x="10007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" name="object 107"/>
          <p:cNvSpPr/>
          <p:nvPr/>
        </p:nvSpPr>
        <p:spPr>
          <a:xfrm>
            <a:off x="1008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" name="object 108"/>
          <p:cNvSpPr/>
          <p:nvPr/>
        </p:nvSpPr>
        <p:spPr>
          <a:xfrm>
            <a:off x="10143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" name="object 109"/>
          <p:cNvSpPr/>
          <p:nvPr/>
        </p:nvSpPr>
        <p:spPr>
          <a:xfrm>
            <a:off x="10216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" name="object 110"/>
          <p:cNvSpPr/>
          <p:nvPr/>
        </p:nvSpPr>
        <p:spPr>
          <a:xfrm>
            <a:off x="1028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" name="object 111"/>
          <p:cNvSpPr/>
          <p:nvPr/>
        </p:nvSpPr>
        <p:spPr>
          <a:xfrm>
            <a:off x="1036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" name="object 112"/>
          <p:cNvSpPr/>
          <p:nvPr/>
        </p:nvSpPr>
        <p:spPr>
          <a:xfrm>
            <a:off x="10436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" name="object 113"/>
          <p:cNvSpPr/>
          <p:nvPr/>
        </p:nvSpPr>
        <p:spPr>
          <a:xfrm>
            <a:off x="10509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" name="object 114"/>
          <p:cNvSpPr/>
          <p:nvPr/>
        </p:nvSpPr>
        <p:spPr>
          <a:xfrm>
            <a:off x="1058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" name="object 115"/>
          <p:cNvSpPr/>
          <p:nvPr/>
        </p:nvSpPr>
        <p:spPr>
          <a:xfrm>
            <a:off x="1065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" name="object 116"/>
          <p:cNvSpPr/>
          <p:nvPr/>
        </p:nvSpPr>
        <p:spPr>
          <a:xfrm>
            <a:off x="107191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" name="object 117"/>
          <p:cNvSpPr/>
          <p:nvPr/>
        </p:nvSpPr>
        <p:spPr>
          <a:xfrm>
            <a:off x="10792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" name="object 118"/>
          <p:cNvSpPr/>
          <p:nvPr/>
        </p:nvSpPr>
        <p:spPr>
          <a:xfrm>
            <a:off x="1086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" name="object 119"/>
          <p:cNvSpPr/>
          <p:nvPr/>
        </p:nvSpPr>
        <p:spPr>
          <a:xfrm>
            <a:off x="1093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" name="object 120"/>
          <p:cNvSpPr/>
          <p:nvPr/>
        </p:nvSpPr>
        <p:spPr>
          <a:xfrm>
            <a:off x="1101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" name="object 121"/>
          <p:cNvSpPr/>
          <p:nvPr/>
        </p:nvSpPr>
        <p:spPr>
          <a:xfrm>
            <a:off x="1108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" name="object 122"/>
          <p:cNvSpPr/>
          <p:nvPr/>
        </p:nvSpPr>
        <p:spPr>
          <a:xfrm>
            <a:off x="1115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" name="object 123"/>
          <p:cNvSpPr/>
          <p:nvPr/>
        </p:nvSpPr>
        <p:spPr>
          <a:xfrm>
            <a:off x="1123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" name="object 124"/>
          <p:cNvSpPr/>
          <p:nvPr/>
        </p:nvSpPr>
        <p:spPr>
          <a:xfrm>
            <a:off x="1129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" name="object 125"/>
          <p:cNvSpPr/>
          <p:nvPr/>
        </p:nvSpPr>
        <p:spPr>
          <a:xfrm>
            <a:off x="1136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" name="object 126"/>
          <p:cNvSpPr/>
          <p:nvPr/>
        </p:nvSpPr>
        <p:spPr>
          <a:xfrm>
            <a:off x="1144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" name="object 127"/>
          <p:cNvSpPr/>
          <p:nvPr/>
        </p:nvSpPr>
        <p:spPr>
          <a:xfrm>
            <a:off x="1151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" name="object 128"/>
          <p:cNvSpPr/>
          <p:nvPr/>
        </p:nvSpPr>
        <p:spPr>
          <a:xfrm>
            <a:off x="1158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" name="object 129"/>
          <p:cNvSpPr/>
          <p:nvPr/>
        </p:nvSpPr>
        <p:spPr>
          <a:xfrm>
            <a:off x="1166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" name="object 130"/>
          <p:cNvSpPr/>
          <p:nvPr/>
        </p:nvSpPr>
        <p:spPr>
          <a:xfrm>
            <a:off x="1173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" name="object 131"/>
          <p:cNvSpPr/>
          <p:nvPr/>
        </p:nvSpPr>
        <p:spPr>
          <a:xfrm>
            <a:off x="11807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" name="object 132"/>
          <p:cNvSpPr/>
          <p:nvPr/>
        </p:nvSpPr>
        <p:spPr>
          <a:xfrm>
            <a:off x="1187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" name="object 133"/>
          <p:cNvSpPr/>
          <p:nvPr/>
        </p:nvSpPr>
        <p:spPr>
          <a:xfrm>
            <a:off x="1194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" name="object 134"/>
          <p:cNvSpPr/>
          <p:nvPr/>
        </p:nvSpPr>
        <p:spPr>
          <a:xfrm>
            <a:off x="1201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" name="object 135"/>
          <p:cNvSpPr/>
          <p:nvPr/>
        </p:nvSpPr>
        <p:spPr>
          <a:xfrm>
            <a:off x="1209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" name="object 136"/>
          <p:cNvSpPr/>
          <p:nvPr/>
        </p:nvSpPr>
        <p:spPr>
          <a:xfrm>
            <a:off x="1216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" name="object 137"/>
          <p:cNvSpPr/>
          <p:nvPr/>
        </p:nvSpPr>
        <p:spPr>
          <a:xfrm>
            <a:off x="12236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" name="object 138"/>
          <p:cNvSpPr/>
          <p:nvPr/>
        </p:nvSpPr>
        <p:spPr>
          <a:xfrm>
            <a:off x="1231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" name="object 139"/>
          <p:cNvSpPr/>
          <p:nvPr/>
        </p:nvSpPr>
        <p:spPr>
          <a:xfrm>
            <a:off x="1238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" name="object 140"/>
          <p:cNvSpPr/>
          <p:nvPr/>
        </p:nvSpPr>
        <p:spPr>
          <a:xfrm>
            <a:off x="1244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" name="object 141"/>
          <p:cNvSpPr/>
          <p:nvPr/>
        </p:nvSpPr>
        <p:spPr>
          <a:xfrm>
            <a:off x="1251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" name="object 142"/>
          <p:cNvSpPr/>
          <p:nvPr/>
        </p:nvSpPr>
        <p:spPr>
          <a:xfrm>
            <a:off x="12592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" name="object 143"/>
          <p:cNvSpPr/>
          <p:nvPr/>
        </p:nvSpPr>
        <p:spPr>
          <a:xfrm>
            <a:off x="1266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" name="object 144"/>
          <p:cNvSpPr/>
          <p:nvPr/>
        </p:nvSpPr>
        <p:spPr>
          <a:xfrm>
            <a:off x="1273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" name="object 145"/>
          <p:cNvSpPr/>
          <p:nvPr/>
        </p:nvSpPr>
        <p:spPr>
          <a:xfrm>
            <a:off x="1281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" name="object 146"/>
          <p:cNvSpPr/>
          <p:nvPr/>
        </p:nvSpPr>
        <p:spPr>
          <a:xfrm>
            <a:off x="12885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" name="object 147"/>
          <p:cNvSpPr/>
          <p:nvPr/>
        </p:nvSpPr>
        <p:spPr>
          <a:xfrm>
            <a:off x="1295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" name="object 148"/>
          <p:cNvSpPr/>
          <p:nvPr/>
        </p:nvSpPr>
        <p:spPr>
          <a:xfrm>
            <a:off x="13022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" name="object 149"/>
          <p:cNvSpPr/>
          <p:nvPr/>
        </p:nvSpPr>
        <p:spPr>
          <a:xfrm>
            <a:off x="1309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" name="object 150"/>
          <p:cNvSpPr/>
          <p:nvPr/>
        </p:nvSpPr>
        <p:spPr>
          <a:xfrm>
            <a:off x="1316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" name="object 151"/>
          <p:cNvSpPr/>
          <p:nvPr/>
        </p:nvSpPr>
        <p:spPr>
          <a:xfrm>
            <a:off x="1324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" name="object 152"/>
          <p:cNvSpPr/>
          <p:nvPr/>
        </p:nvSpPr>
        <p:spPr>
          <a:xfrm>
            <a:off x="13315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" name="object 153"/>
          <p:cNvSpPr/>
          <p:nvPr/>
        </p:nvSpPr>
        <p:spPr>
          <a:xfrm>
            <a:off x="1338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" name="object 154"/>
          <p:cNvSpPr/>
          <p:nvPr/>
        </p:nvSpPr>
        <p:spPr>
          <a:xfrm>
            <a:off x="1346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" name="object 155"/>
          <p:cNvSpPr/>
          <p:nvPr/>
        </p:nvSpPr>
        <p:spPr>
          <a:xfrm>
            <a:off x="1353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" name="object 156"/>
          <p:cNvSpPr/>
          <p:nvPr/>
        </p:nvSpPr>
        <p:spPr>
          <a:xfrm>
            <a:off x="1359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" name="object 157"/>
          <p:cNvSpPr/>
          <p:nvPr/>
        </p:nvSpPr>
        <p:spPr>
          <a:xfrm>
            <a:off x="13671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" name="object 158"/>
          <p:cNvSpPr/>
          <p:nvPr/>
        </p:nvSpPr>
        <p:spPr>
          <a:xfrm>
            <a:off x="1374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" name="object 159"/>
          <p:cNvSpPr/>
          <p:nvPr/>
        </p:nvSpPr>
        <p:spPr>
          <a:xfrm>
            <a:off x="13817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" name="object 160"/>
          <p:cNvSpPr/>
          <p:nvPr/>
        </p:nvSpPr>
        <p:spPr>
          <a:xfrm>
            <a:off x="1389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" name="object 161"/>
          <p:cNvSpPr/>
          <p:nvPr/>
        </p:nvSpPr>
        <p:spPr>
          <a:xfrm>
            <a:off x="1396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" name="object 162"/>
          <p:cNvSpPr/>
          <p:nvPr/>
        </p:nvSpPr>
        <p:spPr>
          <a:xfrm>
            <a:off x="1403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" name="object 163"/>
          <p:cNvSpPr/>
          <p:nvPr/>
        </p:nvSpPr>
        <p:spPr>
          <a:xfrm>
            <a:off x="1411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" name="object 164"/>
          <p:cNvSpPr/>
          <p:nvPr/>
        </p:nvSpPr>
        <p:spPr>
          <a:xfrm>
            <a:off x="1417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" name="object 165"/>
          <p:cNvSpPr/>
          <p:nvPr/>
        </p:nvSpPr>
        <p:spPr>
          <a:xfrm>
            <a:off x="1424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" name="object 166"/>
          <p:cNvSpPr/>
          <p:nvPr/>
        </p:nvSpPr>
        <p:spPr>
          <a:xfrm>
            <a:off x="1432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" name="object 167"/>
          <p:cNvSpPr/>
          <p:nvPr/>
        </p:nvSpPr>
        <p:spPr>
          <a:xfrm>
            <a:off x="1439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" name="object 168"/>
          <p:cNvSpPr/>
          <p:nvPr/>
        </p:nvSpPr>
        <p:spPr>
          <a:xfrm>
            <a:off x="1446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" name="object 169"/>
          <p:cNvSpPr/>
          <p:nvPr/>
        </p:nvSpPr>
        <p:spPr>
          <a:xfrm>
            <a:off x="1453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" name="object 170"/>
          <p:cNvSpPr/>
          <p:nvPr/>
        </p:nvSpPr>
        <p:spPr>
          <a:xfrm>
            <a:off x="1461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" name="object 171"/>
          <p:cNvSpPr/>
          <p:nvPr/>
        </p:nvSpPr>
        <p:spPr>
          <a:xfrm>
            <a:off x="14686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" name="object 172"/>
          <p:cNvSpPr/>
          <p:nvPr/>
        </p:nvSpPr>
        <p:spPr>
          <a:xfrm>
            <a:off x="1474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" name="object 173"/>
          <p:cNvSpPr/>
          <p:nvPr/>
        </p:nvSpPr>
        <p:spPr>
          <a:xfrm>
            <a:off x="1482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" name="object 174"/>
          <p:cNvSpPr/>
          <p:nvPr/>
        </p:nvSpPr>
        <p:spPr>
          <a:xfrm>
            <a:off x="1489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" name="object 175"/>
          <p:cNvSpPr/>
          <p:nvPr/>
        </p:nvSpPr>
        <p:spPr>
          <a:xfrm>
            <a:off x="1496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" name="object 176"/>
          <p:cNvSpPr/>
          <p:nvPr/>
        </p:nvSpPr>
        <p:spPr>
          <a:xfrm>
            <a:off x="1504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" name="object 177"/>
          <p:cNvSpPr/>
          <p:nvPr/>
        </p:nvSpPr>
        <p:spPr>
          <a:xfrm>
            <a:off x="1511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" name="object 178"/>
          <p:cNvSpPr/>
          <p:nvPr/>
        </p:nvSpPr>
        <p:spPr>
          <a:xfrm>
            <a:off x="1518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" name="object 179"/>
          <p:cNvSpPr/>
          <p:nvPr/>
        </p:nvSpPr>
        <p:spPr>
          <a:xfrm>
            <a:off x="1526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" name="object 180"/>
          <p:cNvSpPr/>
          <p:nvPr/>
        </p:nvSpPr>
        <p:spPr>
          <a:xfrm>
            <a:off x="1532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" name="object 181"/>
          <p:cNvSpPr/>
          <p:nvPr/>
        </p:nvSpPr>
        <p:spPr>
          <a:xfrm>
            <a:off x="1539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" name="object 182"/>
          <p:cNvSpPr/>
          <p:nvPr/>
        </p:nvSpPr>
        <p:spPr>
          <a:xfrm>
            <a:off x="15471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" name="object 183"/>
          <p:cNvSpPr/>
          <p:nvPr/>
        </p:nvSpPr>
        <p:spPr>
          <a:xfrm>
            <a:off x="1554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" name="object 184"/>
          <p:cNvSpPr/>
          <p:nvPr/>
        </p:nvSpPr>
        <p:spPr>
          <a:xfrm>
            <a:off x="1561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" name="object 185"/>
          <p:cNvSpPr/>
          <p:nvPr/>
        </p:nvSpPr>
        <p:spPr>
          <a:xfrm>
            <a:off x="1569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" name="object 186"/>
          <p:cNvSpPr/>
          <p:nvPr/>
        </p:nvSpPr>
        <p:spPr>
          <a:xfrm>
            <a:off x="15764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7" name="object 187"/>
          <p:cNvSpPr/>
          <p:nvPr/>
        </p:nvSpPr>
        <p:spPr>
          <a:xfrm>
            <a:off x="1583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8" name="object 188"/>
          <p:cNvSpPr/>
          <p:nvPr/>
        </p:nvSpPr>
        <p:spPr>
          <a:xfrm>
            <a:off x="15900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9" name="object 189"/>
          <p:cNvSpPr/>
          <p:nvPr/>
        </p:nvSpPr>
        <p:spPr>
          <a:xfrm>
            <a:off x="1597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0" name="object 190"/>
          <p:cNvSpPr/>
          <p:nvPr/>
        </p:nvSpPr>
        <p:spPr>
          <a:xfrm>
            <a:off x="1604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1" name="object 191"/>
          <p:cNvSpPr/>
          <p:nvPr/>
        </p:nvSpPr>
        <p:spPr>
          <a:xfrm>
            <a:off x="1612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2" name="object 192"/>
          <p:cNvSpPr/>
          <p:nvPr/>
        </p:nvSpPr>
        <p:spPr>
          <a:xfrm>
            <a:off x="16193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3" name="object 193"/>
          <p:cNvSpPr/>
          <p:nvPr/>
        </p:nvSpPr>
        <p:spPr>
          <a:xfrm>
            <a:off x="1626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4" name="object 194"/>
          <p:cNvSpPr/>
          <p:nvPr/>
        </p:nvSpPr>
        <p:spPr>
          <a:xfrm>
            <a:off x="1634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5" name="object 195"/>
          <p:cNvSpPr/>
          <p:nvPr/>
        </p:nvSpPr>
        <p:spPr>
          <a:xfrm>
            <a:off x="1641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6" name="object 196"/>
          <p:cNvSpPr/>
          <p:nvPr/>
        </p:nvSpPr>
        <p:spPr>
          <a:xfrm>
            <a:off x="1647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7" name="object 197"/>
          <p:cNvSpPr/>
          <p:nvPr/>
        </p:nvSpPr>
        <p:spPr>
          <a:xfrm>
            <a:off x="16549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8" name="object 198"/>
          <p:cNvSpPr/>
          <p:nvPr/>
        </p:nvSpPr>
        <p:spPr>
          <a:xfrm>
            <a:off x="1662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9" name="object 199"/>
          <p:cNvSpPr/>
          <p:nvPr/>
        </p:nvSpPr>
        <p:spPr>
          <a:xfrm>
            <a:off x="16696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0" name="object 200"/>
          <p:cNvSpPr/>
          <p:nvPr/>
        </p:nvSpPr>
        <p:spPr>
          <a:xfrm>
            <a:off x="16769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1" name="object 201"/>
          <p:cNvSpPr/>
          <p:nvPr/>
        </p:nvSpPr>
        <p:spPr>
          <a:xfrm>
            <a:off x="1684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2" name="object 202"/>
          <p:cNvSpPr/>
          <p:nvPr/>
        </p:nvSpPr>
        <p:spPr>
          <a:xfrm>
            <a:off x="1691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3" name="object 203"/>
          <p:cNvSpPr/>
          <p:nvPr/>
        </p:nvSpPr>
        <p:spPr>
          <a:xfrm>
            <a:off x="16989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4" name="object 204"/>
          <p:cNvSpPr/>
          <p:nvPr/>
        </p:nvSpPr>
        <p:spPr>
          <a:xfrm>
            <a:off x="1705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5" name="object 205"/>
          <p:cNvSpPr/>
          <p:nvPr/>
        </p:nvSpPr>
        <p:spPr>
          <a:xfrm>
            <a:off x="1712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6" name="object 206"/>
          <p:cNvSpPr/>
          <p:nvPr/>
        </p:nvSpPr>
        <p:spPr>
          <a:xfrm>
            <a:off x="1719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7" name="object 207"/>
          <p:cNvSpPr/>
          <p:nvPr/>
        </p:nvSpPr>
        <p:spPr>
          <a:xfrm>
            <a:off x="1727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8" name="object 208"/>
          <p:cNvSpPr/>
          <p:nvPr/>
        </p:nvSpPr>
        <p:spPr>
          <a:xfrm>
            <a:off x="1734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9" name="object 209"/>
          <p:cNvSpPr/>
          <p:nvPr/>
        </p:nvSpPr>
        <p:spPr>
          <a:xfrm>
            <a:off x="1741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0" name="object 210"/>
          <p:cNvSpPr/>
          <p:nvPr/>
        </p:nvSpPr>
        <p:spPr>
          <a:xfrm>
            <a:off x="1749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1" name="object 211"/>
          <p:cNvSpPr/>
          <p:nvPr/>
        </p:nvSpPr>
        <p:spPr>
          <a:xfrm>
            <a:off x="17565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2" name="object 212"/>
          <p:cNvSpPr/>
          <p:nvPr/>
        </p:nvSpPr>
        <p:spPr>
          <a:xfrm>
            <a:off x="1762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3" name="object 213"/>
          <p:cNvSpPr/>
          <p:nvPr/>
        </p:nvSpPr>
        <p:spPr>
          <a:xfrm>
            <a:off x="1770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4" name="object 214"/>
          <p:cNvSpPr/>
          <p:nvPr/>
        </p:nvSpPr>
        <p:spPr>
          <a:xfrm>
            <a:off x="17774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5" name="object 215"/>
          <p:cNvSpPr/>
          <p:nvPr/>
        </p:nvSpPr>
        <p:spPr>
          <a:xfrm>
            <a:off x="17847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6" name="object 216"/>
          <p:cNvSpPr/>
          <p:nvPr/>
        </p:nvSpPr>
        <p:spPr>
          <a:xfrm>
            <a:off x="1792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7" name="object 217"/>
          <p:cNvSpPr/>
          <p:nvPr/>
        </p:nvSpPr>
        <p:spPr>
          <a:xfrm>
            <a:off x="1799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8" name="object 218"/>
          <p:cNvSpPr/>
          <p:nvPr/>
        </p:nvSpPr>
        <p:spPr>
          <a:xfrm>
            <a:off x="1806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9" name="object 219"/>
          <p:cNvSpPr/>
          <p:nvPr/>
        </p:nvSpPr>
        <p:spPr>
          <a:xfrm>
            <a:off x="1814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0" name="object 220"/>
          <p:cNvSpPr/>
          <p:nvPr/>
        </p:nvSpPr>
        <p:spPr>
          <a:xfrm>
            <a:off x="1820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1" name="object 221"/>
          <p:cNvSpPr/>
          <p:nvPr/>
        </p:nvSpPr>
        <p:spPr>
          <a:xfrm>
            <a:off x="1827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2" name="object 222"/>
          <p:cNvSpPr/>
          <p:nvPr/>
        </p:nvSpPr>
        <p:spPr>
          <a:xfrm>
            <a:off x="18350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3" name="object 223"/>
          <p:cNvSpPr/>
          <p:nvPr/>
        </p:nvSpPr>
        <p:spPr>
          <a:xfrm>
            <a:off x="1842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4" name="object 224"/>
          <p:cNvSpPr/>
          <p:nvPr/>
        </p:nvSpPr>
        <p:spPr>
          <a:xfrm>
            <a:off x="1849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5" name="object 225"/>
          <p:cNvSpPr/>
          <p:nvPr/>
        </p:nvSpPr>
        <p:spPr>
          <a:xfrm>
            <a:off x="1857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6" name="object 226"/>
          <p:cNvSpPr/>
          <p:nvPr/>
        </p:nvSpPr>
        <p:spPr>
          <a:xfrm>
            <a:off x="18643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7" name="object 227"/>
          <p:cNvSpPr/>
          <p:nvPr/>
        </p:nvSpPr>
        <p:spPr>
          <a:xfrm>
            <a:off x="1871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8" name="object 228"/>
          <p:cNvSpPr/>
          <p:nvPr/>
        </p:nvSpPr>
        <p:spPr>
          <a:xfrm>
            <a:off x="18779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9" name="object 229"/>
          <p:cNvSpPr/>
          <p:nvPr/>
        </p:nvSpPr>
        <p:spPr>
          <a:xfrm>
            <a:off x="1885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0" name="object 230"/>
          <p:cNvSpPr/>
          <p:nvPr/>
        </p:nvSpPr>
        <p:spPr>
          <a:xfrm>
            <a:off x="1892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1" name="object 231"/>
          <p:cNvSpPr/>
          <p:nvPr/>
        </p:nvSpPr>
        <p:spPr>
          <a:xfrm>
            <a:off x="1899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2" name="object 232"/>
          <p:cNvSpPr/>
          <p:nvPr/>
        </p:nvSpPr>
        <p:spPr>
          <a:xfrm>
            <a:off x="19072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3" name="object 233"/>
          <p:cNvSpPr/>
          <p:nvPr/>
        </p:nvSpPr>
        <p:spPr>
          <a:xfrm>
            <a:off x="1914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4" name="object 234"/>
          <p:cNvSpPr/>
          <p:nvPr/>
        </p:nvSpPr>
        <p:spPr>
          <a:xfrm>
            <a:off x="1921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5" name="object 235"/>
          <p:cNvSpPr/>
          <p:nvPr/>
        </p:nvSpPr>
        <p:spPr>
          <a:xfrm>
            <a:off x="1929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6" name="object 236"/>
          <p:cNvSpPr/>
          <p:nvPr/>
        </p:nvSpPr>
        <p:spPr>
          <a:xfrm>
            <a:off x="1935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7" name="object 237"/>
          <p:cNvSpPr/>
          <p:nvPr/>
        </p:nvSpPr>
        <p:spPr>
          <a:xfrm>
            <a:off x="19428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8" name="object 238"/>
          <p:cNvSpPr/>
          <p:nvPr/>
        </p:nvSpPr>
        <p:spPr>
          <a:xfrm>
            <a:off x="1950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9" name="object 239"/>
          <p:cNvSpPr/>
          <p:nvPr/>
        </p:nvSpPr>
        <p:spPr>
          <a:xfrm>
            <a:off x="19574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0" name="object 240"/>
          <p:cNvSpPr/>
          <p:nvPr/>
        </p:nvSpPr>
        <p:spPr>
          <a:xfrm>
            <a:off x="1964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1" name="object 241"/>
          <p:cNvSpPr/>
          <p:nvPr/>
        </p:nvSpPr>
        <p:spPr>
          <a:xfrm>
            <a:off x="1972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2" name="object 242"/>
          <p:cNvSpPr/>
          <p:nvPr/>
        </p:nvSpPr>
        <p:spPr>
          <a:xfrm>
            <a:off x="1979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3" name="object 243"/>
          <p:cNvSpPr/>
          <p:nvPr/>
        </p:nvSpPr>
        <p:spPr>
          <a:xfrm>
            <a:off x="1986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4" name="object 244"/>
          <p:cNvSpPr/>
          <p:nvPr/>
        </p:nvSpPr>
        <p:spPr>
          <a:xfrm>
            <a:off x="1993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5" name="object 245"/>
          <p:cNvSpPr/>
          <p:nvPr/>
        </p:nvSpPr>
        <p:spPr>
          <a:xfrm>
            <a:off x="2000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6" name="object 246"/>
          <p:cNvSpPr/>
          <p:nvPr/>
        </p:nvSpPr>
        <p:spPr>
          <a:xfrm>
            <a:off x="2007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7" name="object 247"/>
          <p:cNvSpPr/>
          <p:nvPr/>
        </p:nvSpPr>
        <p:spPr>
          <a:xfrm>
            <a:off x="2015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8" name="object 248"/>
          <p:cNvSpPr/>
          <p:nvPr/>
        </p:nvSpPr>
        <p:spPr>
          <a:xfrm>
            <a:off x="2022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9" name="object 249"/>
          <p:cNvSpPr/>
          <p:nvPr/>
        </p:nvSpPr>
        <p:spPr>
          <a:xfrm>
            <a:off x="2029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0" name="object 250"/>
          <p:cNvSpPr/>
          <p:nvPr/>
        </p:nvSpPr>
        <p:spPr>
          <a:xfrm>
            <a:off x="2037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1" name="object 251"/>
          <p:cNvSpPr/>
          <p:nvPr/>
        </p:nvSpPr>
        <p:spPr>
          <a:xfrm>
            <a:off x="20443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2" name="object 252"/>
          <p:cNvSpPr/>
          <p:nvPr/>
        </p:nvSpPr>
        <p:spPr>
          <a:xfrm>
            <a:off x="2050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3" name="object 253"/>
          <p:cNvSpPr/>
          <p:nvPr/>
        </p:nvSpPr>
        <p:spPr>
          <a:xfrm>
            <a:off x="2057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4" name="object 254"/>
          <p:cNvSpPr/>
          <p:nvPr/>
        </p:nvSpPr>
        <p:spPr>
          <a:xfrm>
            <a:off x="2065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5" name="object 255"/>
          <p:cNvSpPr/>
          <p:nvPr/>
        </p:nvSpPr>
        <p:spPr>
          <a:xfrm>
            <a:off x="2072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6" name="object 256"/>
          <p:cNvSpPr/>
          <p:nvPr/>
        </p:nvSpPr>
        <p:spPr>
          <a:xfrm>
            <a:off x="2079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7" name="object 257"/>
          <p:cNvSpPr/>
          <p:nvPr/>
        </p:nvSpPr>
        <p:spPr>
          <a:xfrm>
            <a:off x="20872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8" name="object 258"/>
          <p:cNvSpPr/>
          <p:nvPr/>
        </p:nvSpPr>
        <p:spPr>
          <a:xfrm>
            <a:off x="2094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9" name="object 259"/>
          <p:cNvSpPr/>
          <p:nvPr/>
        </p:nvSpPr>
        <p:spPr>
          <a:xfrm>
            <a:off x="2101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0" name="object 260"/>
          <p:cNvSpPr/>
          <p:nvPr/>
        </p:nvSpPr>
        <p:spPr>
          <a:xfrm>
            <a:off x="2108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1" name="object 261"/>
          <p:cNvSpPr/>
          <p:nvPr/>
        </p:nvSpPr>
        <p:spPr>
          <a:xfrm>
            <a:off x="2115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2" name="object 262"/>
          <p:cNvSpPr/>
          <p:nvPr/>
        </p:nvSpPr>
        <p:spPr>
          <a:xfrm>
            <a:off x="21228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3" name="object 263"/>
          <p:cNvSpPr/>
          <p:nvPr/>
        </p:nvSpPr>
        <p:spPr>
          <a:xfrm>
            <a:off x="2130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4" name="object 264"/>
          <p:cNvSpPr/>
          <p:nvPr/>
        </p:nvSpPr>
        <p:spPr>
          <a:xfrm>
            <a:off x="2137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5" name="object 265"/>
          <p:cNvSpPr/>
          <p:nvPr/>
        </p:nvSpPr>
        <p:spPr>
          <a:xfrm>
            <a:off x="2144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6" name="object 266"/>
          <p:cNvSpPr/>
          <p:nvPr/>
        </p:nvSpPr>
        <p:spPr>
          <a:xfrm>
            <a:off x="21521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7" name="object 267"/>
          <p:cNvSpPr/>
          <p:nvPr/>
        </p:nvSpPr>
        <p:spPr>
          <a:xfrm>
            <a:off x="2159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8" name="object 268"/>
          <p:cNvSpPr/>
          <p:nvPr/>
        </p:nvSpPr>
        <p:spPr>
          <a:xfrm>
            <a:off x="21658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9" name="object 269"/>
          <p:cNvSpPr/>
          <p:nvPr/>
        </p:nvSpPr>
        <p:spPr>
          <a:xfrm>
            <a:off x="2173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0" name="object 270"/>
          <p:cNvSpPr/>
          <p:nvPr/>
        </p:nvSpPr>
        <p:spPr>
          <a:xfrm>
            <a:off x="2180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1" name="object 271"/>
          <p:cNvSpPr/>
          <p:nvPr/>
        </p:nvSpPr>
        <p:spPr>
          <a:xfrm>
            <a:off x="2187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2" name="object 272"/>
          <p:cNvSpPr/>
          <p:nvPr/>
        </p:nvSpPr>
        <p:spPr>
          <a:xfrm>
            <a:off x="21951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3" name="object 273"/>
          <p:cNvSpPr/>
          <p:nvPr/>
        </p:nvSpPr>
        <p:spPr>
          <a:xfrm>
            <a:off x="2202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4" name="object 274"/>
          <p:cNvSpPr/>
          <p:nvPr/>
        </p:nvSpPr>
        <p:spPr>
          <a:xfrm>
            <a:off x="2209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5" name="object 275"/>
          <p:cNvSpPr/>
          <p:nvPr/>
        </p:nvSpPr>
        <p:spPr>
          <a:xfrm>
            <a:off x="2217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6" name="object 276"/>
          <p:cNvSpPr/>
          <p:nvPr/>
        </p:nvSpPr>
        <p:spPr>
          <a:xfrm>
            <a:off x="2223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7" name="object 277"/>
          <p:cNvSpPr/>
          <p:nvPr/>
        </p:nvSpPr>
        <p:spPr>
          <a:xfrm>
            <a:off x="22307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8" name="object 278"/>
          <p:cNvSpPr/>
          <p:nvPr/>
        </p:nvSpPr>
        <p:spPr>
          <a:xfrm>
            <a:off x="2238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9" name="object 279"/>
          <p:cNvSpPr/>
          <p:nvPr/>
        </p:nvSpPr>
        <p:spPr>
          <a:xfrm>
            <a:off x="22453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0" name="object 280"/>
          <p:cNvSpPr/>
          <p:nvPr/>
        </p:nvSpPr>
        <p:spPr>
          <a:xfrm>
            <a:off x="2252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1" name="object 281"/>
          <p:cNvSpPr/>
          <p:nvPr/>
        </p:nvSpPr>
        <p:spPr>
          <a:xfrm>
            <a:off x="2260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2" name="object 282"/>
          <p:cNvSpPr/>
          <p:nvPr/>
        </p:nvSpPr>
        <p:spPr>
          <a:xfrm>
            <a:off x="2267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3" name="object 283"/>
          <p:cNvSpPr/>
          <p:nvPr/>
        </p:nvSpPr>
        <p:spPr>
          <a:xfrm>
            <a:off x="2274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4" name="object 284"/>
          <p:cNvSpPr/>
          <p:nvPr/>
        </p:nvSpPr>
        <p:spPr>
          <a:xfrm>
            <a:off x="2280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5" name="object 285"/>
          <p:cNvSpPr/>
          <p:nvPr/>
        </p:nvSpPr>
        <p:spPr>
          <a:xfrm>
            <a:off x="2288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6" name="object 286"/>
          <p:cNvSpPr/>
          <p:nvPr/>
        </p:nvSpPr>
        <p:spPr>
          <a:xfrm>
            <a:off x="2295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7" name="object 287"/>
          <p:cNvSpPr/>
          <p:nvPr/>
        </p:nvSpPr>
        <p:spPr>
          <a:xfrm>
            <a:off x="2302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8" name="object 288"/>
          <p:cNvSpPr/>
          <p:nvPr/>
        </p:nvSpPr>
        <p:spPr>
          <a:xfrm>
            <a:off x="2310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9" name="object 289"/>
          <p:cNvSpPr/>
          <p:nvPr/>
        </p:nvSpPr>
        <p:spPr>
          <a:xfrm>
            <a:off x="2317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0" name="object 290"/>
          <p:cNvSpPr/>
          <p:nvPr/>
        </p:nvSpPr>
        <p:spPr>
          <a:xfrm>
            <a:off x="23249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1" name="object 291"/>
          <p:cNvSpPr/>
          <p:nvPr/>
        </p:nvSpPr>
        <p:spPr>
          <a:xfrm>
            <a:off x="2332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2" name="object 292"/>
          <p:cNvSpPr/>
          <p:nvPr/>
        </p:nvSpPr>
        <p:spPr>
          <a:xfrm>
            <a:off x="2338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3" name="object 293"/>
          <p:cNvSpPr/>
          <p:nvPr/>
        </p:nvSpPr>
        <p:spPr>
          <a:xfrm>
            <a:off x="2345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4" name="object 294"/>
          <p:cNvSpPr/>
          <p:nvPr/>
        </p:nvSpPr>
        <p:spPr>
          <a:xfrm>
            <a:off x="2353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5" name="object 295"/>
          <p:cNvSpPr/>
          <p:nvPr/>
        </p:nvSpPr>
        <p:spPr>
          <a:xfrm>
            <a:off x="2360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6" name="object 296"/>
          <p:cNvSpPr/>
          <p:nvPr/>
        </p:nvSpPr>
        <p:spPr>
          <a:xfrm>
            <a:off x="2367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7" name="object 297"/>
          <p:cNvSpPr/>
          <p:nvPr/>
        </p:nvSpPr>
        <p:spPr>
          <a:xfrm>
            <a:off x="2375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8" name="object 298"/>
          <p:cNvSpPr/>
          <p:nvPr/>
        </p:nvSpPr>
        <p:spPr>
          <a:xfrm>
            <a:off x="2382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9" name="object 299"/>
          <p:cNvSpPr/>
          <p:nvPr/>
        </p:nvSpPr>
        <p:spPr>
          <a:xfrm>
            <a:off x="2389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0" name="object 300"/>
          <p:cNvSpPr/>
          <p:nvPr/>
        </p:nvSpPr>
        <p:spPr>
          <a:xfrm>
            <a:off x="2396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1" name="object 301"/>
          <p:cNvSpPr/>
          <p:nvPr/>
        </p:nvSpPr>
        <p:spPr>
          <a:xfrm>
            <a:off x="24034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2" name="object 302"/>
          <p:cNvSpPr/>
          <p:nvPr/>
        </p:nvSpPr>
        <p:spPr>
          <a:xfrm>
            <a:off x="2410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3" name="object 303"/>
          <p:cNvSpPr/>
          <p:nvPr/>
        </p:nvSpPr>
        <p:spPr>
          <a:xfrm>
            <a:off x="2418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4" name="object 304"/>
          <p:cNvSpPr/>
          <p:nvPr/>
        </p:nvSpPr>
        <p:spPr>
          <a:xfrm>
            <a:off x="2425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5" name="object 305"/>
          <p:cNvSpPr/>
          <p:nvPr/>
        </p:nvSpPr>
        <p:spPr>
          <a:xfrm>
            <a:off x="2432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6" name="object 306"/>
          <p:cNvSpPr/>
          <p:nvPr/>
        </p:nvSpPr>
        <p:spPr>
          <a:xfrm>
            <a:off x="24400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7" name="object 307"/>
          <p:cNvSpPr/>
          <p:nvPr/>
        </p:nvSpPr>
        <p:spPr>
          <a:xfrm>
            <a:off x="2447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8" name="object 308"/>
          <p:cNvSpPr/>
          <p:nvPr/>
        </p:nvSpPr>
        <p:spPr>
          <a:xfrm>
            <a:off x="24536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9" name="object 309"/>
          <p:cNvSpPr/>
          <p:nvPr/>
        </p:nvSpPr>
        <p:spPr>
          <a:xfrm>
            <a:off x="2461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0" name="object 310"/>
          <p:cNvSpPr/>
          <p:nvPr/>
        </p:nvSpPr>
        <p:spPr>
          <a:xfrm>
            <a:off x="2468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1" name="object 311"/>
          <p:cNvSpPr/>
          <p:nvPr/>
        </p:nvSpPr>
        <p:spPr>
          <a:xfrm>
            <a:off x="2475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2" name="object 312"/>
          <p:cNvSpPr/>
          <p:nvPr/>
        </p:nvSpPr>
        <p:spPr>
          <a:xfrm>
            <a:off x="2482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3" name="object 313"/>
          <p:cNvSpPr/>
          <p:nvPr/>
        </p:nvSpPr>
        <p:spPr>
          <a:xfrm>
            <a:off x="2490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4" name="object 314"/>
          <p:cNvSpPr/>
          <p:nvPr/>
        </p:nvSpPr>
        <p:spPr>
          <a:xfrm>
            <a:off x="2497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5" name="object 315"/>
          <p:cNvSpPr/>
          <p:nvPr/>
        </p:nvSpPr>
        <p:spPr>
          <a:xfrm>
            <a:off x="2504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6" name="object 316"/>
          <p:cNvSpPr/>
          <p:nvPr/>
        </p:nvSpPr>
        <p:spPr>
          <a:xfrm>
            <a:off x="2511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7" name="object 317"/>
          <p:cNvSpPr/>
          <p:nvPr/>
        </p:nvSpPr>
        <p:spPr>
          <a:xfrm>
            <a:off x="25185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8" name="object 318"/>
          <p:cNvSpPr/>
          <p:nvPr/>
        </p:nvSpPr>
        <p:spPr>
          <a:xfrm>
            <a:off x="2525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9" name="object 319"/>
          <p:cNvSpPr/>
          <p:nvPr/>
        </p:nvSpPr>
        <p:spPr>
          <a:xfrm>
            <a:off x="25332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0" name="object 320"/>
          <p:cNvSpPr/>
          <p:nvPr/>
        </p:nvSpPr>
        <p:spPr>
          <a:xfrm>
            <a:off x="2540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1" name="object 321"/>
          <p:cNvSpPr/>
          <p:nvPr/>
        </p:nvSpPr>
        <p:spPr>
          <a:xfrm>
            <a:off x="2547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2" name="object 322"/>
          <p:cNvSpPr/>
          <p:nvPr/>
        </p:nvSpPr>
        <p:spPr>
          <a:xfrm>
            <a:off x="2555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3" name="object 323"/>
          <p:cNvSpPr/>
          <p:nvPr/>
        </p:nvSpPr>
        <p:spPr>
          <a:xfrm>
            <a:off x="2562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4" name="object 324"/>
          <p:cNvSpPr/>
          <p:nvPr/>
        </p:nvSpPr>
        <p:spPr>
          <a:xfrm>
            <a:off x="2568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5" name="object 325"/>
          <p:cNvSpPr/>
          <p:nvPr/>
        </p:nvSpPr>
        <p:spPr>
          <a:xfrm>
            <a:off x="2576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6" name="object 326"/>
          <p:cNvSpPr/>
          <p:nvPr/>
        </p:nvSpPr>
        <p:spPr>
          <a:xfrm>
            <a:off x="2583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7" name="object 327"/>
          <p:cNvSpPr/>
          <p:nvPr/>
        </p:nvSpPr>
        <p:spPr>
          <a:xfrm>
            <a:off x="2590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8" name="object 328"/>
          <p:cNvSpPr/>
          <p:nvPr/>
        </p:nvSpPr>
        <p:spPr>
          <a:xfrm>
            <a:off x="2598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9" name="object 329"/>
          <p:cNvSpPr/>
          <p:nvPr/>
        </p:nvSpPr>
        <p:spPr>
          <a:xfrm>
            <a:off x="2605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0" name="object 330"/>
          <p:cNvSpPr/>
          <p:nvPr/>
        </p:nvSpPr>
        <p:spPr>
          <a:xfrm>
            <a:off x="2612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1" name="object 331"/>
          <p:cNvSpPr/>
          <p:nvPr/>
        </p:nvSpPr>
        <p:spPr>
          <a:xfrm>
            <a:off x="2620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2" name="object 332"/>
          <p:cNvSpPr/>
          <p:nvPr/>
        </p:nvSpPr>
        <p:spPr>
          <a:xfrm>
            <a:off x="2626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3" name="object 333"/>
          <p:cNvSpPr/>
          <p:nvPr/>
        </p:nvSpPr>
        <p:spPr>
          <a:xfrm>
            <a:off x="2633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4" name="object 334"/>
          <p:cNvSpPr/>
          <p:nvPr/>
        </p:nvSpPr>
        <p:spPr>
          <a:xfrm>
            <a:off x="2641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5" name="object 335"/>
          <p:cNvSpPr/>
          <p:nvPr/>
        </p:nvSpPr>
        <p:spPr>
          <a:xfrm>
            <a:off x="26483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6" name="object 336"/>
          <p:cNvSpPr/>
          <p:nvPr/>
        </p:nvSpPr>
        <p:spPr>
          <a:xfrm>
            <a:off x="2655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7" name="object 337"/>
          <p:cNvSpPr/>
          <p:nvPr/>
        </p:nvSpPr>
        <p:spPr>
          <a:xfrm>
            <a:off x="2663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8" name="object 338"/>
          <p:cNvSpPr/>
          <p:nvPr/>
        </p:nvSpPr>
        <p:spPr>
          <a:xfrm>
            <a:off x="2670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9" name="object 339"/>
          <p:cNvSpPr/>
          <p:nvPr/>
        </p:nvSpPr>
        <p:spPr>
          <a:xfrm>
            <a:off x="2677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0" name="object 340"/>
          <p:cNvSpPr/>
          <p:nvPr/>
        </p:nvSpPr>
        <p:spPr>
          <a:xfrm>
            <a:off x="2683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1" name="object 341"/>
          <p:cNvSpPr/>
          <p:nvPr/>
        </p:nvSpPr>
        <p:spPr>
          <a:xfrm>
            <a:off x="26912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2" name="object 342"/>
          <p:cNvSpPr/>
          <p:nvPr/>
        </p:nvSpPr>
        <p:spPr>
          <a:xfrm>
            <a:off x="2698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3" name="object 343"/>
          <p:cNvSpPr/>
          <p:nvPr/>
        </p:nvSpPr>
        <p:spPr>
          <a:xfrm>
            <a:off x="2705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4" name="object 344"/>
          <p:cNvSpPr/>
          <p:nvPr/>
        </p:nvSpPr>
        <p:spPr>
          <a:xfrm>
            <a:off x="2713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5" name="object 345"/>
          <p:cNvSpPr/>
          <p:nvPr/>
        </p:nvSpPr>
        <p:spPr>
          <a:xfrm>
            <a:off x="2720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6" name="object 346"/>
          <p:cNvSpPr/>
          <p:nvPr/>
        </p:nvSpPr>
        <p:spPr>
          <a:xfrm>
            <a:off x="27279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7" name="object 347"/>
          <p:cNvSpPr/>
          <p:nvPr/>
        </p:nvSpPr>
        <p:spPr>
          <a:xfrm>
            <a:off x="2735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8" name="object 348"/>
          <p:cNvSpPr/>
          <p:nvPr/>
        </p:nvSpPr>
        <p:spPr>
          <a:xfrm>
            <a:off x="27415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9" name="object 349"/>
          <p:cNvSpPr/>
          <p:nvPr/>
        </p:nvSpPr>
        <p:spPr>
          <a:xfrm>
            <a:off x="2748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0" name="object 350"/>
          <p:cNvSpPr/>
          <p:nvPr/>
        </p:nvSpPr>
        <p:spPr>
          <a:xfrm>
            <a:off x="2756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1" name="object 351"/>
          <p:cNvSpPr/>
          <p:nvPr/>
        </p:nvSpPr>
        <p:spPr>
          <a:xfrm>
            <a:off x="2763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2" name="object 352"/>
          <p:cNvSpPr/>
          <p:nvPr/>
        </p:nvSpPr>
        <p:spPr>
          <a:xfrm>
            <a:off x="2770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3" name="object 353"/>
          <p:cNvSpPr/>
          <p:nvPr/>
        </p:nvSpPr>
        <p:spPr>
          <a:xfrm>
            <a:off x="27781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4" name="object 354"/>
          <p:cNvSpPr/>
          <p:nvPr/>
        </p:nvSpPr>
        <p:spPr>
          <a:xfrm>
            <a:off x="2785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5" name="object 355"/>
          <p:cNvSpPr/>
          <p:nvPr/>
        </p:nvSpPr>
        <p:spPr>
          <a:xfrm>
            <a:off x="2792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6" name="object 356"/>
          <p:cNvSpPr/>
          <p:nvPr/>
        </p:nvSpPr>
        <p:spPr>
          <a:xfrm>
            <a:off x="2799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7" name="object 357"/>
          <p:cNvSpPr/>
          <p:nvPr/>
        </p:nvSpPr>
        <p:spPr>
          <a:xfrm>
            <a:off x="28064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8" name="object 358"/>
          <p:cNvSpPr/>
          <p:nvPr/>
        </p:nvSpPr>
        <p:spPr>
          <a:xfrm>
            <a:off x="2813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9" name="object 359"/>
          <p:cNvSpPr/>
          <p:nvPr/>
        </p:nvSpPr>
        <p:spPr>
          <a:xfrm>
            <a:off x="28210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0" name="object 360"/>
          <p:cNvSpPr/>
          <p:nvPr/>
        </p:nvSpPr>
        <p:spPr>
          <a:xfrm>
            <a:off x="2828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1" name="object 361"/>
          <p:cNvSpPr/>
          <p:nvPr/>
        </p:nvSpPr>
        <p:spPr>
          <a:xfrm>
            <a:off x="2835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2" name="object 362"/>
          <p:cNvSpPr/>
          <p:nvPr/>
        </p:nvSpPr>
        <p:spPr>
          <a:xfrm>
            <a:off x="2843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3" name="object 363"/>
          <p:cNvSpPr/>
          <p:nvPr/>
        </p:nvSpPr>
        <p:spPr>
          <a:xfrm>
            <a:off x="2850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4" name="object 364"/>
          <p:cNvSpPr/>
          <p:nvPr/>
        </p:nvSpPr>
        <p:spPr>
          <a:xfrm>
            <a:off x="28566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5" name="object 365"/>
          <p:cNvSpPr/>
          <p:nvPr/>
        </p:nvSpPr>
        <p:spPr>
          <a:xfrm>
            <a:off x="2864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6" name="object 366"/>
          <p:cNvSpPr/>
          <p:nvPr/>
        </p:nvSpPr>
        <p:spPr>
          <a:xfrm>
            <a:off x="2871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7" name="object 367"/>
          <p:cNvSpPr/>
          <p:nvPr/>
        </p:nvSpPr>
        <p:spPr>
          <a:xfrm>
            <a:off x="2878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8" name="object 368"/>
          <p:cNvSpPr/>
          <p:nvPr/>
        </p:nvSpPr>
        <p:spPr>
          <a:xfrm>
            <a:off x="2885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9" name="object 369"/>
          <p:cNvSpPr/>
          <p:nvPr/>
        </p:nvSpPr>
        <p:spPr>
          <a:xfrm>
            <a:off x="2893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0" name="object 370"/>
          <p:cNvSpPr/>
          <p:nvPr/>
        </p:nvSpPr>
        <p:spPr>
          <a:xfrm>
            <a:off x="2900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1" name="object 371"/>
          <p:cNvSpPr/>
          <p:nvPr/>
        </p:nvSpPr>
        <p:spPr>
          <a:xfrm>
            <a:off x="2907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2" name="object 372"/>
          <p:cNvSpPr/>
          <p:nvPr/>
        </p:nvSpPr>
        <p:spPr>
          <a:xfrm>
            <a:off x="2914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3" name="object 373"/>
          <p:cNvSpPr/>
          <p:nvPr/>
        </p:nvSpPr>
        <p:spPr>
          <a:xfrm>
            <a:off x="2921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4" name="object 374"/>
          <p:cNvSpPr/>
          <p:nvPr/>
        </p:nvSpPr>
        <p:spPr>
          <a:xfrm>
            <a:off x="2928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5" name="object 375"/>
          <p:cNvSpPr/>
          <p:nvPr/>
        </p:nvSpPr>
        <p:spPr>
          <a:xfrm>
            <a:off x="2936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6" name="object 376"/>
          <p:cNvSpPr/>
          <p:nvPr/>
        </p:nvSpPr>
        <p:spPr>
          <a:xfrm>
            <a:off x="2943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7" name="object 377"/>
          <p:cNvSpPr/>
          <p:nvPr/>
        </p:nvSpPr>
        <p:spPr>
          <a:xfrm>
            <a:off x="29508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8" name="object 378"/>
          <p:cNvSpPr/>
          <p:nvPr/>
        </p:nvSpPr>
        <p:spPr>
          <a:xfrm>
            <a:off x="2958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9" name="object 379"/>
          <p:cNvSpPr/>
          <p:nvPr/>
        </p:nvSpPr>
        <p:spPr>
          <a:xfrm>
            <a:off x="2965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0" name="object 380"/>
          <p:cNvSpPr/>
          <p:nvPr/>
        </p:nvSpPr>
        <p:spPr>
          <a:xfrm>
            <a:off x="2971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1" name="object 381"/>
          <p:cNvSpPr/>
          <p:nvPr/>
        </p:nvSpPr>
        <p:spPr>
          <a:xfrm>
            <a:off x="29791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2" name="object 382"/>
          <p:cNvSpPr/>
          <p:nvPr/>
        </p:nvSpPr>
        <p:spPr>
          <a:xfrm>
            <a:off x="2986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3" name="object 383"/>
          <p:cNvSpPr/>
          <p:nvPr/>
        </p:nvSpPr>
        <p:spPr>
          <a:xfrm>
            <a:off x="2993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4" name="object 384"/>
          <p:cNvSpPr/>
          <p:nvPr/>
        </p:nvSpPr>
        <p:spPr>
          <a:xfrm>
            <a:off x="3001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5" name="object 385"/>
          <p:cNvSpPr/>
          <p:nvPr/>
        </p:nvSpPr>
        <p:spPr>
          <a:xfrm>
            <a:off x="3008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6" name="object 386"/>
          <p:cNvSpPr/>
          <p:nvPr/>
        </p:nvSpPr>
        <p:spPr>
          <a:xfrm>
            <a:off x="30157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7" name="object 387"/>
          <p:cNvSpPr/>
          <p:nvPr/>
        </p:nvSpPr>
        <p:spPr>
          <a:xfrm>
            <a:off x="3023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8" name="object 388"/>
          <p:cNvSpPr/>
          <p:nvPr/>
        </p:nvSpPr>
        <p:spPr>
          <a:xfrm>
            <a:off x="30294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9" name="object 389"/>
          <p:cNvSpPr/>
          <p:nvPr/>
        </p:nvSpPr>
        <p:spPr>
          <a:xfrm>
            <a:off x="3036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0" name="object 390"/>
          <p:cNvSpPr/>
          <p:nvPr/>
        </p:nvSpPr>
        <p:spPr>
          <a:xfrm>
            <a:off x="3044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1" name="object 391"/>
          <p:cNvSpPr/>
          <p:nvPr/>
        </p:nvSpPr>
        <p:spPr>
          <a:xfrm>
            <a:off x="3051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2" name="object 392"/>
          <p:cNvSpPr/>
          <p:nvPr/>
        </p:nvSpPr>
        <p:spPr>
          <a:xfrm>
            <a:off x="3058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3" name="object 393"/>
          <p:cNvSpPr/>
          <p:nvPr/>
        </p:nvSpPr>
        <p:spPr>
          <a:xfrm>
            <a:off x="3066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4" name="object 394"/>
          <p:cNvSpPr/>
          <p:nvPr/>
        </p:nvSpPr>
        <p:spPr>
          <a:xfrm>
            <a:off x="3073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5" name="object 395"/>
          <p:cNvSpPr/>
          <p:nvPr/>
        </p:nvSpPr>
        <p:spPr>
          <a:xfrm>
            <a:off x="3080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6" name="object 396"/>
          <p:cNvSpPr/>
          <p:nvPr/>
        </p:nvSpPr>
        <p:spPr>
          <a:xfrm>
            <a:off x="3086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7" name="object 397"/>
          <p:cNvSpPr/>
          <p:nvPr/>
        </p:nvSpPr>
        <p:spPr>
          <a:xfrm>
            <a:off x="30943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8" name="object 398"/>
          <p:cNvSpPr/>
          <p:nvPr/>
        </p:nvSpPr>
        <p:spPr>
          <a:xfrm>
            <a:off x="3101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9" name="object 399"/>
          <p:cNvSpPr/>
          <p:nvPr/>
        </p:nvSpPr>
        <p:spPr>
          <a:xfrm>
            <a:off x="31089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0" name="object 400"/>
          <p:cNvSpPr/>
          <p:nvPr/>
        </p:nvSpPr>
        <p:spPr>
          <a:xfrm>
            <a:off x="3116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1" name="object 401"/>
          <p:cNvSpPr/>
          <p:nvPr/>
        </p:nvSpPr>
        <p:spPr>
          <a:xfrm>
            <a:off x="3123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2" name="object 402"/>
          <p:cNvSpPr/>
          <p:nvPr/>
        </p:nvSpPr>
        <p:spPr>
          <a:xfrm>
            <a:off x="3130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3" name="object 403"/>
          <p:cNvSpPr/>
          <p:nvPr/>
        </p:nvSpPr>
        <p:spPr>
          <a:xfrm>
            <a:off x="3138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4" name="object 404"/>
          <p:cNvSpPr/>
          <p:nvPr/>
        </p:nvSpPr>
        <p:spPr>
          <a:xfrm>
            <a:off x="3144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5" name="object 405"/>
          <p:cNvSpPr/>
          <p:nvPr/>
        </p:nvSpPr>
        <p:spPr>
          <a:xfrm>
            <a:off x="3151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6" name="object 406"/>
          <p:cNvSpPr/>
          <p:nvPr/>
        </p:nvSpPr>
        <p:spPr>
          <a:xfrm>
            <a:off x="3159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7" name="object 407"/>
          <p:cNvSpPr/>
          <p:nvPr/>
        </p:nvSpPr>
        <p:spPr>
          <a:xfrm>
            <a:off x="3166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8" name="object 408"/>
          <p:cNvSpPr/>
          <p:nvPr/>
        </p:nvSpPr>
        <p:spPr>
          <a:xfrm>
            <a:off x="3173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9" name="object 409"/>
          <p:cNvSpPr/>
          <p:nvPr/>
        </p:nvSpPr>
        <p:spPr>
          <a:xfrm>
            <a:off x="3181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0" name="object 410"/>
          <p:cNvSpPr/>
          <p:nvPr/>
        </p:nvSpPr>
        <p:spPr>
          <a:xfrm>
            <a:off x="31885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1" name="object 411"/>
          <p:cNvSpPr/>
          <p:nvPr/>
        </p:nvSpPr>
        <p:spPr>
          <a:xfrm>
            <a:off x="3195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2" name="object 412"/>
          <p:cNvSpPr/>
          <p:nvPr/>
        </p:nvSpPr>
        <p:spPr>
          <a:xfrm>
            <a:off x="3202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3" name="object 413"/>
          <p:cNvSpPr/>
          <p:nvPr/>
        </p:nvSpPr>
        <p:spPr>
          <a:xfrm>
            <a:off x="3209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4" name="object 414"/>
          <p:cNvSpPr/>
          <p:nvPr/>
        </p:nvSpPr>
        <p:spPr>
          <a:xfrm>
            <a:off x="3216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5" name="object 415"/>
          <p:cNvSpPr/>
          <p:nvPr/>
        </p:nvSpPr>
        <p:spPr>
          <a:xfrm>
            <a:off x="3224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6" name="object 416"/>
          <p:cNvSpPr/>
          <p:nvPr/>
        </p:nvSpPr>
        <p:spPr>
          <a:xfrm>
            <a:off x="3231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7" name="object 417"/>
          <p:cNvSpPr/>
          <p:nvPr/>
        </p:nvSpPr>
        <p:spPr>
          <a:xfrm>
            <a:off x="3238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8" name="object 418"/>
          <p:cNvSpPr/>
          <p:nvPr/>
        </p:nvSpPr>
        <p:spPr>
          <a:xfrm>
            <a:off x="3246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9" name="object 419"/>
          <p:cNvSpPr/>
          <p:nvPr/>
        </p:nvSpPr>
        <p:spPr>
          <a:xfrm>
            <a:off x="3253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0" name="object 420"/>
          <p:cNvSpPr/>
          <p:nvPr/>
        </p:nvSpPr>
        <p:spPr>
          <a:xfrm>
            <a:off x="3259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1" name="object 421"/>
          <p:cNvSpPr/>
          <p:nvPr/>
        </p:nvSpPr>
        <p:spPr>
          <a:xfrm>
            <a:off x="32670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2" name="object 422"/>
          <p:cNvSpPr/>
          <p:nvPr/>
        </p:nvSpPr>
        <p:spPr>
          <a:xfrm>
            <a:off x="3274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3" name="object 423"/>
          <p:cNvSpPr/>
          <p:nvPr/>
        </p:nvSpPr>
        <p:spPr>
          <a:xfrm>
            <a:off x="3281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4" name="object 424"/>
          <p:cNvSpPr/>
          <p:nvPr/>
        </p:nvSpPr>
        <p:spPr>
          <a:xfrm>
            <a:off x="3289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5" name="object 425"/>
          <p:cNvSpPr/>
          <p:nvPr/>
        </p:nvSpPr>
        <p:spPr>
          <a:xfrm>
            <a:off x="3296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6" name="object 426"/>
          <p:cNvSpPr/>
          <p:nvPr/>
        </p:nvSpPr>
        <p:spPr>
          <a:xfrm>
            <a:off x="33036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7" name="object 427"/>
          <p:cNvSpPr/>
          <p:nvPr/>
        </p:nvSpPr>
        <p:spPr>
          <a:xfrm>
            <a:off x="3310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8" name="object 428"/>
          <p:cNvSpPr/>
          <p:nvPr/>
        </p:nvSpPr>
        <p:spPr>
          <a:xfrm>
            <a:off x="33172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9" name="object 429"/>
          <p:cNvSpPr/>
          <p:nvPr/>
        </p:nvSpPr>
        <p:spPr>
          <a:xfrm>
            <a:off x="3324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0" name="object 430"/>
          <p:cNvSpPr/>
          <p:nvPr/>
        </p:nvSpPr>
        <p:spPr>
          <a:xfrm>
            <a:off x="3331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1" name="object 431"/>
          <p:cNvSpPr/>
          <p:nvPr/>
        </p:nvSpPr>
        <p:spPr>
          <a:xfrm>
            <a:off x="3339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2" name="object 432"/>
          <p:cNvSpPr/>
          <p:nvPr/>
        </p:nvSpPr>
        <p:spPr>
          <a:xfrm>
            <a:off x="3346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3" name="object 433"/>
          <p:cNvSpPr/>
          <p:nvPr/>
        </p:nvSpPr>
        <p:spPr>
          <a:xfrm>
            <a:off x="3353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4" name="object 434"/>
          <p:cNvSpPr/>
          <p:nvPr/>
        </p:nvSpPr>
        <p:spPr>
          <a:xfrm>
            <a:off x="3361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5" name="object 435"/>
          <p:cNvSpPr/>
          <p:nvPr/>
        </p:nvSpPr>
        <p:spPr>
          <a:xfrm>
            <a:off x="3368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6" name="object 436"/>
          <p:cNvSpPr/>
          <p:nvPr/>
        </p:nvSpPr>
        <p:spPr>
          <a:xfrm>
            <a:off x="3374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7" name="object 437"/>
          <p:cNvSpPr/>
          <p:nvPr/>
        </p:nvSpPr>
        <p:spPr>
          <a:xfrm>
            <a:off x="33821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8" name="object 438"/>
          <p:cNvSpPr/>
          <p:nvPr/>
        </p:nvSpPr>
        <p:spPr>
          <a:xfrm>
            <a:off x="3389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9" name="object 439"/>
          <p:cNvSpPr/>
          <p:nvPr/>
        </p:nvSpPr>
        <p:spPr>
          <a:xfrm>
            <a:off x="33968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0" name="object 440"/>
          <p:cNvSpPr/>
          <p:nvPr/>
        </p:nvSpPr>
        <p:spPr>
          <a:xfrm>
            <a:off x="3404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1" name="object 441"/>
          <p:cNvSpPr/>
          <p:nvPr/>
        </p:nvSpPr>
        <p:spPr>
          <a:xfrm>
            <a:off x="3411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2" name="object 442"/>
          <p:cNvSpPr/>
          <p:nvPr/>
        </p:nvSpPr>
        <p:spPr>
          <a:xfrm>
            <a:off x="3418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3" name="object 443"/>
          <p:cNvSpPr/>
          <p:nvPr/>
        </p:nvSpPr>
        <p:spPr>
          <a:xfrm>
            <a:off x="3426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4" name="object 444"/>
          <p:cNvSpPr/>
          <p:nvPr/>
        </p:nvSpPr>
        <p:spPr>
          <a:xfrm>
            <a:off x="3432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5" name="object 445"/>
          <p:cNvSpPr/>
          <p:nvPr/>
        </p:nvSpPr>
        <p:spPr>
          <a:xfrm>
            <a:off x="3439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6" name="object 446"/>
          <p:cNvSpPr/>
          <p:nvPr/>
        </p:nvSpPr>
        <p:spPr>
          <a:xfrm>
            <a:off x="3447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7" name="object 447"/>
          <p:cNvSpPr/>
          <p:nvPr/>
        </p:nvSpPr>
        <p:spPr>
          <a:xfrm>
            <a:off x="3454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8" name="object 448"/>
          <p:cNvSpPr/>
          <p:nvPr/>
        </p:nvSpPr>
        <p:spPr>
          <a:xfrm>
            <a:off x="3461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9" name="object 449"/>
          <p:cNvSpPr/>
          <p:nvPr/>
        </p:nvSpPr>
        <p:spPr>
          <a:xfrm>
            <a:off x="3469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0" name="object 450"/>
          <p:cNvSpPr/>
          <p:nvPr/>
        </p:nvSpPr>
        <p:spPr>
          <a:xfrm>
            <a:off x="3476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1" name="object 451"/>
          <p:cNvSpPr/>
          <p:nvPr/>
        </p:nvSpPr>
        <p:spPr>
          <a:xfrm>
            <a:off x="3483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2" name="object 452"/>
          <p:cNvSpPr/>
          <p:nvPr/>
        </p:nvSpPr>
        <p:spPr>
          <a:xfrm>
            <a:off x="3489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3" name="object 453"/>
          <p:cNvSpPr/>
          <p:nvPr/>
        </p:nvSpPr>
        <p:spPr>
          <a:xfrm>
            <a:off x="3497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4" name="object 454"/>
          <p:cNvSpPr/>
          <p:nvPr/>
        </p:nvSpPr>
        <p:spPr>
          <a:xfrm>
            <a:off x="3504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5" name="object 455"/>
          <p:cNvSpPr/>
          <p:nvPr/>
        </p:nvSpPr>
        <p:spPr>
          <a:xfrm>
            <a:off x="35119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6" name="object 456"/>
          <p:cNvSpPr/>
          <p:nvPr/>
        </p:nvSpPr>
        <p:spPr>
          <a:xfrm>
            <a:off x="3519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7" name="object 457"/>
          <p:cNvSpPr/>
          <p:nvPr/>
        </p:nvSpPr>
        <p:spPr>
          <a:xfrm>
            <a:off x="3526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8" name="object 458"/>
          <p:cNvSpPr/>
          <p:nvPr/>
        </p:nvSpPr>
        <p:spPr>
          <a:xfrm>
            <a:off x="3533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9" name="object 459"/>
          <p:cNvSpPr/>
          <p:nvPr/>
        </p:nvSpPr>
        <p:spPr>
          <a:xfrm>
            <a:off x="3541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0" name="object 460"/>
          <p:cNvSpPr/>
          <p:nvPr/>
        </p:nvSpPr>
        <p:spPr>
          <a:xfrm>
            <a:off x="3547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1" name="object 461"/>
          <p:cNvSpPr/>
          <p:nvPr/>
        </p:nvSpPr>
        <p:spPr>
          <a:xfrm>
            <a:off x="35548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2" name="object 462"/>
          <p:cNvSpPr/>
          <p:nvPr/>
        </p:nvSpPr>
        <p:spPr>
          <a:xfrm>
            <a:off x="3562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3" name="object 463"/>
          <p:cNvSpPr/>
          <p:nvPr/>
        </p:nvSpPr>
        <p:spPr>
          <a:xfrm>
            <a:off x="3569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4" name="object 464"/>
          <p:cNvSpPr/>
          <p:nvPr/>
        </p:nvSpPr>
        <p:spPr>
          <a:xfrm>
            <a:off x="3576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5" name="object 465"/>
          <p:cNvSpPr/>
          <p:nvPr/>
        </p:nvSpPr>
        <p:spPr>
          <a:xfrm>
            <a:off x="3584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6" name="object 466"/>
          <p:cNvSpPr/>
          <p:nvPr/>
        </p:nvSpPr>
        <p:spPr>
          <a:xfrm>
            <a:off x="35915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7" name="object 467"/>
          <p:cNvSpPr/>
          <p:nvPr/>
        </p:nvSpPr>
        <p:spPr>
          <a:xfrm>
            <a:off x="3598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8" name="object 468"/>
          <p:cNvSpPr/>
          <p:nvPr/>
        </p:nvSpPr>
        <p:spPr>
          <a:xfrm>
            <a:off x="36051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9" name="object 469"/>
          <p:cNvSpPr/>
          <p:nvPr/>
        </p:nvSpPr>
        <p:spPr>
          <a:xfrm>
            <a:off x="3612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0" name="object 470"/>
          <p:cNvSpPr/>
          <p:nvPr/>
        </p:nvSpPr>
        <p:spPr>
          <a:xfrm>
            <a:off x="3619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1" name="object 471"/>
          <p:cNvSpPr/>
          <p:nvPr/>
        </p:nvSpPr>
        <p:spPr>
          <a:xfrm>
            <a:off x="3627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2" name="object 472"/>
          <p:cNvSpPr/>
          <p:nvPr/>
        </p:nvSpPr>
        <p:spPr>
          <a:xfrm>
            <a:off x="3634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3" name="object 473"/>
          <p:cNvSpPr/>
          <p:nvPr/>
        </p:nvSpPr>
        <p:spPr>
          <a:xfrm>
            <a:off x="36417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4" name="object 474"/>
          <p:cNvSpPr/>
          <p:nvPr/>
        </p:nvSpPr>
        <p:spPr>
          <a:xfrm>
            <a:off x="3649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5" name="object 475"/>
          <p:cNvSpPr/>
          <p:nvPr/>
        </p:nvSpPr>
        <p:spPr>
          <a:xfrm>
            <a:off x="3656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6" name="object 476"/>
          <p:cNvSpPr/>
          <p:nvPr/>
        </p:nvSpPr>
        <p:spPr>
          <a:xfrm>
            <a:off x="3662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7" name="object 477"/>
          <p:cNvSpPr/>
          <p:nvPr/>
        </p:nvSpPr>
        <p:spPr>
          <a:xfrm>
            <a:off x="36700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8" name="object 478"/>
          <p:cNvSpPr/>
          <p:nvPr/>
        </p:nvSpPr>
        <p:spPr>
          <a:xfrm>
            <a:off x="3677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9" name="object 479"/>
          <p:cNvSpPr/>
          <p:nvPr/>
        </p:nvSpPr>
        <p:spPr>
          <a:xfrm>
            <a:off x="36846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0" name="object 480"/>
          <p:cNvSpPr/>
          <p:nvPr/>
        </p:nvSpPr>
        <p:spPr>
          <a:xfrm>
            <a:off x="3692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1" name="object 481"/>
          <p:cNvSpPr/>
          <p:nvPr/>
        </p:nvSpPr>
        <p:spPr>
          <a:xfrm>
            <a:off x="3699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2" name="object 482"/>
          <p:cNvSpPr/>
          <p:nvPr/>
        </p:nvSpPr>
        <p:spPr>
          <a:xfrm>
            <a:off x="3706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3" name="object 483"/>
          <p:cNvSpPr/>
          <p:nvPr/>
        </p:nvSpPr>
        <p:spPr>
          <a:xfrm>
            <a:off x="3714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4" name="object 484"/>
          <p:cNvSpPr/>
          <p:nvPr/>
        </p:nvSpPr>
        <p:spPr>
          <a:xfrm>
            <a:off x="37202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5" name="object 485"/>
          <p:cNvSpPr/>
          <p:nvPr/>
        </p:nvSpPr>
        <p:spPr>
          <a:xfrm>
            <a:off x="3727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6" name="object 486"/>
          <p:cNvSpPr/>
          <p:nvPr/>
        </p:nvSpPr>
        <p:spPr>
          <a:xfrm>
            <a:off x="3734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7" name="object 487"/>
          <p:cNvSpPr/>
          <p:nvPr/>
        </p:nvSpPr>
        <p:spPr>
          <a:xfrm>
            <a:off x="3742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8" name="object 488"/>
          <p:cNvSpPr/>
          <p:nvPr/>
        </p:nvSpPr>
        <p:spPr>
          <a:xfrm>
            <a:off x="3749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9" name="object 489"/>
          <p:cNvSpPr/>
          <p:nvPr/>
        </p:nvSpPr>
        <p:spPr>
          <a:xfrm>
            <a:off x="3756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0" name="object 490"/>
          <p:cNvSpPr/>
          <p:nvPr/>
        </p:nvSpPr>
        <p:spPr>
          <a:xfrm>
            <a:off x="3764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1" name="object 491"/>
          <p:cNvSpPr/>
          <p:nvPr/>
        </p:nvSpPr>
        <p:spPr>
          <a:xfrm>
            <a:off x="3771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2" name="object 492"/>
          <p:cNvSpPr/>
          <p:nvPr/>
        </p:nvSpPr>
        <p:spPr>
          <a:xfrm>
            <a:off x="3777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3" name="object 493"/>
          <p:cNvSpPr/>
          <p:nvPr/>
        </p:nvSpPr>
        <p:spPr>
          <a:xfrm>
            <a:off x="3785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4" name="object 494"/>
          <p:cNvSpPr/>
          <p:nvPr/>
        </p:nvSpPr>
        <p:spPr>
          <a:xfrm>
            <a:off x="3792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5" name="object 495"/>
          <p:cNvSpPr/>
          <p:nvPr/>
        </p:nvSpPr>
        <p:spPr>
          <a:xfrm>
            <a:off x="3799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6" name="object 496"/>
          <p:cNvSpPr/>
          <p:nvPr/>
        </p:nvSpPr>
        <p:spPr>
          <a:xfrm>
            <a:off x="3807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7" name="object 497"/>
          <p:cNvSpPr/>
          <p:nvPr/>
        </p:nvSpPr>
        <p:spPr>
          <a:xfrm>
            <a:off x="38144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8" name="object 498"/>
          <p:cNvSpPr/>
          <p:nvPr/>
        </p:nvSpPr>
        <p:spPr>
          <a:xfrm>
            <a:off x="3821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9" name="object 499"/>
          <p:cNvSpPr/>
          <p:nvPr/>
        </p:nvSpPr>
        <p:spPr>
          <a:xfrm>
            <a:off x="3829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0" name="object 500"/>
          <p:cNvSpPr/>
          <p:nvPr/>
        </p:nvSpPr>
        <p:spPr>
          <a:xfrm>
            <a:off x="3835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1" name="object 501"/>
          <p:cNvSpPr/>
          <p:nvPr/>
        </p:nvSpPr>
        <p:spPr>
          <a:xfrm>
            <a:off x="38427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2" name="object 502"/>
          <p:cNvSpPr/>
          <p:nvPr/>
        </p:nvSpPr>
        <p:spPr>
          <a:xfrm>
            <a:off x="3850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3" name="object 503"/>
          <p:cNvSpPr/>
          <p:nvPr/>
        </p:nvSpPr>
        <p:spPr>
          <a:xfrm>
            <a:off x="3857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4" name="object 504"/>
          <p:cNvSpPr/>
          <p:nvPr/>
        </p:nvSpPr>
        <p:spPr>
          <a:xfrm>
            <a:off x="3864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5" name="object 505"/>
          <p:cNvSpPr/>
          <p:nvPr/>
        </p:nvSpPr>
        <p:spPr>
          <a:xfrm>
            <a:off x="3872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6" name="object 506"/>
          <p:cNvSpPr/>
          <p:nvPr/>
        </p:nvSpPr>
        <p:spPr>
          <a:xfrm>
            <a:off x="38793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7" name="object 507"/>
          <p:cNvSpPr/>
          <p:nvPr/>
        </p:nvSpPr>
        <p:spPr>
          <a:xfrm>
            <a:off x="3886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8" name="object 508"/>
          <p:cNvSpPr/>
          <p:nvPr/>
        </p:nvSpPr>
        <p:spPr>
          <a:xfrm>
            <a:off x="38930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9" name="object 509"/>
          <p:cNvSpPr/>
          <p:nvPr/>
        </p:nvSpPr>
        <p:spPr>
          <a:xfrm>
            <a:off x="3900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0" name="object 510"/>
          <p:cNvSpPr/>
          <p:nvPr/>
        </p:nvSpPr>
        <p:spPr>
          <a:xfrm>
            <a:off x="3907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1" name="object 511"/>
          <p:cNvSpPr/>
          <p:nvPr/>
        </p:nvSpPr>
        <p:spPr>
          <a:xfrm>
            <a:off x="3914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2" name="object 512"/>
          <p:cNvSpPr/>
          <p:nvPr/>
        </p:nvSpPr>
        <p:spPr>
          <a:xfrm>
            <a:off x="3922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3" name="object 513"/>
          <p:cNvSpPr/>
          <p:nvPr/>
        </p:nvSpPr>
        <p:spPr>
          <a:xfrm>
            <a:off x="3929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4" name="object 514"/>
          <p:cNvSpPr/>
          <p:nvPr/>
        </p:nvSpPr>
        <p:spPr>
          <a:xfrm>
            <a:off x="3936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5" name="object 515"/>
          <p:cNvSpPr/>
          <p:nvPr/>
        </p:nvSpPr>
        <p:spPr>
          <a:xfrm>
            <a:off x="3944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6" name="object 516"/>
          <p:cNvSpPr/>
          <p:nvPr/>
        </p:nvSpPr>
        <p:spPr>
          <a:xfrm>
            <a:off x="3950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7" name="object 517"/>
          <p:cNvSpPr/>
          <p:nvPr/>
        </p:nvSpPr>
        <p:spPr>
          <a:xfrm>
            <a:off x="39579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8" name="object 518"/>
          <p:cNvSpPr/>
          <p:nvPr/>
        </p:nvSpPr>
        <p:spPr>
          <a:xfrm>
            <a:off x="3965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9" name="object 519"/>
          <p:cNvSpPr/>
          <p:nvPr/>
        </p:nvSpPr>
        <p:spPr>
          <a:xfrm>
            <a:off x="39725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0" name="object 520"/>
          <p:cNvSpPr/>
          <p:nvPr/>
        </p:nvSpPr>
        <p:spPr>
          <a:xfrm>
            <a:off x="3979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1" name="object 521"/>
          <p:cNvSpPr/>
          <p:nvPr/>
        </p:nvSpPr>
        <p:spPr>
          <a:xfrm>
            <a:off x="3987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2" name="object 522"/>
          <p:cNvSpPr/>
          <p:nvPr/>
        </p:nvSpPr>
        <p:spPr>
          <a:xfrm>
            <a:off x="3994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3" name="object 523"/>
          <p:cNvSpPr/>
          <p:nvPr/>
        </p:nvSpPr>
        <p:spPr>
          <a:xfrm>
            <a:off x="4001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4" name="object 524"/>
          <p:cNvSpPr/>
          <p:nvPr/>
        </p:nvSpPr>
        <p:spPr>
          <a:xfrm>
            <a:off x="4008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5" name="object 525"/>
          <p:cNvSpPr/>
          <p:nvPr/>
        </p:nvSpPr>
        <p:spPr>
          <a:xfrm>
            <a:off x="4015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6" name="object 526"/>
          <p:cNvSpPr/>
          <p:nvPr/>
        </p:nvSpPr>
        <p:spPr>
          <a:xfrm>
            <a:off x="4022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7" name="object 527"/>
          <p:cNvSpPr/>
          <p:nvPr/>
        </p:nvSpPr>
        <p:spPr>
          <a:xfrm>
            <a:off x="4030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8" name="object 528"/>
          <p:cNvSpPr/>
          <p:nvPr/>
        </p:nvSpPr>
        <p:spPr>
          <a:xfrm>
            <a:off x="4037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9" name="object 529"/>
          <p:cNvSpPr/>
          <p:nvPr/>
        </p:nvSpPr>
        <p:spPr>
          <a:xfrm>
            <a:off x="4044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0" name="object 530"/>
          <p:cNvSpPr/>
          <p:nvPr/>
        </p:nvSpPr>
        <p:spPr>
          <a:xfrm>
            <a:off x="40521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1" name="object 531"/>
          <p:cNvSpPr/>
          <p:nvPr/>
        </p:nvSpPr>
        <p:spPr>
          <a:xfrm>
            <a:off x="4059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2" name="object 532"/>
          <p:cNvSpPr/>
          <p:nvPr/>
        </p:nvSpPr>
        <p:spPr>
          <a:xfrm>
            <a:off x="4065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3" name="object 533"/>
          <p:cNvSpPr/>
          <p:nvPr/>
        </p:nvSpPr>
        <p:spPr>
          <a:xfrm>
            <a:off x="4073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4" name="object 534"/>
          <p:cNvSpPr/>
          <p:nvPr/>
        </p:nvSpPr>
        <p:spPr>
          <a:xfrm>
            <a:off x="4080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5" name="object 535"/>
          <p:cNvSpPr/>
          <p:nvPr/>
        </p:nvSpPr>
        <p:spPr>
          <a:xfrm>
            <a:off x="4087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6" name="object 536"/>
          <p:cNvSpPr/>
          <p:nvPr/>
        </p:nvSpPr>
        <p:spPr>
          <a:xfrm>
            <a:off x="4095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7" name="object 537"/>
          <p:cNvSpPr/>
          <p:nvPr/>
        </p:nvSpPr>
        <p:spPr>
          <a:xfrm>
            <a:off x="4102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8" name="object 538"/>
          <p:cNvSpPr/>
          <p:nvPr/>
        </p:nvSpPr>
        <p:spPr>
          <a:xfrm>
            <a:off x="4109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9" name="object 539"/>
          <p:cNvSpPr/>
          <p:nvPr/>
        </p:nvSpPr>
        <p:spPr>
          <a:xfrm>
            <a:off x="4117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0" name="object 540"/>
          <p:cNvSpPr/>
          <p:nvPr/>
        </p:nvSpPr>
        <p:spPr>
          <a:xfrm>
            <a:off x="4123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1" name="object 541"/>
          <p:cNvSpPr/>
          <p:nvPr/>
        </p:nvSpPr>
        <p:spPr>
          <a:xfrm>
            <a:off x="41306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2" name="object 542"/>
          <p:cNvSpPr/>
          <p:nvPr/>
        </p:nvSpPr>
        <p:spPr>
          <a:xfrm>
            <a:off x="4137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3" name="object 543"/>
          <p:cNvSpPr/>
          <p:nvPr/>
        </p:nvSpPr>
        <p:spPr>
          <a:xfrm>
            <a:off x="4145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4" name="object 544"/>
          <p:cNvSpPr/>
          <p:nvPr/>
        </p:nvSpPr>
        <p:spPr>
          <a:xfrm>
            <a:off x="4152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5" name="object 545"/>
          <p:cNvSpPr/>
          <p:nvPr/>
        </p:nvSpPr>
        <p:spPr>
          <a:xfrm>
            <a:off x="4159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6" name="object 546"/>
          <p:cNvSpPr/>
          <p:nvPr/>
        </p:nvSpPr>
        <p:spPr>
          <a:xfrm>
            <a:off x="41672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7" name="object 547"/>
          <p:cNvSpPr/>
          <p:nvPr/>
        </p:nvSpPr>
        <p:spPr>
          <a:xfrm>
            <a:off x="4174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8" name="object 548"/>
          <p:cNvSpPr/>
          <p:nvPr/>
        </p:nvSpPr>
        <p:spPr>
          <a:xfrm>
            <a:off x="41808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9" name="object 549"/>
          <p:cNvSpPr/>
          <p:nvPr/>
        </p:nvSpPr>
        <p:spPr>
          <a:xfrm>
            <a:off x="4188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0" name="object 550"/>
          <p:cNvSpPr/>
          <p:nvPr/>
        </p:nvSpPr>
        <p:spPr>
          <a:xfrm>
            <a:off x="4195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1" name="object 551"/>
          <p:cNvSpPr/>
          <p:nvPr/>
        </p:nvSpPr>
        <p:spPr>
          <a:xfrm>
            <a:off x="4202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2" name="object 552"/>
          <p:cNvSpPr/>
          <p:nvPr/>
        </p:nvSpPr>
        <p:spPr>
          <a:xfrm>
            <a:off x="4210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3" name="object 553"/>
          <p:cNvSpPr/>
          <p:nvPr/>
        </p:nvSpPr>
        <p:spPr>
          <a:xfrm>
            <a:off x="4217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4" name="object 554"/>
          <p:cNvSpPr/>
          <p:nvPr/>
        </p:nvSpPr>
        <p:spPr>
          <a:xfrm>
            <a:off x="4224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5" name="object 555"/>
          <p:cNvSpPr/>
          <p:nvPr/>
        </p:nvSpPr>
        <p:spPr>
          <a:xfrm>
            <a:off x="4232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6" name="object 556"/>
          <p:cNvSpPr/>
          <p:nvPr/>
        </p:nvSpPr>
        <p:spPr>
          <a:xfrm>
            <a:off x="4238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7" name="object 557"/>
          <p:cNvSpPr/>
          <p:nvPr/>
        </p:nvSpPr>
        <p:spPr>
          <a:xfrm>
            <a:off x="42457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8" name="object 558"/>
          <p:cNvSpPr/>
          <p:nvPr/>
        </p:nvSpPr>
        <p:spPr>
          <a:xfrm>
            <a:off x="4253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9" name="object 559"/>
          <p:cNvSpPr/>
          <p:nvPr/>
        </p:nvSpPr>
        <p:spPr>
          <a:xfrm>
            <a:off x="42604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0" name="object 560"/>
          <p:cNvSpPr/>
          <p:nvPr/>
        </p:nvSpPr>
        <p:spPr>
          <a:xfrm>
            <a:off x="4267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1" name="object 561"/>
          <p:cNvSpPr/>
          <p:nvPr/>
        </p:nvSpPr>
        <p:spPr>
          <a:xfrm>
            <a:off x="4275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2" name="object 562"/>
          <p:cNvSpPr/>
          <p:nvPr/>
        </p:nvSpPr>
        <p:spPr>
          <a:xfrm>
            <a:off x="4282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3" name="object 563"/>
          <p:cNvSpPr/>
          <p:nvPr/>
        </p:nvSpPr>
        <p:spPr>
          <a:xfrm>
            <a:off x="4289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4" name="object 564"/>
          <p:cNvSpPr/>
          <p:nvPr/>
        </p:nvSpPr>
        <p:spPr>
          <a:xfrm>
            <a:off x="4296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5" name="object 565"/>
          <p:cNvSpPr/>
          <p:nvPr/>
        </p:nvSpPr>
        <p:spPr>
          <a:xfrm>
            <a:off x="4303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6" name="object 566"/>
          <p:cNvSpPr/>
          <p:nvPr/>
        </p:nvSpPr>
        <p:spPr>
          <a:xfrm>
            <a:off x="4310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7" name="object 567"/>
          <p:cNvSpPr/>
          <p:nvPr/>
        </p:nvSpPr>
        <p:spPr>
          <a:xfrm>
            <a:off x="4318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8" name="object 568"/>
          <p:cNvSpPr/>
          <p:nvPr/>
        </p:nvSpPr>
        <p:spPr>
          <a:xfrm>
            <a:off x="4325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9" name="object 569"/>
          <p:cNvSpPr/>
          <p:nvPr/>
        </p:nvSpPr>
        <p:spPr>
          <a:xfrm>
            <a:off x="4332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0" name="object 570"/>
          <p:cNvSpPr/>
          <p:nvPr/>
        </p:nvSpPr>
        <p:spPr>
          <a:xfrm>
            <a:off x="4339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1" name="object 571"/>
          <p:cNvSpPr/>
          <p:nvPr/>
        </p:nvSpPr>
        <p:spPr>
          <a:xfrm>
            <a:off x="4347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2" name="object 572"/>
          <p:cNvSpPr/>
          <p:nvPr/>
        </p:nvSpPr>
        <p:spPr>
          <a:xfrm>
            <a:off x="4353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3" name="object 573"/>
          <p:cNvSpPr/>
          <p:nvPr/>
        </p:nvSpPr>
        <p:spPr>
          <a:xfrm>
            <a:off x="4360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4" name="object 574"/>
          <p:cNvSpPr/>
          <p:nvPr/>
        </p:nvSpPr>
        <p:spPr>
          <a:xfrm>
            <a:off x="4368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5" name="object 575"/>
          <p:cNvSpPr/>
          <p:nvPr/>
        </p:nvSpPr>
        <p:spPr>
          <a:xfrm>
            <a:off x="43755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6" name="object 576"/>
          <p:cNvSpPr/>
          <p:nvPr/>
        </p:nvSpPr>
        <p:spPr>
          <a:xfrm>
            <a:off x="4382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7" name="object 577"/>
          <p:cNvSpPr/>
          <p:nvPr/>
        </p:nvSpPr>
        <p:spPr>
          <a:xfrm>
            <a:off x="4390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8" name="object 578"/>
          <p:cNvSpPr/>
          <p:nvPr/>
        </p:nvSpPr>
        <p:spPr>
          <a:xfrm>
            <a:off x="4397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9" name="object 579"/>
          <p:cNvSpPr/>
          <p:nvPr/>
        </p:nvSpPr>
        <p:spPr>
          <a:xfrm>
            <a:off x="4404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0" name="object 580"/>
          <p:cNvSpPr/>
          <p:nvPr/>
        </p:nvSpPr>
        <p:spPr>
          <a:xfrm>
            <a:off x="4411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1" name="object 581"/>
          <p:cNvSpPr/>
          <p:nvPr/>
        </p:nvSpPr>
        <p:spPr>
          <a:xfrm>
            <a:off x="44184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2" name="object 582"/>
          <p:cNvSpPr/>
          <p:nvPr/>
        </p:nvSpPr>
        <p:spPr>
          <a:xfrm>
            <a:off x="4425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3" name="object 583"/>
          <p:cNvSpPr/>
          <p:nvPr/>
        </p:nvSpPr>
        <p:spPr>
          <a:xfrm>
            <a:off x="4433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4" name="object 584"/>
          <p:cNvSpPr/>
          <p:nvPr/>
        </p:nvSpPr>
        <p:spPr>
          <a:xfrm>
            <a:off x="4440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5" name="object 585"/>
          <p:cNvSpPr/>
          <p:nvPr/>
        </p:nvSpPr>
        <p:spPr>
          <a:xfrm>
            <a:off x="4447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6" name="object 586"/>
          <p:cNvSpPr/>
          <p:nvPr/>
        </p:nvSpPr>
        <p:spPr>
          <a:xfrm>
            <a:off x="44551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7" name="object 587"/>
          <p:cNvSpPr/>
          <p:nvPr/>
        </p:nvSpPr>
        <p:spPr>
          <a:xfrm>
            <a:off x="4462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8" name="object 588"/>
          <p:cNvSpPr/>
          <p:nvPr/>
        </p:nvSpPr>
        <p:spPr>
          <a:xfrm>
            <a:off x="4468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9" name="object 589"/>
          <p:cNvSpPr/>
          <p:nvPr/>
        </p:nvSpPr>
        <p:spPr>
          <a:xfrm>
            <a:off x="4476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0" name="object 590"/>
          <p:cNvSpPr/>
          <p:nvPr/>
        </p:nvSpPr>
        <p:spPr>
          <a:xfrm>
            <a:off x="4483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1" name="object 591"/>
          <p:cNvSpPr/>
          <p:nvPr/>
        </p:nvSpPr>
        <p:spPr>
          <a:xfrm>
            <a:off x="4490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2" name="object 592"/>
          <p:cNvSpPr/>
          <p:nvPr/>
        </p:nvSpPr>
        <p:spPr>
          <a:xfrm>
            <a:off x="4498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3" name="object 593"/>
          <p:cNvSpPr/>
          <p:nvPr/>
        </p:nvSpPr>
        <p:spPr>
          <a:xfrm>
            <a:off x="4505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4" name="object 594"/>
          <p:cNvSpPr/>
          <p:nvPr/>
        </p:nvSpPr>
        <p:spPr>
          <a:xfrm>
            <a:off x="4512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5" name="object 595"/>
          <p:cNvSpPr/>
          <p:nvPr/>
        </p:nvSpPr>
        <p:spPr>
          <a:xfrm>
            <a:off x="4520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6" name="object 596"/>
          <p:cNvSpPr/>
          <p:nvPr/>
        </p:nvSpPr>
        <p:spPr>
          <a:xfrm>
            <a:off x="4526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7" name="object 597"/>
          <p:cNvSpPr/>
          <p:nvPr/>
        </p:nvSpPr>
        <p:spPr>
          <a:xfrm>
            <a:off x="4533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8" name="object 598"/>
          <p:cNvSpPr/>
          <p:nvPr/>
        </p:nvSpPr>
        <p:spPr>
          <a:xfrm>
            <a:off x="4540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9" name="object 599"/>
          <p:cNvSpPr/>
          <p:nvPr/>
        </p:nvSpPr>
        <p:spPr>
          <a:xfrm>
            <a:off x="4548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0" name="object 600"/>
          <p:cNvSpPr/>
          <p:nvPr/>
        </p:nvSpPr>
        <p:spPr>
          <a:xfrm>
            <a:off x="4555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1" name="object 601"/>
          <p:cNvSpPr/>
          <p:nvPr/>
        </p:nvSpPr>
        <p:spPr>
          <a:xfrm>
            <a:off x="4562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2" name="object 602"/>
          <p:cNvSpPr/>
          <p:nvPr/>
        </p:nvSpPr>
        <p:spPr>
          <a:xfrm>
            <a:off x="4570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3" name="object 603"/>
          <p:cNvSpPr/>
          <p:nvPr/>
        </p:nvSpPr>
        <p:spPr>
          <a:xfrm>
            <a:off x="4577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4" name="object 604"/>
          <p:cNvSpPr/>
          <p:nvPr/>
        </p:nvSpPr>
        <p:spPr>
          <a:xfrm>
            <a:off x="4583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5" name="object 605"/>
          <p:cNvSpPr/>
          <p:nvPr/>
        </p:nvSpPr>
        <p:spPr>
          <a:xfrm>
            <a:off x="4591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6" name="object 606"/>
          <p:cNvSpPr/>
          <p:nvPr/>
        </p:nvSpPr>
        <p:spPr>
          <a:xfrm>
            <a:off x="4598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7" name="object 607"/>
          <p:cNvSpPr/>
          <p:nvPr/>
        </p:nvSpPr>
        <p:spPr>
          <a:xfrm>
            <a:off x="4605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8" name="object 608"/>
          <p:cNvSpPr/>
          <p:nvPr/>
        </p:nvSpPr>
        <p:spPr>
          <a:xfrm>
            <a:off x="4613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9" name="object 609"/>
          <p:cNvSpPr/>
          <p:nvPr/>
        </p:nvSpPr>
        <p:spPr>
          <a:xfrm>
            <a:off x="4620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0" name="object 610"/>
          <p:cNvSpPr/>
          <p:nvPr/>
        </p:nvSpPr>
        <p:spPr>
          <a:xfrm>
            <a:off x="4627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1" name="object 611"/>
          <p:cNvSpPr/>
          <p:nvPr/>
        </p:nvSpPr>
        <p:spPr>
          <a:xfrm>
            <a:off x="4635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2" name="object 612"/>
          <p:cNvSpPr/>
          <p:nvPr/>
        </p:nvSpPr>
        <p:spPr>
          <a:xfrm>
            <a:off x="4641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3" name="object 613"/>
          <p:cNvSpPr/>
          <p:nvPr/>
        </p:nvSpPr>
        <p:spPr>
          <a:xfrm>
            <a:off x="4648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4" name="object 614"/>
          <p:cNvSpPr/>
          <p:nvPr/>
        </p:nvSpPr>
        <p:spPr>
          <a:xfrm>
            <a:off x="4656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5" name="object 615"/>
          <p:cNvSpPr/>
          <p:nvPr/>
        </p:nvSpPr>
        <p:spPr>
          <a:xfrm>
            <a:off x="4663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6" name="object 616"/>
          <p:cNvSpPr/>
          <p:nvPr/>
        </p:nvSpPr>
        <p:spPr>
          <a:xfrm>
            <a:off x="4670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7" name="object 617"/>
          <p:cNvSpPr/>
          <p:nvPr/>
        </p:nvSpPr>
        <p:spPr>
          <a:xfrm>
            <a:off x="4678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8" name="object 618"/>
          <p:cNvSpPr/>
          <p:nvPr/>
        </p:nvSpPr>
        <p:spPr>
          <a:xfrm>
            <a:off x="4685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9" name="object 619"/>
          <p:cNvSpPr/>
          <p:nvPr/>
        </p:nvSpPr>
        <p:spPr>
          <a:xfrm>
            <a:off x="46927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0" name="object 620"/>
          <p:cNvSpPr/>
          <p:nvPr/>
        </p:nvSpPr>
        <p:spPr>
          <a:xfrm>
            <a:off x="46990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1" name="object 621"/>
          <p:cNvSpPr/>
          <p:nvPr/>
        </p:nvSpPr>
        <p:spPr>
          <a:xfrm>
            <a:off x="4706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2" name="object 622"/>
          <p:cNvSpPr/>
          <p:nvPr/>
        </p:nvSpPr>
        <p:spPr>
          <a:xfrm>
            <a:off x="4713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3" name="object 623"/>
          <p:cNvSpPr/>
          <p:nvPr/>
        </p:nvSpPr>
        <p:spPr>
          <a:xfrm>
            <a:off x="4721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4" name="object 624"/>
          <p:cNvSpPr/>
          <p:nvPr/>
        </p:nvSpPr>
        <p:spPr>
          <a:xfrm>
            <a:off x="47283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5" name="object 625"/>
          <p:cNvSpPr/>
          <p:nvPr/>
        </p:nvSpPr>
        <p:spPr>
          <a:xfrm>
            <a:off x="4735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6" name="object 626"/>
          <p:cNvSpPr/>
          <p:nvPr/>
        </p:nvSpPr>
        <p:spPr>
          <a:xfrm>
            <a:off x="4742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7" name="object 627"/>
          <p:cNvSpPr/>
          <p:nvPr/>
        </p:nvSpPr>
        <p:spPr>
          <a:xfrm>
            <a:off x="4750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8" name="object 628"/>
          <p:cNvSpPr/>
          <p:nvPr/>
        </p:nvSpPr>
        <p:spPr>
          <a:xfrm>
            <a:off x="4756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9" name="object 629"/>
          <p:cNvSpPr/>
          <p:nvPr/>
        </p:nvSpPr>
        <p:spPr>
          <a:xfrm>
            <a:off x="4763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0" name="object 630"/>
          <p:cNvSpPr/>
          <p:nvPr/>
        </p:nvSpPr>
        <p:spPr>
          <a:xfrm>
            <a:off x="47712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1" name="object 631"/>
          <p:cNvSpPr/>
          <p:nvPr/>
        </p:nvSpPr>
        <p:spPr>
          <a:xfrm>
            <a:off x="4778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2" name="object 632"/>
          <p:cNvSpPr/>
          <p:nvPr/>
        </p:nvSpPr>
        <p:spPr>
          <a:xfrm>
            <a:off x="4785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3" name="object 633"/>
          <p:cNvSpPr/>
          <p:nvPr/>
        </p:nvSpPr>
        <p:spPr>
          <a:xfrm>
            <a:off x="4793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4" name="object 634"/>
          <p:cNvSpPr/>
          <p:nvPr/>
        </p:nvSpPr>
        <p:spPr>
          <a:xfrm>
            <a:off x="48005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5" name="object 635"/>
          <p:cNvSpPr/>
          <p:nvPr/>
        </p:nvSpPr>
        <p:spPr>
          <a:xfrm>
            <a:off x="4807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6" name="object 636"/>
          <p:cNvSpPr/>
          <p:nvPr/>
        </p:nvSpPr>
        <p:spPr>
          <a:xfrm>
            <a:off x="4814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7" name="object 637"/>
          <p:cNvSpPr/>
          <p:nvPr/>
        </p:nvSpPr>
        <p:spPr>
          <a:xfrm>
            <a:off x="4821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8" name="object 638"/>
          <p:cNvSpPr/>
          <p:nvPr/>
        </p:nvSpPr>
        <p:spPr>
          <a:xfrm>
            <a:off x="4828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9" name="object 639"/>
          <p:cNvSpPr/>
          <p:nvPr/>
        </p:nvSpPr>
        <p:spPr>
          <a:xfrm>
            <a:off x="4836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0" name="object 640"/>
          <p:cNvSpPr/>
          <p:nvPr/>
        </p:nvSpPr>
        <p:spPr>
          <a:xfrm>
            <a:off x="4843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1" name="object 641"/>
          <p:cNvSpPr/>
          <p:nvPr/>
        </p:nvSpPr>
        <p:spPr>
          <a:xfrm>
            <a:off x="4850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2" name="object 642"/>
          <p:cNvSpPr/>
          <p:nvPr/>
        </p:nvSpPr>
        <p:spPr>
          <a:xfrm>
            <a:off x="4858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3" name="object 643"/>
          <p:cNvSpPr/>
          <p:nvPr/>
        </p:nvSpPr>
        <p:spPr>
          <a:xfrm>
            <a:off x="4865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4" name="object 644"/>
          <p:cNvSpPr/>
          <p:nvPr/>
        </p:nvSpPr>
        <p:spPr>
          <a:xfrm>
            <a:off x="4871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5" name="object 645"/>
          <p:cNvSpPr/>
          <p:nvPr/>
        </p:nvSpPr>
        <p:spPr>
          <a:xfrm>
            <a:off x="48790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6" name="object 646"/>
          <p:cNvSpPr/>
          <p:nvPr/>
        </p:nvSpPr>
        <p:spPr>
          <a:xfrm>
            <a:off x="48864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7" name="object 647"/>
          <p:cNvSpPr/>
          <p:nvPr/>
        </p:nvSpPr>
        <p:spPr>
          <a:xfrm>
            <a:off x="4893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8" name="object 648"/>
          <p:cNvSpPr/>
          <p:nvPr/>
        </p:nvSpPr>
        <p:spPr>
          <a:xfrm>
            <a:off x="4901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9" name="object 649"/>
          <p:cNvSpPr/>
          <p:nvPr/>
        </p:nvSpPr>
        <p:spPr>
          <a:xfrm>
            <a:off x="4908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0" name="object 650"/>
          <p:cNvSpPr/>
          <p:nvPr/>
        </p:nvSpPr>
        <p:spPr>
          <a:xfrm>
            <a:off x="4915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1" name="object 651"/>
          <p:cNvSpPr/>
          <p:nvPr/>
        </p:nvSpPr>
        <p:spPr>
          <a:xfrm>
            <a:off x="4923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2" name="object 652"/>
          <p:cNvSpPr/>
          <p:nvPr/>
        </p:nvSpPr>
        <p:spPr>
          <a:xfrm>
            <a:off x="4929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3" name="object 653"/>
          <p:cNvSpPr/>
          <p:nvPr/>
        </p:nvSpPr>
        <p:spPr>
          <a:xfrm>
            <a:off x="4936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4" name="object 654"/>
          <p:cNvSpPr/>
          <p:nvPr/>
        </p:nvSpPr>
        <p:spPr>
          <a:xfrm>
            <a:off x="4943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5" name="object 655"/>
          <p:cNvSpPr/>
          <p:nvPr/>
        </p:nvSpPr>
        <p:spPr>
          <a:xfrm>
            <a:off x="4951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6" name="object 656"/>
          <p:cNvSpPr/>
          <p:nvPr/>
        </p:nvSpPr>
        <p:spPr>
          <a:xfrm>
            <a:off x="4958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7" name="object 657"/>
          <p:cNvSpPr/>
          <p:nvPr/>
        </p:nvSpPr>
        <p:spPr>
          <a:xfrm>
            <a:off x="4965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8" name="object 658"/>
          <p:cNvSpPr/>
          <p:nvPr/>
        </p:nvSpPr>
        <p:spPr>
          <a:xfrm>
            <a:off x="4973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9" name="object 659"/>
          <p:cNvSpPr/>
          <p:nvPr/>
        </p:nvSpPr>
        <p:spPr>
          <a:xfrm>
            <a:off x="49806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0" name="object 660"/>
          <p:cNvSpPr/>
          <p:nvPr/>
        </p:nvSpPr>
        <p:spPr>
          <a:xfrm>
            <a:off x="49868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1" name="object 661"/>
          <p:cNvSpPr/>
          <p:nvPr/>
        </p:nvSpPr>
        <p:spPr>
          <a:xfrm>
            <a:off x="4994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2" name="object 662"/>
          <p:cNvSpPr/>
          <p:nvPr/>
        </p:nvSpPr>
        <p:spPr>
          <a:xfrm>
            <a:off x="5001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3" name="object 663"/>
          <p:cNvSpPr/>
          <p:nvPr/>
        </p:nvSpPr>
        <p:spPr>
          <a:xfrm>
            <a:off x="5008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4" name="object 664"/>
          <p:cNvSpPr/>
          <p:nvPr/>
        </p:nvSpPr>
        <p:spPr>
          <a:xfrm>
            <a:off x="50162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5" name="object 665"/>
          <p:cNvSpPr/>
          <p:nvPr/>
        </p:nvSpPr>
        <p:spPr>
          <a:xfrm>
            <a:off x="5023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6" name="object 666"/>
          <p:cNvSpPr/>
          <p:nvPr/>
        </p:nvSpPr>
        <p:spPr>
          <a:xfrm>
            <a:off x="5030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7" name="object 667"/>
          <p:cNvSpPr/>
          <p:nvPr/>
        </p:nvSpPr>
        <p:spPr>
          <a:xfrm>
            <a:off x="5038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8" name="object 668"/>
          <p:cNvSpPr/>
          <p:nvPr/>
        </p:nvSpPr>
        <p:spPr>
          <a:xfrm>
            <a:off x="5044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9" name="object 669"/>
          <p:cNvSpPr/>
          <p:nvPr/>
        </p:nvSpPr>
        <p:spPr>
          <a:xfrm>
            <a:off x="5051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0" name="object 670"/>
          <p:cNvSpPr/>
          <p:nvPr/>
        </p:nvSpPr>
        <p:spPr>
          <a:xfrm>
            <a:off x="50591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1" name="object 671"/>
          <p:cNvSpPr/>
          <p:nvPr/>
        </p:nvSpPr>
        <p:spPr>
          <a:xfrm>
            <a:off x="50664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2" name="object 672"/>
          <p:cNvSpPr/>
          <p:nvPr/>
        </p:nvSpPr>
        <p:spPr>
          <a:xfrm>
            <a:off x="5073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3" name="object 673"/>
          <p:cNvSpPr/>
          <p:nvPr/>
        </p:nvSpPr>
        <p:spPr>
          <a:xfrm>
            <a:off x="5081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4" name="object 674"/>
          <p:cNvSpPr/>
          <p:nvPr/>
        </p:nvSpPr>
        <p:spPr>
          <a:xfrm>
            <a:off x="50884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5" name="object 675"/>
          <p:cNvSpPr/>
          <p:nvPr/>
        </p:nvSpPr>
        <p:spPr>
          <a:xfrm>
            <a:off x="5095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6" name="object 676"/>
          <p:cNvSpPr/>
          <p:nvPr/>
        </p:nvSpPr>
        <p:spPr>
          <a:xfrm>
            <a:off x="5102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7" name="object 677"/>
          <p:cNvSpPr/>
          <p:nvPr/>
        </p:nvSpPr>
        <p:spPr>
          <a:xfrm>
            <a:off x="5109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8" name="object 678"/>
          <p:cNvSpPr/>
          <p:nvPr/>
        </p:nvSpPr>
        <p:spPr>
          <a:xfrm>
            <a:off x="5116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9" name="object 679"/>
          <p:cNvSpPr/>
          <p:nvPr/>
        </p:nvSpPr>
        <p:spPr>
          <a:xfrm>
            <a:off x="5124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0" name="object 680"/>
          <p:cNvSpPr/>
          <p:nvPr/>
        </p:nvSpPr>
        <p:spPr>
          <a:xfrm>
            <a:off x="5131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1" name="object 681"/>
          <p:cNvSpPr/>
          <p:nvPr/>
        </p:nvSpPr>
        <p:spPr>
          <a:xfrm>
            <a:off x="5138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2" name="object 682"/>
          <p:cNvSpPr/>
          <p:nvPr/>
        </p:nvSpPr>
        <p:spPr>
          <a:xfrm>
            <a:off x="5146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3" name="object 683"/>
          <p:cNvSpPr/>
          <p:nvPr/>
        </p:nvSpPr>
        <p:spPr>
          <a:xfrm>
            <a:off x="5153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4" name="object 684"/>
          <p:cNvSpPr/>
          <p:nvPr/>
        </p:nvSpPr>
        <p:spPr>
          <a:xfrm>
            <a:off x="5159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5" name="object 685"/>
          <p:cNvSpPr/>
          <p:nvPr/>
        </p:nvSpPr>
        <p:spPr>
          <a:xfrm>
            <a:off x="51669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6" name="object 686"/>
          <p:cNvSpPr/>
          <p:nvPr/>
        </p:nvSpPr>
        <p:spPr>
          <a:xfrm>
            <a:off x="5174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7" name="object 687"/>
          <p:cNvSpPr/>
          <p:nvPr/>
        </p:nvSpPr>
        <p:spPr>
          <a:xfrm>
            <a:off x="5181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8" name="object 688"/>
          <p:cNvSpPr/>
          <p:nvPr/>
        </p:nvSpPr>
        <p:spPr>
          <a:xfrm>
            <a:off x="5188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9" name="object 689"/>
          <p:cNvSpPr/>
          <p:nvPr/>
        </p:nvSpPr>
        <p:spPr>
          <a:xfrm>
            <a:off x="51962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0" name="object 690"/>
          <p:cNvSpPr/>
          <p:nvPr/>
        </p:nvSpPr>
        <p:spPr>
          <a:xfrm>
            <a:off x="5203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1" name="object 691"/>
          <p:cNvSpPr/>
          <p:nvPr/>
        </p:nvSpPr>
        <p:spPr>
          <a:xfrm>
            <a:off x="5210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2" name="object 692"/>
          <p:cNvSpPr/>
          <p:nvPr/>
        </p:nvSpPr>
        <p:spPr>
          <a:xfrm>
            <a:off x="5217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3" name="object 693"/>
          <p:cNvSpPr/>
          <p:nvPr/>
        </p:nvSpPr>
        <p:spPr>
          <a:xfrm>
            <a:off x="5224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4" name="object 694"/>
          <p:cNvSpPr/>
          <p:nvPr/>
        </p:nvSpPr>
        <p:spPr>
          <a:xfrm>
            <a:off x="5231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5" name="object 695"/>
          <p:cNvSpPr/>
          <p:nvPr/>
        </p:nvSpPr>
        <p:spPr>
          <a:xfrm>
            <a:off x="5239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6" name="object 696"/>
          <p:cNvSpPr/>
          <p:nvPr/>
        </p:nvSpPr>
        <p:spPr>
          <a:xfrm>
            <a:off x="5246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7" name="object 697"/>
          <p:cNvSpPr/>
          <p:nvPr/>
        </p:nvSpPr>
        <p:spPr>
          <a:xfrm>
            <a:off x="5253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8" name="object 698"/>
          <p:cNvSpPr/>
          <p:nvPr/>
        </p:nvSpPr>
        <p:spPr>
          <a:xfrm>
            <a:off x="5261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9" name="object 699"/>
          <p:cNvSpPr/>
          <p:nvPr/>
        </p:nvSpPr>
        <p:spPr>
          <a:xfrm>
            <a:off x="52684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0" name="object 700"/>
          <p:cNvSpPr/>
          <p:nvPr/>
        </p:nvSpPr>
        <p:spPr>
          <a:xfrm>
            <a:off x="52747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1" name="object 701"/>
          <p:cNvSpPr/>
          <p:nvPr/>
        </p:nvSpPr>
        <p:spPr>
          <a:xfrm>
            <a:off x="5282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2" name="object 702"/>
          <p:cNvSpPr/>
          <p:nvPr/>
        </p:nvSpPr>
        <p:spPr>
          <a:xfrm>
            <a:off x="5289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3" name="object 703"/>
          <p:cNvSpPr/>
          <p:nvPr/>
        </p:nvSpPr>
        <p:spPr>
          <a:xfrm>
            <a:off x="5296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4" name="object 704"/>
          <p:cNvSpPr/>
          <p:nvPr/>
        </p:nvSpPr>
        <p:spPr>
          <a:xfrm>
            <a:off x="53040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5" name="object 705"/>
          <p:cNvSpPr/>
          <p:nvPr/>
        </p:nvSpPr>
        <p:spPr>
          <a:xfrm>
            <a:off x="5311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6" name="object 706"/>
          <p:cNvSpPr/>
          <p:nvPr/>
        </p:nvSpPr>
        <p:spPr>
          <a:xfrm>
            <a:off x="5318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7" name="object 707"/>
          <p:cNvSpPr/>
          <p:nvPr/>
        </p:nvSpPr>
        <p:spPr>
          <a:xfrm>
            <a:off x="5326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8" name="object 708"/>
          <p:cNvSpPr/>
          <p:nvPr/>
        </p:nvSpPr>
        <p:spPr>
          <a:xfrm>
            <a:off x="5332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9" name="object 709"/>
          <p:cNvSpPr/>
          <p:nvPr/>
        </p:nvSpPr>
        <p:spPr>
          <a:xfrm>
            <a:off x="5339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0" name="object 710"/>
          <p:cNvSpPr/>
          <p:nvPr/>
        </p:nvSpPr>
        <p:spPr>
          <a:xfrm>
            <a:off x="53469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1" name="object 711"/>
          <p:cNvSpPr/>
          <p:nvPr/>
        </p:nvSpPr>
        <p:spPr>
          <a:xfrm>
            <a:off x="53543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2" name="object 712"/>
          <p:cNvSpPr/>
          <p:nvPr/>
        </p:nvSpPr>
        <p:spPr>
          <a:xfrm>
            <a:off x="5361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3" name="object 713"/>
          <p:cNvSpPr/>
          <p:nvPr/>
        </p:nvSpPr>
        <p:spPr>
          <a:xfrm>
            <a:off x="5368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4" name="object 714"/>
          <p:cNvSpPr/>
          <p:nvPr/>
        </p:nvSpPr>
        <p:spPr>
          <a:xfrm>
            <a:off x="53763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5" name="object 715"/>
          <p:cNvSpPr/>
          <p:nvPr/>
        </p:nvSpPr>
        <p:spPr>
          <a:xfrm>
            <a:off x="5383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6" name="object 716"/>
          <p:cNvSpPr/>
          <p:nvPr/>
        </p:nvSpPr>
        <p:spPr>
          <a:xfrm>
            <a:off x="5389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7" name="object 717"/>
          <p:cNvSpPr/>
          <p:nvPr/>
        </p:nvSpPr>
        <p:spPr>
          <a:xfrm>
            <a:off x="5397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8" name="object 718"/>
          <p:cNvSpPr/>
          <p:nvPr/>
        </p:nvSpPr>
        <p:spPr>
          <a:xfrm>
            <a:off x="5404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9" name="object 719"/>
          <p:cNvSpPr/>
          <p:nvPr/>
        </p:nvSpPr>
        <p:spPr>
          <a:xfrm>
            <a:off x="5411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0" name="object 720"/>
          <p:cNvSpPr/>
          <p:nvPr/>
        </p:nvSpPr>
        <p:spPr>
          <a:xfrm>
            <a:off x="5419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1" name="object 721"/>
          <p:cNvSpPr/>
          <p:nvPr/>
        </p:nvSpPr>
        <p:spPr>
          <a:xfrm>
            <a:off x="5426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2" name="object 722"/>
          <p:cNvSpPr/>
          <p:nvPr/>
        </p:nvSpPr>
        <p:spPr>
          <a:xfrm>
            <a:off x="5433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3" name="object 723"/>
          <p:cNvSpPr/>
          <p:nvPr/>
        </p:nvSpPr>
        <p:spPr>
          <a:xfrm>
            <a:off x="5441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4" name="object 724"/>
          <p:cNvSpPr/>
          <p:nvPr/>
        </p:nvSpPr>
        <p:spPr>
          <a:xfrm>
            <a:off x="5447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5" name="object 725"/>
          <p:cNvSpPr/>
          <p:nvPr/>
        </p:nvSpPr>
        <p:spPr>
          <a:xfrm>
            <a:off x="5454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6" name="object 726"/>
          <p:cNvSpPr/>
          <p:nvPr/>
        </p:nvSpPr>
        <p:spPr>
          <a:xfrm>
            <a:off x="5462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7" name="object 727"/>
          <p:cNvSpPr/>
          <p:nvPr/>
        </p:nvSpPr>
        <p:spPr>
          <a:xfrm>
            <a:off x="5469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8" name="object 728"/>
          <p:cNvSpPr/>
          <p:nvPr/>
        </p:nvSpPr>
        <p:spPr>
          <a:xfrm>
            <a:off x="54767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9" name="object 729"/>
          <p:cNvSpPr/>
          <p:nvPr/>
        </p:nvSpPr>
        <p:spPr>
          <a:xfrm>
            <a:off x="5484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0" name="object 730"/>
          <p:cNvSpPr/>
          <p:nvPr/>
        </p:nvSpPr>
        <p:spPr>
          <a:xfrm>
            <a:off x="5491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1" name="object 731"/>
          <p:cNvSpPr/>
          <p:nvPr/>
        </p:nvSpPr>
        <p:spPr>
          <a:xfrm>
            <a:off x="5498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2" name="object 732"/>
          <p:cNvSpPr/>
          <p:nvPr/>
        </p:nvSpPr>
        <p:spPr>
          <a:xfrm>
            <a:off x="5505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3" name="object 733"/>
          <p:cNvSpPr/>
          <p:nvPr/>
        </p:nvSpPr>
        <p:spPr>
          <a:xfrm>
            <a:off x="5512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4" name="object 734"/>
          <p:cNvSpPr/>
          <p:nvPr/>
        </p:nvSpPr>
        <p:spPr>
          <a:xfrm>
            <a:off x="5519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5" name="object 735"/>
          <p:cNvSpPr/>
          <p:nvPr/>
        </p:nvSpPr>
        <p:spPr>
          <a:xfrm>
            <a:off x="5527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6" name="object 736"/>
          <p:cNvSpPr/>
          <p:nvPr/>
        </p:nvSpPr>
        <p:spPr>
          <a:xfrm>
            <a:off x="5534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7" name="object 737"/>
          <p:cNvSpPr/>
          <p:nvPr/>
        </p:nvSpPr>
        <p:spPr>
          <a:xfrm>
            <a:off x="5541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8" name="object 738"/>
          <p:cNvSpPr/>
          <p:nvPr/>
        </p:nvSpPr>
        <p:spPr>
          <a:xfrm>
            <a:off x="5549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9" name="object 739"/>
          <p:cNvSpPr/>
          <p:nvPr/>
        </p:nvSpPr>
        <p:spPr>
          <a:xfrm>
            <a:off x="5556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0" name="object 740"/>
          <p:cNvSpPr/>
          <p:nvPr/>
        </p:nvSpPr>
        <p:spPr>
          <a:xfrm>
            <a:off x="5562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1" name="object 741"/>
          <p:cNvSpPr/>
          <p:nvPr/>
        </p:nvSpPr>
        <p:spPr>
          <a:xfrm>
            <a:off x="5569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2" name="object 742"/>
          <p:cNvSpPr/>
          <p:nvPr/>
        </p:nvSpPr>
        <p:spPr>
          <a:xfrm>
            <a:off x="5577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3" name="object 743"/>
          <p:cNvSpPr/>
          <p:nvPr/>
        </p:nvSpPr>
        <p:spPr>
          <a:xfrm>
            <a:off x="55846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4" name="object 744"/>
          <p:cNvSpPr/>
          <p:nvPr/>
        </p:nvSpPr>
        <p:spPr>
          <a:xfrm>
            <a:off x="5591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5" name="object 745"/>
          <p:cNvSpPr/>
          <p:nvPr/>
        </p:nvSpPr>
        <p:spPr>
          <a:xfrm>
            <a:off x="5599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6" name="object 746"/>
          <p:cNvSpPr/>
          <p:nvPr/>
        </p:nvSpPr>
        <p:spPr>
          <a:xfrm>
            <a:off x="5606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7" name="object 747"/>
          <p:cNvSpPr/>
          <p:nvPr/>
        </p:nvSpPr>
        <p:spPr>
          <a:xfrm>
            <a:off x="5613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8" name="object 748"/>
          <p:cNvSpPr/>
          <p:nvPr/>
        </p:nvSpPr>
        <p:spPr>
          <a:xfrm>
            <a:off x="5620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9" name="object 749"/>
          <p:cNvSpPr/>
          <p:nvPr/>
        </p:nvSpPr>
        <p:spPr>
          <a:xfrm>
            <a:off x="5627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0" name="object 750"/>
          <p:cNvSpPr/>
          <p:nvPr/>
        </p:nvSpPr>
        <p:spPr>
          <a:xfrm>
            <a:off x="5634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1" name="object 751"/>
          <p:cNvSpPr/>
          <p:nvPr/>
        </p:nvSpPr>
        <p:spPr>
          <a:xfrm>
            <a:off x="56421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2" name="object 752"/>
          <p:cNvSpPr/>
          <p:nvPr/>
        </p:nvSpPr>
        <p:spPr>
          <a:xfrm>
            <a:off x="5649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3" name="object 753"/>
          <p:cNvSpPr/>
          <p:nvPr/>
        </p:nvSpPr>
        <p:spPr>
          <a:xfrm>
            <a:off x="5656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4" name="object 754"/>
          <p:cNvSpPr/>
          <p:nvPr/>
        </p:nvSpPr>
        <p:spPr>
          <a:xfrm>
            <a:off x="5664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5" name="object 755"/>
          <p:cNvSpPr/>
          <p:nvPr/>
        </p:nvSpPr>
        <p:spPr>
          <a:xfrm>
            <a:off x="56714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6" name="object 756"/>
          <p:cNvSpPr/>
          <p:nvPr/>
        </p:nvSpPr>
        <p:spPr>
          <a:xfrm>
            <a:off x="5677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7" name="object 757"/>
          <p:cNvSpPr/>
          <p:nvPr/>
        </p:nvSpPr>
        <p:spPr>
          <a:xfrm>
            <a:off x="5685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8" name="object 758"/>
          <p:cNvSpPr/>
          <p:nvPr/>
        </p:nvSpPr>
        <p:spPr>
          <a:xfrm>
            <a:off x="5692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9" name="object 759"/>
          <p:cNvSpPr/>
          <p:nvPr/>
        </p:nvSpPr>
        <p:spPr>
          <a:xfrm>
            <a:off x="5699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0" name="object 760"/>
          <p:cNvSpPr/>
          <p:nvPr/>
        </p:nvSpPr>
        <p:spPr>
          <a:xfrm>
            <a:off x="5707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1" name="object 761"/>
          <p:cNvSpPr/>
          <p:nvPr/>
        </p:nvSpPr>
        <p:spPr>
          <a:xfrm>
            <a:off x="5714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2" name="object 762"/>
          <p:cNvSpPr/>
          <p:nvPr/>
        </p:nvSpPr>
        <p:spPr>
          <a:xfrm>
            <a:off x="5721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3" name="object 763"/>
          <p:cNvSpPr/>
          <p:nvPr/>
        </p:nvSpPr>
        <p:spPr>
          <a:xfrm>
            <a:off x="5729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4" name="object 764"/>
          <p:cNvSpPr/>
          <p:nvPr/>
        </p:nvSpPr>
        <p:spPr>
          <a:xfrm>
            <a:off x="5735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5" name="object 765"/>
          <p:cNvSpPr/>
          <p:nvPr/>
        </p:nvSpPr>
        <p:spPr>
          <a:xfrm>
            <a:off x="5742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6" name="object 766"/>
          <p:cNvSpPr/>
          <p:nvPr/>
        </p:nvSpPr>
        <p:spPr>
          <a:xfrm>
            <a:off x="57500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7" name="object 767"/>
          <p:cNvSpPr/>
          <p:nvPr/>
        </p:nvSpPr>
        <p:spPr>
          <a:xfrm>
            <a:off x="5757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8" name="object 768"/>
          <p:cNvSpPr/>
          <p:nvPr/>
        </p:nvSpPr>
        <p:spPr>
          <a:xfrm>
            <a:off x="5764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9" name="object 769"/>
          <p:cNvSpPr/>
          <p:nvPr/>
        </p:nvSpPr>
        <p:spPr>
          <a:xfrm>
            <a:off x="5771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0" name="object 770"/>
          <p:cNvSpPr/>
          <p:nvPr/>
        </p:nvSpPr>
        <p:spPr>
          <a:xfrm>
            <a:off x="5779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1" name="object 771"/>
          <p:cNvSpPr/>
          <p:nvPr/>
        </p:nvSpPr>
        <p:spPr>
          <a:xfrm>
            <a:off x="5786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2" name="object 772"/>
          <p:cNvSpPr/>
          <p:nvPr/>
        </p:nvSpPr>
        <p:spPr>
          <a:xfrm>
            <a:off x="5792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3" name="object 773"/>
          <p:cNvSpPr/>
          <p:nvPr/>
        </p:nvSpPr>
        <p:spPr>
          <a:xfrm>
            <a:off x="5800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4" name="object 774"/>
          <p:cNvSpPr/>
          <p:nvPr/>
        </p:nvSpPr>
        <p:spPr>
          <a:xfrm>
            <a:off x="5807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5" name="object 775"/>
          <p:cNvSpPr/>
          <p:nvPr/>
        </p:nvSpPr>
        <p:spPr>
          <a:xfrm>
            <a:off x="5814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6" name="object 776"/>
          <p:cNvSpPr/>
          <p:nvPr/>
        </p:nvSpPr>
        <p:spPr>
          <a:xfrm>
            <a:off x="5822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7" name="object 777"/>
          <p:cNvSpPr/>
          <p:nvPr/>
        </p:nvSpPr>
        <p:spPr>
          <a:xfrm>
            <a:off x="5829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8" name="object 778"/>
          <p:cNvSpPr/>
          <p:nvPr/>
        </p:nvSpPr>
        <p:spPr>
          <a:xfrm>
            <a:off x="5836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9" name="object 779"/>
          <p:cNvSpPr/>
          <p:nvPr/>
        </p:nvSpPr>
        <p:spPr>
          <a:xfrm>
            <a:off x="5844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0" name="object 780"/>
          <p:cNvSpPr/>
          <p:nvPr/>
        </p:nvSpPr>
        <p:spPr>
          <a:xfrm>
            <a:off x="5850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1" name="object 781"/>
          <p:cNvSpPr/>
          <p:nvPr/>
        </p:nvSpPr>
        <p:spPr>
          <a:xfrm>
            <a:off x="5857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2" name="object 782"/>
          <p:cNvSpPr/>
          <p:nvPr/>
        </p:nvSpPr>
        <p:spPr>
          <a:xfrm>
            <a:off x="5865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3" name="object 783"/>
          <p:cNvSpPr/>
          <p:nvPr/>
        </p:nvSpPr>
        <p:spPr>
          <a:xfrm>
            <a:off x="5872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4" name="object 784"/>
          <p:cNvSpPr/>
          <p:nvPr/>
        </p:nvSpPr>
        <p:spPr>
          <a:xfrm>
            <a:off x="5879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5" name="object 785"/>
          <p:cNvSpPr/>
          <p:nvPr/>
        </p:nvSpPr>
        <p:spPr>
          <a:xfrm>
            <a:off x="5887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6" name="object 786"/>
          <p:cNvSpPr/>
          <p:nvPr/>
        </p:nvSpPr>
        <p:spPr>
          <a:xfrm>
            <a:off x="5894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7" name="object 787"/>
          <p:cNvSpPr/>
          <p:nvPr/>
        </p:nvSpPr>
        <p:spPr>
          <a:xfrm>
            <a:off x="5901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8" name="object 788"/>
          <p:cNvSpPr/>
          <p:nvPr/>
        </p:nvSpPr>
        <p:spPr>
          <a:xfrm>
            <a:off x="5908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9" name="object 789"/>
          <p:cNvSpPr/>
          <p:nvPr/>
        </p:nvSpPr>
        <p:spPr>
          <a:xfrm>
            <a:off x="5915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0" name="object 790"/>
          <p:cNvSpPr/>
          <p:nvPr/>
        </p:nvSpPr>
        <p:spPr>
          <a:xfrm>
            <a:off x="5922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1" name="object 791"/>
          <p:cNvSpPr/>
          <p:nvPr/>
        </p:nvSpPr>
        <p:spPr>
          <a:xfrm>
            <a:off x="59300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2" name="object 792"/>
          <p:cNvSpPr/>
          <p:nvPr/>
        </p:nvSpPr>
        <p:spPr>
          <a:xfrm>
            <a:off x="5937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3" name="object 793"/>
          <p:cNvSpPr/>
          <p:nvPr/>
        </p:nvSpPr>
        <p:spPr>
          <a:xfrm>
            <a:off x="5944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4" name="object 794"/>
          <p:cNvSpPr/>
          <p:nvPr/>
        </p:nvSpPr>
        <p:spPr>
          <a:xfrm>
            <a:off x="5952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5" name="object 795"/>
          <p:cNvSpPr/>
          <p:nvPr/>
        </p:nvSpPr>
        <p:spPr>
          <a:xfrm>
            <a:off x="5959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6" name="object 796"/>
          <p:cNvSpPr/>
          <p:nvPr/>
        </p:nvSpPr>
        <p:spPr>
          <a:xfrm>
            <a:off x="5965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7" name="object 797"/>
          <p:cNvSpPr/>
          <p:nvPr/>
        </p:nvSpPr>
        <p:spPr>
          <a:xfrm>
            <a:off x="5972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8" name="object 798"/>
          <p:cNvSpPr/>
          <p:nvPr/>
        </p:nvSpPr>
        <p:spPr>
          <a:xfrm>
            <a:off x="5980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9" name="object 799"/>
          <p:cNvSpPr/>
          <p:nvPr/>
        </p:nvSpPr>
        <p:spPr>
          <a:xfrm>
            <a:off x="5987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0" name="object 800"/>
          <p:cNvSpPr/>
          <p:nvPr/>
        </p:nvSpPr>
        <p:spPr>
          <a:xfrm>
            <a:off x="5994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1" name="object 801"/>
          <p:cNvSpPr/>
          <p:nvPr/>
        </p:nvSpPr>
        <p:spPr>
          <a:xfrm>
            <a:off x="6002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2" name="object 802"/>
          <p:cNvSpPr/>
          <p:nvPr/>
        </p:nvSpPr>
        <p:spPr>
          <a:xfrm>
            <a:off x="6009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3" name="object 803"/>
          <p:cNvSpPr/>
          <p:nvPr/>
        </p:nvSpPr>
        <p:spPr>
          <a:xfrm>
            <a:off x="6016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4" name="object 804"/>
          <p:cNvSpPr/>
          <p:nvPr/>
        </p:nvSpPr>
        <p:spPr>
          <a:xfrm>
            <a:off x="6023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5" name="object 805"/>
          <p:cNvSpPr/>
          <p:nvPr/>
        </p:nvSpPr>
        <p:spPr>
          <a:xfrm>
            <a:off x="6030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6" name="object 806"/>
          <p:cNvSpPr/>
          <p:nvPr/>
        </p:nvSpPr>
        <p:spPr>
          <a:xfrm>
            <a:off x="6037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7" name="object 807"/>
          <p:cNvSpPr/>
          <p:nvPr/>
        </p:nvSpPr>
        <p:spPr>
          <a:xfrm>
            <a:off x="6045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8" name="object 808"/>
          <p:cNvSpPr/>
          <p:nvPr/>
        </p:nvSpPr>
        <p:spPr>
          <a:xfrm>
            <a:off x="6052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9" name="object 809"/>
          <p:cNvSpPr/>
          <p:nvPr/>
        </p:nvSpPr>
        <p:spPr>
          <a:xfrm>
            <a:off x="6059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0" name="object 810"/>
          <p:cNvSpPr/>
          <p:nvPr/>
        </p:nvSpPr>
        <p:spPr>
          <a:xfrm>
            <a:off x="6067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1" name="object 811"/>
          <p:cNvSpPr/>
          <p:nvPr/>
        </p:nvSpPr>
        <p:spPr>
          <a:xfrm>
            <a:off x="6074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2" name="object 812"/>
          <p:cNvSpPr/>
          <p:nvPr/>
        </p:nvSpPr>
        <p:spPr>
          <a:xfrm>
            <a:off x="6080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3" name="object 813"/>
          <p:cNvSpPr/>
          <p:nvPr/>
        </p:nvSpPr>
        <p:spPr>
          <a:xfrm>
            <a:off x="6088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4" name="object 814"/>
          <p:cNvSpPr/>
          <p:nvPr/>
        </p:nvSpPr>
        <p:spPr>
          <a:xfrm>
            <a:off x="6095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5" name="object 815"/>
          <p:cNvSpPr/>
          <p:nvPr/>
        </p:nvSpPr>
        <p:spPr>
          <a:xfrm>
            <a:off x="6102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6" name="object 816"/>
          <p:cNvSpPr/>
          <p:nvPr/>
        </p:nvSpPr>
        <p:spPr>
          <a:xfrm>
            <a:off x="6110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7" name="object 817"/>
          <p:cNvSpPr/>
          <p:nvPr/>
        </p:nvSpPr>
        <p:spPr>
          <a:xfrm>
            <a:off x="6117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8" name="object 818"/>
          <p:cNvSpPr/>
          <p:nvPr/>
        </p:nvSpPr>
        <p:spPr>
          <a:xfrm>
            <a:off x="6124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9" name="object 819"/>
          <p:cNvSpPr/>
          <p:nvPr/>
        </p:nvSpPr>
        <p:spPr>
          <a:xfrm>
            <a:off x="6132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0" name="object 820"/>
          <p:cNvSpPr/>
          <p:nvPr/>
        </p:nvSpPr>
        <p:spPr>
          <a:xfrm>
            <a:off x="6138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1" name="object 821"/>
          <p:cNvSpPr/>
          <p:nvPr/>
        </p:nvSpPr>
        <p:spPr>
          <a:xfrm>
            <a:off x="6145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2" name="object 822"/>
          <p:cNvSpPr/>
          <p:nvPr/>
        </p:nvSpPr>
        <p:spPr>
          <a:xfrm>
            <a:off x="6153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3" name="object 823"/>
          <p:cNvSpPr/>
          <p:nvPr/>
        </p:nvSpPr>
        <p:spPr>
          <a:xfrm>
            <a:off x="6160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4" name="object 824"/>
          <p:cNvSpPr/>
          <p:nvPr/>
        </p:nvSpPr>
        <p:spPr>
          <a:xfrm>
            <a:off x="6167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5" name="object 825"/>
          <p:cNvSpPr/>
          <p:nvPr/>
        </p:nvSpPr>
        <p:spPr>
          <a:xfrm>
            <a:off x="6175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6" name="object 826"/>
          <p:cNvSpPr/>
          <p:nvPr/>
        </p:nvSpPr>
        <p:spPr>
          <a:xfrm>
            <a:off x="6182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7" name="object 827"/>
          <p:cNvSpPr/>
          <p:nvPr/>
        </p:nvSpPr>
        <p:spPr>
          <a:xfrm>
            <a:off x="6189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8" name="object 828"/>
          <p:cNvSpPr/>
          <p:nvPr/>
        </p:nvSpPr>
        <p:spPr>
          <a:xfrm>
            <a:off x="6195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9" name="object 829"/>
          <p:cNvSpPr/>
          <p:nvPr/>
        </p:nvSpPr>
        <p:spPr>
          <a:xfrm>
            <a:off x="6203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0" name="object 830"/>
          <p:cNvSpPr/>
          <p:nvPr/>
        </p:nvSpPr>
        <p:spPr>
          <a:xfrm>
            <a:off x="6210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1" name="object 831"/>
          <p:cNvSpPr/>
          <p:nvPr/>
        </p:nvSpPr>
        <p:spPr>
          <a:xfrm>
            <a:off x="62179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2" name="object 832"/>
          <p:cNvSpPr/>
          <p:nvPr/>
        </p:nvSpPr>
        <p:spPr>
          <a:xfrm>
            <a:off x="6225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3" name="object 833"/>
          <p:cNvSpPr/>
          <p:nvPr/>
        </p:nvSpPr>
        <p:spPr>
          <a:xfrm>
            <a:off x="6232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4" name="object 834"/>
          <p:cNvSpPr/>
          <p:nvPr/>
        </p:nvSpPr>
        <p:spPr>
          <a:xfrm>
            <a:off x="6239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5" name="object 835"/>
          <p:cNvSpPr/>
          <p:nvPr/>
        </p:nvSpPr>
        <p:spPr>
          <a:xfrm>
            <a:off x="6247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6" name="object 836"/>
          <p:cNvSpPr/>
          <p:nvPr/>
        </p:nvSpPr>
        <p:spPr>
          <a:xfrm>
            <a:off x="6253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7" name="object 837"/>
          <p:cNvSpPr/>
          <p:nvPr/>
        </p:nvSpPr>
        <p:spPr>
          <a:xfrm>
            <a:off x="6260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8" name="object 838"/>
          <p:cNvSpPr/>
          <p:nvPr/>
        </p:nvSpPr>
        <p:spPr>
          <a:xfrm>
            <a:off x="6268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9" name="object 839"/>
          <p:cNvSpPr/>
          <p:nvPr/>
        </p:nvSpPr>
        <p:spPr>
          <a:xfrm>
            <a:off x="6275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0" name="object 840"/>
          <p:cNvSpPr/>
          <p:nvPr/>
        </p:nvSpPr>
        <p:spPr>
          <a:xfrm>
            <a:off x="6282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1" name="object 841"/>
          <p:cNvSpPr/>
          <p:nvPr/>
        </p:nvSpPr>
        <p:spPr>
          <a:xfrm>
            <a:off x="6290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2" name="object 842"/>
          <p:cNvSpPr/>
          <p:nvPr/>
        </p:nvSpPr>
        <p:spPr>
          <a:xfrm>
            <a:off x="6297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3" name="object 843"/>
          <p:cNvSpPr/>
          <p:nvPr/>
        </p:nvSpPr>
        <p:spPr>
          <a:xfrm>
            <a:off x="6304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4" name="object 844"/>
          <p:cNvSpPr/>
          <p:nvPr/>
        </p:nvSpPr>
        <p:spPr>
          <a:xfrm>
            <a:off x="6311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5" name="object 845"/>
          <p:cNvSpPr/>
          <p:nvPr/>
        </p:nvSpPr>
        <p:spPr>
          <a:xfrm>
            <a:off x="6318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6" name="object 846"/>
          <p:cNvSpPr/>
          <p:nvPr/>
        </p:nvSpPr>
        <p:spPr>
          <a:xfrm>
            <a:off x="6325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7" name="object 847"/>
          <p:cNvSpPr/>
          <p:nvPr/>
        </p:nvSpPr>
        <p:spPr>
          <a:xfrm>
            <a:off x="6333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8" name="object 848"/>
          <p:cNvSpPr/>
          <p:nvPr/>
        </p:nvSpPr>
        <p:spPr>
          <a:xfrm>
            <a:off x="63403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9" name="object 849"/>
          <p:cNvSpPr/>
          <p:nvPr/>
        </p:nvSpPr>
        <p:spPr>
          <a:xfrm>
            <a:off x="6347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0" name="object 850"/>
          <p:cNvSpPr/>
          <p:nvPr/>
        </p:nvSpPr>
        <p:spPr>
          <a:xfrm>
            <a:off x="6355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1" name="object 851"/>
          <p:cNvSpPr/>
          <p:nvPr/>
        </p:nvSpPr>
        <p:spPr>
          <a:xfrm>
            <a:off x="6362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2" name="object 852"/>
          <p:cNvSpPr/>
          <p:nvPr/>
        </p:nvSpPr>
        <p:spPr>
          <a:xfrm>
            <a:off x="6368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3" name="object 853"/>
          <p:cNvSpPr/>
          <p:nvPr/>
        </p:nvSpPr>
        <p:spPr>
          <a:xfrm>
            <a:off x="6375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4" name="object 854"/>
          <p:cNvSpPr/>
          <p:nvPr/>
        </p:nvSpPr>
        <p:spPr>
          <a:xfrm>
            <a:off x="6383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5" name="object 855"/>
          <p:cNvSpPr/>
          <p:nvPr/>
        </p:nvSpPr>
        <p:spPr>
          <a:xfrm>
            <a:off x="6390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6" name="object 856"/>
          <p:cNvSpPr/>
          <p:nvPr/>
        </p:nvSpPr>
        <p:spPr>
          <a:xfrm>
            <a:off x="6397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7" name="object 857"/>
          <p:cNvSpPr/>
          <p:nvPr/>
        </p:nvSpPr>
        <p:spPr>
          <a:xfrm>
            <a:off x="6405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8" name="object 858"/>
          <p:cNvSpPr/>
          <p:nvPr/>
        </p:nvSpPr>
        <p:spPr>
          <a:xfrm>
            <a:off x="6412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9" name="object 859"/>
          <p:cNvSpPr/>
          <p:nvPr/>
        </p:nvSpPr>
        <p:spPr>
          <a:xfrm>
            <a:off x="6419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0" name="object 860"/>
          <p:cNvSpPr/>
          <p:nvPr/>
        </p:nvSpPr>
        <p:spPr>
          <a:xfrm>
            <a:off x="6426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1" name="object 861"/>
          <p:cNvSpPr/>
          <p:nvPr/>
        </p:nvSpPr>
        <p:spPr>
          <a:xfrm>
            <a:off x="6433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2" name="object 862"/>
          <p:cNvSpPr/>
          <p:nvPr/>
        </p:nvSpPr>
        <p:spPr>
          <a:xfrm>
            <a:off x="6440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3" name="object 863"/>
          <p:cNvSpPr/>
          <p:nvPr/>
        </p:nvSpPr>
        <p:spPr>
          <a:xfrm>
            <a:off x="64482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4" name="object 864"/>
          <p:cNvSpPr/>
          <p:nvPr/>
        </p:nvSpPr>
        <p:spPr>
          <a:xfrm>
            <a:off x="6455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5" name="object 865"/>
          <p:cNvSpPr/>
          <p:nvPr/>
        </p:nvSpPr>
        <p:spPr>
          <a:xfrm>
            <a:off x="6462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6" name="object 866"/>
          <p:cNvSpPr/>
          <p:nvPr/>
        </p:nvSpPr>
        <p:spPr>
          <a:xfrm>
            <a:off x="6470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7" name="object 867"/>
          <p:cNvSpPr/>
          <p:nvPr/>
        </p:nvSpPr>
        <p:spPr>
          <a:xfrm>
            <a:off x="6477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8" name="object 868"/>
          <p:cNvSpPr/>
          <p:nvPr/>
        </p:nvSpPr>
        <p:spPr>
          <a:xfrm>
            <a:off x="6483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9" name="object 869"/>
          <p:cNvSpPr/>
          <p:nvPr/>
        </p:nvSpPr>
        <p:spPr>
          <a:xfrm>
            <a:off x="6491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0" name="object 870"/>
          <p:cNvSpPr/>
          <p:nvPr/>
        </p:nvSpPr>
        <p:spPr>
          <a:xfrm>
            <a:off x="6498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1" name="object 871"/>
          <p:cNvSpPr/>
          <p:nvPr/>
        </p:nvSpPr>
        <p:spPr>
          <a:xfrm>
            <a:off x="65057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2" name="object 872"/>
          <p:cNvSpPr/>
          <p:nvPr/>
        </p:nvSpPr>
        <p:spPr>
          <a:xfrm>
            <a:off x="6513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3" name="object 873"/>
          <p:cNvSpPr/>
          <p:nvPr/>
        </p:nvSpPr>
        <p:spPr>
          <a:xfrm>
            <a:off x="6520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4" name="object 874"/>
          <p:cNvSpPr/>
          <p:nvPr/>
        </p:nvSpPr>
        <p:spPr>
          <a:xfrm>
            <a:off x="6527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5" name="object 875"/>
          <p:cNvSpPr/>
          <p:nvPr/>
        </p:nvSpPr>
        <p:spPr>
          <a:xfrm>
            <a:off x="65350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6" name="object 876"/>
          <p:cNvSpPr/>
          <p:nvPr/>
        </p:nvSpPr>
        <p:spPr>
          <a:xfrm>
            <a:off x="6541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7" name="object 877"/>
          <p:cNvSpPr/>
          <p:nvPr/>
        </p:nvSpPr>
        <p:spPr>
          <a:xfrm>
            <a:off x="6548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8" name="object 878"/>
          <p:cNvSpPr/>
          <p:nvPr/>
        </p:nvSpPr>
        <p:spPr>
          <a:xfrm>
            <a:off x="6556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9" name="object 879"/>
          <p:cNvSpPr/>
          <p:nvPr/>
        </p:nvSpPr>
        <p:spPr>
          <a:xfrm>
            <a:off x="6563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0" name="object 880"/>
          <p:cNvSpPr/>
          <p:nvPr/>
        </p:nvSpPr>
        <p:spPr>
          <a:xfrm>
            <a:off x="6570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1" name="object 881"/>
          <p:cNvSpPr/>
          <p:nvPr/>
        </p:nvSpPr>
        <p:spPr>
          <a:xfrm>
            <a:off x="65780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2" name="object 882"/>
          <p:cNvSpPr/>
          <p:nvPr/>
        </p:nvSpPr>
        <p:spPr>
          <a:xfrm>
            <a:off x="6585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3" name="object 883"/>
          <p:cNvSpPr/>
          <p:nvPr/>
        </p:nvSpPr>
        <p:spPr>
          <a:xfrm>
            <a:off x="6592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4" name="object 884"/>
          <p:cNvSpPr/>
          <p:nvPr/>
        </p:nvSpPr>
        <p:spPr>
          <a:xfrm>
            <a:off x="6598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5" name="object 885"/>
          <p:cNvSpPr/>
          <p:nvPr/>
        </p:nvSpPr>
        <p:spPr>
          <a:xfrm>
            <a:off x="6606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6" name="object 886"/>
          <p:cNvSpPr/>
          <p:nvPr/>
        </p:nvSpPr>
        <p:spPr>
          <a:xfrm>
            <a:off x="66136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7" name="object 887"/>
          <p:cNvSpPr/>
          <p:nvPr/>
        </p:nvSpPr>
        <p:spPr>
          <a:xfrm>
            <a:off x="6620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8" name="object 888"/>
          <p:cNvSpPr/>
          <p:nvPr/>
        </p:nvSpPr>
        <p:spPr>
          <a:xfrm>
            <a:off x="6628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9" name="object 889"/>
          <p:cNvSpPr/>
          <p:nvPr/>
        </p:nvSpPr>
        <p:spPr>
          <a:xfrm>
            <a:off x="6635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0" name="object 890"/>
          <p:cNvSpPr/>
          <p:nvPr/>
        </p:nvSpPr>
        <p:spPr>
          <a:xfrm>
            <a:off x="6642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1" name="object 891"/>
          <p:cNvSpPr/>
          <p:nvPr/>
        </p:nvSpPr>
        <p:spPr>
          <a:xfrm>
            <a:off x="6650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2" name="object 892"/>
          <p:cNvSpPr/>
          <p:nvPr/>
        </p:nvSpPr>
        <p:spPr>
          <a:xfrm>
            <a:off x="66565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3" name="object 893"/>
          <p:cNvSpPr/>
          <p:nvPr/>
        </p:nvSpPr>
        <p:spPr>
          <a:xfrm>
            <a:off x="66638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4" name="object 894"/>
          <p:cNvSpPr/>
          <p:nvPr/>
        </p:nvSpPr>
        <p:spPr>
          <a:xfrm>
            <a:off x="6671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5" name="object 895"/>
          <p:cNvSpPr/>
          <p:nvPr/>
        </p:nvSpPr>
        <p:spPr>
          <a:xfrm>
            <a:off x="6678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6" name="object 896"/>
          <p:cNvSpPr/>
          <p:nvPr/>
        </p:nvSpPr>
        <p:spPr>
          <a:xfrm>
            <a:off x="6685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7" name="object 897"/>
          <p:cNvSpPr/>
          <p:nvPr/>
        </p:nvSpPr>
        <p:spPr>
          <a:xfrm>
            <a:off x="6693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8" name="object 898"/>
          <p:cNvSpPr/>
          <p:nvPr/>
        </p:nvSpPr>
        <p:spPr>
          <a:xfrm>
            <a:off x="6700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9" name="object 899"/>
          <p:cNvSpPr/>
          <p:nvPr/>
        </p:nvSpPr>
        <p:spPr>
          <a:xfrm>
            <a:off x="67078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0" name="object 900"/>
          <p:cNvSpPr/>
          <p:nvPr/>
        </p:nvSpPr>
        <p:spPr>
          <a:xfrm>
            <a:off x="6714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1" name="object 901"/>
          <p:cNvSpPr/>
          <p:nvPr/>
        </p:nvSpPr>
        <p:spPr>
          <a:xfrm>
            <a:off x="6721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2" name="object 902"/>
          <p:cNvSpPr/>
          <p:nvPr/>
        </p:nvSpPr>
        <p:spPr>
          <a:xfrm>
            <a:off x="6728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3" name="object 903"/>
          <p:cNvSpPr/>
          <p:nvPr/>
        </p:nvSpPr>
        <p:spPr>
          <a:xfrm>
            <a:off x="6736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4" name="object 904"/>
          <p:cNvSpPr/>
          <p:nvPr/>
        </p:nvSpPr>
        <p:spPr>
          <a:xfrm>
            <a:off x="67434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5" name="object 905"/>
          <p:cNvSpPr/>
          <p:nvPr/>
        </p:nvSpPr>
        <p:spPr>
          <a:xfrm>
            <a:off x="6750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6" name="object 906"/>
          <p:cNvSpPr/>
          <p:nvPr/>
        </p:nvSpPr>
        <p:spPr>
          <a:xfrm>
            <a:off x="6758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7" name="object 907"/>
          <p:cNvSpPr/>
          <p:nvPr/>
        </p:nvSpPr>
        <p:spPr>
          <a:xfrm>
            <a:off x="6765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8" name="object 908"/>
          <p:cNvSpPr/>
          <p:nvPr/>
        </p:nvSpPr>
        <p:spPr>
          <a:xfrm>
            <a:off x="6771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9" name="object 909"/>
          <p:cNvSpPr/>
          <p:nvPr/>
        </p:nvSpPr>
        <p:spPr>
          <a:xfrm>
            <a:off x="6779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0" name="object 910"/>
          <p:cNvSpPr/>
          <p:nvPr/>
        </p:nvSpPr>
        <p:spPr>
          <a:xfrm>
            <a:off x="67863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1" name="object 911"/>
          <p:cNvSpPr/>
          <p:nvPr/>
        </p:nvSpPr>
        <p:spPr>
          <a:xfrm>
            <a:off x="6793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2" name="object 912"/>
          <p:cNvSpPr/>
          <p:nvPr/>
        </p:nvSpPr>
        <p:spPr>
          <a:xfrm>
            <a:off x="6800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3" name="object 913"/>
          <p:cNvSpPr/>
          <p:nvPr/>
        </p:nvSpPr>
        <p:spPr>
          <a:xfrm>
            <a:off x="6808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4" name="object 914"/>
          <p:cNvSpPr/>
          <p:nvPr/>
        </p:nvSpPr>
        <p:spPr>
          <a:xfrm>
            <a:off x="6815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5" name="object 915"/>
          <p:cNvSpPr/>
          <p:nvPr/>
        </p:nvSpPr>
        <p:spPr>
          <a:xfrm>
            <a:off x="6822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6" name="object 916"/>
          <p:cNvSpPr/>
          <p:nvPr/>
        </p:nvSpPr>
        <p:spPr>
          <a:xfrm>
            <a:off x="6829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7" name="object 917"/>
          <p:cNvSpPr/>
          <p:nvPr/>
        </p:nvSpPr>
        <p:spPr>
          <a:xfrm>
            <a:off x="6836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8" name="object 918"/>
          <p:cNvSpPr/>
          <p:nvPr/>
        </p:nvSpPr>
        <p:spPr>
          <a:xfrm>
            <a:off x="6843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9" name="object 919"/>
          <p:cNvSpPr/>
          <p:nvPr/>
        </p:nvSpPr>
        <p:spPr>
          <a:xfrm>
            <a:off x="6851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0" name="object 920"/>
          <p:cNvSpPr/>
          <p:nvPr/>
        </p:nvSpPr>
        <p:spPr>
          <a:xfrm>
            <a:off x="6858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1" name="object 921"/>
          <p:cNvSpPr/>
          <p:nvPr/>
        </p:nvSpPr>
        <p:spPr>
          <a:xfrm>
            <a:off x="6865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2" name="object 922"/>
          <p:cNvSpPr/>
          <p:nvPr/>
        </p:nvSpPr>
        <p:spPr>
          <a:xfrm>
            <a:off x="6873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3" name="object 923"/>
          <p:cNvSpPr/>
          <p:nvPr/>
        </p:nvSpPr>
        <p:spPr>
          <a:xfrm>
            <a:off x="6880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4" name="object 924"/>
          <p:cNvSpPr/>
          <p:nvPr/>
        </p:nvSpPr>
        <p:spPr>
          <a:xfrm>
            <a:off x="6886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5" name="object 925"/>
          <p:cNvSpPr/>
          <p:nvPr/>
        </p:nvSpPr>
        <p:spPr>
          <a:xfrm>
            <a:off x="6894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6" name="object 926"/>
          <p:cNvSpPr/>
          <p:nvPr/>
        </p:nvSpPr>
        <p:spPr>
          <a:xfrm>
            <a:off x="6901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7" name="object 927"/>
          <p:cNvSpPr/>
          <p:nvPr/>
        </p:nvSpPr>
        <p:spPr>
          <a:xfrm>
            <a:off x="6908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8" name="object 928"/>
          <p:cNvSpPr/>
          <p:nvPr/>
        </p:nvSpPr>
        <p:spPr>
          <a:xfrm>
            <a:off x="6916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9" name="object 929"/>
          <p:cNvSpPr/>
          <p:nvPr/>
        </p:nvSpPr>
        <p:spPr>
          <a:xfrm>
            <a:off x="6923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0" name="object 930"/>
          <p:cNvSpPr/>
          <p:nvPr/>
        </p:nvSpPr>
        <p:spPr>
          <a:xfrm>
            <a:off x="6930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1" name="object 931"/>
          <p:cNvSpPr/>
          <p:nvPr/>
        </p:nvSpPr>
        <p:spPr>
          <a:xfrm>
            <a:off x="6938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2" name="object 932"/>
          <p:cNvSpPr/>
          <p:nvPr/>
        </p:nvSpPr>
        <p:spPr>
          <a:xfrm>
            <a:off x="6944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3" name="object 933"/>
          <p:cNvSpPr/>
          <p:nvPr/>
        </p:nvSpPr>
        <p:spPr>
          <a:xfrm>
            <a:off x="69517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4" name="object 934"/>
          <p:cNvSpPr/>
          <p:nvPr/>
        </p:nvSpPr>
        <p:spPr>
          <a:xfrm>
            <a:off x="6959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5" name="object 935"/>
          <p:cNvSpPr/>
          <p:nvPr/>
        </p:nvSpPr>
        <p:spPr>
          <a:xfrm>
            <a:off x="6966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6" name="object 936"/>
          <p:cNvSpPr/>
          <p:nvPr/>
        </p:nvSpPr>
        <p:spPr>
          <a:xfrm>
            <a:off x="6973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7" name="object 937"/>
          <p:cNvSpPr/>
          <p:nvPr/>
        </p:nvSpPr>
        <p:spPr>
          <a:xfrm>
            <a:off x="6981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8" name="object 938"/>
          <p:cNvSpPr/>
          <p:nvPr/>
        </p:nvSpPr>
        <p:spPr>
          <a:xfrm>
            <a:off x="6988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9" name="object 939"/>
          <p:cNvSpPr/>
          <p:nvPr/>
        </p:nvSpPr>
        <p:spPr>
          <a:xfrm>
            <a:off x="69956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0" name="object 940"/>
          <p:cNvSpPr/>
          <p:nvPr/>
        </p:nvSpPr>
        <p:spPr>
          <a:xfrm>
            <a:off x="7001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1" name="object 941"/>
          <p:cNvSpPr/>
          <p:nvPr/>
        </p:nvSpPr>
        <p:spPr>
          <a:xfrm>
            <a:off x="7009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2" name="object 942"/>
          <p:cNvSpPr/>
          <p:nvPr/>
        </p:nvSpPr>
        <p:spPr>
          <a:xfrm>
            <a:off x="7016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3" name="object 943"/>
          <p:cNvSpPr/>
          <p:nvPr/>
        </p:nvSpPr>
        <p:spPr>
          <a:xfrm>
            <a:off x="7023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4" name="object 944"/>
          <p:cNvSpPr/>
          <p:nvPr/>
        </p:nvSpPr>
        <p:spPr>
          <a:xfrm>
            <a:off x="70312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5" name="object 945"/>
          <p:cNvSpPr/>
          <p:nvPr/>
        </p:nvSpPr>
        <p:spPr>
          <a:xfrm>
            <a:off x="7038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6" name="object 946"/>
          <p:cNvSpPr/>
          <p:nvPr/>
        </p:nvSpPr>
        <p:spPr>
          <a:xfrm>
            <a:off x="7045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7" name="object 947"/>
          <p:cNvSpPr/>
          <p:nvPr/>
        </p:nvSpPr>
        <p:spPr>
          <a:xfrm>
            <a:off x="7053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8" name="object 948"/>
          <p:cNvSpPr/>
          <p:nvPr/>
        </p:nvSpPr>
        <p:spPr>
          <a:xfrm>
            <a:off x="7059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9" name="object 949"/>
          <p:cNvSpPr/>
          <p:nvPr/>
        </p:nvSpPr>
        <p:spPr>
          <a:xfrm>
            <a:off x="7066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0" name="object 950"/>
          <p:cNvSpPr/>
          <p:nvPr/>
        </p:nvSpPr>
        <p:spPr>
          <a:xfrm>
            <a:off x="70741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1" name="object 951"/>
          <p:cNvSpPr/>
          <p:nvPr/>
        </p:nvSpPr>
        <p:spPr>
          <a:xfrm>
            <a:off x="7081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2" name="object 952"/>
          <p:cNvSpPr/>
          <p:nvPr/>
        </p:nvSpPr>
        <p:spPr>
          <a:xfrm>
            <a:off x="7088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3" name="object 953"/>
          <p:cNvSpPr/>
          <p:nvPr/>
        </p:nvSpPr>
        <p:spPr>
          <a:xfrm>
            <a:off x="7096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4" name="object 954"/>
          <p:cNvSpPr/>
          <p:nvPr/>
        </p:nvSpPr>
        <p:spPr>
          <a:xfrm>
            <a:off x="7103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5" name="object 955"/>
          <p:cNvSpPr/>
          <p:nvPr/>
        </p:nvSpPr>
        <p:spPr>
          <a:xfrm>
            <a:off x="7110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6" name="object 956"/>
          <p:cNvSpPr/>
          <p:nvPr/>
        </p:nvSpPr>
        <p:spPr>
          <a:xfrm>
            <a:off x="7117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7" name="object 957"/>
          <p:cNvSpPr/>
          <p:nvPr/>
        </p:nvSpPr>
        <p:spPr>
          <a:xfrm>
            <a:off x="7124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8" name="object 958"/>
          <p:cNvSpPr/>
          <p:nvPr/>
        </p:nvSpPr>
        <p:spPr>
          <a:xfrm>
            <a:off x="7131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9" name="object 959"/>
          <p:cNvSpPr/>
          <p:nvPr/>
        </p:nvSpPr>
        <p:spPr>
          <a:xfrm>
            <a:off x="7139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0" name="object 960"/>
          <p:cNvSpPr/>
          <p:nvPr/>
        </p:nvSpPr>
        <p:spPr>
          <a:xfrm>
            <a:off x="7146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1" name="object 961"/>
          <p:cNvSpPr/>
          <p:nvPr/>
        </p:nvSpPr>
        <p:spPr>
          <a:xfrm>
            <a:off x="7153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2" name="object 962"/>
          <p:cNvSpPr/>
          <p:nvPr/>
        </p:nvSpPr>
        <p:spPr>
          <a:xfrm>
            <a:off x="71610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3" name="object 963"/>
          <p:cNvSpPr/>
          <p:nvPr/>
        </p:nvSpPr>
        <p:spPr>
          <a:xfrm>
            <a:off x="7168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4" name="object 964"/>
          <p:cNvSpPr/>
          <p:nvPr/>
        </p:nvSpPr>
        <p:spPr>
          <a:xfrm>
            <a:off x="7174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5" name="object 965"/>
          <p:cNvSpPr/>
          <p:nvPr/>
        </p:nvSpPr>
        <p:spPr>
          <a:xfrm>
            <a:off x="7182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6" name="object 966"/>
          <p:cNvSpPr/>
          <p:nvPr/>
        </p:nvSpPr>
        <p:spPr>
          <a:xfrm>
            <a:off x="7189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7" name="object 967"/>
          <p:cNvSpPr/>
          <p:nvPr/>
        </p:nvSpPr>
        <p:spPr>
          <a:xfrm>
            <a:off x="7196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8" name="object 968"/>
          <p:cNvSpPr/>
          <p:nvPr/>
        </p:nvSpPr>
        <p:spPr>
          <a:xfrm>
            <a:off x="72039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9" name="object 969"/>
          <p:cNvSpPr/>
          <p:nvPr/>
        </p:nvSpPr>
        <p:spPr>
          <a:xfrm>
            <a:off x="7211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0" name="object 970"/>
          <p:cNvSpPr/>
          <p:nvPr/>
        </p:nvSpPr>
        <p:spPr>
          <a:xfrm>
            <a:off x="7218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1" name="object 971"/>
          <p:cNvSpPr/>
          <p:nvPr/>
        </p:nvSpPr>
        <p:spPr>
          <a:xfrm>
            <a:off x="7225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2" name="object 972"/>
          <p:cNvSpPr/>
          <p:nvPr/>
        </p:nvSpPr>
        <p:spPr>
          <a:xfrm>
            <a:off x="7232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3" name="object 973"/>
          <p:cNvSpPr/>
          <p:nvPr/>
        </p:nvSpPr>
        <p:spPr>
          <a:xfrm>
            <a:off x="72395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4" name="object 974"/>
          <p:cNvSpPr/>
          <p:nvPr/>
        </p:nvSpPr>
        <p:spPr>
          <a:xfrm>
            <a:off x="7246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5" name="object 975"/>
          <p:cNvSpPr/>
          <p:nvPr/>
        </p:nvSpPr>
        <p:spPr>
          <a:xfrm>
            <a:off x="7254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6" name="object 976"/>
          <p:cNvSpPr/>
          <p:nvPr/>
        </p:nvSpPr>
        <p:spPr>
          <a:xfrm>
            <a:off x="7261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7" name="object 977"/>
          <p:cNvSpPr/>
          <p:nvPr/>
        </p:nvSpPr>
        <p:spPr>
          <a:xfrm>
            <a:off x="7268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8" name="object 978"/>
          <p:cNvSpPr/>
          <p:nvPr/>
        </p:nvSpPr>
        <p:spPr>
          <a:xfrm>
            <a:off x="7276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9" name="object 979"/>
          <p:cNvSpPr/>
          <p:nvPr/>
        </p:nvSpPr>
        <p:spPr>
          <a:xfrm>
            <a:off x="72835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0" name="object 980"/>
          <p:cNvSpPr/>
          <p:nvPr/>
        </p:nvSpPr>
        <p:spPr>
          <a:xfrm>
            <a:off x="7289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1" name="object 981"/>
          <p:cNvSpPr/>
          <p:nvPr/>
        </p:nvSpPr>
        <p:spPr>
          <a:xfrm>
            <a:off x="7297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2" name="object 982"/>
          <p:cNvSpPr/>
          <p:nvPr/>
        </p:nvSpPr>
        <p:spPr>
          <a:xfrm>
            <a:off x="7304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3" name="object 983"/>
          <p:cNvSpPr/>
          <p:nvPr/>
        </p:nvSpPr>
        <p:spPr>
          <a:xfrm>
            <a:off x="7311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4" name="object 984"/>
          <p:cNvSpPr/>
          <p:nvPr/>
        </p:nvSpPr>
        <p:spPr>
          <a:xfrm>
            <a:off x="73191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5" name="object 985"/>
          <p:cNvSpPr/>
          <p:nvPr/>
        </p:nvSpPr>
        <p:spPr>
          <a:xfrm>
            <a:off x="7326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6" name="object 986"/>
          <p:cNvSpPr/>
          <p:nvPr/>
        </p:nvSpPr>
        <p:spPr>
          <a:xfrm>
            <a:off x="7333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7" name="object 987"/>
          <p:cNvSpPr/>
          <p:nvPr/>
        </p:nvSpPr>
        <p:spPr>
          <a:xfrm>
            <a:off x="7341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8" name="object 988"/>
          <p:cNvSpPr/>
          <p:nvPr/>
        </p:nvSpPr>
        <p:spPr>
          <a:xfrm>
            <a:off x="7347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9" name="object 989"/>
          <p:cNvSpPr/>
          <p:nvPr/>
        </p:nvSpPr>
        <p:spPr>
          <a:xfrm>
            <a:off x="7354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0" name="object 990"/>
          <p:cNvSpPr/>
          <p:nvPr/>
        </p:nvSpPr>
        <p:spPr>
          <a:xfrm>
            <a:off x="73620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1" name="object 991"/>
          <p:cNvSpPr/>
          <p:nvPr/>
        </p:nvSpPr>
        <p:spPr>
          <a:xfrm>
            <a:off x="7369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2" name="object 992"/>
          <p:cNvSpPr/>
          <p:nvPr/>
        </p:nvSpPr>
        <p:spPr>
          <a:xfrm>
            <a:off x="7376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3" name="object 993"/>
          <p:cNvSpPr/>
          <p:nvPr/>
        </p:nvSpPr>
        <p:spPr>
          <a:xfrm>
            <a:off x="7384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4" name="object 994"/>
          <p:cNvSpPr/>
          <p:nvPr/>
        </p:nvSpPr>
        <p:spPr>
          <a:xfrm>
            <a:off x="7391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5" name="object 995"/>
          <p:cNvSpPr/>
          <p:nvPr/>
        </p:nvSpPr>
        <p:spPr>
          <a:xfrm>
            <a:off x="73986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6" name="object 996"/>
          <p:cNvSpPr/>
          <p:nvPr/>
        </p:nvSpPr>
        <p:spPr>
          <a:xfrm>
            <a:off x="7404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7" name="object 997"/>
          <p:cNvSpPr/>
          <p:nvPr/>
        </p:nvSpPr>
        <p:spPr>
          <a:xfrm>
            <a:off x="7412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8" name="object 998"/>
          <p:cNvSpPr/>
          <p:nvPr/>
        </p:nvSpPr>
        <p:spPr>
          <a:xfrm>
            <a:off x="7419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9" name="object 999"/>
          <p:cNvSpPr/>
          <p:nvPr/>
        </p:nvSpPr>
        <p:spPr>
          <a:xfrm>
            <a:off x="7426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0" name="object 1000"/>
          <p:cNvSpPr/>
          <p:nvPr/>
        </p:nvSpPr>
        <p:spPr>
          <a:xfrm>
            <a:off x="7434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1" name="object 1001"/>
          <p:cNvSpPr/>
          <p:nvPr/>
        </p:nvSpPr>
        <p:spPr>
          <a:xfrm>
            <a:off x="74416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2" name="object 1002"/>
          <p:cNvSpPr/>
          <p:nvPr/>
        </p:nvSpPr>
        <p:spPr>
          <a:xfrm>
            <a:off x="7448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3" name="object 1003"/>
          <p:cNvSpPr/>
          <p:nvPr/>
        </p:nvSpPr>
        <p:spPr>
          <a:xfrm>
            <a:off x="7456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4" name="object 1004"/>
          <p:cNvSpPr/>
          <p:nvPr/>
        </p:nvSpPr>
        <p:spPr>
          <a:xfrm>
            <a:off x="7462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5" name="object 1005"/>
          <p:cNvSpPr/>
          <p:nvPr/>
        </p:nvSpPr>
        <p:spPr>
          <a:xfrm>
            <a:off x="7469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6" name="object 1006"/>
          <p:cNvSpPr/>
          <p:nvPr/>
        </p:nvSpPr>
        <p:spPr>
          <a:xfrm>
            <a:off x="74772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7" name="object 1007"/>
          <p:cNvSpPr/>
          <p:nvPr/>
        </p:nvSpPr>
        <p:spPr>
          <a:xfrm>
            <a:off x="7484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8" name="object 1008"/>
          <p:cNvSpPr/>
          <p:nvPr/>
        </p:nvSpPr>
        <p:spPr>
          <a:xfrm>
            <a:off x="7491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9" name="object 1009"/>
          <p:cNvSpPr/>
          <p:nvPr/>
        </p:nvSpPr>
        <p:spPr>
          <a:xfrm>
            <a:off x="7499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0" name="object 1010"/>
          <p:cNvSpPr/>
          <p:nvPr/>
        </p:nvSpPr>
        <p:spPr>
          <a:xfrm>
            <a:off x="7506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1" name="object 1011"/>
          <p:cNvSpPr/>
          <p:nvPr/>
        </p:nvSpPr>
        <p:spPr>
          <a:xfrm>
            <a:off x="7513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2" name="object 1012"/>
          <p:cNvSpPr/>
          <p:nvPr/>
        </p:nvSpPr>
        <p:spPr>
          <a:xfrm>
            <a:off x="75201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3" name="object 1013"/>
          <p:cNvSpPr/>
          <p:nvPr/>
        </p:nvSpPr>
        <p:spPr>
          <a:xfrm>
            <a:off x="75274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4" name="object 1014"/>
          <p:cNvSpPr/>
          <p:nvPr/>
        </p:nvSpPr>
        <p:spPr>
          <a:xfrm>
            <a:off x="7534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5" name="object 1015"/>
          <p:cNvSpPr/>
          <p:nvPr/>
        </p:nvSpPr>
        <p:spPr>
          <a:xfrm>
            <a:off x="7542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6" name="object 1016"/>
          <p:cNvSpPr/>
          <p:nvPr/>
        </p:nvSpPr>
        <p:spPr>
          <a:xfrm>
            <a:off x="7549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7" name="object 1017"/>
          <p:cNvSpPr/>
          <p:nvPr/>
        </p:nvSpPr>
        <p:spPr>
          <a:xfrm>
            <a:off x="7556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8" name="object 1018"/>
          <p:cNvSpPr/>
          <p:nvPr/>
        </p:nvSpPr>
        <p:spPr>
          <a:xfrm>
            <a:off x="7564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9" name="object 1019"/>
          <p:cNvSpPr/>
          <p:nvPr/>
        </p:nvSpPr>
        <p:spPr>
          <a:xfrm>
            <a:off x="75714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0" name="object 1020"/>
          <p:cNvSpPr/>
          <p:nvPr/>
        </p:nvSpPr>
        <p:spPr>
          <a:xfrm>
            <a:off x="7577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1" name="object 1021"/>
          <p:cNvSpPr/>
          <p:nvPr/>
        </p:nvSpPr>
        <p:spPr>
          <a:xfrm>
            <a:off x="7585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2" name="object 1022"/>
          <p:cNvSpPr/>
          <p:nvPr/>
        </p:nvSpPr>
        <p:spPr>
          <a:xfrm>
            <a:off x="7592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3" name="object 1023"/>
          <p:cNvSpPr/>
          <p:nvPr/>
        </p:nvSpPr>
        <p:spPr>
          <a:xfrm>
            <a:off x="7599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4" name="object 1024"/>
          <p:cNvSpPr/>
          <p:nvPr/>
        </p:nvSpPr>
        <p:spPr>
          <a:xfrm>
            <a:off x="76070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5" name="object 1025"/>
          <p:cNvSpPr/>
          <p:nvPr/>
        </p:nvSpPr>
        <p:spPr>
          <a:xfrm>
            <a:off x="7614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6" name="object 1026"/>
          <p:cNvSpPr/>
          <p:nvPr/>
        </p:nvSpPr>
        <p:spPr>
          <a:xfrm>
            <a:off x="7621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7" name="object 1027"/>
          <p:cNvSpPr/>
          <p:nvPr/>
        </p:nvSpPr>
        <p:spPr>
          <a:xfrm>
            <a:off x="7628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8" name="object 1028"/>
          <p:cNvSpPr/>
          <p:nvPr/>
        </p:nvSpPr>
        <p:spPr>
          <a:xfrm>
            <a:off x="7635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9" name="object 1029"/>
          <p:cNvSpPr/>
          <p:nvPr/>
        </p:nvSpPr>
        <p:spPr>
          <a:xfrm>
            <a:off x="7642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0" name="object 1030"/>
          <p:cNvSpPr/>
          <p:nvPr/>
        </p:nvSpPr>
        <p:spPr>
          <a:xfrm>
            <a:off x="76499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1" name="object 1031"/>
          <p:cNvSpPr/>
          <p:nvPr/>
        </p:nvSpPr>
        <p:spPr>
          <a:xfrm>
            <a:off x="7657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2" name="object 1032"/>
          <p:cNvSpPr/>
          <p:nvPr/>
        </p:nvSpPr>
        <p:spPr>
          <a:xfrm>
            <a:off x="7664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3" name="object 1033"/>
          <p:cNvSpPr/>
          <p:nvPr/>
        </p:nvSpPr>
        <p:spPr>
          <a:xfrm>
            <a:off x="7671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4" name="object 1034"/>
          <p:cNvSpPr/>
          <p:nvPr/>
        </p:nvSpPr>
        <p:spPr>
          <a:xfrm>
            <a:off x="7679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5" name="object 1035"/>
          <p:cNvSpPr/>
          <p:nvPr/>
        </p:nvSpPr>
        <p:spPr>
          <a:xfrm>
            <a:off x="7686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6" name="object 1036"/>
          <p:cNvSpPr/>
          <p:nvPr/>
        </p:nvSpPr>
        <p:spPr>
          <a:xfrm>
            <a:off x="7692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7" name="object 1037"/>
          <p:cNvSpPr/>
          <p:nvPr/>
        </p:nvSpPr>
        <p:spPr>
          <a:xfrm>
            <a:off x="7700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8" name="object 1038"/>
          <p:cNvSpPr/>
          <p:nvPr/>
        </p:nvSpPr>
        <p:spPr>
          <a:xfrm>
            <a:off x="7707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9" name="object 1039"/>
          <p:cNvSpPr/>
          <p:nvPr/>
        </p:nvSpPr>
        <p:spPr>
          <a:xfrm>
            <a:off x="7714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0" name="object 1040"/>
          <p:cNvSpPr/>
          <p:nvPr/>
        </p:nvSpPr>
        <p:spPr>
          <a:xfrm>
            <a:off x="7722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1" name="object 1041"/>
          <p:cNvSpPr/>
          <p:nvPr/>
        </p:nvSpPr>
        <p:spPr>
          <a:xfrm>
            <a:off x="7729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2" name="object 1042"/>
          <p:cNvSpPr/>
          <p:nvPr/>
        </p:nvSpPr>
        <p:spPr>
          <a:xfrm>
            <a:off x="7736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3" name="object 1043"/>
          <p:cNvSpPr/>
          <p:nvPr/>
        </p:nvSpPr>
        <p:spPr>
          <a:xfrm>
            <a:off x="7744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4" name="object 1044"/>
          <p:cNvSpPr/>
          <p:nvPr/>
        </p:nvSpPr>
        <p:spPr>
          <a:xfrm>
            <a:off x="7750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5" name="object 1045"/>
          <p:cNvSpPr/>
          <p:nvPr/>
        </p:nvSpPr>
        <p:spPr>
          <a:xfrm>
            <a:off x="7757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6" name="object 1046"/>
          <p:cNvSpPr/>
          <p:nvPr/>
        </p:nvSpPr>
        <p:spPr>
          <a:xfrm>
            <a:off x="7765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7" name="object 1047"/>
          <p:cNvSpPr/>
          <p:nvPr/>
        </p:nvSpPr>
        <p:spPr>
          <a:xfrm>
            <a:off x="7772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8" name="object 1048"/>
          <p:cNvSpPr/>
          <p:nvPr/>
        </p:nvSpPr>
        <p:spPr>
          <a:xfrm>
            <a:off x="7779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9" name="object 1049"/>
          <p:cNvSpPr/>
          <p:nvPr/>
        </p:nvSpPr>
        <p:spPr>
          <a:xfrm>
            <a:off x="7787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0" name="object 1050"/>
          <p:cNvSpPr/>
          <p:nvPr/>
        </p:nvSpPr>
        <p:spPr>
          <a:xfrm>
            <a:off x="7794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1" name="object 1051"/>
          <p:cNvSpPr/>
          <p:nvPr/>
        </p:nvSpPr>
        <p:spPr>
          <a:xfrm>
            <a:off x="7801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2" name="object 1052"/>
          <p:cNvSpPr/>
          <p:nvPr/>
        </p:nvSpPr>
        <p:spPr>
          <a:xfrm>
            <a:off x="7807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3" name="object 1053"/>
          <p:cNvSpPr/>
          <p:nvPr/>
        </p:nvSpPr>
        <p:spPr>
          <a:xfrm>
            <a:off x="78153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4" name="object 1054"/>
          <p:cNvSpPr/>
          <p:nvPr/>
        </p:nvSpPr>
        <p:spPr>
          <a:xfrm>
            <a:off x="7822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5" name="object 1055"/>
          <p:cNvSpPr/>
          <p:nvPr/>
        </p:nvSpPr>
        <p:spPr>
          <a:xfrm>
            <a:off x="7829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6" name="object 1056"/>
          <p:cNvSpPr/>
          <p:nvPr/>
        </p:nvSpPr>
        <p:spPr>
          <a:xfrm>
            <a:off x="7837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7" name="object 1057"/>
          <p:cNvSpPr/>
          <p:nvPr/>
        </p:nvSpPr>
        <p:spPr>
          <a:xfrm>
            <a:off x="7844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8" name="object 1058"/>
          <p:cNvSpPr/>
          <p:nvPr/>
        </p:nvSpPr>
        <p:spPr>
          <a:xfrm>
            <a:off x="7851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9" name="object 1059"/>
          <p:cNvSpPr/>
          <p:nvPr/>
        </p:nvSpPr>
        <p:spPr>
          <a:xfrm>
            <a:off x="78592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0" name="object 1060"/>
          <p:cNvSpPr/>
          <p:nvPr/>
        </p:nvSpPr>
        <p:spPr>
          <a:xfrm>
            <a:off x="7865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1" name="object 1061"/>
          <p:cNvSpPr/>
          <p:nvPr/>
        </p:nvSpPr>
        <p:spPr>
          <a:xfrm>
            <a:off x="7872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2" name="object 1062"/>
          <p:cNvSpPr/>
          <p:nvPr/>
        </p:nvSpPr>
        <p:spPr>
          <a:xfrm>
            <a:off x="7880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3" name="object 1063"/>
          <p:cNvSpPr/>
          <p:nvPr/>
        </p:nvSpPr>
        <p:spPr>
          <a:xfrm>
            <a:off x="7887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4" name="object 1064"/>
          <p:cNvSpPr/>
          <p:nvPr/>
        </p:nvSpPr>
        <p:spPr>
          <a:xfrm>
            <a:off x="78948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5" name="object 1065"/>
          <p:cNvSpPr/>
          <p:nvPr/>
        </p:nvSpPr>
        <p:spPr>
          <a:xfrm>
            <a:off x="7902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6" name="object 1066"/>
          <p:cNvSpPr/>
          <p:nvPr/>
        </p:nvSpPr>
        <p:spPr>
          <a:xfrm>
            <a:off x="7909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7" name="object 1067"/>
          <p:cNvSpPr/>
          <p:nvPr/>
        </p:nvSpPr>
        <p:spPr>
          <a:xfrm>
            <a:off x="7916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8" name="object 1068"/>
          <p:cNvSpPr/>
          <p:nvPr/>
        </p:nvSpPr>
        <p:spPr>
          <a:xfrm>
            <a:off x="7923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9" name="object 1069"/>
          <p:cNvSpPr/>
          <p:nvPr/>
        </p:nvSpPr>
        <p:spPr>
          <a:xfrm>
            <a:off x="7930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0" name="object 1070"/>
          <p:cNvSpPr/>
          <p:nvPr/>
        </p:nvSpPr>
        <p:spPr>
          <a:xfrm>
            <a:off x="79377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1" name="object 1071"/>
          <p:cNvSpPr/>
          <p:nvPr/>
        </p:nvSpPr>
        <p:spPr>
          <a:xfrm>
            <a:off x="7945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2" name="object 1072"/>
          <p:cNvSpPr/>
          <p:nvPr/>
        </p:nvSpPr>
        <p:spPr>
          <a:xfrm>
            <a:off x="7952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3" name="object 1073"/>
          <p:cNvSpPr/>
          <p:nvPr/>
        </p:nvSpPr>
        <p:spPr>
          <a:xfrm>
            <a:off x="7959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4" name="object 1074"/>
          <p:cNvSpPr/>
          <p:nvPr/>
        </p:nvSpPr>
        <p:spPr>
          <a:xfrm>
            <a:off x="7967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5" name="object 1075"/>
          <p:cNvSpPr/>
          <p:nvPr/>
        </p:nvSpPr>
        <p:spPr>
          <a:xfrm>
            <a:off x="7974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6" name="object 1076"/>
          <p:cNvSpPr/>
          <p:nvPr/>
        </p:nvSpPr>
        <p:spPr>
          <a:xfrm>
            <a:off x="7980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7" name="object 1077"/>
          <p:cNvSpPr/>
          <p:nvPr/>
        </p:nvSpPr>
        <p:spPr>
          <a:xfrm>
            <a:off x="7988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8" name="object 1078"/>
          <p:cNvSpPr/>
          <p:nvPr/>
        </p:nvSpPr>
        <p:spPr>
          <a:xfrm>
            <a:off x="7995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9" name="object 1079"/>
          <p:cNvSpPr/>
          <p:nvPr/>
        </p:nvSpPr>
        <p:spPr>
          <a:xfrm>
            <a:off x="8002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0" name="object 1080"/>
          <p:cNvSpPr/>
          <p:nvPr/>
        </p:nvSpPr>
        <p:spPr>
          <a:xfrm>
            <a:off x="8010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1" name="object 1081"/>
          <p:cNvSpPr/>
          <p:nvPr/>
        </p:nvSpPr>
        <p:spPr>
          <a:xfrm>
            <a:off x="8017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2" name="object 1082"/>
          <p:cNvSpPr/>
          <p:nvPr/>
        </p:nvSpPr>
        <p:spPr>
          <a:xfrm>
            <a:off x="80246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3" name="object 1083"/>
          <p:cNvSpPr/>
          <p:nvPr/>
        </p:nvSpPr>
        <p:spPr>
          <a:xfrm>
            <a:off x="8032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4" name="object 1084"/>
          <p:cNvSpPr/>
          <p:nvPr/>
        </p:nvSpPr>
        <p:spPr>
          <a:xfrm>
            <a:off x="8038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5" name="object 1085"/>
          <p:cNvSpPr/>
          <p:nvPr/>
        </p:nvSpPr>
        <p:spPr>
          <a:xfrm>
            <a:off x="8045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6" name="object 1086"/>
          <p:cNvSpPr/>
          <p:nvPr/>
        </p:nvSpPr>
        <p:spPr>
          <a:xfrm>
            <a:off x="8052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7" name="object 1087"/>
          <p:cNvSpPr/>
          <p:nvPr/>
        </p:nvSpPr>
        <p:spPr>
          <a:xfrm>
            <a:off x="8060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8" name="object 1088"/>
          <p:cNvSpPr/>
          <p:nvPr/>
        </p:nvSpPr>
        <p:spPr>
          <a:xfrm>
            <a:off x="80675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9" name="object 1089"/>
          <p:cNvSpPr/>
          <p:nvPr/>
        </p:nvSpPr>
        <p:spPr>
          <a:xfrm>
            <a:off x="8074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0" name="object 1090"/>
          <p:cNvSpPr/>
          <p:nvPr/>
        </p:nvSpPr>
        <p:spPr>
          <a:xfrm>
            <a:off x="8082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1" name="object 1091"/>
          <p:cNvSpPr/>
          <p:nvPr/>
        </p:nvSpPr>
        <p:spPr>
          <a:xfrm>
            <a:off x="8089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2" name="object 1092"/>
          <p:cNvSpPr/>
          <p:nvPr/>
        </p:nvSpPr>
        <p:spPr>
          <a:xfrm>
            <a:off x="8095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3" name="object 1093"/>
          <p:cNvSpPr/>
          <p:nvPr/>
        </p:nvSpPr>
        <p:spPr>
          <a:xfrm>
            <a:off x="81031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4" name="object 1094"/>
          <p:cNvSpPr/>
          <p:nvPr/>
        </p:nvSpPr>
        <p:spPr>
          <a:xfrm>
            <a:off x="8110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5" name="object 1095"/>
          <p:cNvSpPr/>
          <p:nvPr/>
        </p:nvSpPr>
        <p:spPr>
          <a:xfrm>
            <a:off x="8117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6" name="object 1096"/>
          <p:cNvSpPr/>
          <p:nvPr/>
        </p:nvSpPr>
        <p:spPr>
          <a:xfrm>
            <a:off x="8125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7" name="object 1097"/>
          <p:cNvSpPr/>
          <p:nvPr/>
        </p:nvSpPr>
        <p:spPr>
          <a:xfrm>
            <a:off x="8132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8" name="object 1098"/>
          <p:cNvSpPr/>
          <p:nvPr/>
        </p:nvSpPr>
        <p:spPr>
          <a:xfrm>
            <a:off x="8139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9" name="object 1099"/>
          <p:cNvSpPr/>
          <p:nvPr/>
        </p:nvSpPr>
        <p:spPr>
          <a:xfrm>
            <a:off x="81471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0" name="object 1100"/>
          <p:cNvSpPr/>
          <p:nvPr/>
        </p:nvSpPr>
        <p:spPr>
          <a:xfrm>
            <a:off x="8153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1" name="object 1101"/>
          <p:cNvSpPr/>
          <p:nvPr/>
        </p:nvSpPr>
        <p:spPr>
          <a:xfrm>
            <a:off x="8160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2" name="object 1102"/>
          <p:cNvSpPr/>
          <p:nvPr/>
        </p:nvSpPr>
        <p:spPr>
          <a:xfrm>
            <a:off x="8168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3" name="object 1103"/>
          <p:cNvSpPr/>
          <p:nvPr/>
        </p:nvSpPr>
        <p:spPr>
          <a:xfrm>
            <a:off x="8175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4" name="object 1104"/>
          <p:cNvSpPr/>
          <p:nvPr/>
        </p:nvSpPr>
        <p:spPr>
          <a:xfrm>
            <a:off x="81827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5" name="object 1105"/>
          <p:cNvSpPr/>
          <p:nvPr/>
        </p:nvSpPr>
        <p:spPr>
          <a:xfrm>
            <a:off x="8190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6" name="object 1106"/>
          <p:cNvSpPr/>
          <p:nvPr/>
        </p:nvSpPr>
        <p:spPr>
          <a:xfrm>
            <a:off x="8197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7" name="object 1107"/>
          <p:cNvSpPr/>
          <p:nvPr/>
        </p:nvSpPr>
        <p:spPr>
          <a:xfrm>
            <a:off x="8204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8" name="object 1108"/>
          <p:cNvSpPr/>
          <p:nvPr/>
        </p:nvSpPr>
        <p:spPr>
          <a:xfrm>
            <a:off x="8211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9" name="object 1109"/>
          <p:cNvSpPr/>
          <p:nvPr/>
        </p:nvSpPr>
        <p:spPr>
          <a:xfrm>
            <a:off x="8218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0" name="object 1110"/>
          <p:cNvSpPr/>
          <p:nvPr/>
        </p:nvSpPr>
        <p:spPr>
          <a:xfrm>
            <a:off x="82256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1" name="object 1111"/>
          <p:cNvSpPr/>
          <p:nvPr/>
        </p:nvSpPr>
        <p:spPr>
          <a:xfrm>
            <a:off x="8232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2" name="object 1112"/>
          <p:cNvSpPr/>
          <p:nvPr/>
        </p:nvSpPr>
        <p:spPr>
          <a:xfrm>
            <a:off x="8240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3" name="object 1113"/>
          <p:cNvSpPr/>
          <p:nvPr/>
        </p:nvSpPr>
        <p:spPr>
          <a:xfrm>
            <a:off x="8247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4" name="object 1114"/>
          <p:cNvSpPr/>
          <p:nvPr/>
        </p:nvSpPr>
        <p:spPr>
          <a:xfrm>
            <a:off x="8254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5" name="object 1115"/>
          <p:cNvSpPr/>
          <p:nvPr/>
        </p:nvSpPr>
        <p:spPr>
          <a:xfrm>
            <a:off x="82622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6" name="object 1116"/>
          <p:cNvSpPr/>
          <p:nvPr/>
        </p:nvSpPr>
        <p:spPr>
          <a:xfrm>
            <a:off x="8268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7" name="object 1117"/>
          <p:cNvSpPr/>
          <p:nvPr/>
        </p:nvSpPr>
        <p:spPr>
          <a:xfrm>
            <a:off x="8275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8" name="object 1118"/>
          <p:cNvSpPr/>
          <p:nvPr/>
        </p:nvSpPr>
        <p:spPr>
          <a:xfrm>
            <a:off x="8283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9" name="object 1119"/>
          <p:cNvSpPr/>
          <p:nvPr/>
        </p:nvSpPr>
        <p:spPr>
          <a:xfrm>
            <a:off x="8290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0" name="object 1120"/>
          <p:cNvSpPr/>
          <p:nvPr/>
        </p:nvSpPr>
        <p:spPr>
          <a:xfrm>
            <a:off x="8297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1" name="object 1121"/>
          <p:cNvSpPr/>
          <p:nvPr/>
        </p:nvSpPr>
        <p:spPr>
          <a:xfrm>
            <a:off x="83052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2" name="object 1122"/>
          <p:cNvSpPr/>
          <p:nvPr/>
        </p:nvSpPr>
        <p:spPr>
          <a:xfrm>
            <a:off x="8312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3" name="object 1123"/>
          <p:cNvSpPr/>
          <p:nvPr/>
        </p:nvSpPr>
        <p:spPr>
          <a:xfrm>
            <a:off x="8319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4" name="object 1124"/>
          <p:cNvSpPr/>
          <p:nvPr/>
        </p:nvSpPr>
        <p:spPr>
          <a:xfrm>
            <a:off x="8326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5" name="object 1125"/>
          <p:cNvSpPr/>
          <p:nvPr/>
        </p:nvSpPr>
        <p:spPr>
          <a:xfrm>
            <a:off x="8333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6" name="object 1126"/>
          <p:cNvSpPr/>
          <p:nvPr/>
        </p:nvSpPr>
        <p:spPr>
          <a:xfrm>
            <a:off x="83408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7" name="object 1127"/>
          <p:cNvSpPr/>
          <p:nvPr/>
        </p:nvSpPr>
        <p:spPr>
          <a:xfrm>
            <a:off x="8348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8" name="object 1128"/>
          <p:cNvSpPr/>
          <p:nvPr/>
        </p:nvSpPr>
        <p:spPr>
          <a:xfrm>
            <a:off x="8355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9" name="object 1129"/>
          <p:cNvSpPr/>
          <p:nvPr/>
        </p:nvSpPr>
        <p:spPr>
          <a:xfrm>
            <a:off x="8362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0" name="object 1130"/>
          <p:cNvSpPr/>
          <p:nvPr/>
        </p:nvSpPr>
        <p:spPr>
          <a:xfrm>
            <a:off x="8370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1" name="object 1131"/>
          <p:cNvSpPr/>
          <p:nvPr/>
        </p:nvSpPr>
        <p:spPr>
          <a:xfrm>
            <a:off x="8377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2" name="object 1132"/>
          <p:cNvSpPr/>
          <p:nvPr/>
        </p:nvSpPr>
        <p:spPr>
          <a:xfrm>
            <a:off x="83837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3" name="object 1133"/>
          <p:cNvSpPr/>
          <p:nvPr/>
        </p:nvSpPr>
        <p:spPr>
          <a:xfrm>
            <a:off x="83910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4" name="object 1134"/>
          <p:cNvSpPr/>
          <p:nvPr/>
        </p:nvSpPr>
        <p:spPr>
          <a:xfrm>
            <a:off x="8398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5" name="object 1135"/>
          <p:cNvSpPr/>
          <p:nvPr/>
        </p:nvSpPr>
        <p:spPr>
          <a:xfrm>
            <a:off x="8405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6" name="object 1136"/>
          <p:cNvSpPr/>
          <p:nvPr/>
        </p:nvSpPr>
        <p:spPr>
          <a:xfrm>
            <a:off x="8413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7" name="object 1137"/>
          <p:cNvSpPr/>
          <p:nvPr/>
        </p:nvSpPr>
        <p:spPr>
          <a:xfrm>
            <a:off x="8420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8" name="object 1138"/>
          <p:cNvSpPr/>
          <p:nvPr/>
        </p:nvSpPr>
        <p:spPr>
          <a:xfrm>
            <a:off x="8427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9" name="object 1139"/>
          <p:cNvSpPr/>
          <p:nvPr/>
        </p:nvSpPr>
        <p:spPr>
          <a:xfrm>
            <a:off x="84350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0" name="object 1140"/>
          <p:cNvSpPr/>
          <p:nvPr/>
        </p:nvSpPr>
        <p:spPr>
          <a:xfrm>
            <a:off x="8441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1" name="object 1141"/>
          <p:cNvSpPr/>
          <p:nvPr/>
        </p:nvSpPr>
        <p:spPr>
          <a:xfrm>
            <a:off x="8448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2" name="object 1142"/>
          <p:cNvSpPr/>
          <p:nvPr/>
        </p:nvSpPr>
        <p:spPr>
          <a:xfrm>
            <a:off x="8455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3" name="object 1143"/>
          <p:cNvSpPr/>
          <p:nvPr/>
        </p:nvSpPr>
        <p:spPr>
          <a:xfrm>
            <a:off x="8463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4" name="object 1144"/>
          <p:cNvSpPr/>
          <p:nvPr/>
        </p:nvSpPr>
        <p:spPr>
          <a:xfrm>
            <a:off x="84706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5" name="object 1145"/>
          <p:cNvSpPr/>
          <p:nvPr/>
        </p:nvSpPr>
        <p:spPr>
          <a:xfrm>
            <a:off x="8477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6" name="object 1146"/>
          <p:cNvSpPr/>
          <p:nvPr/>
        </p:nvSpPr>
        <p:spPr>
          <a:xfrm>
            <a:off x="8485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7" name="object 1147"/>
          <p:cNvSpPr/>
          <p:nvPr/>
        </p:nvSpPr>
        <p:spPr>
          <a:xfrm>
            <a:off x="8492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8" name="object 1148"/>
          <p:cNvSpPr/>
          <p:nvPr/>
        </p:nvSpPr>
        <p:spPr>
          <a:xfrm>
            <a:off x="8498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9" name="object 1149"/>
          <p:cNvSpPr/>
          <p:nvPr/>
        </p:nvSpPr>
        <p:spPr>
          <a:xfrm>
            <a:off x="8506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0" name="object 1150"/>
          <p:cNvSpPr/>
          <p:nvPr/>
        </p:nvSpPr>
        <p:spPr>
          <a:xfrm>
            <a:off x="85135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1" name="object 1151"/>
          <p:cNvSpPr/>
          <p:nvPr/>
        </p:nvSpPr>
        <p:spPr>
          <a:xfrm>
            <a:off x="8520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2" name="object 1152"/>
          <p:cNvSpPr/>
          <p:nvPr/>
        </p:nvSpPr>
        <p:spPr>
          <a:xfrm>
            <a:off x="8528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3" name="object 1153"/>
          <p:cNvSpPr/>
          <p:nvPr/>
        </p:nvSpPr>
        <p:spPr>
          <a:xfrm>
            <a:off x="8535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4" name="object 1154"/>
          <p:cNvSpPr/>
          <p:nvPr/>
        </p:nvSpPr>
        <p:spPr>
          <a:xfrm>
            <a:off x="8542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5" name="object 1155"/>
          <p:cNvSpPr/>
          <p:nvPr/>
        </p:nvSpPr>
        <p:spPr>
          <a:xfrm>
            <a:off x="8550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6" name="object 1156"/>
          <p:cNvSpPr/>
          <p:nvPr/>
        </p:nvSpPr>
        <p:spPr>
          <a:xfrm>
            <a:off x="8556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7" name="object 1157"/>
          <p:cNvSpPr/>
          <p:nvPr/>
        </p:nvSpPr>
        <p:spPr>
          <a:xfrm>
            <a:off x="8563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8" name="object 1158"/>
          <p:cNvSpPr/>
          <p:nvPr/>
        </p:nvSpPr>
        <p:spPr>
          <a:xfrm>
            <a:off x="8571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9" name="object 1159"/>
          <p:cNvSpPr/>
          <p:nvPr/>
        </p:nvSpPr>
        <p:spPr>
          <a:xfrm>
            <a:off x="8578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0" name="object 1160"/>
          <p:cNvSpPr/>
          <p:nvPr/>
        </p:nvSpPr>
        <p:spPr>
          <a:xfrm>
            <a:off x="8585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1" name="object 1161"/>
          <p:cNvSpPr/>
          <p:nvPr/>
        </p:nvSpPr>
        <p:spPr>
          <a:xfrm>
            <a:off x="8593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2" name="object 1162"/>
          <p:cNvSpPr/>
          <p:nvPr/>
        </p:nvSpPr>
        <p:spPr>
          <a:xfrm>
            <a:off x="8600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3" name="object 1163"/>
          <p:cNvSpPr/>
          <p:nvPr/>
        </p:nvSpPr>
        <p:spPr>
          <a:xfrm>
            <a:off x="8607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4" name="object 1164"/>
          <p:cNvSpPr/>
          <p:nvPr/>
        </p:nvSpPr>
        <p:spPr>
          <a:xfrm>
            <a:off x="8614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5" name="object 1165"/>
          <p:cNvSpPr/>
          <p:nvPr/>
        </p:nvSpPr>
        <p:spPr>
          <a:xfrm>
            <a:off x="8621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6" name="object 1166"/>
          <p:cNvSpPr/>
          <p:nvPr/>
        </p:nvSpPr>
        <p:spPr>
          <a:xfrm>
            <a:off x="8628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7" name="object 1167"/>
          <p:cNvSpPr/>
          <p:nvPr/>
        </p:nvSpPr>
        <p:spPr>
          <a:xfrm>
            <a:off x="8636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8" name="object 1168"/>
          <p:cNvSpPr/>
          <p:nvPr/>
        </p:nvSpPr>
        <p:spPr>
          <a:xfrm>
            <a:off x="8643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9" name="object 1169"/>
          <p:cNvSpPr/>
          <p:nvPr/>
        </p:nvSpPr>
        <p:spPr>
          <a:xfrm>
            <a:off x="8650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0" name="object 1170"/>
          <p:cNvSpPr/>
          <p:nvPr/>
        </p:nvSpPr>
        <p:spPr>
          <a:xfrm>
            <a:off x="8657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1" name="object 1171"/>
          <p:cNvSpPr/>
          <p:nvPr/>
        </p:nvSpPr>
        <p:spPr>
          <a:xfrm>
            <a:off x="8665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2" name="object 1172"/>
          <p:cNvSpPr/>
          <p:nvPr/>
        </p:nvSpPr>
        <p:spPr>
          <a:xfrm>
            <a:off x="8671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3" name="object 1173"/>
          <p:cNvSpPr/>
          <p:nvPr/>
        </p:nvSpPr>
        <p:spPr>
          <a:xfrm>
            <a:off x="86789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4" name="object 1174"/>
          <p:cNvSpPr/>
          <p:nvPr/>
        </p:nvSpPr>
        <p:spPr>
          <a:xfrm>
            <a:off x="8686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5" name="object 1175"/>
          <p:cNvSpPr/>
          <p:nvPr/>
        </p:nvSpPr>
        <p:spPr>
          <a:xfrm>
            <a:off x="8693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6" name="object 1176"/>
          <p:cNvSpPr/>
          <p:nvPr/>
        </p:nvSpPr>
        <p:spPr>
          <a:xfrm>
            <a:off x="8700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7" name="object 1177"/>
          <p:cNvSpPr/>
          <p:nvPr/>
        </p:nvSpPr>
        <p:spPr>
          <a:xfrm>
            <a:off x="8708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8" name="object 1178"/>
          <p:cNvSpPr/>
          <p:nvPr/>
        </p:nvSpPr>
        <p:spPr>
          <a:xfrm>
            <a:off x="8715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9" name="object 1179"/>
          <p:cNvSpPr/>
          <p:nvPr/>
        </p:nvSpPr>
        <p:spPr>
          <a:xfrm>
            <a:off x="87228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0" name="object 1180"/>
          <p:cNvSpPr/>
          <p:nvPr/>
        </p:nvSpPr>
        <p:spPr>
          <a:xfrm>
            <a:off x="8729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1" name="object 1181"/>
          <p:cNvSpPr/>
          <p:nvPr/>
        </p:nvSpPr>
        <p:spPr>
          <a:xfrm>
            <a:off x="8736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2" name="object 1182"/>
          <p:cNvSpPr/>
          <p:nvPr/>
        </p:nvSpPr>
        <p:spPr>
          <a:xfrm>
            <a:off x="8743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3" name="object 1183"/>
          <p:cNvSpPr/>
          <p:nvPr/>
        </p:nvSpPr>
        <p:spPr>
          <a:xfrm>
            <a:off x="8751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4" name="object 1184"/>
          <p:cNvSpPr/>
          <p:nvPr/>
        </p:nvSpPr>
        <p:spPr>
          <a:xfrm>
            <a:off x="87584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5" name="object 1185"/>
          <p:cNvSpPr/>
          <p:nvPr/>
        </p:nvSpPr>
        <p:spPr>
          <a:xfrm>
            <a:off x="8765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6" name="object 1186"/>
          <p:cNvSpPr/>
          <p:nvPr/>
        </p:nvSpPr>
        <p:spPr>
          <a:xfrm>
            <a:off x="8773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7" name="object 1187"/>
          <p:cNvSpPr/>
          <p:nvPr/>
        </p:nvSpPr>
        <p:spPr>
          <a:xfrm>
            <a:off x="8780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8" name="object 1188"/>
          <p:cNvSpPr/>
          <p:nvPr/>
        </p:nvSpPr>
        <p:spPr>
          <a:xfrm>
            <a:off x="8786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9" name="object 1189"/>
          <p:cNvSpPr/>
          <p:nvPr/>
        </p:nvSpPr>
        <p:spPr>
          <a:xfrm>
            <a:off x="8794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0" name="object 1190"/>
          <p:cNvSpPr/>
          <p:nvPr/>
        </p:nvSpPr>
        <p:spPr>
          <a:xfrm>
            <a:off x="8801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1" name="object 1191"/>
          <p:cNvSpPr/>
          <p:nvPr/>
        </p:nvSpPr>
        <p:spPr>
          <a:xfrm>
            <a:off x="8808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2" name="object 1192"/>
          <p:cNvSpPr/>
          <p:nvPr/>
        </p:nvSpPr>
        <p:spPr>
          <a:xfrm>
            <a:off x="8816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3" name="object 1193"/>
          <p:cNvSpPr/>
          <p:nvPr/>
        </p:nvSpPr>
        <p:spPr>
          <a:xfrm>
            <a:off x="8823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4" name="object 1194"/>
          <p:cNvSpPr/>
          <p:nvPr/>
        </p:nvSpPr>
        <p:spPr>
          <a:xfrm>
            <a:off x="8830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5" name="object 1195"/>
          <p:cNvSpPr/>
          <p:nvPr/>
        </p:nvSpPr>
        <p:spPr>
          <a:xfrm>
            <a:off x="8838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6" name="object 1196"/>
          <p:cNvSpPr/>
          <p:nvPr/>
        </p:nvSpPr>
        <p:spPr>
          <a:xfrm>
            <a:off x="8844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7" name="object 1197"/>
          <p:cNvSpPr/>
          <p:nvPr/>
        </p:nvSpPr>
        <p:spPr>
          <a:xfrm>
            <a:off x="8851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8" name="object 1198"/>
          <p:cNvSpPr/>
          <p:nvPr/>
        </p:nvSpPr>
        <p:spPr>
          <a:xfrm>
            <a:off x="8858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9" name="object 1199"/>
          <p:cNvSpPr/>
          <p:nvPr/>
        </p:nvSpPr>
        <p:spPr>
          <a:xfrm>
            <a:off x="8866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0" name="object 1200"/>
          <p:cNvSpPr/>
          <p:nvPr/>
        </p:nvSpPr>
        <p:spPr>
          <a:xfrm>
            <a:off x="8873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1" name="object 1201"/>
          <p:cNvSpPr/>
          <p:nvPr/>
        </p:nvSpPr>
        <p:spPr>
          <a:xfrm>
            <a:off x="8880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2" name="object 1202"/>
          <p:cNvSpPr/>
          <p:nvPr/>
        </p:nvSpPr>
        <p:spPr>
          <a:xfrm>
            <a:off x="8888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3" name="object 1203"/>
          <p:cNvSpPr/>
          <p:nvPr/>
        </p:nvSpPr>
        <p:spPr>
          <a:xfrm>
            <a:off x="8895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4" name="object 1204"/>
          <p:cNvSpPr/>
          <p:nvPr/>
        </p:nvSpPr>
        <p:spPr>
          <a:xfrm>
            <a:off x="8901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5" name="object 1205"/>
          <p:cNvSpPr/>
          <p:nvPr/>
        </p:nvSpPr>
        <p:spPr>
          <a:xfrm>
            <a:off x="8909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6" name="object 1206"/>
          <p:cNvSpPr/>
          <p:nvPr/>
        </p:nvSpPr>
        <p:spPr>
          <a:xfrm>
            <a:off x="8916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7" name="object 1207"/>
          <p:cNvSpPr/>
          <p:nvPr/>
        </p:nvSpPr>
        <p:spPr>
          <a:xfrm>
            <a:off x="8923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8" name="object 1208"/>
          <p:cNvSpPr/>
          <p:nvPr/>
        </p:nvSpPr>
        <p:spPr>
          <a:xfrm>
            <a:off x="8931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9" name="object 1209"/>
          <p:cNvSpPr/>
          <p:nvPr/>
        </p:nvSpPr>
        <p:spPr>
          <a:xfrm>
            <a:off x="8938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0" name="object 1210"/>
          <p:cNvSpPr/>
          <p:nvPr/>
        </p:nvSpPr>
        <p:spPr>
          <a:xfrm>
            <a:off x="8945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1" name="object 1211"/>
          <p:cNvSpPr/>
          <p:nvPr/>
        </p:nvSpPr>
        <p:spPr>
          <a:xfrm>
            <a:off x="8953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2" name="object 1212"/>
          <p:cNvSpPr/>
          <p:nvPr/>
        </p:nvSpPr>
        <p:spPr>
          <a:xfrm>
            <a:off x="8959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3" name="object 1213"/>
          <p:cNvSpPr/>
          <p:nvPr/>
        </p:nvSpPr>
        <p:spPr>
          <a:xfrm>
            <a:off x="8966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4" name="object 1214"/>
          <p:cNvSpPr/>
          <p:nvPr/>
        </p:nvSpPr>
        <p:spPr>
          <a:xfrm>
            <a:off x="8974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5" name="object 1215"/>
          <p:cNvSpPr/>
          <p:nvPr/>
        </p:nvSpPr>
        <p:spPr>
          <a:xfrm>
            <a:off x="8981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6" name="object 1216"/>
          <p:cNvSpPr/>
          <p:nvPr/>
        </p:nvSpPr>
        <p:spPr>
          <a:xfrm>
            <a:off x="8988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7" name="object 1217"/>
          <p:cNvSpPr/>
          <p:nvPr/>
        </p:nvSpPr>
        <p:spPr>
          <a:xfrm>
            <a:off x="8996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8" name="object 1218"/>
          <p:cNvSpPr/>
          <p:nvPr/>
        </p:nvSpPr>
        <p:spPr>
          <a:xfrm>
            <a:off x="9003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9" name="object 1219"/>
          <p:cNvSpPr/>
          <p:nvPr/>
        </p:nvSpPr>
        <p:spPr>
          <a:xfrm>
            <a:off x="9010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0" name="object 1220"/>
          <p:cNvSpPr/>
          <p:nvPr/>
        </p:nvSpPr>
        <p:spPr>
          <a:xfrm>
            <a:off x="9017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1" name="object 1221"/>
          <p:cNvSpPr/>
          <p:nvPr/>
        </p:nvSpPr>
        <p:spPr>
          <a:xfrm>
            <a:off x="9024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2" name="object 1222"/>
          <p:cNvSpPr/>
          <p:nvPr/>
        </p:nvSpPr>
        <p:spPr>
          <a:xfrm>
            <a:off x="9031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3" name="object 1223"/>
          <p:cNvSpPr/>
          <p:nvPr/>
        </p:nvSpPr>
        <p:spPr>
          <a:xfrm>
            <a:off x="9039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4" name="object 1224"/>
          <p:cNvSpPr/>
          <p:nvPr/>
        </p:nvSpPr>
        <p:spPr>
          <a:xfrm>
            <a:off x="9046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5" name="object 1225"/>
          <p:cNvSpPr/>
          <p:nvPr/>
        </p:nvSpPr>
        <p:spPr>
          <a:xfrm>
            <a:off x="9053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6" name="object 1226"/>
          <p:cNvSpPr/>
          <p:nvPr/>
        </p:nvSpPr>
        <p:spPr>
          <a:xfrm>
            <a:off x="9060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7" name="object 1227"/>
          <p:cNvSpPr/>
          <p:nvPr/>
        </p:nvSpPr>
        <p:spPr>
          <a:xfrm>
            <a:off x="9068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8" name="object 1228"/>
          <p:cNvSpPr/>
          <p:nvPr/>
        </p:nvSpPr>
        <p:spPr>
          <a:xfrm>
            <a:off x="9074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9" name="object 1229"/>
          <p:cNvSpPr/>
          <p:nvPr/>
        </p:nvSpPr>
        <p:spPr>
          <a:xfrm>
            <a:off x="9081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0" name="object 1230"/>
          <p:cNvSpPr/>
          <p:nvPr/>
        </p:nvSpPr>
        <p:spPr>
          <a:xfrm>
            <a:off x="9089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1" name="object 1231"/>
          <p:cNvSpPr/>
          <p:nvPr/>
        </p:nvSpPr>
        <p:spPr>
          <a:xfrm>
            <a:off x="9096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2" name="object 1232"/>
          <p:cNvSpPr/>
          <p:nvPr/>
        </p:nvSpPr>
        <p:spPr>
          <a:xfrm>
            <a:off x="9103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3" name="object 1233"/>
          <p:cNvSpPr/>
          <p:nvPr/>
        </p:nvSpPr>
        <p:spPr>
          <a:xfrm>
            <a:off x="9111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4" name="object 1234"/>
          <p:cNvSpPr/>
          <p:nvPr/>
        </p:nvSpPr>
        <p:spPr>
          <a:xfrm>
            <a:off x="9118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5" name="object 1235"/>
          <p:cNvSpPr/>
          <p:nvPr/>
        </p:nvSpPr>
        <p:spPr>
          <a:xfrm>
            <a:off x="9125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6" name="object 1236"/>
          <p:cNvSpPr/>
          <p:nvPr/>
        </p:nvSpPr>
        <p:spPr>
          <a:xfrm>
            <a:off x="9132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7" name="object 1237"/>
          <p:cNvSpPr/>
          <p:nvPr/>
        </p:nvSpPr>
        <p:spPr>
          <a:xfrm>
            <a:off x="9139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8" name="object 1238"/>
          <p:cNvSpPr/>
          <p:nvPr/>
        </p:nvSpPr>
        <p:spPr>
          <a:xfrm>
            <a:off x="9146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9" name="object 1239"/>
          <p:cNvSpPr/>
          <p:nvPr/>
        </p:nvSpPr>
        <p:spPr>
          <a:xfrm>
            <a:off x="9154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0" name="object 1240"/>
          <p:cNvSpPr/>
          <p:nvPr/>
        </p:nvSpPr>
        <p:spPr>
          <a:xfrm>
            <a:off x="9161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1" name="object 1241"/>
          <p:cNvSpPr/>
          <p:nvPr/>
        </p:nvSpPr>
        <p:spPr>
          <a:xfrm>
            <a:off x="9168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2" name="object 1242"/>
          <p:cNvSpPr/>
          <p:nvPr/>
        </p:nvSpPr>
        <p:spPr>
          <a:xfrm>
            <a:off x="9176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3" name="object 1243"/>
          <p:cNvSpPr/>
          <p:nvPr/>
        </p:nvSpPr>
        <p:spPr>
          <a:xfrm>
            <a:off x="9183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4" name="object 1244"/>
          <p:cNvSpPr/>
          <p:nvPr/>
        </p:nvSpPr>
        <p:spPr>
          <a:xfrm>
            <a:off x="9189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5" name="object 1245"/>
          <p:cNvSpPr/>
          <p:nvPr/>
        </p:nvSpPr>
        <p:spPr>
          <a:xfrm>
            <a:off x="9197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6" name="object 1246"/>
          <p:cNvSpPr/>
          <p:nvPr/>
        </p:nvSpPr>
        <p:spPr>
          <a:xfrm>
            <a:off x="9204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7" name="object 1247"/>
          <p:cNvSpPr/>
          <p:nvPr/>
        </p:nvSpPr>
        <p:spPr>
          <a:xfrm>
            <a:off x="9211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8" name="object 1248"/>
          <p:cNvSpPr/>
          <p:nvPr/>
        </p:nvSpPr>
        <p:spPr>
          <a:xfrm>
            <a:off x="9219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9" name="object 1249"/>
          <p:cNvSpPr/>
          <p:nvPr/>
        </p:nvSpPr>
        <p:spPr>
          <a:xfrm>
            <a:off x="9226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0" name="object 1250"/>
          <p:cNvSpPr/>
          <p:nvPr/>
        </p:nvSpPr>
        <p:spPr>
          <a:xfrm>
            <a:off x="9233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1" name="object 1251"/>
          <p:cNvSpPr/>
          <p:nvPr/>
        </p:nvSpPr>
        <p:spPr>
          <a:xfrm>
            <a:off x="9241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2" name="object 1252"/>
          <p:cNvSpPr/>
          <p:nvPr/>
        </p:nvSpPr>
        <p:spPr>
          <a:xfrm>
            <a:off x="92473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3" name="object 1253"/>
          <p:cNvSpPr/>
          <p:nvPr/>
        </p:nvSpPr>
        <p:spPr>
          <a:xfrm>
            <a:off x="92546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4" name="object 1254"/>
          <p:cNvSpPr/>
          <p:nvPr/>
        </p:nvSpPr>
        <p:spPr>
          <a:xfrm>
            <a:off x="9261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5" name="object 1255"/>
          <p:cNvSpPr/>
          <p:nvPr/>
        </p:nvSpPr>
        <p:spPr>
          <a:xfrm>
            <a:off x="9269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6" name="object 1256"/>
          <p:cNvSpPr/>
          <p:nvPr/>
        </p:nvSpPr>
        <p:spPr>
          <a:xfrm>
            <a:off x="92766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7" name="object 1257"/>
          <p:cNvSpPr/>
          <p:nvPr/>
        </p:nvSpPr>
        <p:spPr>
          <a:xfrm>
            <a:off x="9283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8" name="object 1258"/>
          <p:cNvSpPr/>
          <p:nvPr/>
        </p:nvSpPr>
        <p:spPr>
          <a:xfrm>
            <a:off x="9291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9" name="object 1259"/>
          <p:cNvSpPr/>
          <p:nvPr/>
        </p:nvSpPr>
        <p:spPr>
          <a:xfrm>
            <a:off x="9298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0" name="object 1260"/>
          <p:cNvSpPr/>
          <p:nvPr/>
        </p:nvSpPr>
        <p:spPr>
          <a:xfrm>
            <a:off x="9304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1" name="object 1261"/>
          <p:cNvSpPr/>
          <p:nvPr/>
        </p:nvSpPr>
        <p:spPr>
          <a:xfrm>
            <a:off x="9312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2" name="object 1262"/>
          <p:cNvSpPr/>
          <p:nvPr/>
        </p:nvSpPr>
        <p:spPr>
          <a:xfrm>
            <a:off x="9319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3" name="object 1263"/>
          <p:cNvSpPr/>
          <p:nvPr/>
        </p:nvSpPr>
        <p:spPr>
          <a:xfrm>
            <a:off x="9326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4" name="object 1264"/>
          <p:cNvSpPr/>
          <p:nvPr/>
        </p:nvSpPr>
        <p:spPr>
          <a:xfrm>
            <a:off x="9334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5" name="object 1265"/>
          <p:cNvSpPr/>
          <p:nvPr/>
        </p:nvSpPr>
        <p:spPr>
          <a:xfrm>
            <a:off x="9341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6" name="object 1266"/>
          <p:cNvSpPr/>
          <p:nvPr/>
        </p:nvSpPr>
        <p:spPr>
          <a:xfrm>
            <a:off x="9348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7" name="object 1267"/>
          <p:cNvSpPr/>
          <p:nvPr/>
        </p:nvSpPr>
        <p:spPr>
          <a:xfrm>
            <a:off x="93561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8" name="object 1268"/>
          <p:cNvSpPr/>
          <p:nvPr/>
        </p:nvSpPr>
        <p:spPr>
          <a:xfrm>
            <a:off x="9362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9" name="object 1269"/>
          <p:cNvSpPr/>
          <p:nvPr/>
        </p:nvSpPr>
        <p:spPr>
          <a:xfrm>
            <a:off x="9369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0" name="object 1270"/>
          <p:cNvSpPr/>
          <p:nvPr/>
        </p:nvSpPr>
        <p:spPr>
          <a:xfrm>
            <a:off x="9377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1" name="object 1271"/>
          <p:cNvSpPr/>
          <p:nvPr/>
        </p:nvSpPr>
        <p:spPr>
          <a:xfrm>
            <a:off x="9384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2" name="object 1272"/>
          <p:cNvSpPr/>
          <p:nvPr/>
        </p:nvSpPr>
        <p:spPr>
          <a:xfrm>
            <a:off x="9391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3" name="object 1273"/>
          <p:cNvSpPr/>
          <p:nvPr/>
        </p:nvSpPr>
        <p:spPr>
          <a:xfrm>
            <a:off x="9399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4" name="object 1274"/>
          <p:cNvSpPr/>
          <p:nvPr/>
        </p:nvSpPr>
        <p:spPr>
          <a:xfrm>
            <a:off x="9406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5" name="object 1275"/>
          <p:cNvSpPr/>
          <p:nvPr/>
        </p:nvSpPr>
        <p:spPr>
          <a:xfrm>
            <a:off x="9413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6" name="object 1276"/>
          <p:cNvSpPr/>
          <p:nvPr/>
        </p:nvSpPr>
        <p:spPr>
          <a:xfrm>
            <a:off x="9420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7" name="object 1277"/>
          <p:cNvSpPr/>
          <p:nvPr/>
        </p:nvSpPr>
        <p:spPr>
          <a:xfrm>
            <a:off x="9427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8" name="object 1278"/>
          <p:cNvSpPr/>
          <p:nvPr/>
        </p:nvSpPr>
        <p:spPr>
          <a:xfrm>
            <a:off x="94347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9" name="object 1279"/>
          <p:cNvSpPr/>
          <p:nvPr/>
        </p:nvSpPr>
        <p:spPr>
          <a:xfrm>
            <a:off x="9442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0" name="object 1280"/>
          <p:cNvSpPr/>
          <p:nvPr/>
        </p:nvSpPr>
        <p:spPr>
          <a:xfrm>
            <a:off x="9449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1" name="object 1281"/>
          <p:cNvSpPr/>
          <p:nvPr/>
        </p:nvSpPr>
        <p:spPr>
          <a:xfrm>
            <a:off x="9456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2" name="object 1282"/>
          <p:cNvSpPr/>
          <p:nvPr/>
        </p:nvSpPr>
        <p:spPr>
          <a:xfrm>
            <a:off x="94640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3" name="object 1283"/>
          <p:cNvSpPr/>
          <p:nvPr/>
        </p:nvSpPr>
        <p:spPr>
          <a:xfrm>
            <a:off x="9471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4" name="object 1284"/>
          <p:cNvSpPr/>
          <p:nvPr/>
        </p:nvSpPr>
        <p:spPr>
          <a:xfrm>
            <a:off x="9477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5" name="object 1285"/>
          <p:cNvSpPr/>
          <p:nvPr/>
        </p:nvSpPr>
        <p:spPr>
          <a:xfrm>
            <a:off x="9484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6" name="object 1286"/>
          <p:cNvSpPr/>
          <p:nvPr/>
        </p:nvSpPr>
        <p:spPr>
          <a:xfrm>
            <a:off x="9492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7" name="object 1287"/>
          <p:cNvSpPr/>
          <p:nvPr/>
        </p:nvSpPr>
        <p:spPr>
          <a:xfrm>
            <a:off x="9499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8" name="object 1288"/>
          <p:cNvSpPr/>
          <p:nvPr/>
        </p:nvSpPr>
        <p:spPr>
          <a:xfrm>
            <a:off x="9506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9" name="object 1289"/>
          <p:cNvSpPr/>
          <p:nvPr/>
        </p:nvSpPr>
        <p:spPr>
          <a:xfrm>
            <a:off x="9514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0" name="object 1290"/>
          <p:cNvSpPr/>
          <p:nvPr/>
        </p:nvSpPr>
        <p:spPr>
          <a:xfrm>
            <a:off x="9521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1" name="object 1291"/>
          <p:cNvSpPr/>
          <p:nvPr/>
        </p:nvSpPr>
        <p:spPr>
          <a:xfrm>
            <a:off x="9528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2" name="object 1292"/>
          <p:cNvSpPr/>
          <p:nvPr/>
        </p:nvSpPr>
        <p:spPr>
          <a:xfrm>
            <a:off x="95351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3" name="object 1293"/>
          <p:cNvSpPr/>
          <p:nvPr/>
        </p:nvSpPr>
        <p:spPr>
          <a:xfrm>
            <a:off x="95425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4" name="object 1294"/>
          <p:cNvSpPr/>
          <p:nvPr/>
        </p:nvSpPr>
        <p:spPr>
          <a:xfrm>
            <a:off x="9549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5" name="object 1295"/>
          <p:cNvSpPr/>
          <p:nvPr/>
        </p:nvSpPr>
        <p:spPr>
          <a:xfrm>
            <a:off x="9557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6" name="object 1296"/>
          <p:cNvSpPr/>
          <p:nvPr/>
        </p:nvSpPr>
        <p:spPr>
          <a:xfrm>
            <a:off x="95645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7" name="object 1297"/>
          <p:cNvSpPr/>
          <p:nvPr/>
        </p:nvSpPr>
        <p:spPr>
          <a:xfrm>
            <a:off x="9571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8" name="object 1298"/>
          <p:cNvSpPr/>
          <p:nvPr/>
        </p:nvSpPr>
        <p:spPr>
          <a:xfrm>
            <a:off x="9579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9" name="object 1299"/>
          <p:cNvSpPr/>
          <p:nvPr/>
        </p:nvSpPr>
        <p:spPr>
          <a:xfrm>
            <a:off x="9586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0" name="object 1300"/>
          <p:cNvSpPr/>
          <p:nvPr/>
        </p:nvSpPr>
        <p:spPr>
          <a:xfrm>
            <a:off x="9592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1" name="object 1301"/>
          <p:cNvSpPr/>
          <p:nvPr/>
        </p:nvSpPr>
        <p:spPr>
          <a:xfrm>
            <a:off x="9600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2" name="object 1302"/>
          <p:cNvSpPr/>
          <p:nvPr/>
        </p:nvSpPr>
        <p:spPr>
          <a:xfrm>
            <a:off x="9607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3" name="object 1303"/>
          <p:cNvSpPr/>
          <p:nvPr/>
        </p:nvSpPr>
        <p:spPr>
          <a:xfrm>
            <a:off x="9614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4" name="object 1304"/>
          <p:cNvSpPr/>
          <p:nvPr/>
        </p:nvSpPr>
        <p:spPr>
          <a:xfrm>
            <a:off x="9622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5" name="object 1305"/>
          <p:cNvSpPr/>
          <p:nvPr/>
        </p:nvSpPr>
        <p:spPr>
          <a:xfrm>
            <a:off x="9629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6" name="object 1306"/>
          <p:cNvSpPr/>
          <p:nvPr/>
        </p:nvSpPr>
        <p:spPr>
          <a:xfrm>
            <a:off x="9636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7" name="object 1307"/>
          <p:cNvSpPr/>
          <p:nvPr/>
        </p:nvSpPr>
        <p:spPr>
          <a:xfrm>
            <a:off x="96440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8" name="object 1308"/>
          <p:cNvSpPr/>
          <p:nvPr/>
        </p:nvSpPr>
        <p:spPr>
          <a:xfrm>
            <a:off x="9650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9" name="object 1309"/>
          <p:cNvSpPr/>
          <p:nvPr/>
        </p:nvSpPr>
        <p:spPr>
          <a:xfrm>
            <a:off x="9657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0" name="object 1310"/>
          <p:cNvSpPr/>
          <p:nvPr/>
        </p:nvSpPr>
        <p:spPr>
          <a:xfrm>
            <a:off x="9664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1" name="object 1311"/>
          <p:cNvSpPr/>
          <p:nvPr/>
        </p:nvSpPr>
        <p:spPr>
          <a:xfrm>
            <a:off x="9672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2" name="object 1312"/>
          <p:cNvSpPr/>
          <p:nvPr/>
        </p:nvSpPr>
        <p:spPr>
          <a:xfrm>
            <a:off x="9679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3" name="object 1313"/>
          <p:cNvSpPr/>
          <p:nvPr/>
        </p:nvSpPr>
        <p:spPr>
          <a:xfrm>
            <a:off x="9686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4" name="object 1314"/>
          <p:cNvSpPr/>
          <p:nvPr/>
        </p:nvSpPr>
        <p:spPr>
          <a:xfrm>
            <a:off x="9694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5" name="object 1315"/>
          <p:cNvSpPr/>
          <p:nvPr/>
        </p:nvSpPr>
        <p:spPr>
          <a:xfrm>
            <a:off x="9701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6" name="object 1316"/>
          <p:cNvSpPr/>
          <p:nvPr/>
        </p:nvSpPr>
        <p:spPr>
          <a:xfrm>
            <a:off x="9707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7" name="object 1317"/>
          <p:cNvSpPr/>
          <p:nvPr/>
        </p:nvSpPr>
        <p:spPr>
          <a:xfrm>
            <a:off x="9715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8" name="object 1318"/>
          <p:cNvSpPr/>
          <p:nvPr/>
        </p:nvSpPr>
        <p:spPr>
          <a:xfrm>
            <a:off x="97225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9" name="object 1319"/>
          <p:cNvSpPr/>
          <p:nvPr/>
        </p:nvSpPr>
        <p:spPr>
          <a:xfrm>
            <a:off x="9729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0" name="object 1320"/>
          <p:cNvSpPr/>
          <p:nvPr/>
        </p:nvSpPr>
        <p:spPr>
          <a:xfrm>
            <a:off x="9737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1" name="object 1321"/>
          <p:cNvSpPr/>
          <p:nvPr/>
        </p:nvSpPr>
        <p:spPr>
          <a:xfrm>
            <a:off x="9744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2" name="object 1322"/>
          <p:cNvSpPr/>
          <p:nvPr/>
        </p:nvSpPr>
        <p:spPr>
          <a:xfrm>
            <a:off x="97518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3" name="object 1323"/>
          <p:cNvSpPr/>
          <p:nvPr/>
        </p:nvSpPr>
        <p:spPr>
          <a:xfrm>
            <a:off x="9759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4" name="object 1324"/>
          <p:cNvSpPr/>
          <p:nvPr/>
        </p:nvSpPr>
        <p:spPr>
          <a:xfrm>
            <a:off x="9765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5" name="object 1325"/>
          <p:cNvSpPr/>
          <p:nvPr/>
        </p:nvSpPr>
        <p:spPr>
          <a:xfrm>
            <a:off x="97728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6" name="object 1326"/>
          <p:cNvSpPr/>
          <p:nvPr/>
        </p:nvSpPr>
        <p:spPr>
          <a:xfrm>
            <a:off x="9780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7" name="object 1327"/>
          <p:cNvSpPr/>
          <p:nvPr/>
        </p:nvSpPr>
        <p:spPr>
          <a:xfrm>
            <a:off x="9787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8" name="object 1328"/>
          <p:cNvSpPr/>
          <p:nvPr/>
        </p:nvSpPr>
        <p:spPr>
          <a:xfrm>
            <a:off x="9794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9" name="object 1329"/>
          <p:cNvSpPr/>
          <p:nvPr/>
        </p:nvSpPr>
        <p:spPr>
          <a:xfrm>
            <a:off x="9802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0" name="object 1330"/>
          <p:cNvSpPr/>
          <p:nvPr/>
        </p:nvSpPr>
        <p:spPr>
          <a:xfrm>
            <a:off x="9809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1" name="object 1331"/>
          <p:cNvSpPr/>
          <p:nvPr/>
        </p:nvSpPr>
        <p:spPr>
          <a:xfrm>
            <a:off x="9816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2" name="object 1332"/>
          <p:cNvSpPr/>
          <p:nvPr/>
        </p:nvSpPr>
        <p:spPr>
          <a:xfrm>
            <a:off x="98230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3" name="object 1333"/>
          <p:cNvSpPr/>
          <p:nvPr/>
        </p:nvSpPr>
        <p:spPr>
          <a:xfrm>
            <a:off x="98303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4" name="object 1334"/>
          <p:cNvSpPr/>
          <p:nvPr/>
        </p:nvSpPr>
        <p:spPr>
          <a:xfrm>
            <a:off x="9837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5" name="object 1335"/>
          <p:cNvSpPr/>
          <p:nvPr/>
        </p:nvSpPr>
        <p:spPr>
          <a:xfrm>
            <a:off x="9845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6" name="object 1336"/>
          <p:cNvSpPr/>
          <p:nvPr/>
        </p:nvSpPr>
        <p:spPr>
          <a:xfrm>
            <a:off x="98523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7" name="object 1337"/>
          <p:cNvSpPr/>
          <p:nvPr/>
        </p:nvSpPr>
        <p:spPr>
          <a:xfrm>
            <a:off x="9859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8" name="object 1338"/>
          <p:cNvSpPr/>
          <p:nvPr/>
        </p:nvSpPr>
        <p:spPr>
          <a:xfrm>
            <a:off x="9867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9" name="object 1339"/>
          <p:cNvSpPr/>
          <p:nvPr/>
        </p:nvSpPr>
        <p:spPr>
          <a:xfrm>
            <a:off x="9874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0" name="object 1340"/>
          <p:cNvSpPr/>
          <p:nvPr/>
        </p:nvSpPr>
        <p:spPr>
          <a:xfrm>
            <a:off x="9880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1" name="object 1341"/>
          <p:cNvSpPr/>
          <p:nvPr/>
        </p:nvSpPr>
        <p:spPr>
          <a:xfrm>
            <a:off x="9887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2" name="object 1342"/>
          <p:cNvSpPr/>
          <p:nvPr/>
        </p:nvSpPr>
        <p:spPr>
          <a:xfrm>
            <a:off x="9895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3" name="object 1343"/>
          <p:cNvSpPr/>
          <p:nvPr/>
        </p:nvSpPr>
        <p:spPr>
          <a:xfrm>
            <a:off x="9902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4" name="object 1344"/>
          <p:cNvSpPr/>
          <p:nvPr/>
        </p:nvSpPr>
        <p:spPr>
          <a:xfrm>
            <a:off x="9909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5" name="object 1345"/>
          <p:cNvSpPr/>
          <p:nvPr/>
        </p:nvSpPr>
        <p:spPr>
          <a:xfrm>
            <a:off x="9917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6" name="object 1346"/>
          <p:cNvSpPr/>
          <p:nvPr/>
        </p:nvSpPr>
        <p:spPr>
          <a:xfrm>
            <a:off x="9924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7" name="object 1347"/>
          <p:cNvSpPr/>
          <p:nvPr/>
        </p:nvSpPr>
        <p:spPr>
          <a:xfrm>
            <a:off x="99319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8" name="object 1348"/>
          <p:cNvSpPr/>
          <p:nvPr/>
        </p:nvSpPr>
        <p:spPr>
          <a:xfrm>
            <a:off x="9938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9" name="object 1349"/>
          <p:cNvSpPr/>
          <p:nvPr/>
        </p:nvSpPr>
        <p:spPr>
          <a:xfrm>
            <a:off x="9945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0" name="object 1350"/>
          <p:cNvSpPr/>
          <p:nvPr/>
        </p:nvSpPr>
        <p:spPr>
          <a:xfrm>
            <a:off x="9952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1" name="object 1351"/>
          <p:cNvSpPr/>
          <p:nvPr/>
        </p:nvSpPr>
        <p:spPr>
          <a:xfrm>
            <a:off x="9960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2" name="object 1352"/>
          <p:cNvSpPr/>
          <p:nvPr/>
        </p:nvSpPr>
        <p:spPr>
          <a:xfrm>
            <a:off x="9967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3" name="object 1353"/>
          <p:cNvSpPr/>
          <p:nvPr/>
        </p:nvSpPr>
        <p:spPr>
          <a:xfrm>
            <a:off x="9974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4" name="object 1354"/>
          <p:cNvSpPr/>
          <p:nvPr/>
        </p:nvSpPr>
        <p:spPr>
          <a:xfrm>
            <a:off x="9982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5" name="object 1355"/>
          <p:cNvSpPr/>
          <p:nvPr/>
        </p:nvSpPr>
        <p:spPr>
          <a:xfrm>
            <a:off x="9989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6" name="object 1356"/>
          <p:cNvSpPr/>
          <p:nvPr/>
        </p:nvSpPr>
        <p:spPr>
          <a:xfrm>
            <a:off x="9995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7" name="object 1357"/>
          <p:cNvSpPr/>
          <p:nvPr/>
        </p:nvSpPr>
        <p:spPr>
          <a:xfrm>
            <a:off x="10003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8" name="object 1358"/>
          <p:cNvSpPr/>
          <p:nvPr/>
        </p:nvSpPr>
        <p:spPr>
          <a:xfrm>
            <a:off x="100104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9" name="object 1359"/>
          <p:cNvSpPr/>
          <p:nvPr/>
        </p:nvSpPr>
        <p:spPr>
          <a:xfrm>
            <a:off x="10017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0" name="object 1360"/>
          <p:cNvSpPr/>
          <p:nvPr/>
        </p:nvSpPr>
        <p:spPr>
          <a:xfrm>
            <a:off x="10025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1" name="object 1361"/>
          <p:cNvSpPr/>
          <p:nvPr/>
        </p:nvSpPr>
        <p:spPr>
          <a:xfrm>
            <a:off x="100324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2" name="object 1362"/>
          <p:cNvSpPr/>
          <p:nvPr/>
        </p:nvSpPr>
        <p:spPr>
          <a:xfrm>
            <a:off x="100397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3" name="object 1363"/>
          <p:cNvSpPr/>
          <p:nvPr/>
        </p:nvSpPr>
        <p:spPr>
          <a:xfrm>
            <a:off x="10047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4" name="object 1364"/>
          <p:cNvSpPr/>
          <p:nvPr/>
        </p:nvSpPr>
        <p:spPr>
          <a:xfrm>
            <a:off x="10053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5" name="object 1365"/>
          <p:cNvSpPr/>
          <p:nvPr/>
        </p:nvSpPr>
        <p:spPr>
          <a:xfrm>
            <a:off x="100606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6" name="object 1366"/>
          <p:cNvSpPr/>
          <p:nvPr/>
        </p:nvSpPr>
        <p:spPr>
          <a:xfrm>
            <a:off x="10068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7" name="object 1367"/>
          <p:cNvSpPr/>
          <p:nvPr/>
        </p:nvSpPr>
        <p:spPr>
          <a:xfrm>
            <a:off x="10075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8" name="object 1368"/>
          <p:cNvSpPr/>
          <p:nvPr/>
        </p:nvSpPr>
        <p:spPr>
          <a:xfrm>
            <a:off x="10082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9" name="object 1369"/>
          <p:cNvSpPr/>
          <p:nvPr/>
        </p:nvSpPr>
        <p:spPr>
          <a:xfrm>
            <a:off x="10089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0" name="object 1370"/>
          <p:cNvSpPr/>
          <p:nvPr/>
        </p:nvSpPr>
        <p:spPr>
          <a:xfrm>
            <a:off x="10097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1" name="object 1371"/>
          <p:cNvSpPr/>
          <p:nvPr/>
        </p:nvSpPr>
        <p:spPr>
          <a:xfrm>
            <a:off x="10104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2" name="object 1372"/>
          <p:cNvSpPr/>
          <p:nvPr/>
        </p:nvSpPr>
        <p:spPr>
          <a:xfrm>
            <a:off x="101109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3" name="object 1373"/>
          <p:cNvSpPr/>
          <p:nvPr/>
        </p:nvSpPr>
        <p:spPr>
          <a:xfrm>
            <a:off x="101182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4" name="object 1374"/>
          <p:cNvSpPr/>
          <p:nvPr/>
        </p:nvSpPr>
        <p:spPr>
          <a:xfrm>
            <a:off x="10125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5" name="object 1375"/>
          <p:cNvSpPr/>
          <p:nvPr/>
        </p:nvSpPr>
        <p:spPr>
          <a:xfrm>
            <a:off x="10132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6" name="object 1376"/>
          <p:cNvSpPr/>
          <p:nvPr/>
        </p:nvSpPr>
        <p:spPr>
          <a:xfrm>
            <a:off x="101402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7" name="object 1377"/>
          <p:cNvSpPr/>
          <p:nvPr/>
        </p:nvSpPr>
        <p:spPr>
          <a:xfrm>
            <a:off x="10147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8" name="object 1378"/>
          <p:cNvSpPr/>
          <p:nvPr/>
        </p:nvSpPr>
        <p:spPr>
          <a:xfrm>
            <a:off x="10154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9" name="object 1379"/>
          <p:cNvSpPr/>
          <p:nvPr/>
        </p:nvSpPr>
        <p:spPr>
          <a:xfrm>
            <a:off x="101622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0" name="object 1380"/>
          <p:cNvSpPr/>
          <p:nvPr/>
        </p:nvSpPr>
        <p:spPr>
          <a:xfrm>
            <a:off x="10168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1" name="object 1381"/>
          <p:cNvSpPr/>
          <p:nvPr/>
        </p:nvSpPr>
        <p:spPr>
          <a:xfrm>
            <a:off x="10175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2" name="object 1382"/>
          <p:cNvSpPr/>
          <p:nvPr/>
        </p:nvSpPr>
        <p:spPr>
          <a:xfrm>
            <a:off x="10183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3" name="object 1383"/>
          <p:cNvSpPr/>
          <p:nvPr/>
        </p:nvSpPr>
        <p:spPr>
          <a:xfrm>
            <a:off x="10190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4" name="object 1384"/>
          <p:cNvSpPr/>
          <p:nvPr/>
        </p:nvSpPr>
        <p:spPr>
          <a:xfrm>
            <a:off x="10197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5" name="object 1385"/>
          <p:cNvSpPr/>
          <p:nvPr/>
        </p:nvSpPr>
        <p:spPr>
          <a:xfrm>
            <a:off x="10205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6" name="object 1386"/>
          <p:cNvSpPr/>
          <p:nvPr/>
        </p:nvSpPr>
        <p:spPr>
          <a:xfrm>
            <a:off x="10212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7" name="object 1387"/>
          <p:cNvSpPr/>
          <p:nvPr/>
        </p:nvSpPr>
        <p:spPr>
          <a:xfrm>
            <a:off x="102197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8" name="object 1388"/>
          <p:cNvSpPr/>
          <p:nvPr/>
        </p:nvSpPr>
        <p:spPr>
          <a:xfrm>
            <a:off x="10226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9" name="object 1389"/>
          <p:cNvSpPr/>
          <p:nvPr/>
        </p:nvSpPr>
        <p:spPr>
          <a:xfrm>
            <a:off x="10233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0" name="object 1390"/>
          <p:cNvSpPr/>
          <p:nvPr/>
        </p:nvSpPr>
        <p:spPr>
          <a:xfrm>
            <a:off x="102407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1" name="object 1391"/>
          <p:cNvSpPr/>
          <p:nvPr/>
        </p:nvSpPr>
        <p:spPr>
          <a:xfrm>
            <a:off x="10248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2" name="object 1392"/>
          <p:cNvSpPr/>
          <p:nvPr/>
        </p:nvSpPr>
        <p:spPr>
          <a:xfrm>
            <a:off x="10255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3" name="object 1393"/>
          <p:cNvSpPr/>
          <p:nvPr/>
        </p:nvSpPr>
        <p:spPr>
          <a:xfrm>
            <a:off x="10262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4" name="object 1394"/>
          <p:cNvSpPr/>
          <p:nvPr/>
        </p:nvSpPr>
        <p:spPr>
          <a:xfrm>
            <a:off x="102700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5" name="object 1395"/>
          <p:cNvSpPr/>
          <p:nvPr/>
        </p:nvSpPr>
        <p:spPr>
          <a:xfrm>
            <a:off x="10277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6" name="object 1396"/>
          <p:cNvSpPr/>
          <p:nvPr/>
        </p:nvSpPr>
        <p:spPr>
          <a:xfrm>
            <a:off x="10283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7" name="object 1397"/>
          <p:cNvSpPr/>
          <p:nvPr/>
        </p:nvSpPr>
        <p:spPr>
          <a:xfrm>
            <a:off x="10290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8" name="object 1398"/>
          <p:cNvSpPr/>
          <p:nvPr/>
        </p:nvSpPr>
        <p:spPr>
          <a:xfrm>
            <a:off x="102983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9" name="object 1399"/>
          <p:cNvSpPr/>
          <p:nvPr/>
        </p:nvSpPr>
        <p:spPr>
          <a:xfrm>
            <a:off x="10305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0" name="object 1400"/>
          <p:cNvSpPr/>
          <p:nvPr/>
        </p:nvSpPr>
        <p:spPr>
          <a:xfrm>
            <a:off x="10312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1" name="object 1401"/>
          <p:cNvSpPr/>
          <p:nvPr/>
        </p:nvSpPr>
        <p:spPr>
          <a:xfrm>
            <a:off x="10320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2" name="object 1402"/>
          <p:cNvSpPr/>
          <p:nvPr/>
        </p:nvSpPr>
        <p:spPr>
          <a:xfrm>
            <a:off x="103276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3" name="object 1403"/>
          <p:cNvSpPr/>
          <p:nvPr/>
        </p:nvSpPr>
        <p:spPr>
          <a:xfrm>
            <a:off x="10334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4" name="object 1404"/>
          <p:cNvSpPr/>
          <p:nvPr/>
        </p:nvSpPr>
        <p:spPr>
          <a:xfrm>
            <a:off x="10341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5" name="object 1405"/>
          <p:cNvSpPr/>
          <p:nvPr/>
        </p:nvSpPr>
        <p:spPr>
          <a:xfrm>
            <a:off x="103485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6" name="object 1406"/>
          <p:cNvSpPr/>
          <p:nvPr/>
        </p:nvSpPr>
        <p:spPr>
          <a:xfrm>
            <a:off x="10355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7" name="object 1407"/>
          <p:cNvSpPr/>
          <p:nvPr/>
        </p:nvSpPr>
        <p:spPr>
          <a:xfrm>
            <a:off x="10363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8" name="object 1408"/>
          <p:cNvSpPr/>
          <p:nvPr/>
        </p:nvSpPr>
        <p:spPr>
          <a:xfrm>
            <a:off x="10370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9" name="object 1409"/>
          <p:cNvSpPr/>
          <p:nvPr/>
        </p:nvSpPr>
        <p:spPr>
          <a:xfrm>
            <a:off x="103778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0" name="object 1410"/>
          <p:cNvSpPr/>
          <p:nvPr/>
        </p:nvSpPr>
        <p:spPr>
          <a:xfrm>
            <a:off x="10385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1" name="object 1411"/>
          <p:cNvSpPr/>
          <p:nvPr/>
        </p:nvSpPr>
        <p:spPr>
          <a:xfrm>
            <a:off x="10392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2" name="object 1412"/>
          <p:cNvSpPr/>
          <p:nvPr/>
        </p:nvSpPr>
        <p:spPr>
          <a:xfrm>
            <a:off x="103987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3" name="object 1413"/>
          <p:cNvSpPr/>
          <p:nvPr/>
        </p:nvSpPr>
        <p:spPr>
          <a:xfrm>
            <a:off x="104061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4" name="object 1414"/>
          <p:cNvSpPr/>
          <p:nvPr/>
        </p:nvSpPr>
        <p:spPr>
          <a:xfrm>
            <a:off x="10413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5" name="object 1415"/>
          <p:cNvSpPr/>
          <p:nvPr/>
        </p:nvSpPr>
        <p:spPr>
          <a:xfrm>
            <a:off x="10420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6" name="object 1416"/>
          <p:cNvSpPr/>
          <p:nvPr/>
        </p:nvSpPr>
        <p:spPr>
          <a:xfrm>
            <a:off x="104281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7" name="object 1417"/>
          <p:cNvSpPr/>
          <p:nvPr/>
        </p:nvSpPr>
        <p:spPr>
          <a:xfrm>
            <a:off x="10435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8" name="object 1418"/>
          <p:cNvSpPr/>
          <p:nvPr/>
        </p:nvSpPr>
        <p:spPr>
          <a:xfrm>
            <a:off x="10442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9" name="object 1419"/>
          <p:cNvSpPr/>
          <p:nvPr/>
        </p:nvSpPr>
        <p:spPr>
          <a:xfrm>
            <a:off x="10450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0" name="object 1420"/>
          <p:cNvSpPr/>
          <p:nvPr/>
        </p:nvSpPr>
        <p:spPr>
          <a:xfrm>
            <a:off x="104563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1" name="object 1421"/>
          <p:cNvSpPr/>
          <p:nvPr/>
        </p:nvSpPr>
        <p:spPr>
          <a:xfrm>
            <a:off x="10463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2" name="object 1422"/>
          <p:cNvSpPr/>
          <p:nvPr/>
        </p:nvSpPr>
        <p:spPr>
          <a:xfrm>
            <a:off x="10471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3" name="object 1423"/>
          <p:cNvSpPr/>
          <p:nvPr/>
        </p:nvSpPr>
        <p:spPr>
          <a:xfrm>
            <a:off x="10478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4" name="object 1424"/>
          <p:cNvSpPr/>
          <p:nvPr/>
        </p:nvSpPr>
        <p:spPr>
          <a:xfrm>
            <a:off x="104856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5" name="object 1425"/>
          <p:cNvSpPr/>
          <p:nvPr/>
        </p:nvSpPr>
        <p:spPr>
          <a:xfrm>
            <a:off x="10493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6" name="object 1426"/>
          <p:cNvSpPr/>
          <p:nvPr/>
        </p:nvSpPr>
        <p:spPr>
          <a:xfrm>
            <a:off x="10500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7" name="object 1427"/>
          <p:cNvSpPr/>
          <p:nvPr/>
        </p:nvSpPr>
        <p:spPr>
          <a:xfrm>
            <a:off x="105076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8" name="object 1428"/>
          <p:cNvSpPr/>
          <p:nvPr/>
        </p:nvSpPr>
        <p:spPr>
          <a:xfrm>
            <a:off x="10513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9" name="object 1429"/>
          <p:cNvSpPr/>
          <p:nvPr/>
        </p:nvSpPr>
        <p:spPr>
          <a:xfrm>
            <a:off x="10521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0" name="object 1430"/>
          <p:cNvSpPr/>
          <p:nvPr/>
        </p:nvSpPr>
        <p:spPr>
          <a:xfrm>
            <a:off x="10528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1" name="object 1431"/>
          <p:cNvSpPr/>
          <p:nvPr/>
        </p:nvSpPr>
        <p:spPr>
          <a:xfrm>
            <a:off x="10535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2" name="object 1432"/>
          <p:cNvSpPr/>
          <p:nvPr/>
        </p:nvSpPr>
        <p:spPr>
          <a:xfrm>
            <a:off x="10543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3" name="object 1433"/>
          <p:cNvSpPr/>
          <p:nvPr/>
        </p:nvSpPr>
        <p:spPr>
          <a:xfrm>
            <a:off x="10550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4" name="object 1434"/>
          <p:cNvSpPr/>
          <p:nvPr/>
        </p:nvSpPr>
        <p:spPr>
          <a:xfrm>
            <a:off x="10557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5" name="object 1435"/>
          <p:cNvSpPr/>
          <p:nvPr/>
        </p:nvSpPr>
        <p:spPr>
          <a:xfrm>
            <a:off x="10565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6" name="object 1436"/>
          <p:cNvSpPr/>
          <p:nvPr/>
        </p:nvSpPr>
        <p:spPr>
          <a:xfrm>
            <a:off x="10571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7" name="object 1437"/>
          <p:cNvSpPr/>
          <p:nvPr/>
        </p:nvSpPr>
        <p:spPr>
          <a:xfrm>
            <a:off x="10578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8" name="object 1438"/>
          <p:cNvSpPr/>
          <p:nvPr/>
        </p:nvSpPr>
        <p:spPr>
          <a:xfrm>
            <a:off x="105861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9" name="object 1439"/>
          <p:cNvSpPr/>
          <p:nvPr/>
        </p:nvSpPr>
        <p:spPr>
          <a:xfrm>
            <a:off x="10593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0" name="object 1440"/>
          <p:cNvSpPr/>
          <p:nvPr/>
        </p:nvSpPr>
        <p:spPr>
          <a:xfrm>
            <a:off x="10600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1" name="object 1441"/>
          <p:cNvSpPr/>
          <p:nvPr/>
        </p:nvSpPr>
        <p:spPr>
          <a:xfrm>
            <a:off x="10608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2" name="object 1442"/>
          <p:cNvSpPr/>
          <p:nvPr/>
        </p:nvSpPr>
        <p:spPr>
          <a:xfrm>
            <a:off x="106154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3" name="object 1443"/>
          <p:cNvSpPr/>
          <p:nvPr/>
        </p:nvSpPr>
        <p:spPr>
          <a:xfrm>
            <a:off x="10622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4" name="object 1444"/>
          <p:cNvSpPr/>
          <p:nvPr/>
        </p:nvSpPr>
        <p:spPr>
          <a:xfrm>
            <a:off x="10629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5" name="object 1445"/>
          <p:cNvSpPr/>
          <p:nvPr/>
        </p:nvSpPr>
        <p:spPr>
          <a:xfrm>
            <a:off x="106364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6" name="object 1446"/>
          <p:cNvSpPr/>
          <p:nvPr/>
        </p:nvSpPr>
        <p:spPr>
          <a:xfrm>
            <a:off x="10643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7" name="object 1447"/>
          <p:cNvSpPr/>
          <p:nvPr/>
        </p:nvSpPr>
        <p:spPr>
          <a:xfrm>
            <a:off x="10651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8" name="object 1448"/>
          <p:cNvSpPr/>
          <p:nvPr/>
        </p:nvSpPr>
        <p:spPr>
          <a:xfrm>
            <a:off x="10658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9" name="object 1449"/>
          <p:cNvSpPr/>
          <p:nvPr/>
        </p:nvSpPr>
        <p:spPr>
          <a:xfrm>
            <a:off x="10665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0" name="object 1450"/>
          <p:cNvSpPr/>
          <p:nvPr/>
        </p:nvSpPr>
        <p:spPr>
          <a:xfrm>
            <a:off x="10673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1" name="object 1451"/>
          <p:cNvSpPr/>
          <p:nvPr/>
        </p:nvSpPr>
        <p:spPr>
          <a:xfrm>
            <a:off x="10680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2" name="object 1452"/>
          <p:cNvSpPr/>
          <p:nvPr/>
        </p:nvSpPr>
        <p:spPr>
          <a:xfrm>
            <a:off x="106866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3" name="object 1453"/>
          <p:cNvSpPr/>
          <p:nvPr/>
        </p:nvSpPr>
        <p:spPr>
          <a:xfrm>
            <a:off x="106939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4" name="object 1454"/>
          <p:cNvSpPr/>
          <p:nvPr/>
        </p:nvSpPr>
        <p:spPr>
          <a:xfrm>
            <a:off x="10701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5" name="object 1455"/>
          <p:cNvSpPr/>
          <p:nvPr/>
        </p:nvSpPr>
        <p:spPr>
          <a:xfrm>
            <a:off x="10708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6" name="object 1456"/>
          <p:cNvSpPr/>
          <p:nvPr/>
        </p:nvSpPr>
        <p:spPr>
          <a:xfrm>
            <a:off x="107159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7" name="object 1457"/>
          <p:cNvSpPr/>
          <p:nvPr/>
        </p:nvSpPr>
        <p:spPr>
          <a:xfrm>
            <a:off x="10723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8" name="object 1458"/>
          <p:cNvSpPr/>
          <p:nvPr/>
        </p:nvSpPr>
        <p:spPr>
          <a:xfrm>
            <a:off x="10730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9" name="object 1459"/>
          <p:cNvSpPr/>
          <p:nvPr/>
        </p:nvSpPr>
        <p:spPr>
          <a:xfrm>
            <a:off x="10737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0" name="object 1460"/>
          <p:cNvSpPr/>
          <p:nvPr/>
        </p:nvSpPr>
        <p:spPr>
          <a:xfrm>
            <a:off x="10744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1" name="object 1461"/>
          <p:cNvSpPr/>
          <p:nvPr/>
        </p:nvSpPr>
        <p:spPr>
          <a:xfrm>
            <a:off x="10751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2" name="object 1462"/>
          <p:cNvSpPr/>
          <p:nvPr/>
        </p:nvSpPr>
        <p:spPr>
          <a:xfrm>
            <a:off x="10758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3" name="object 1463"/>
          <p:cNvSpPr/>
          <p:nvPr/>
        </p:nvSpPr>
        <p:spPr>
          <a:xfrm>
            <a:off x="10766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4" name="object 1464"/>
          <p:cNvSpPr/>
          <p:nvPr/>
        </p:nvSpPr>
        <p:spPr>
          <a:xfrm>
            <a:off x="10773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5" name="object 1465"/>
          <p:cNvSpPr/>
          <p:nvPr/>
        </p:nvSpPr>
        <p:spPr>
          <a:xfrm>
            <a:off x="10780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6" name="object 1466"/>
          <p:cNvSpPr/>
          <p:nvPr/>
        </p:nvSpPr>
        <p:spPr>
          <a:xfrm>
            <a:off x="10788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7" name="object 1467"/>
          <p:cNvSpPr/>
          <p:nvPr/>
        </p:nvSpPr>
        <p:spPr>
          <a:xfrm>
            <a:off x="107955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8" name="object 1468"/>
          <p:cNvSpPr/>
          <p:nvPr/>
        </p:nvSpPr>
        <p:spPr>
          <a:xfrm>
            <a:off x="10801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9" name="object 1469"/>
          <p:cNvSpPr/>
          <p:nvPr/>
        </p:nvSpPr>
        <p:spPr>
          <a:xfrm>
            <a:off x="10809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0" name="object 1470"/>
          <p:cNvSpPr/>
          <p:nvPr/>
        </p:nvSpPr>
        <p:spPr>
          <a:xfrm>
            <a:off x="10816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1" name="object 1471"/>
          <p:cNvSpPr/>
          <p:nvPr/>
        </p:nvSpPr>
        <p:spPr>
          <a:xfrm>
            <a:off x="10823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2" name="object 1472"/>
          <p:cNvSpPr/>
          <p:nvPr/>
        </p:nvSpPr>
        <p:spPr>
          <a:xfrm>
            <a:off x="10831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3" name="object 1473"/>
          <p:cNvSpPr/>
          <p:nvPr/>
        </p:nvSpPr>
        <p:spPr>
          <a:xfrm>
            <a:off x="10838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4" name="object 1474"/>
          <p:cNvSpPr/>
          <p:nvPr/>
        </p:nvSpPr>
        <p:spPr>
          <a:xfrm>
            <a:off x="10845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5" name="object 1475"/>
          <p:cNvSpPr/>
          <p:nvPr/>
        </p:nvSpPr>
        <p:spPr>
          <a:xfrm>
            <a:off x="10853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6" name="object 1476"/>
          <p:cNvSpPr/>
          <p:nvPr/>
        </p:nvSpPr>
        <p:spPr>
          <a:xfrm>
            <a:off x="10859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7" name="object 1477"/>
          <p:cNvSpPr/>
          <p:nvPr/>
        </p:nvSpPr>
        <p:spPr>
          <a:xfrm>
            <a:off x="10866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8" name="object 1478"/>
          <p:cNvSpPr/>
          <p:nvPr/>
        </p:nvSpPr>
        <p:spPr>
          <a:xfrm>
            <a:off x="108740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9" name="object 1479"/>
          <p:cNvSpPr/>
          <p:nvPr/>
        </p:nvSpPr>
        <p:spPr>
          <a:xfrm>
            <a:off x="10881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0" name="object 1480"/>
          <p:cNvSpPr/>
          <p:nvPr/>
        </p:nvSpPr>
        <p:spPr>
          <a:xfrm>
            <a:off x="10888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1" name="object 1481"/>
          <p:cNvSpPr/>
          <p:nvPr/>
        </p:nvSpPr>
        <p:spPr>
          <a:xfrm>
            <a:off x="10896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2" name="object 1482"/>
          <p:cNvSpPr/>
          <p:nvPr/>
        </p:nvSpPr>
        <p:spPr>
          <a:xfrm>
            <a:off x="10903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3" name="object 1483"/>
          <p:cNvSpPr/>
          <p:nvPr/>
        </p:nvSpPr>
        <p:spPr>
          <a:xfrm>
            <a:off x="10910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4" name="object 1484"/>
          <p:cNvSpPr/>
          <p:nvPr/>
        </p:nvSpPr>
        <p:spPr>
          <a:xfrm>
            <a:off x="10916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5" name="object 1485"/>
          <p:cNvSpPr/>
          <p:nvPr/>
        </p:nvSpPr>
        <p:spPr>
          <a:xfrm>
            <a:off x="109242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6" name="object 1486"/>
          <p:cNvSpPr/>
          <p:nvPr/>
        </p:nvSpPr>
        <p:spPr>
          <a:xfrm>
            <a:off x="10931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7" name="object 1487"/>
          <p:cNvSpPr/>
          <p:nvPr/>
        </p:nvSpPr>
        <p:spPr>
          <a:xfrm>
            <a:off x="10938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8" name="object 1488"/>
          <p:cNvSpPr/>
          <p:nvPr/>
        </p:nvSpPr>
        <p:spPr>
          <a:xfrm>
            <a:off x="10946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9" name="object 1489"/>
          <p:cNvSpPr/>
          <p:nvPr/>
        </p:nvSpPr>
        <p:spPr>
          <a:xfrm>
            <a:off x="10953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0" name="object 1490"/>
          <p:cNvSpPr/>
          <p:nvPr/>
        </p:nvSpPr>
        <p:spPr>
          <a:xfrm>
            <a:off x="10960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1" name="object 1491"/>
          <p:cNvSpPr/>
          <p:nvPr/>
        </p:nvSpPr>
        <p:spPr>
          <a:xfrm>
            <a:off x="10968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2" name="object 1492"/>
          <p:cNvSpPr/>
          <p:nvPr/>
        </p:nvSpPr>
        <p:spPr>
          <a:xfrm>
            <a:off x="10974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3" name="object 1493"/>
          <p:cNvSpPr/>
          <p:nvPr/>
        </p:nvSpPr>
        <p:spPr>
          <a:xfrm>
            <a:off x="10981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4" name="object 1494"/>
          <p:cNvSpPr/>
          <p:nvPr/>
        </p:nvSpPr>
        <p:spPr>
          <a:xfrm>
            <a:off x="10989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5" name="object 1495"/>
          <p:cNvSpPr/>
          <p:nvPr/>
        </p:nvSpPr>
        <p:spPr>
          <a:xfrm>
            <a:off x="10996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6" name="object 1496"/>
          <p:cNvSpPr/>
          <p:nvPr/>
        </p:nvSpPr>
        <p:spPr>
          <a:xfrm>
            <a:off x="110038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7" name="object 1497"/>
          <p:cNvSpPr/>
          <p:nvPr/>
        </p:nvSpPr>
        <p:spPr>
          <a:xfrm>
            <a:off x="11011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8" name="object 1498"/>
          <p:cNvSpPr/>
          <p:nvPr/>
        </p:nvSpPr>
        <p:spPr>
          <a:xfrm>
            <a:off x="11018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9" name="object 1499"/>
          <p:cNvSpPr/>
          <p:nvPr/>
        </p:nvSpPr>
        <p:spPr>
          <a:xfrm>
            <a:off x="11025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0" name="object 1500"/>
          <p:cNvSpPr/>
          <p:nvPr/>
        </p:nvSpPr>
        <p:spPr>
          <a:xfrm>
            <a:off x="11032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1" name="object 1501"/>
          <p:cNvSpPr/>
          <p:nvPr/>
        </p:nvSpPr>
        <p:spPr>
          <a:xfrm>
            <a:off x="11039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2" name="object 1502"/>
          <p:cNvSpPr/>
          <p:nvPr/>
        </p:nvSpPr>
        <p:spPr>
          <a:xfrm>
            <a:off x="11046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3" name="object 1503"/>
          <p:cNvSpPr/>
          <p:nvPr/>
        </p:nvSpPr>
        <p:spPr>
          <a:xfrm>
            <a:off x="110540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4" name="object 1504"/>
          <p:cNvSpPr/>
          <p:nvPr/>
        </p:nvSpPr>
        <p:spPr>
          <a:xfrm>
            <a:off x="11061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5" name="object 1505"/>
          <p:cNvSpPr/>
          <p:nvPr/>
        </p:nvSpPr>
        <p:spPr>
          <a:xfrm>
            <a:off x="11068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6" name="object 1506"/>
          <p:cNvSpPr/>
          <p:nvPr/>
        </p:nvSpPr>
        <p:spPr>
          <a:xfrm>
            <a:off x="11076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7" name="object 1507"/>
          <p:cNvSpPr/>
          <p:nvPr/>
        </p:nvSpPr>
        <p:spPr>
          <a:xfrm>
            <a:off x="110833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8" name="object 1508"/>
          <p:cNvSpPr/>
          <p:nvPr/>
        </p:nvSpPr>
        <p:spPr>
          <a:xfrm>
            <a:off x="11089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9" name="object 1509"/>
          <p:cNvSpPr/>
          <p:nvPr/>
        </p:nvSpPr>
        <p:spPr>
          <a:xfrm>
            <a:off x="11097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0" name="object 1510"/>
          <p:cNvSpPr/>
          <p:nvPr/>
        </p:nvSpPr>
        <p:spPr>
          <a:xfrm>
            <a:off x="11104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1" name="object 1511"/>
          <p:cNvSpPr/>
          <p:nvPr/>
        </p:nvSpPr>
        <p:spPr>
          <a:xfrm>
            <a:off x="111116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2" name="object 1512"/>
          <p:cNvSpPr/>
          <p:nvPr/>
        </p:nvSpPr>
        <p:spPr>
          <a:xfrm>
            <a:off x="11118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3" name="object 1513"/>
          <p:cNvSpPr/>
          <p:nvPr/>
        </p:nvSpPr>
        <p:spPr>
          <a:xfrm>
            <a:off x="11126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4" name="object 1514"/>
          <p:cNvSpPr/>
          <p:nvPr/>
        </p:nvSpPr>
        <p:spPr>
          <a:xfrm>
            <a:off x="111336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5" name="object 1515"/>
          <p:cNvSpPr/>
          <p:nvPr/>
        </p:nvSpPr>
        <p:spPr>
          <a:xfrm>
            <a:off x="11140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6" name="object 1516"/>
          <p:cNvSpPr/>
          <p:nvPr/>
        </p:nvSpPr>
        <p:spPr>
          <a:xfrm>
            <a:off x="11147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7" name="object 1517"/>
          <p:cNvSpPr/>
          <p:nvPr/>
        </p:nvSpPr>
        <p:spPr>
          <a:xfrm>
            <a:off x="11154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8" name="object 1518"/>
          <p:cNvSpPr/>
          <p:nvPr/>
        </p:nvSpPr>
        <p:spPr>
          <a:xfrm>
            <a:off x="111619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9" name="object 1519"/>
          <p:cNvSpPr/>
          <p:nvPr/>
        </p:nvSpPr>
        <p:spPr>
          <a:xfrm>
            <a:off x="11169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0" name="object 1520"/>
          <p:cNvSpPr/>
          <p:nvPr/>
        </p:nvSpPr>
        <p:spPr>
          <a:xfrm>
            <a:off x="11176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1" name="object 1521"/>
          <p:cNvSpPr/>
          <p:nvPr/>
        </p:nvSpPr>
        <p:spPr>
          <a:xfrm>
            <a:off x="11183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2" name="object 1522"/>
          <p:cNvSpPr/>
          <p:nvPr/>
        </p:nvSpPr>
        <p:spPr>
          <a:xfrm>
            <a:off x="11191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3" name="object 1523"/>
          <p:cNvSpPr/>
          <p:nvPr/>
        </p:nvSpPr>
        <p:spPr>
          <a:xfrm>
            <a:off x="11198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4" name="object 1524"/>
          <p:cNvSpPr/>
          <p:nvPr/>
        </p:nvSpPr>
        <p:spPr>
          <a:xfrm>
            <a:off x="11204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5" name="object 1525"/>
          <p:cNvSpPr/>
          <p:nvPr/>
        </p:nvSpPr>
        <p:spPr>
          <a:xfrm>
            <a:off x="112121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6" name="object 1526"/>
          <p:cNvSpPr/>
          <p:nvPr/>
        </p:nvSpPr>
        <p:spPr>
          <a:xfrm>
            <a:off x="11219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7" name="object 1527"/>
          <p:cNvSpPr/>
          <p:nvPr/>
        </p:nvSpPr>
        <p:spPr>
          <a:xfrm>
            <a:off x="11226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8" name="object 1528"/>
          <p:cNvSpPr/>
          <p:nvPr/>
        </p:nvSpPr>
        <p:spPr>
          <a:xfrm>
            <a:off x="11234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9" name="object 1529"/>
          <p:cNvSpPr/>
          <p:nvPr/>
        </p:nvSpPr>
        <p:spPr>
          <a:xfrm>
            <a:off x="112414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0" name="object 1530"/>
          <p:cNvSpPr/>
          <p:nvPr/>
        </p:nvSpPr>
        <p:spPr>
          <a:xfrm>
            <a:off x="11248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1" name="object 1531"/>
          <p:cNvSpPr/>
          <p:nvPr/>
        </p:nvSpPr>
        <p:spPr>
          <a:xfrm>
            <a:off x="11256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2" name="object 1532"/>
          <p:cNvSpPr/>
          <p:nvPr/>
        </p:nvSpPr>
        <p:spPr>
          <a:xfrm>
            <a:off x="11262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3" name="object 1533"/>
          <p:cNvSpPr/>
          <p:nvPr/>
        </p:nvSpPr>
        <p:spPr>
          <a:xfrm>
            <a:off x="11269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4" name="object 1534"/>
          <p:cNvSpPr/>
          <p:nvPr/>
        </p:nvSpPr>
        <p:spPr>
          <a:xfrm>
            <a:off x="11277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5" name="object 1535"/>
          <p:cNvSpPr/>
          <p:nvPr/>
        </p:nvSpPr>
        <p:spPr>
          <a:xfrm>
            <a:off x="11284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6" name="object 1536"/>
          <p:cNvSpPr/>
          <p:nvPr/>
        </p:nvSpPr>
        <p:spPr>
          <a:xfrm>
            <a:off x="112917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7" name="object 1537"/>
          <p:cNvSpPr/>
          <p:nvPr/>
        </p:nvSpPr>
        <p:spPr>
          <a:xfrm>
            <a:off x="11299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8" name="object 1538"/>
          <p:cNvSpPr/>
          <p:nvPr/>
        </p:nvSpPr>
        <p:spPr>
          <a:xfrm>
            <a:off x="11306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9" name="object 1539"/>
          <p:cNvSpPr/>
          <p:nvPr/>
        </p:nvSpPr>
        <p:spPr>
          <a:xfrm>
            <a:off x="11313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0" name="object 1540"/>
          <p:cNvSpPr/>
          <p:nvPr/>
        </p:nvSpPr>
        <p:spPr>
          <a:xfrm>
            <a:off x="113199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1" name="object 1541"/>
          <p:cNvSpPr/>
          <p:nvPr/>
        </p:nvSpPr>
        <p:spPr>
          <a:xfrm>
            <a:off x="11327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2" name="object 1542"/>
          <p:cNvSpPr/>
          <p:nvPr/>
        </p:nvSpPr>
        <p:spPr>
          <a:xfrm>
            <a:off x="11334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3" name="object 1543"/>
          <p:cNvSpPr/>
          <p:nvPr/>
        </p:nvSpPr>
        <p:spPr>
          <a:xfrm>
            <a:off x="113419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4" name="object 1544"/>
          <p:cNvSpPr/>
          <p:nvPr/>
        </p:nvSpPr>
        <p:spPr>
          <a:xfrm>
            <a:off x="11349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5" name="object 1545"/>
          <p:cNvSpPr/>
          <p:nvPr/>
        </p:nvSpPr>
        <p:spPr>
          <a:xfrm>
            <a:off x="11356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6" name="object 1546"/>
          <p:cNvSpPr/>
          <p:nvPr/>
        </p:nvSpPr>
        <p:spPr>
          <a:xfrm>
            <a:off x="11363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7" name="object 1547"/>
          <p:cNvSpPr/>
          <p:nvPr/>
        </p:nvSpPr>
        <p:spPr>
          <a:xfrm>
            <a:off x="113712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8" name="object 1548"/>
          <p:cNvSpPr/>
          <p:nvPr/>
        </p:nvSpPr>
        <p:spPr>
          <a:xfrm>
            <a:off x="11377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9" name="object 1549"/>
          <p:cNvSpPr/>
          <p:nvPr/>
        </p:nvSpPr>
        <p:spPr>
          <a:xfrm>
            <a:off x="11384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0" name="object 1550"/>
          <p:cNvSpPr/>
          <p:nvPr/>
        </p:nvSpPr>
        <p:spPr>
          <a:xfrm>
            <a:off x="11392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1" name="object 1551"/>
          <p:cNvSpPr/>
          <p:nvPr/>
        </p:nvSpPr>
        <p:spPr>
          <a:xfrm>
            <a:off x="11399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2" name="object 1552"/>
          <p:cNvSpPr/>
          <p:nvPr/>
        </p:nvSpPr>
        <p:spPr>
          <a:xfrm>
            <a:off x="11406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3" name="object 1553"/>
          <p:cNvSpPr/>
          <p:nvPr/>
        </p:nvSpPr>
        <p:spPr>
          <a:xfrm>
            <a:off x="11414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4" name="object 1554"/>
          <p:cNvSpPr/>
          <p:nvPr/>
        </p:nvSpPr>
        <p:spPr>
          <a:xfrm>
            <a:off x="11421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5" name="object 1555"/>
          <p:cNvSpPr/>
          <p:nvPr/>
        </p:nvSpPr>
        <p:spPr>
          <a:xfrm>
            <a:off x="11428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6" name="object 1556"/>
          <p:cNvSpPr/>
          <p:nvPr/>
        </p:nvSpPr>
        <p:spPr>
          <a:xfrm>
            <a:off x="11435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7" name="object 1557"/>
          <p:cNvSpPr/>
          <p:nvPr/>
        </p:nvSpPr>
        <p:spPr>
          <a:xfrm>
            <a:off x="11442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8" name="object 1558"/>
          <p:cNvSpPr/>
          <p:nvPr/>
        </p:nvSpPr>
        <p:spPr>
          <a:xfrm>
            <a:off x="114497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9" name="object 1559"/>
          <p:cNvSpPr/>
          <p:nvPr/>
        </p:nvSpPr>
        <p:spPr>
          <a:xfrm>
            <a:off x="11457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0" name="object 1560"/>
          <p:cNvSpPr/>
          <p:nvPr/>
        </p:nvSpPr>
        <p:spPr>
          <a:xfrm>
            <a:off x="11464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1" name="object 1561"/>
          <p:cNvSpPr/>
          <p:nvPr/>
        </p:nvSpPr>
        <p:spPr>
          <a:xfrm>
            <a:off x="11471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2" name="object 1562"/>
          <p:cNvSpPr/>
          <p:nvPr/>
        </p:nvSpPr>
        <p:spPr>
          <a:xfrm>
            <a:off x="11479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3" name="object 1563"/>
          <p:cNvSpPr/>
          <p:nvPr/>
        </p:nvSpPr>
        <p:spPr>
          <a:xfrm>
            <a:off x="11486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4" name="object 1564"/>
          <p:cNvSpPr/>
          <p:nvPr/>
        </p:nvSpPr>
        <p:spPr>
          <a:xfrm>
            <a:off x="11492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5" name="object 1565"/>
          <p:cNvSpPr/>
          <p:nvPr/>
        </p:nvSpPr>
        <p:spPr>
          <a:xfrm>
            <a:off x="115000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6" name="object 1566"/>
          <p:cNvSpPr/>
          <p:nvPr/>
        </p:nvSpPr>
        <p:spPr>
          <a:xfrm>
            <a:off x="11507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7" name="object 1567"/>
          <p:cNvSpPr/>
          <p:nvPr/>
        </p:nvSpPr>
        <p:spPr>
          <a:xfrm>
            <a:off x="11514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8" name="object 1568"/>
          <p:cNvSpPr/>
          <p:nvPr/>
        </p:nvSpPr>
        <p:spPr>
          <a:xfrm>
            <a:off x="11521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9" name="object 1569"/>
          <p:cNvSpPr/>
          <p:nvPr/>
        </p:nvSpPr>
        <p:spPr>
          <a:xfrm>
            <a:off x="11529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0" name="object 1570"/>
          <p:cNvSpPr/>
          <p:nvPr/>
        </p:nvSpPr>
        <p:spPr>
          <a:xfrm>
            <a:off x="11536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1" name="object 1571"/>
          <p:cNvSpPr/>
          <p:nvPr/>
        </p:nvSpPr>
        <p:spPr>
          <a:xfrm>
            <a:off x="11543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2" name="object 1572"/>
          <p:cNvSpPr/>
          <p:nvPr/>
        </p:nvSpPr>
        <p:spPr>
          <a:xfrm>
            <a:off x="11550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3" name="object 1573"/>
          <p:cNvSpPr/>
          <p:nvPr/>
        </p:nvSpPr>
        <p:spPr>
          <a:xfrm>
            <a:off x="11557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4" name="object 1574"/>
          <p:cNvSpPr/>
          <p:nvPr/>
        </p:nvSpPr>
        <p:spPr>
          <a:xfrm>
            <a:off x="11564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5" name="object 1575"/>
          <p:cNvSpPr/>
          <p:nvPr/>
        </p:nvSpPr>
        <p:spPr>
          <a:xfrm>
            <a:off x="11572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6" name="object 1576"/>
          <p:cNvSpPr/>
          <p:nvPr/>
        </p:nvSpPr>
        <p:spPr>
          <a:xfrm>
            <a:off x="115795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7" name="object 1577"/>
          <p:cNvSpPr/>
          <p:nvPr/>
        </p:nvSpPr>
        <p:spPr>
          <a:xfrm>
            <a:off x="11586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8" name="object 1578"/>
          <p:cNvSpPr/>
          <p:nvPr/>
        </p:nvSpPr>
        <p:spPr>
          <a:xfrm>
            <a:off x="11594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9" name="object 1579"/>
          <p:cNvSpPr/>
          <p:nvPr/>
        </p:nvSpPr>
        <p:spPr>
          <a:xfrm>
            <a:off x="11601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0" name="object 1580"/>
          <p:cNvSpPr/>
          <p:nvPr/>
        </p:nvSpPr>
        <p:spPr>
          <a:xfrm>
            <a:off x="11607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1" name="object 1581"/>
          <p:cNvSpPr/>
          <p:nvPr/>
        </p:nvSpPr>
        <p:spPr>
          <a:xfrm>
            <a:off x="11615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2" name="object 1582"/>
          <p:cNvSpPr/>
          <p:nvPr/>
        </p:nvSpPr>
        <p:spPr>
          <a:xfrm>
            <a:off x="11622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3" name="object 1583"/>
          <p:cNvSpPr/>
          <p:nvPr/>
        </p:nvSpPr>
        <p:spPr>
          <a:xfrm>
            <a:off x="116298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4" name="object 1584"/>
          <p:cNvSpPr/>
          <p:nvPr/>
        </p:nvSpPr>
        <p:spPr>
          <a:xfrm>
            <a:off x="11637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5" name="object 1585"/>
          <p:cNvSpPr/>
          <p:nvPr/>
        </p:nvSpPr>
        <p:spPr>
          <a:xfrm>
            <a:off x="11644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6" name="object 1586"/>
          <p:cNvSpPr/>
          <p:nvPr/>
        </p:nvSpPr>
        <p:spPr>
          <a:xfrm>
            <a:off x="11651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7" name="object 1587"/>
          <p:cNvSpPr/>
          <p:nvPr/>
        </p:nvSpPr>
        <p:spPr>
          <a:xfrm>
            <a:off x="116591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8" name="object 1588"/>
          <p:cNvSpPr/>
          <p:nvPr/>
        </p:nvSpPr>
        <p:spPr>
          <a:xfrm>
            <a:off x="11665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9" name="object 1589"/>
          <p:cNvSpPr/>
          <p:nvPr/>
        </p:nvSpPr>
        <p:spPr>
          <a:xfrm>
            <a:off x="11672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0" name="object 1590"/>
          <p:cNvSpPr/>
          <p:nvPr/>
        </p:nvSpPr>
        <p:spPr>
          <a:xfrm>
            <a:off x="11680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1" name="object 1591"/>
          <p:cNvSpPr/>
          <p:nvPr/>
        </p:nvSpPr>
        <p:spPr>
          <a:xfrm>
            <a:off x="11687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2" name="object 1592"/>
          <p:cNvSpPr/>
          <p:nvPr/>
        </p:nvSpPr>
        <p:spPr>
          <a:xfrm>
            <a:off x="11694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3" name="object 1593"/>
          <p:cNvSpPr/>
          <p:nvPr/>
        </p:nvSpPr>
        <p:spPr>
          <a:xfrm>
            <a:off x="11702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4" name="object 1594"/>
          <p:cNvSpPr/>
          <p:nvPr/>
        </p:nvSpPr>
        <p:spPr>
          <a:xfrm>
            <a:off x="11709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5" name="object 1595"/>
          <p:cNvSpPr/>
          <p:nvPr/>
        </p:nvSpPr>
        <p:spPr>
          <a:xfrm>
            <a:off x="11716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6" name="object 1596"/>
          <p:cNvSpPr/>
          <p:nvPr/>
        </p:nvSpPr>
        <p:spPr>
          <a:xfrm>
            <a:off x="11722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7" name="object 1597"/>
          <p:cNvSpPr/>
          <p:nvPr/>
        </p:nvSpPr>
        <p:spPr>
          <a:xfrm>
            <a:off x="11730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8" name="object 1598"/>
          <p:cNvSpPr/>
          <p:nvPr/>
        </p:nvSpPr>
        <p:spPr>
          <a:xfrm>
            <a:off x="117376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9" name="object 1599"/>
          <p:cNvSpPr/>
          <p:nvPr/>
        </p:nvSpPr>
        <p:spPr>
          <a:xfrm>
            <a:off x="11744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0" name="object 1600"/>
          <p:cNvSpPr/>
          <p:nvPr/>
        </p:nvSpPr>
        <p:spPr>
          <a:xfrm>
            <a:off x="11752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1" name="object 1601"/>
          <p:cNvSpPr/>
          <p:nvPr/>
        </p:nvSpPr>
        <p:spPr>
          <a:xfrm>
            <a:off x="11759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2" name="object 1602"/>
          <p:cNvSpPr/>
          <p:nvPr/>
        </p:nvSpPr>
        <p:spPr>
          <a:xfrm>
            <a:off x="11766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3" name="object 1603"/>
          <p:cNvSpPr/>
          <p:nvPr/>
        </p:nvSpPr>
        <p:spPr>
          <a:xfrm>
            <a:off x="11774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4" name="object 1604"/>
          <p:cNvSpPr/>
          <p:nvPr/>
        </p:nvSpPr>
        <p:spPr>
          <a:xfrm>
            <a:off x="11780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5" name="object 1605"/>
          <p:cNvSpPr/>
          <p:nvPr/>
        </p:nvSpPr>
        <p:spPr>
          <a:xfrm>
            <a:off x="117878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6" name="object 1606"/>
          <p:cNvSpPr/>
          <p:nvPr/>
        </p:nvSpPr>
        <p:spPr>
          <a:xfrm>
            <a:off x="11795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7" name="object 1607"/>
          <p:cNvSpPr/>
          <p:nvPr/>
        </p:nvSpPr>
        <p:spPr>
          <a:xfrm>
            <a:off x="11802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8" name="object 1608"/>
          <p:cNvSpPr/>
          <p:nvPr/>
        </p:nvSpPr>
        <p:spPr>
          <a:xfrm>
            <a:off x="11809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9" name="object 1609"/>
          <p:cNvSpPr/>
          <p:nvPr/>
        </p:nvSpPr>
        <p:spPr>
          <a:xfrm>
            <a:off x="11817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0" name="object 1610"/>
          <p:cNvSpPr/>
          <p:nvPr/>
        </p:nvSpPr>
        <p:spPr>
          <a:xfrm>
            <a:off x="11824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1" name="object 1611"/>
          <p:cNvSpPr/>
          <p:nvPr/>
        </p:nvSpPr>
        <p:spPr>
          <a:xfrm>
            <a:off x="11831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2" name="object 1612"/>
          <p:cNvSpPr/>
          <p:nvPr/>
        </p:nvSpPr>
        <p:spPr>
          <a:xfrm>
            <a:off x="11838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3" name="object 1613"/>
          <p:cNvSpPr/>
          <p:nvPr/>
        </p:nvSpPr>
        <p:spPr>
          <a:xfrm>
            <a:off x="11845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4" name="object 1614"/>
          <p:cNvSpPr/>
          <p:nvPr/>
        </p:nvSpPr>
        <p:spPr>
          <a:xfrm>
            <a:off x="11852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5" name="object 1615"/>
          <p:cNvSpPr/>
          <p:nvPr/>
        </p:nvSpPr>
        <p:spPr>
          <a:xfrm>
            <a:off x="11860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6" name="object 1616"/>
          <p:cNvSpPr/>
          <p:nvPr/>
        </p:nvSpPr>
        <p:spPr>
          <a:xfrm>
            <a:off x="118674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7" name="object 1617"/>
          <p:cNvSpPr/>
          <p:nvPr/>
        </p:nvSpPr>
        <p:spPr>
          <a:xfrm>
            <a:off x="11874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8" name="object 1618"/>
          <p:cNvSpPr/>
          <p:nvPr/>
        </p:nvSpPr>
        <p:spPr>
          <a:xfrm>
            <a:off x="11882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9" name="object 1619"/>
          <p:cNvSpPr/>
          <p:nvPr/>
        </p:nvSpPr>
        <p:spPr>
          <a:xfrm>
            <a:off x="11889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0" name="object 1620"/>
          <p:cNvSpPr/>
          <p:nvPr/>
        </p:nvSpPr>
        <p:spPr>
          <a:xfrm>
            <a:off x="11895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1" name="object 1621"/>
          <p:cNvSpPr/>
          <p:nvPr/>
        </p:nvSpPr>
        <p:spPr>
          <a:xfrm>
            <a:off x="11903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2" name="object 1622"/>
          <p:cNvSpPr/>
          <p:nvPr/>
        </p:nvSpPr>
        <p:spPr>
          <a:xfrm>
            <a:off x="11910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3" name="object 1623"/>
          <p:cNvSpPr/>
          <p:nvPr/>
        </p:nvSpPr>
        <p:spPr>
          <a:xfrm>
            <a:off x="119176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4" name="object 1624"/>
          <p:cNvSpPr/>
          <p:nvPr/>
        </p:nvSpPr>
        <p:spPr>
          <a:xfrm>
            <a:off x="11925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5" name="object 1625"/>
          <p:cNvSpPr/>
          <p:nvPr/>
        </p:nvSpPr>
        <p:spPr>
          <a:xfrm>
            <a:off x="11932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6" name="object 1626"/>
          <p:cNvSpPr/>
          <p:nvPr/>
        </p:nvSpPr>
        <p:spPr>
          <a:xfrm>
            <a:off x="11939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7" name="object 1627"/>
          <p:cNvSpPr/>
          <p:nvPr/>
        </p:nvSpPr>
        <p:spPr>
          <a:xfrm>
            <a:off x="119469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8" name="object 1628"/>
          <p:cNvSpPr/>
          <p:nvPr/>
        </p:nvSpPr>
        <p:spPr>
          <a:xfrm>
            <a:off x="11953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9" name="object 1629"/>
          <p:cNvSpPr/>
          <p:nvPr/>
        </p:nvSpPr>
        <p:spPr>
          <a:xfrm>
            <a:off x="11960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0" name="object 1630"/>
          <p:cNvSpPr/>
          <p:nvPr/>
        </p:nvSpPr>
        <p:spPr>
          <a:xfrm>
            <a:off x="11967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1" name="object 1631"/>
          <p:cNvSpPr/>
          <p:nvPr/>
        </p:nvSpPr>
        <p:spPr>
          <a:xfrm>
            <a:off x="119752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2" name="object 1632"/>
          <p:cNvSpPr/>
          <p:nvPr/>
        </p:nvSpPr>
        <p:spPr>
          <a:xfrm>
            <a:off x="11982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3" name="object 1633"/>
          <p:cNvSpPr/>
          <p:nvPr/>
        </p:nvSpPr>
        <p:spPr>
          <a:xfrm>
            <a:off x="11989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4" name="object 1634"/>
          <p:cNvSpPr/>
          <p:nvPr/>
        </p:nvSpPr>
        <p:spPr>
          <a:xfrm>
            <a:off x="119972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5" name="object 1635"/>
          <p:cNvSpPr/>
          <p:nvPr/>
        </p:nvSpPr>
        <p:spPr>
          <a:xfrm>
            <a:off x="12004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6" name="object 1636"/>
          <p:cNvSpPr/>
          <p:nvPr/>
        </p:nvSpPr>
        <p:spPr>
          <a:xfrm>
            <a:off x="12010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7" name="object 1637"/>
          <p:cNvSpPr/>
          <p:nvPr/>
        </p:nvSpPr>
        <p:spPr>
          <a:xfrm>
            <a:off x="12018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8" name="object 1638"/>
          <p:cNvSpPr/>
          <p:nvPr/>
        </p:nvSpPr>
        <p:spPr>
          <a:xfrm>
            <a:off x="120255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9" name="object 1639"/>
          <p:cNvSpPr/>
          <p:nvPr/>
        </p:nvSpPr>
        <p:spPr>
          <a:xfrm>
            <a:off x="12032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0" name="object 1640"/>
          <p:cNvSpPr/>
          <p:nvPr/>
        </p:nvSpPr>
        <p:spPr>
          <a:xfrm>
            <a:off x="12040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1" name="object 1641"/>
          <p:cNvSpPr/>
          <p:nvPr/>
        </p:nvSpPr>
        <p:spPr>
          <a:xfrm>
            <a:off x="12047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2" name="object 1642"/>
          <p:cNvSpPr/>
          <p:nvPr/>
        </p:nvSpPr>
        <p:spPr>
          <a:xfrm>
            <a:off x="12054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3" name="object 1643"/>
          <p:cNvSpPr/>
          <p:nvPr/>
        </p:nvSpPr>
        <p:spPr>
          <a:xfrm>
            <a:off x="12062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4" name="object 1644"/>
          <p:cNvSpPr/>
          <p:nvPr/>
        </p:nvSpPr>
        <p:spPr>
          <a:xfrm>
            <a:off x="12068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5" name="object 1645"/>
          <p:cNvSpPr/>
          <p:nvPr/>
        </p:nvSpPr>
        <p:spPr>
          <a:xfrm>
            <a:off x="120757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6" name="object 1646"/>
          <p:cNvSpPr/>
          <p:nvPr/>
        </p:nvSpPr>
        <p:spPr>
          <a:xfrm>
            <a:off x="12083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7" name="object 1647"/>
          <p:cNvSpPr/>
          <p:nvPr/>
        </p:nvSpPr>
        <p:spPr>
          <a:xfrm>
            <a:off x="12090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8" name="object 1648"/>
          <p:cNvSpPr/>
          <p:nvPr/>
        </p:nvSpPr>
        <p:spPr>
          <a:xfrm>
            <a:off x="12097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9" name="object 1649"/>
          <p:cNvSpPr/>
          <p:nvPr/>
        </p:nvSpPr>
        <p:spPr>
          <a:xfrm>
            <a:off x="121050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0" name="object 1650"/>
          <p:cNvSpPr/>
          <p:nvPr/>
        </p:nvSpPr>
        <p:spPr>
          <a:xfrm>
            <a:off x="12112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1" name="object 1651"/>
          <p:cNvSpPr/>
          <p:nvPr/>
        </p:nvSpPr>
        <p:spPr>
          <a:xfrm>
            <a:off x="12119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2" name="object 1652"/>
          <p:cNvSpPr/>
          <p:nvPr/>
        </p:nvSpPr>
        <p:spPr>
          <a:xfrm>
            <a:off x="12125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3" name="object 1653"/>
          <p:cNvSpPr/>
          <p:nvPr/>
        </p:nvSpPr>
        <p:spPr>
          <a:xfrm>
            <a:off x="12133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4" name="object 1654"/>
          <p:cNvSpPr/>
          <p:nvPr/>
        </p:nvSpPr>
        <p:spPr>
          <a:xfrm>
            <a:off x="12140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5" name="object 1655"/>
          <p:cNvSpPr/>
          <p:nvPr/>
        </p:nvSpPr>
        <p:spPr>
          <a:xfrm>
            <a:off x="12147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6" name="object 1656"/>
          <p:cNvSpPr/>
          <p:nvPr/>
        </p:nvSpPr>
        <p:spPr>
          <a:xfrm>
            <a:off x="121553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7" name="object 1657"/>
          <p:cNvSpPr/>
          <p:nvPr/>
        </p:nvSpPr>
        <p:spPr>
          <a:xfrm>
            <a:off x="12162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8" name="object 1658"/>
          <p:cNvSpPr/>
          <p:nvPr/>
        </p:nvSpPr>
        <p:spPr>
          <a:xfrm>
            <a:off x="12169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9" name="object 1659"/>
          <p:cNvSpPr/>
          <p:nvPr/>
        </p:nvSpPr>
        <p:spPr>
          <a:xfrm>
            <a:off x="12177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0" name="object 1660"/>
          <p:cNvSpPr/>
          <p:nvPr/>
        </p:nvSpPr>
        <p:spPr>
          <a:xfrm>
            <a:off x="121835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1" name="object 1661"/>
          <p:cNvSpPr/>
          <p:nvPr/>
        </p:nvSpPr>
        <p:spPr>
          <a:xfrm>
            <a:off x="12190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2" name="object 1662"/>
          <p:cNvSpPr/>
          <p:nvPr/>
        </p:nvSpPr>
        <p:spPr>
          <a:xfrm>
            <a:off x="12198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3" name="object 1663"/>
          <p:cNvSpPr/>
          <p:nvPr/>
        </p:nvSpPr>
        <p:spPr>
          <a:xfrm>
            <a:off x="122055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4" name="object 1664"/>
          <p:cNvSpPr/>
          <p:nvPr/>
        </p:nvSpPr>
        <p:spPr>
          <a:xfrm>
            <a:off x="12212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5" name="object 1665"/>
          <p:cNvSpPr/>
          <p:nvPr/>
        </p:nvSpPr>
        <p:spPr>
          <a:xfrm>
            <a:off x="12220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6" name="object 1666"/>
          <p:cNvSpPr/>
          <p:nvPr/>
        </p:nvSpPr>
        <p:spPr>
          <a:xfrm>
            <a:off x="12227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7" name="object 1667"/>
          <p:cNvSpPr/>
          <p:nvPr/>
        </p:nvSpPr>
        <p:spPr>
          <a:xfrm>
            <a:off x="122348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8" name="object 1668"/>
          <p:cNvSpPr/>
          <p:nvPr/>
        </p:nvSpPr>
        <p:spPr>
          <a:xfrm>
            <a:off x="12241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9" name="object 1669"/>
          <p:cNvSpPr/>
          <p:nvPr/>
        </p:nvSpPr>
        <p:spPr>
          <a:xfrm>
            <a:off x="12248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0" name="object 1670"/>
          <p:cNvSpPr/>
          <p:nvPr/>
        </p:nvSpPr>
        <p:spPr>
          <a:xfrm>
            <a:off x="12255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1" name="object 1671"/>
          <p:cNvSpPr/>
          <p:nvPr/>
        </p:nvSpPr>
        <p:spPr>
          <a:xfrm>
            <a:off x="12263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2" name="object 1672"/>
          <p:cNvSpPr/>
          <p:nvPr/>
        </p:nvSpPr>
        <p:spPr>
          <a:xfrm>
            <a:off x="12270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3" name="object 1673"/>
          <p:cNvSpPr/>
          <p:nvPr/>
        </p:nvSpPr>
        <p:spPr>
          <a:xfrm>
            <a:off x="12277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4" name="object 1674"/>
          <p:cNvSpPr/>
          <p:nvPr/>
        </p:nvSpPr>
        <p:spPr>
          <a:xfrm>
            <a:off x="12285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5" name="object 1675"/>
          <p:cNvSpPr/>
          <p:nvPr/>
        </p:nvSpPr>
        <p:spPr>
          <a:xfrm>
            <a:off x="12292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6" name="object 1676"/>
          <p:cNvSpPr/>
          <p:nvPr/>
        </p:nvSpPr>
        <p:spPr>
          <a:xfrm>
            <a:off x="12298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7" name="object 1677"/>
          <p:cNvSpPr/>
          <p:nvPr/>
        </p:nvSpPr>
        <p:spPr>
          <a:xfrm>
            <a:off x="12306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8" name="object 1678"/>
          <p:cNvSpPr/>
          <p:nvPr/>
        </p:nvSpPr>
        <p:spPr>
          <a:xfrm>
            <a:off x="123133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9" name="object 1679"/>
          <p:cNvSpPr/>
          <p:nvPr/>
        </p:nvSpPr>
        <p:spPr>
          <a:xfrm>
            <a:off x="12320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0" name="object 1680"/>
          <p:cNvSpPr/>
          <p:nvPr/>
        </p:nvSpPr>
        <p:spPr>
          <a:xfrm>
            <a:off x="12328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1" name="object 1681"/>
          <p:cNvSpPr/>
          <p:nvPr/>
        </p:nvSpPr>
        <p:spPr>
          <a:xfrm>
            <a:off x="12335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2" name="object 1682"/>
          <p:cNvSpPr/>
          <p:nvPr/>
        </p:nvSpPr>
        <p:spPr>
          <a:xfrm>
            <a:off x="12342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3" name="object 1683"/>
          <p:cNvSpPr/>
          <p:nvPr/>
        </p:nvSpPr>
        <p:spPr>
          <a:xfrm>
            <a:off x="12350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4" name="object 1684"/>
          <p:cNvSpPr/>
          <p:nvPr/>
        </p:nvSpPr>
        <p:spPr>
          <a:xfrm>
            <a:off x="12356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5" name="object 1685"/>
          <p:cNvSpPr/>
          <p:nvPr/>
        </p:nvSpPr>
        <p:spPr>
          <a:xfrm>
            <a:off x="123636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6" name="object 1686"/>
          <p:cNvSpPr/>
          <p:nvPr/>
        </p:nvSpPr>
        <p:spPr>
          <a:xfrm>
            <a:off x="12370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7" name="object 1687"/>
          <p:cNvSpPr/>
          <p:nvPr/>
        </p:nvSpPr>
        <p:spPr>
          <a:xfrm>
            <a:off x="12378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8" name="object 1688"/>
          <p:cNvSpPr/>
          <p:nvPr/>
        </p:nvSpPr>
        <p:spPr>
          <a:xfrm>
            <a:off x="12385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9" name="object 1689"/>
          <p:cNvSpPr/>
          <p:nvPr/>
        </p:nvSpPr>
        <p:spPr>
          <a:xfrm>
            <a:off x="12392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0" name="object 1690"/>
          <p:cNvSpPr/>
          <p:nvPr/>
        </p:nvSpPr>
        <p:spPr>
          <a:xfrm>
            <a:off x="12400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1" name="object 1691"/>
          <p:cNvSpPr/>
          <p:nvPr/>
        </p:nvSpPr>
        <p:spPr>
          <a:xfrm>
            <a:off x="12407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2" name="object 1692"/>
          <p:cNvSpPr/>
          <p:nvPr/>
        </p:nvSpPr>
        <p:spPr>
          <a:xfrm>
            <a:off x="12413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3" name="object 1693"/>
          <p:cNvSpPr/>
          <p:nvPr/>
        </p:nvSpPr>
        <p:spPr>
          <a:xfrm>
            <a:off x="12421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4" name="object 1694"/>
          <p:cNvSpPr/>
          <p:nvPr/>
        </p:nvSpPr>
        <p:spPr>
          <a:xfrm>
            <a:off x="12428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5" name="object 1695"/>
          <p:cNvSpPr/>
          <p:nvPr/>
        </p:nvSpPr>
        <p:spPr>
          <a:xfrm>
            <a:off x="12435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6" name="object 1696"/>
          <p:cNvSpPr/>
          <p:nvPr/>
        </p:nvSpPr>
        <p:spPr>
          <a:xfrm>
            <a:off x="124431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7" name="object 1697"/>
          <p:cNvSpPr/>
          <p:nvPr/>
        </p:nvSpPr>
        <p:spPr>
          <a:xfrm>
            <a:off x="12450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8" name="object 1698"/>
          <p:cNvSpPr/>
          <p:nvPr/>
        </p:nvSpPr>
        <p:spPr>
          <a:xfrm>
            <a:off x="12457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9" name="object 1699"/>
          <p:cNvSpPr/>
          <p:nvPr/>
        </p:nvSpPr>
        <p:spPr>
          <a:xfrm>
            <a:off x="12465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0" name="object 1700"/>
          <p:cNvSpPr/>
          <p:nvPr/>
        </p:nvSpPr>
        <p:spPr>
          <a:xfrm>
            <a:off x="12471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1" name="object 1701"/>
          <p:cNvSpPr/>
          <p:nvPr/>
        </p:nvSpPr>
        <p:spPr>
          <a:xfrm>
            <a:off x="12478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2" name="object 1702"/>
          <p:cNvSpPr/>
          <p:nvPr/>
        </p:nvSpPr>
        <p:spPr>
          <a:xfrm>
            <a:off x="12486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3" name="object 1703"/>
          <p:cNvSpPr/>
          <p:nvPr/>
        </p:nvSpPr>
        <p:spPr>
          <a:xfrm>
            <a:off x="124934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4" name="object 1704"/>
          <p:cNvSpPr/>
          <p:nvPr/>
        </p:nvSpPr>
        <p:spPr>
          <a:xfrm>
            <a:off x="12500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5" name="object 1705"/>
          <p:cNvSpPr/>
          <p:nvPr/>
        </p:nvSpPr>
        <p:spPr>
          <a:xfrm>
            <a:off x="12508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6" name="object 1706"/>
          <p:cNvSpPr/>
          <p:nvPr/>
        </p:nvSpPr>
        <p:spPr>
          <a:xfrm>
            <a:off x="12515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7" name="object 1707"/>
          <p:cNvSpPr/>
          <p:nvPr/>
        </p:nvSpPr>
        <p:spPr>
          <a:xfrm>
            <a:off x="125227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8" name="object 1708"/>
          <p:cNvSpPr/>
          <p:nvPr/>
        </p:nvSpPr>
        <p:spPr>
          <a:xfrm>
            <a:off x="12529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9" name="object 1709"/>
          <p:cNvSpPr/>
          <p:nvPr/>
        </p:nvSpPr>
        <p:spPr>
          <a:xfrm>
            <a:off x="12536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0" name="object 1710"/>
          <p:cNvSpPr/>
          <p:nvPr/>
        </p:nvSpPr>
        <p:spPr>
          <a:xfrm>
            <a:off x="12543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1" name="object 1711"/>
          <p:cNvSpPr/>
          <p:nvPr/>
        </p:nvSpPr>
        <p:spPr>
          <a:xfrm>
            <a:off x="12550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2" name="object 1712"/>
          <p:cNvSpPr/>
          <p:nvPr/>
        </p:nvSpPr>
        <p:spPr>
          <a:xfrm>
            <a:off x="12558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3" name="object 1713"/>
          <p:cNvSpPr/>
          <p:nvPr/>
        </p:nvSpPr>
        <p:spPr>
          <a:xfrm>
            <a:off x="12565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4" name="object 1714"/>
          <p:cNvSpPr/>
          <p:nvPr/>
        </p:nvSpPr>
        <p:spPr>
          <a:xfrm>
            <a:off x="12572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5" name="object 1715"/>
          <p:cNvSpPr/>
          <p:nvPr/>
        </p:nvSpPr>
        <p:spPr>
          <a:xfrm>
            <a:off x="12580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6" name="object 1716"/>
          <p:cNvSpPr/>
          <p:nvPr/>
        </p:nvSpPr>
        <p:spPr>
          <a:xfrm>
            <a:off x="12586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7" name="object 1717"/>
          <p:cNvSpPr/>
          <p:nvPr/>
        </p:nvSpPr>
        <p:spPr>
          <a:xfrm>
            <a:off x="12593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8" name="object 1718"/>
          <p:cNvSpPr/>
          <p:nvPr/>
        </p:nvSpPr>
        <p:spPr>
          <a:xfrm>
            <a:off x="126012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9" name="object 1719"/>
          <p:cNvSpPr/>
          <p:nvPr/>
        </p:nvSpPr>
        <p:spPr>
          <a:xfrm>
            <a:off x="12608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0" name="object 1720"/>
          <p:cNvSpPr/>
          <p:nvPr/>
        </p:nvSpPr>
        <p:spPr>
          <a:xfrm>
            <a:off x="12615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1" name="object 1721"/>
          <p:cNvSpPr/>
          <p:nvPr/>
        </p:nvSpPr>
        <p:spPr>
          <a:xfrm>
            <a:off x="12623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2" name="object 1722"/>
          <p:cNvSpPr/>
          <p:nvPr/>
        </p:nvSpPr>
        <p:spPr>
          <a:xfrm>
            <a:off x="12630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3" name="object 1723"/>
          <p:cNvSpPr/>
          <p:nvPr/>
        </p:nvSpPr>
        <p:spPr>
          <a:xfrm>
            <a:off x="12637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4" name="object 1724"/>
          <p:cNvSpPr/>
          <p:nvPr/>
        </p:nvSpPr>
        <p:spPr>
          <a:xfrm>
            <a:off x="12644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5" name="object 1725"/>
          <p:cNvSpPr/>
          <p:nvPr/>
        </p:nvSpPr>
        <p:spPr>
          <a:xfrm>
            <a:off x="126514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6" name="object 1726"/>
          <p:cNvSpPr/>
          <p:nvPr/>
        </p:nvSpPr>
        <p:spPr>
          <a:xfrm>
            <a:off x="12658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7" name="object 1727"/>
          <p:cNvSpPr/>
          <p:nvPr/>
        </p:nvSpPr>
        <p:spPr>
          <a:xfrm>
            <a:off x="12666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8" name="object 1728"/>
          <p:cNvSpPr/>
          <p:nvPr/>
        </p:nvSpPr>
        <p:spPr>
          <a:xfrm>
            <a:off x="12673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9" name="object 1729"/>
          <p:cNvSpPr/>
          <p:nvPr/>
        </p:nvSpPr>
        <p:spPr>
          <a:xfrm>
            <a:off x="12680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0" name="object 1730"/>
          <p:cNvSpPr/>
          <p:nvPr/>
        </p:nvSpPr>
        <p:spPr>
          <a:xfrm>
            <a:off x="12688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1" name="object 1731"/>
          <p:cNvSpPr/>
          <p:nvPr/>
        </p:nvSpPr>
        <p:spPr>
          <a:xfrm>
            <a:off x="12695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2" name="object 1732"/>
          <p:cNvSpPr/>
          <p:nvPr/>
        </p:nvSpPr>
        <p:spPr>
          <a:xfrm>
            <a:off x="12701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3" name="object 1733"/>
          <p:cNvSpPr/>
          <p:nvPr/>
        </p:nvSpPr>
        <p:spPr>
          <a:xfrm>
            <a:off x="12709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4" name="object 1734"/>
          <p:cNvSpPr/>
          <p:nvPr/>
        </p:nvSpPr>
        <p:spPr>
          <a:xfrm>
            <a:off x="12716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5" name="object 1735"/>
          <p:cNvSpPr/>
          <p:nvPr/>
        </p:nvSpPr>
        <p:spPr>
          <a:xfrm>
            <a:off x="12723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6" name="object 1736"/>
          <p:cNvSpPr/>
          <p:nvPr/>
        </p:nvSpPr>
        <p:spPr>
          <a:xfrm>
            <a:off x="127310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7" name="object 1737"/>
          <p:cNvSpPr/>
          <p:nvPr/>
        </p:nvSpPr>
        <p:spPr>
          <a:xfrm>
            <a:off x="12738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8" name="object 1738"/>
          <p:cNvSpPr/>
          <p:nvPr/>
        </p:nvSpPr>
        <p:spPr>
          <a:xfrm>
            <a:off x="12745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9" name="object 1739"/>
          <p:cNvSpPr/>
          <p:nvPr/>
        </p:nvSpPr>
        <p:spPr>
          <a:xfrm>
            <a:off x="12753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0" name="object 1740"/>
          <p:cNvSpPr/>
          <p:nvPr/>
        </p:nvSpPr>
        <p:spPr>
          <a:xfrm>
            <a:off x="12759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1" name="object 1741"/>
          <p:cNvSpPr/>
          <p:nvPr/>
        </p:nvSpPr>
        <p:spPr>
          <a:xfrm>
            <a:off x="12766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2" name="object 1742"/>
          <p:cNvSpPr/>
          <p:nvPr/>
        </p:nvSpPr>
        <p:spPr>
          <a:xfrm>
            <a:off x="12773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3" name="object 1743"/>
          <p:cNvSpPr/>
          <p:nvPr/>
        </p:nvSpPr>
        <p:spPr>
          <a:xfrm>
            <a:off x="127812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4" name="object 1744"/>
          <p:cNvSpPr/>
          <p:nvPr/>
        </p:nvSpPr>
        <p:spPr>
          <a:xfrm>
            <a:off x="12788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5" name="object 1745"/>
          <p:cNvSpPr/>
          <p:nvPr/>
        </p:nvSpPr>
        <p:spPr>
          <a:xfrm>
            <a:off x="12795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6" name="object 1746"/>
          <p:cNvSpPr/>
          <p:nvPr/>
        </p:nvSpPr>
        <p:spPr>
          <a:xfrm>
            <a:off x="12803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7" name="object 1747"/>
          <p:cNvSpPr/>
          <p:nvPr/>
        </p:nvSpPr>
        <p:spPr>
          <a:xfrm>
            <a:off x="128105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8" name="object 1748"/>
          <p:cNvSpPr/>
          <p:nvPr/>
        </p:nvSpPr>
        <p:spPr>
          <a:xfrm>
            <a:off x="12816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9" name="object 1749"/>
          <p:cNvSpPr/>
          <p:nvPr/>
        </p:nvSpPr>
        <p:spPr>
          <a:xfrm>
            <a:off x="12824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0" name="object 1750"/>
          <p:cNvSpPr/>
          <p:nvPr/>
        </p:nvSpPr>
        <p:spPr>
          <a:xfrm>
            <a:off x="12831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1" name="object 1751"/>
          <p:cNvSpPr/>
          <p:nvPr/>
        </p:nvSpPr>
        <p:spPr>
          <a:xfrm>
            <a:off x="128388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2" name="object 1752"/>
          <p:cNvSpPr/>
          <p:nvPr/>
        </p:nvSpPr>
        <p:spPr>
          <a:xfrm>
            <a:off x="12846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3" name="object 1753"/>
          <p:cNvSpPr/>
          <p:nvPr/>
        </p:nvSpPr>
        <p:spPr>
          <a:xfrm>
            <a:off x="12853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4" name="object 1754"/>
          <p:cNvSpPr/>
          <p:nvPr/>
        </p:nvSpPr>
        <p:spPr>
          <a:xfrm>
            <a:off x="128608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5" name="object 1755"/>
          <p:cNvSpPr/>
          <p:nvPr/>
        </p:nvSpPr>
        <p:spPr>
          <a:xfrm>
            <a:off x="12868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6" name="object 1756"/>
          <p:cNvSpPr/>
          <p:nvPr/>
        </p:nvSpPr>
        <p:spPr>
          <a:xfrm>
            <a:off x="12874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7" name="object 1757"/>
          <p:cNvSpPr/>
          <p:nvPr/>
        </p:nvSpPr>
        <p:spPr>
          <a:xfrm>
            <a:off x="12881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8" name="object 1758"/>
          <p:cNvSpPr/>
          <p:nvPr/>
        </p:nvSpPr>
        <p:spPr>
          <a:xfrm>
            <a:off x="128891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9" name="object 1759"/>
          <p:cNvSpPr/>
          <p:nvPr/>
        </p:nvSpPr>
        <p:spPr>
          <a:xfrm>
            <a:off x="12896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0" name="object 1760"/>
          <p:cNvSpPr/>
          <p:nvPr/>
        </p:nvSpPr>
        <p:spPr>
          <a:xfrm>
            <a:off x="12903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1" name="object 1761"/>
          <p:cNvSpPr/>
          <p:nvPr/>
        </p:nvSpPr>
        <p:spPr>
          <a:xfrm>
            <a:off x="12911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2" name="object 1762"/>
          <p:cNvSpPr/>
          <p:nvPr/>
        </p:nvSpPr>
        <p:spPr>
          <a:xfrm>
            <a:off x="12918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3" name="object 1763"/>
          <p:cNvSpPr/>
          <p:nvPr/>
        </p:nvSpPr>
        <p:spPr>
          <a:xfrm>
            <a:off x="12925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4" name="object 1764"/>
          <p:cNvSpPr/>
          <p:nvPr/>
        </p:nvSpPr>
        <p:spPr>
          <a:xfrm>
            <a:off x="12932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5" name="object 1765"/>
          <p:cNvSpPr/>
          <p:nvPr/>
        </p:nvSpPr>
        <p:spPr>
          <a:xfrm>
            <a:off x="129393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6" name="object 1766"/>
          <p:cNvSpPr/>
          <p:nvPr/>
        </p:nvSpPr>
        <p:spPr>
          <a:xfrm>
            <a:off x="12946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7" name="object 1767"/>
          <p:cNvSpPr/>
          <p:nvPr/>
        </p:nvSpPr>
        <p:spPr>
          <a:xfrm>
            <a:off x="12954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8" name="object 1768"/>
          <p:cNvSpPr/>
          <p:nvPr/>
        </p:nvSpPr>
        <p:spPr>
          <a:xfrm>
            <a:off x="12961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9" name="object 1769"/>
          <p:cNvSpPr/>
          <p:nvPr/>
        </p:nvSpPr>
        <p:spPr>
          <a:xfrm>
            <a:off x="129686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0" name="object 1770"/>
          <p:cNvSpPr/>
          <p:nvPr/>
        </p:nvSpPr>
        <p:spPr>
          <a:xfrm>
            <a:off x="12975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1" name="object 1771"/>
          <p:cNvSpPr/>
          <p:nvPr/>
        </p:nvSpPr>
        <p:spPr>
          <a:xfrm>
            <a:off x="12983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2" name="object 1772"/>
          <p:cNvSpPr/>
          <p:nvPr/>
        </p:nvSpPr>
        <p:spPr>
          <a:xfrm>
            <a:off x="12989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3" name="object 1773"/>
          <p:cNvSpPr/>
          <p:nvPr/>
        </p:nvSpPr>
        <p:spPr>
          <a:xfrm>
            <a:off x="12996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4" name="object 1774"/>
          <p:cNvSpPr/>
          <p:nvPr/>
        </p:nvSpPr>
        <p:spPr>
          <a:xfrm>
            <a:off x="13004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5" name="object 1775"/>
          <p:cNvSpPr/>
          <p:nvPr/>
        </p:nvSpPr>
        <p:spPr>
          <a:xfrm>
            <a:off x="13011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6" name="object 1776"/>
          <p:cNvSpPr/>
          <p:nvPr/>
        </p:nvSpPr>
        <p:spPr>
          <a:xfrm>
            <a:off x="130189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7" name="object 1777"/>
          <p:cNvSpPr/>
          <p:nvPr/>
        </p:nvSpPr>
        <p:spPr>
          <a:xfrm>
            <a:off x="13026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8" name="object 1778"/>
          <p:cNvSpPr/>
          <p:nvPr/>
        </p:nvSpPr>
        <p:spPr>
          <a:xfrm>
            <a:off x="13033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9" name="object 1779"/>
          <p:cNvSpPr/>
          <p:nvPr/>
        </p:nvSpPr>
        <p:spPr>
          <a:xfrm>
            <a:off x="13040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0" name="object 1780"/>
          <p:cNvSpPr/>
          <p:nvPr/>
        </p:nvSpPr>
        <p:spPr>
          <a:xfrm>
            <a:off x="130471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1" name="object 1781"/>
          <p:cNvSpPr/>
          <p:nvPr/>
        </p:nvSpPr>
        <p:spPr>
          <a:xfrm>
            <a:off x="13054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2" name="object 1782"/>
          <p:cNvSpPr/>
          <p:nvPr/>
        </p:nvSpPr>
        <p:spPr>
          <a:xfrm>
            <a:off x="13061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3" name="object 1783"/>
          <p:cNvSpPr/>
          <p:nvPr/>
        </p:nvSpPr>
        <p:spPr>
          <a:xfrm>
            <a:off x="130691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4" name="object 1784"/>
          <p:cNvSpPr/>
          <p:nvPr/>
        </p:nvSpPr>
        <p:spPr>
          <a:xfrm>
            <a:off x="13076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5" name="object 1785"/>
          <p:cNvSpPr/>
          <p:nvPr/>
        </p:nvSpPr>
        <p:spPr>
          <a:xfrm>
            <a:off x="13083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6" name="object 1786"/>
          <p:cNvSpPr/>
          <p:nvPr/>
        </p:nvSpPr>
        <p:spPr>
          <a:xfrm>
            <a:off x="13091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7" name="object 1787"/>
          <p:cNvSpPr/>
          <p:nvPr/>
        </p:nvSpPr>
        <p:spPr>
          <a:xfrm>
            <a:off x="130984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8" name="object 1788"/>
          <p:cNvSpPr/>
          <p:nvPr/>
        </p:nvSpPr>
        <p:spPr>
          <a:xfrm>
            <a:off x="13104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9" name="object 1789"/>
          <p:cNvSpPr/>
          <p:nvPr/>
        </p:nvSpPr>
        <p:spPr>
          <a:xfrm>
            <a:off x="13112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0" name="object 1790"/>
          <p:cNvSpPr/>
          <p:nvPr/>
        </p:nvSpPr>
        <p:spPr>
          <a:xfrm>
            <a:off x="13119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1" name="object 1791"/>
          <p:cNvSpPr/>
          <p:nvPr/>
        </p:nvSpPr>
        <p:spPr>
          <a:xfrm>
            <a:off x="13126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2" name="object 1792"/>
          <p:cNvSpPr/>
          <p:nvPr/>
        </p:nvSpPr>
        <p:spPr>
          <a:xfrm>
            <a:off x="13134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3" name="object 1793"/>
          <p:cNvSpPr/>
          <p:nvPr/>
        </p:nvSpPr>
        <p:spPr>
          <a:xfrm>
            <a:off x="13141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4" name="object 1794"/>
          <p:cNvSpPr/>
          <p:nvPr/>
        </p:nvSpPr>
        <p:spPr>
          <a:xfrm>
            <a:off x="13148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5" name="object 1795"/>
          <p:cNvSpPr/>
          <p:nvPr/>
        </p:nvSpPr>
        <p:spPr>
          <a:xfrm>
            <a:off x="131560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6" name="object 1796"/>
          <p:cNvSpPr/>
          <p:nvPr/>
        </p:nvSpPr>
        <p:spPr>
          <a:xfrm>
            <a:off x="13162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7" name="object 1797"/>
          <p:cNvSpPr/>
          <p:nvPr/>
        </p:nvSpPr>
        <p:spPr>
          <a:xfrm>
            <a:off x="13169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8" name="object 1798"/>
          <p:cNvSpPr/>
          <p:nvPr/>
        </p:nvSpPr>
        <p:spPr>
          <a:xfrm>
            <a:off x="131769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9" name="object 1799"/>
          <p:cNvSpPr/>
          <p:nvPr/>
        </p:nvSpPr>
        <p:spPr>
          <a:xfrm>
            <a:off x="13184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0" name="object 1800"/>
          <p:cNvSpPr/>
          <p:nvPr/>
        </p:nvSpPr>
        <p:spPr>
          <a:xfrm>
            <a:off x="13191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1" name="object 1801"/>
          <p:cNvSpPr/>
          <p:nvPr/>
        </p:nvSpPr>
        <p:spPr>
          <a:xfrm>
            <a:off x="13198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2" name="object 1802"/>
          <p:cNvSpPr/>
          <p:nvPr/>
        </p:nvSpPr>
        <p:spPr>
          <a:xfrm>
            <a:off x="13206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3" name="object 1803"/>
          <p:cNvSpPr/>
          <p:nvPr/>
        </p:nvSpPr>
        <p:spPr>
          <a:xfrm>
            <a:off x="13213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4" name="object 1804"/>
          <p:cNvSpPr/>
          <p:nvPr/>
        </p:nvSpPr>
        <p:spPr>
          <a:xfrm>
            <a:off x="13219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5" name="object 1805"/>
          <p:cNvSpPr/>
          <p:nvPr/>
        </p:nvSpPr>
        <p:spPr>
          <a:xfrm>
            <a:off x="13227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6" name="object 1806"/>
          <p:cNvSpPr/>
          <p:nvPr/>
        </p:nvSpPr>
        <p:spPr>
          <a:xfrm>
            <a:off x="132345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7" name="object 1807"/>
          <p:cNvSpPr/>
          <p:nvPr/>
        </p:nvSpPr>
        <p:spPr>
          <a:xfrm>
            <a:off x="13241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8" name="object 1808"/>
          <p:cNvSpPr/>
          <p:nvPr/>
        </p:nvSpPr>
        <p:spPr>
          <a:xfrm>
            <a:off x="132491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9" name="object 1809"/>
          <p:cNvSpPr/>
          <p:nvPr/>
        </p:nvSpPr>
        <p:spPr>
          <a:xfrm>
            <a:off x="13256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0" name="object 1810"/>
          <p:cNvSpPr/>
          <p:nvPr/>
        </p:nvSpPr>
        <p:spPr>
          <a:xfrm>
            <a:off x="13263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1" name="object 1811"/>
          <p:cNvSpPr/>
          <p:nvPr/>
        </p:nvSpPr>
        <p:spPr>
          <a:xfrm>
            <a:off x="13271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2" name="object 1812"/>
          <p:cNvSpPr/>
          <p:nvPr/>
        </p:nvSpPr>
        <p:spPr>
          <a:xfrm>
            <a:off x="13277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3" name="object 1813"/>
          <p:cNvSpPr/>
          <p:nvPr/>
        </p:nvSpPr>
        <p:spPr>
          <a:xfrm>
            <a:off x="13284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4" name="object 1814"/>
          <p:cNvSpPr/>
          <p:nvPr/>
        </p:nvSpPr>
        <p:spPr>
          <a:xfrm>
            <a:off x="13292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5" name="object 1815"/>
          <p:cNvSpPr/>
          <p:nvPr/>
        </p:nvSpPr>
        <p:spPr>
          <a:xfrm>
            <a:off x="13299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6" name="object 1816"/>
          <p:cNvSpPr/>
          <p:nvPr/>
        </p:nvSpPr>
        <p:spPr>
          <a:xfrm>
            <a:off x="13306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7" name="object 1817"/>
          <p:cNvSpPr/>
          <p:nvPr/>
        </p:nvSpPr>
        <p:spPr>
          <a:xfrm>
            <a:off x="13314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8" name="object 1818"/>
          <p:cNvSpPr/>
          <p:nvPr/>
        </p:nvSpPr>
        <p:spPr>
          <a:xfrm>
            <a:off x="13321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9" name="object 1819"/>
          <p:cNvSpPr/>
          <p:nvPr/>
        </p:nvSpPr>
        <p:spPr>
          <a:xfrm>
            <a:off x="13328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0" name="object 1820"/>
          <p:cNvSpPr/>
          <p:nvPr/>
        </p:nvSpPr>
        <p:spPr>
          <a:xfrm>
            <a:off x="13335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1" name="object 1821"/>
          <p:cNvSpPr/>
          <p:nvPr/>
        </p:nvSpPr>
        <p:spPr>
          <a:xfrm>
            <a:off x="13342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2" name="object 1822"/>
          <p:cNvSpPr/>
          <p:nvPr/>
        </p:nvSpPr>
        <p:spPr>
          <a:xfrm>
            <a:off x="13349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3" name="object 1823"/>
          <p:cNvSpPr/>
          <p:nvPr/>
        </p:nvSpPr>
        <p:spPr>
          <a:xfrm>
            <a:off x="13357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4" name="object 1824"/>
          <p:cNvSpPr/>
          <p:nvPr/>
        </p:nvSpPr>
        <p:spPr>
          <a:xfrm>
            <a:off x="13364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5" name="object 1825"/>
          <p:cNvSpPr/>
          <p:nvPr/>
        </p:nvSpPr>
        <p:spPr>
          <a:xfrm>
            <a:off x="13371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6" name="object 1826"/>
          <p:cNvSpPr/>
          <p:nvPr/>
        </p:nvSpPr>
        <p:spPr>
          <a:xfrm>
            <a:off x="13378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7" name="object 1827"/>
          <p:cNvSpPr/>
          <p:nvPr/>
        </p:nvSpPr>
        <p:spPr>
          <a:xfrm>
            <a:off x="13386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8" name="object 1828"/>
          <p:cNvSpPr/>
          <p:nvPr/>
        </p:nvSpPr>
        <p:spPr>
          <a:xfrm>
            <a:off x="13392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9" name="object 1829"/>
          <p:cNvSpPr/>
          <p:nvPr/>
        </p:nvSpPr>
        <p:spPr>
          <a:xfrm>
            <a:off x="13399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0" name="object 1830"/>
          <p:cNvSpPr/>
          <p:nvPr/>
        </p:nvSpPr>
        <p:spPr>
          <a:xfrm>
            <a:off x="13407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1" name="object 1831"/>
          <p:cNvSpPr/>
          <p:nvPr/>
        </p:nvSpPr>
        <p:spPr>
          <a:xfrm>
            <a:off x="13414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2" name="object 1832"/>
          <p:cNvSpPr/>
          <p:nvPr/>
        </p:nvSpPr>
        <p:spPr>
          <a:xfrm>
            <a:off x="13421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3" name="object 1833"/>
          <p:cNvSpPr/>
          <p:nvPr/>
        </p:nvSpPr>
        <p:spPr>
          <a:xfrm>
            <a:off x="13429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4" name="object 1834"/>
          <p:cNvSpPr/>
          <p:nvPr/>
        </p:nvSpPr>
        <p:spPr>
          <a:xfrm>
            <a:off x="13436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5" name="object 1835"/>
          <p:cNvSpPr/>
          <p:nvPr/>
        </p:nvSpPr>
        <p:spPr>
          <a:xfrm>
            <a:off x="13443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6" name="object 1836"/>
          <p:cNvSpPr/>
          <p:nvPr/>
        </p:nvSpPr>
        <p:spPr>
          <a:xfrm>
            <a:off x="13450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7" name="object 1837"/>
          <p:cNvSpPr/>
          <p:nvPr/>
        </p:nvSpPr>
        <p:spPr>
          <a:xfrm>
            <a:off x="13457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8" name="object 1838"/>
          <p:cNvSpPr/>
          <p:nvPr/>
        </p:nvSpPr>
        <p:spPr>
          <a:xfrm>
            <a:off x="13464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9" name="object 1839"/>
          <p:cNvSpPr/>
          <p:nvPr/>
        </p:nvSpPr>
        <p:spPr>
          <a:xfrm>
            <a:off x="13472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0" name="object 1840"/>
          <p:cNvSpPr/>
          <p:nvPr/>
        </p:nvSpPr>
        <p:spPr>
          <a:xfrm>
            <a:off x="13479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1" name="object 1841"/>
          <p:cNvSpPr/>
          <p:nvPr/>
        </p:nvSpPr>
        <p:spPr>
          <a:xfrm>
            <a:off x="13486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2" name="object 1842"/>
          <p:cNvSpPr/>
          <p:nvPr/>
        </p:nvSpPr>
        <p:spPr>
          <a:xfrm>
            <a:off x="13494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3" name="object 1843"/>
          <p:cNvSpPr/>
          <p:nvPr/>
        </p:nvSpPr>
        <p:spPr>
          <a:xfrm>
            <a:off x="13501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4" name="object 1844"/>
          <p:cNvSpPr/>
          <p:nvPr/>
        </p:nvSpPr>
        <p:spPr>
          <a:xfrm>
            <a:off x="13507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5" name="object 1845"/>
          <p:cNvSpPr/>
          <p:nvPr/>
        </p:nvSpPr>
        <p:spPr>
          <a:xfrm>
            <a:off x="13515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6" name="object 1846"/>
          <p:cNvSpPr/>
          <p:nvPr/>
        </p:nvSpPr>
        <p:spPr>
          <a:xfrm>
            <a:off x="13522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7" name="object 1847"/>
          <p:cNvSpPr/>
          <p:nvPr/>
        </p:nvSpPr>
        <p:spPr>
          <a:xfrm>
            <a:off x="13529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8" name="object 1848"/>
          <p:cNvSpPr/>
          <p:nvPr/>
        </p:nvSpPr>
        <p:spPr>
          <a:xfrm>
            <a:off x="13537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9" name="object 1849"/>
          <p:cNvSpPr/>
          <p:nvPr/>
        </p:nvSpPr>
        <p:spPr>
          <a:xfrm>
            <a:off x="13544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0" name="object 1850"/>
          <p:cNvSpPr/>
          <p:nvPr/>
        </p:nvSpPr>
        <p:spPr>
          <a:xfrm>
            <a:off x="13551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1" name="object 1851"/>
          <p:cNvSpPr/>
          <p:nvPr/>
        </p:nvSpPr>
        <p:spPr>
          <a:xfrm>
            <a:off x="13559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2" name="object 1852"/>
          <p:cNvSpPr/>
          <p:nvPr/>
        </p:nvSpPr>
        <p:spPr>
          <a:xfrm>
            <a:off x="13565323" y="7021853"/>
            <a:ext cx="1745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761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3" name="object 1853"/>
          <p:cNvSpPr/>
          <p:nvPr/>
        </p:nvSpPr>
        <p:spPr>
          <a:xfrm>
            <a:off x="244950" y="7245346"/>
            <a:ext cx="1296969" cy="3035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4" name="object 1854"/>
          <p:cNvSpPr txBox="1">
            <a:spLocks noGrp="1"/>
          </p:cNvSpPr>
          <p:nvPr>
            <p:ph type="title"/>
          </p:nvPr>
        </p:nvSpPr>
        <p:spPr>
          <a:xfrm>
            <a:off x="4906642" y="375624"/>
            <a:ext cx="4080728" cy="505665"/>
          </a:xfrm>
          <a:prstGeom prst="rect">
            <a:avLst/>
          </a:prstGeom>
        </p:spPr>
        <p:txBody>
          <a:bodyPr vert="horz" wrap="square" lIns="0" tIns="19191" rIns="0" bIns="0" rtlCol="0">
            <a:spAutoFit/>
          </a:bodyPr>
          <a:lstStyle/>
          <a:p>
            <a:pPr marL="17446">
              <a:spcBef>
                <a:spcPts val="151"/>
              </a:spcBef>
            </a:pPr>
            <a:r>
              <a:rPr sz="3160" dirty="0"/>
              <a:t>TIMING OF</a:t>
            </a:r>
            <a:r>
              <a:rPr sz="3160" spc="-103" dirty="0"/>
              <a:t> </a:t>
            </a:r>
            <a:r>
              <a:rPr sz="3160" spc="-41" dirty="0"/>
              <a:t>DEATH</a:t>
            </a:r>
            <a:endParaRPr sz="3160"/>
          </a:p>
        </p:txBody>
      </p:sp>
      <p:sp>
        <p:nvSpPr>
          <p:cNvPr id="1855" name="object 1855"/>
          <p:cNvSpPr txBox="1"/>
          <p:nvPr/>
        </p:nvSpPr>
        <p:spPr>
          <a:xfrm>
            <a:off x="13284089" y="7304314"/>
            <a:ext cx="196273" cy="191170"/>
          </a:xfrm>
          <a:prstGeom prst="rect">
            <a:avLst/>
          </a:prstGeom>
        </p:spPr>
        <p:txBody>
          <a:bodyPr vert="horz" wrap="square" lIns="0" tIns="21808" rIns="0" bIns="0" rtlCol="0">
            <a:spAutoFit/>
          </a:bodyPr>
          <a:lstStyle/>
          <a:p>
            <a:pPr marL="17446">
              <a:spcBef>
                <a:spcPts val="172"/>
              </a:spcBef>
            </a:pPr>
            <a:r>
              <a:rPr sz="1099" spc="14" dirty="0">
                <a:solidFill>
                  <a:srgbClr val="7029EC"/>
                </a:solidFill>
                <a:latin typeface="Arial"/>
                <a:cs typeface="Arial"/>
              </a:rPr>
              <a:t>12</a:t>
            </a:r>
            <a:endParaRPr sz="1099">
              <a:latin typeface="Arial"/>
              <a:cs typeface="Arial"/>
            </a:endParaRPr>
          </a:p>
        </p:txBody>
      </p:sp>
      <p:sp>
        <p:nvSpPr>
          <p:cNvPr id="1856" name="object 1856"/>
          <p:cNvSpPr txBox="1"/>
          <p:nvPr/>
        </p:nvSpPr>
        <p:spPr>
          <a:xfrm>
            <a:off x="3541622" y="7235225"/>
            <a:ext cx="7584851" cy="333746"/>
          </a:xfrm>
          <a:prstGeom prst="rect">
            <a:avLst/>
          </a:prstGeom>
        </p:spPr>
        <p:txBody>
          <a:bodyPr vert="horz" wrap="square" lIns="0" tIns="16574" rIns="0" bIns="0" rtlCol="0">
            <a:spAutoFit/>
          </a:bodyPr>
          <a:lstStyle/>
          <a:p>
            <a:pPr marL="17446" marR="6978">
              <a:spcBef>
                <a:spcPts val="131"/>
              </a:spcBef>
            </a:pPr>
            <a:r>
              <a:rPr sz="1030" spc="-14" dirty="0">
                <a:solidFill>
                  <a:srgbClr val="181717"/>
                </a:solidFill>
                <a:latin typeface="Arial"/>
                <a:cs typeface="Arial"/>
              </a:rPr>
              <a:t>Source: Creanga, </a:t>
            </a:r>
            <a:r>
              <a:rPr sz="1030" spc="-7" dirty="0">
                <a:solidFill>
                  <a:srgbClr val="181717"/>
                </a:solidFill>
                <a:latin typeface="Arial"/>
                <a:cs typeface="Arial"/>
              </a:rPr>
              <a:t>A. </a:t>
            </a:r>
            <a:r>
              <a:rPr sz="1030" spc="-14" dirty="0">
                <a:solidFill>
                  <a:srgbClr val="181717"/>
                </a:solidFill>
                <a:latin typeface="Arial"/>
                <a:cs typeface="Arial"/>
              </a:rPr>
              <a:t>Syverson, </a:t>
            </a:r>
            <a:r>
              <a:rPr sz="1030" spc="-7" dirty="0">
                <a:solidFill>
                  <a:srgbClr val="181717"/>
                </a:solidFill>
                <a:latin typeface="Arial"/>
                <a:cs typeface="Arial"/>
              </a:rPr>
              <a:t>C. </a:t>
            </a:r>
            <a:r>
              <a:rPr sz="1030" spc="-14" dirty="0">
                <a:solidFill>
                  <a:srgbClr val="181717"/>
                </a:solidFill>
                <a:latin typeface="Arial"/>
                <a:cs typeface="Arial"/>
              </a:rPr>
              <a:t>Callaghan, </a:t>
            </a:r>
            <a:r>
              <a:rPr sz="1030" spc="-7" dirty="0">
                <a:solidFill>
                  <a:srgbClr val="181717"/>
                </a:solidFill>
                <a:latin typeface="Arial"/>
                <a:cs typeface="Arial"/>
              </a:rPr>
              <a:t>W.M. </a:t>
            </a:r>
            <a:r>
              <a:rPr sz="1030" spc="-14" dirty="0">
                <a:solidFill>
                  <a:srgbClr val="181717"/>
                </a:solidFill>
                <a:latin typeface="Arial"/>
                <a:cs typeface="Arial"/>
              </a:rPr>
              <a:t>Pregnancy-Related Mortality </a:t>
            </a:r>
            <a:r>
              <a:rPr sz="1030" spc="-7" dirty="0">
                <a:solidFill>
                  <a:srgbClr val="181717"/>
                </a:solidFill>
                <a:latin typeface="Arial"/>
                <a:cs typeface="Arial"/>
              </a:rPr>
              <a:t>in </a:t>
            </a:r>
            <a:r>
              <a:rPr sz="1030" spc="-14" dirty="0">
                <a:solidFill>
                  <a:srgbClr val="181717"/>
                </a:solidFill>
                <a:latin typeface="Arial"/>
                <a:cs typeface="Arial"/>
              </a:rPr>
              <a:t>the </a:t>
            </a:r>
            <a:r>
              <a:rPr sz="1030" spc="-7" dirty="0">
                <a:solidFill>
                  <a:srgbClr val="181717"/>
                </a:solidFill>
                <a:latin typeface="Arial"/>
                <a:cs typeface="Arial"/>
              </a:rPr>
              <a:t>United </a:t>
            </a:r>
            <a:r>
              <a:rPr sz="1030" spc="-14" dirty="0">
                <a:solidFill>
                  <a:srgbClr val="181717"/>
                </a:solidFill>
                <a:latin typeface="Arial"/>
                <a:cs typeface="Arial"/>
              </a:rPr>
              <a:t>states, 2011-2013. (2017). Obstetrics  and </a:t>
            </a:r>
            <a:r>
              <a:rPr sz="1030" spc="-21" dirty="0">
                <a:solidFill>
                  <a:srgbClr val="181717"/>
                </a:solidFill>
                <a:latin typeface="Arial"/>
                <a:cs typeface="Arial"/>
              </a:rPr>
              <a:t>Gynecology,</a:t>
            </a:r>
            <a:r>
              <a:rPr sz="1030" spc="-7" dirty="0">
                <a:solidFill>
                  <a:srgbClr val="181717"/>
                </a:solidFill>
                <a:latin typeface="Arial"/>
                <a:cs typeface="Arial"/>
              </a:rPr>
              <a:t> </a:t>
            </a:r>
            <a:r>
              <a:rPr sz="1030" spc="-14" dirty="0">
                <a:solidFill>
                  <a:srgbClr val="181717"/>
                </a:solidFill>
                <a:latin typeface="Arial"/>
                <a:cs typeface="Arial"/>
              </a:rPr>
              <a:t>130(2).</a:t>
            </a:r>
            <a:endParaRPr sz="1030">
              <a:latin typeface="Arial"/>
              <a:cs typeface="Arial"/>
            </a:endParaRPr>
          </a:p>
        </p:txBody>
      </p:sp>
      <p:sp>
        <p:nvSpPr>
          <p:cNvPr id="1857" name="object 1857"/>
          <p:cNvSpPr/>
          <p:nvPr/>
        </p:nvSpPr>
        <p:spPr>
          <a:xfrm>
            <a:off x="3033595" y="1124777"/>
            <a:ext cx="7930464" cy="574895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52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/>
          <p:nvPr/>
        </p:nvSpPr>
        <p:spPr>
          <a:xfrm>
            <a:off x="259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" name="object 4"/>
          <p:cNvSpPr/>
          <p:nvPr/>
        </p:nvSpPr>
        <p:spPr>
          <a:xfrm>
            <a:off x="265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" name="object 5"/>
          <p:cNvSpPr/>
          <p:nvPr/>
        </p:nvSpPr>
        <p:spPr>
          <a:xfrm>
            <a:off x="273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" name="object 6"/>
          <p:cNvSpPr/>
          <p:nvPr/>
        </p:nvSpPr>
        <p:spPr>
          <a:xfrm>
            <a:off x="280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" name="object 7"/>
          <p:cNvSpPr/>
          <p:nvPr/>
        </p:nvSpPr>
        <p:spPr>
          <a:xfrm>
            <a:off x="287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" name="object 8"/>
          <p:cNvSpPr/>
          <p:nvPr/>
        </p:nvSpPr>
        <p:spPr>
          <a:xfrm>
            <a:off x="295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" name="object 9"/>
          <p:cNvSpPr/>
          <p:nvPr/>
        </p:nvSpPr>
        <p:spPr>
          <a:xfrm>
            <a:off x="302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" name="object 10"/>
          <p:cNvSpPr/>
          <p:nvPr/>
        </p:nvSpPr>
        <p:spPr>
          <a:xfrm>
            <a:off x="309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" name="object 11"/>
          <p:cNvSpPr/>
          <p:nvPr/>
        </p:nvSpPr>
        <p:spPr>
          <a:xfrm>
            <a:off x="3171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" name="object 12"/>
          <p:cNvSpPr/>
          <p:nvPr/>
        </p:nvSpPr>
        <p:spPr>
          <a:xfrm>
            <a:off x="323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" name="object 13"/>
          <p:cNvSpPr/>
          <p:nvPr/>
        </p:nvSpPr>
        <p:spPr>
          <a:xfrm>
            <a:off x="330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" name="object 14"/>
          <p:cNvSpPr/>
          <p:nvPr/>
        </p:nvSpPr>
        <p:spPr>
          <a:xfrm>
            <a:off x="338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" name="object 15"/>
          <p:cNvSpPr/>
          <p:nvPr/>
        </p:nvSpPr>
        <p:spPr>
          <a:xfrm>
            <a:off x="345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" name="object 16"/>
          <p:cNvSpPr/>
          <p:nvPr/>
        </p:nvSpPr>
        <p:spPr>
          <a:xfrm>
            <a:off x="352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" name="object 17"/>
          <p:cNvSpPr/>
          <p:nvPr/>
        </p:nvSpPr>
        <p:spPr>
          <a:xfrm>
            <a:off x="3600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" name="object 18"/>
          <p:cNvSpPr/>
          <p:nvPr/>
        </p:nvSpPr>
        <p:spPr>
          <a:xfrm>
            <a:off x="367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" name="object 19"/>
          <p:cNvSpPr/>
          <p:nvPr/>
        </p:nvSpPr>
        <p:spPr>
          <a:xfrm>
            <a:off x="374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" name="object 20"/>
          <p:cNvSpPr/>
          <p:nvPr/>
        </p:nvSpPr>
        <p:spPr>
          <a:xfrm>
            <a:off x="381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" name="object 21"/>
          <p:cNvSpPr/>
          <p:nvPr/>
        </p:nvSpPr>
        <p:spPr>
          <a:xfrm>
            <a:off x="388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" name="object 22"/>
          <p:cNvSpPr/>
          <p:nvPr/>
        </p:nvSpPr>
        <p:spPr>
          <a:xfrm>
            <a:off x="3956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" name="object 23"/>
          <p:cNvSpPr/>
          <p:nvPr/>
        </p:nvSpPr>
        <p:spPr>
          <a:xfrm>
            <a:off x="403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" name="object 24"/>
          <p:cNvSpPr/>
          <p:nvPr/>
        </p:nvSpPr>
        <p:spPr>
          <a:xfrm>
            <a:off x="410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" name="object 25"/>
          <p:cNvSpPr/>
          <p:nvPr/>
        </p:nvSpPr>
        <p:spPr>
          <a:xfrm>
            <a:off x="417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" name="object 26"/>
          <p:cNvSpPr/>
          <p:nvPr/>
        </p:nvSpPr>
        <p:spPr>
          <a:xfrm>
            <a:off x="4249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" name="object 27"/>
          <p:cNvSpPr/>
          <p:nvPr/>
        </p:nvSpPr>
        <p:spPr>
          <a:xfrm>
            <a:off x="432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" name="object 28"/>
          <p:cNvSpPr/>
          <p:nvPr/>
        </p:nvSpPr>
        <p:spPr>
          <a:xfrm>
            <a:off x="4386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" name="object 29"/>
          <p:cNvSpPr/>
          <p:nvPr/>
        </p:nvSpPr>
        <p:spPr>
          <a:xfrm>
            <a:off x="445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" name="object 30"/>
          <p:cNvSpPr/>
          <p:nvPr/>
        </p:nvSpPr>
        <p:spPr>
          <a:xfrm>
            <a:off x="453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" name="object 31"/>
          <p:cNvSpPr/>
          <p:nvPr/>
        </p:nvSpPr>
        <p:spPr>
          <a:xfrm>
            <a:off x="460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" name="object 32"/>
          <p:cNvSpPr/>
          <p:nvPr/>
        </p:nvSpPr>
        <p:spPr>
          <a:xfrm>
            <a:off x="4679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" name="object 33"/>
          <p:cNvSpPr/>
          <p:nvPr/>
        </p:nvSpPr>
        <p:spPr>
          <a:xfrm>
            <a:off x="475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" name="object 34"/>
          <p:cNvSpPr/>
          <p:nvPr/>
        </p:nvSpPr>
        <p:spPr>
          <a:xfrm>
            <a:off x="482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" name="object 35"/>
          <p:cNvSpPr/>
          <p:nvPr/>
        </p:nvSpPr>
        <p:spPr>
          <a:xfrm>
            <a:off x="489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" name="object 36"/>
          <p:cNvSpPr/>
          <p:nvPr/>
        </p:nvSpPr>
        <p:spPr>
          <a:xfrm>
            <a:off x="496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" name="object 37"/>
          <p:cNvSpPr/>
          <p:nvPr/>
        </p:nvSpPr>
        <p:spPr>
          <a:xfrm>
            <a:off x="5035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" name="object 38"/>
          <p:cNvSpPr/>
          <p:nvPr/>
        </p:nvSpPr>
        <p:spPr>
          <a:xfrm>
            <a:off x="510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" name="object 39"/>
          <p:cNvSpPr/>
          <p:nvPr/>
        </p:nvSpPr>
        <p:spPr>
          <a:xfrm>
            <a:off x="518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" name="object 40"/>
          <p:cNvSpPr/>
          <p:nvPr/>
        </p:nvSpPr>
        <p:spPr>
          <a:xfrm>
            <a:off x="525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" name="object 41"/>
          <p:cNvSpPr/>
          <p:nvPr/>
        </p:nvSpPr>
        <p:spPr>
          <a:xfrm>
            <a:off x="532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" name="object 42"/>
          <p:cNvSpPr/>
          <p:nvPr/>
        </p:nvSpPr>
        <p:spPr>
          <a:xfrm>
            <a:off x="540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" name="object 43"/>
          <p:cNvSpPr/>
          <p:nvPr/>
        </p:nvSpPr>
        <p:spPr>
          <a:xfrm>
            <a:off x="547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" name="object 44"/>
          <p:cNvSpPr/>
          <p:nvPr/>
        </p:nvSpPr>
        <p:spPr>
          <a:xfrm>
            <a:off x="553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" name="object 45"/>
          <p:cNvSpPr/>
          <p:nvPr/>
        </p:nvSpPr>
        <p:spPr>
          <a:xfrm>
            <a:off x="561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" name="object 46"/>
          <p:cNvSpPr/>
          <p:nvPr/>
        </p:nvSpPr>
        <p:spPr>
          <a:xfrm>
            <a:off x="568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" name="object 47"/>
          <p:cNvSpPr/>
          <p:nvPr/>
        </p:nvSpPr>
        <p:spPr>
          <a:xfrm>
            <a:off x="575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" name="object 48"/>
          <p:cNvSpPr/>
          <p:nvPr/>
        </p:nvSpPr>
        <p:spPr>
          <a:xfrm>
            <a:off x="583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" name="object 49"/>
          <p:cNvSpPr/>
          <p:nvPr/>
        </p:nvSpPr>
        <p:spPr>
          <a:xfrm>
            <a:off x="590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" name="object 50"/>
          <p:cNvSpPr/>
          <p:nvPr/>
        </p:nvSpPr>
        <p:spPr>
          <a:xfrm>
            <a:off x="5977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" name="object 51"/>
          <p:cNvSpPr/>
          <p:nvPr/>
        </p:nvSpPr>
        <p:spPr>
          <a:xfrm>
            <a:off x="6050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" name="object 52"/>
          <p:cNvSpPr/>
          <p:nvPr/>
        </p:nvSpPr>
        <p:spPr>
          <a:xfrm>
            <a:off x="611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" name="object 53"/>
          <p:cNvSpPr/>
          <p:nvPr/>
        </p:nvSpPr>
        <p:spPr>
          <a:xfrm>
            <a:off x="618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" name="object 54"/>
          <p:cNvSpPr/>
          <p:nvPr/>
        </p:nvSpPr>
        <p:spPr>
          <a:xfrm>
            <a:off x="625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" name="object 55"/>
          <p:cNvSpPr/>
          <p:nvPr/>
        </p:nvSpPr>
        <p:spPr>
          <a:xfrm>
            <a:off x="633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" name="object 56"/>
          <p:cNvSpPr/>
          <p:nvPr/>
        </p:nvSpPr>
        <p:spPr>
          <a:xfrm>
            <a:off x="640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" name="object 57"/>
          <p:cNvSpPr/>
          <p:nvPr/>
        </p:nvSpPr>
        <p:spPr>
          <a:xfrm>
            <a:off x="647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" name="object 58"/>
          <p:cNvSpPr/>
          <p:nvPr/>
        </p:nvSpPr>
        <p:spPr>
          <a:xfrm>
            <a:off x="6552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" name="object 59"/>
          <p:cNvSpPr/>
          <p:nvPr/>
        </p:nvSpPr>
        <p:spPr>
          <a:xfrm>
            <a:off x="662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" name="object 60"/>
          <p:cNvSpPr/>
          <p:nvPr/>
        </p:nvSpPr>
        <p:spPr>
          <a:xfrm>
            <a:off x="668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" name="object 61"/>
          <p:cNvSpPr/>
          <p:nvPr/>
        </p:nvSpPr>
        <p:spPr>
          <a:xfrm>
            <a:off x="6762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" name="object 62"/>
          <p:cNvSpPr/>
          <p:nvPr/>
        </p:nvSpPr>
        <p:spPr>
          <a:xfrm>
            <a:off x="6835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" name="object 63"/>
          <p:cNvSpPr/>
          <p:nvPr/>
        </p:nvSpPr>
        <p:spPr>
          <a:xfrm>
            <a:off x="690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" name="object 64"/>
          <p:cNvSpPr/>
          <p:nvPr/>
        </p:nvSpPr>
        <p:spPr>
          <a:xfrm>
            <a:off x="698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" name="object 65"/>
          <p:cNvSpPr/>
          <p:nvPr/>
        </p:nvSpPr>
        <p:spPr>
          <a:xfrm>
            <a:off x="7055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" name="object 66"/>
          <p:cNvSpPr/>
          <p:nvPr/>
        </p:nvSpPr>
        <p:spPr>
          <a:xfrm>
            <a:off x="7128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" name="object 67"/>
          <p:cNvSpPr/>
          <p:nvPr/>
        </p:nvSpPr>
        <p:spPr>
          <a:xfrm>
            <a:off x="720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" name="object 68"/>
          <p:cNvSpPr/>
          <p:nvPr/>
        </p:nvSpPr>
        <p:spPr>
          <a:xfrm>
            <a:off x="7264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" name="object 69"/>
          <p:cNvSpPr/>
          <p:nvPr/>
        </p:nvSpPr>
        <p:spPr>
          <a:xfrm>
            <a:off x="7338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" name="object 70"/>
          <p:cNvSpPr/>
          <p:nvPr/>
        </p:nvSpPr>
        <p:spPr>
          <a:xfrm>
            <a:off x="741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" name="object 71"/>
          <p:cNvSpPr/>
          <p:nvPr/>
        </p:nvSpPr>
        <p:spPr>
          <a:xfrm>
            <a:off x="748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" name="object 72"/>
          <p:cNvSpPr/>
          <p:nvPr/>
        </p:nvSpPr>
        <p:spPr>
          <a:xfrm>
            <a:off x="7557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" name="object 73"/>
          <p:cNvSpPr/>
          <p:nvPr/>
        </p:nvSpPr>
        <p:spPr>
          <a:xfrm>
            <a:off x="763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" name="object 74"/>
          <p:cNvSpPr/>
          <p:nvPr/>
        </p:nvSpPr>
        <p:spPr>
          <a:xfrm>
            <a:off x="770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" name="object 75"/>
          <p:cNvSpPr/>
          <p:nvPr/>
        </p:nvSpPr>
        <p:spPr>
          <a:xfrm>
            <a:off x="777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" name="object 76"/>
          <p:cNvSpPr/>
          <p:nvPr/>
        </p:nvSpPr>
        <p:spPr>
          <a:xfrm>
            <a:off x="78404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" name="object 77"/>
          <p:cNvSpPr/>
          <p:nvPr/>
        </p:nvSpPr>
        <p:spPr>
          <a:xfrm>
            <a:off x="7913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" name="object 78"/>
          <p:cNvSpPr/>
          <p:nvPr/>
        </p:nvSpPr>
        <p:spPr>
          <a:xfrm>
            <a:off x="798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" name="object 79"/>
          <p:cNvSpPr/>
          <p:nvPr/>
        </p:nvSpPr>
        <p:spPr>
          <a:xfrm>
            <a:off x="806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" name="object 80"/>
          <p:cNvSpPr/>
          <p:nvPr/>
        </p:nvSpPr>
        <p:spPr>
          <a:xfrm>
            <a:off x="813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" name="object 81"/>
          <p:cNvSpPr/>
          <p:nvPr/>
        </p:nvSpPr>
        <p:spPr>
          <a:xfrm>
            <a:off x="820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" name="object 82"/>
          <p:cNvSpPr/>
          <p:nvPr/>
        </p:nvSpPr>
        <p:spPr>
          <a:xfrm>
            <a:off x="828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" name="object 83"/>
          <p:cNvSpPr/>
          <p:nvPr/>
        </p:nvSpPr>
        <p:spPr>
          <a:xfrm>
            <a:off x="835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" name="object 84"/>
          <p:cNvSpPr/>
          <p:nvPr/>
        </p:nvSpPr>
        <p:spPr>
          <a:xfrm>
            <a:off x="841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" name="object 85"/>
          <p:cNvSpPr/>
          <p:nvPr/>
        </p:nvSpPr>
        <p:spPr>
          <a:xfrm>
            <a:off x="848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" name="object 86"/>
          <p:cNvSpPr/>
          <p:nvPr/>
        </p:nvSpPr>
        <p:spPr>
          <a:xfrm>
            <a:off x="856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" name="object 87"/>
          <p:cNvSpPr/>
          <p:nvPr/>
        </p:nvSpPr>
        <p:spPr>
          <a:xfrm>
            <a:off x="863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" name="object 88"/>
          <p:cNvSpPr/>
          <p:nvPr/>
        </p:nvSpPr>
        <p:spPr>
          <a:xfrm>
            <a:off x="870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" name="object 89"/>
          <p:cNvSpPr/>
          <p:nvPr/>
        </p:nvSpPr>
        <p:spPr>
          <a:xfrm>
            <a:off x="878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" name="object 90"/>
          <p:cNvSpPr/>
          <p:nvPr/>
        </p:nvSpPr>
        <p:spPr>
          <a:xfrm>
            <a:off x="885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" name="object 91"/>
          <p:cNvSpPr/>
          <p:nvPr/>
        </p:nvSpPr>
        <p:spPr>
          <a:xfrm>
            <a:off x="8929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" name="object 92"/>
          <p:cNvSpPr/>
          <p:nvPr/>
        </p:nvSpPr>
        <p:spPr>
          <a:xfrm>
            <a:off x="899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" name="object 93"/>
          <p:cNvSpPr/>
          <p:nvPr/>
        </p:nvSpPr>
        <p:spPr>
          <a:xfrm>
            <a:off x="906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" name="object 94"/>
          <p:cNvSpPr/>
          <p:nvPr/>
        </p:nvSpPr>
        <p:spPr>
          <a:xfrm>
            <a:off x="913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" name="object 95"/>
          <p:cNvSpPr/>
          <p:nvPr/>
        </p:nvSpPr>
        <p:spPr>
          <a:xfrm>
            <a:off x="921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" name="object 96"/>
          <p:cNvSpPr/>
          <p:nvPr/>
        </p:nvSpPr>
        <p:spPr>
          <a:xfrm>
            <a:off x="928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" name="object 97"/>
          <p:cNvSpPr/>
          <p:nvPr/>
        </p:nvSpPr>
        <p:spPr>
          <a:xfrm>
            <a:off x="935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" name="object 98"/>
          <p:cNvSpPr/>
          <p:nvPr/>
        </p:nvSpPr>
        <p:spPr>
          <a:xfrm>
            <a:off x="9431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" name="object 99"/>
          <p:cNvSpPr/>
          <p:nvPr/>
        </p:nvSpPr>
        <p:spPr>
          <a:xfrm>
            <a:off x="950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" name="object 100"/>
          <p:cNvSpPr/>
          <p:nvPr/>
        </p:nvSpPr>
        <p:spPr>
          <a:xfrm>
            <a:off x="956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" name="object 101"/>
          <p:cNvSpPr/>
          <p:nvPr/>
        </p:nvSpPr>
        <p:spPr>
          <a:xfrm>
            <a:off x="9640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" name="object 102"/>
          <p:cNvSpPr/>
          <p:nvPr/>
        </p:nvSpPr>
        <p:spPr>
          <a:xfrm>
            <a:off x="9714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" name="object 103"/>
          <p:cNvSpPr/>
          <p:nvPr/>
        </p:nvSpPr>
        <p:spPr>
          <a:xfrm>
            <a:off x="978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" name="object 104"/>
          <p:cNvSpPr/>
          <p:nvPr/>
        </p:nvSpPr>
        <p:spPr>
          <a:xfrm>
            <a:off x="986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" name="object 105"/>
          <p:cNvSpPr/>
          <p:nvPr/>
        </p:nvSpPr>
        <p:spPr>
          <a:xfrm>
            <a:off x="993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" name="object 106"/>
          <p:cNvSpPr/>
          <p:nvPr/>
        </p:nvSpPr>
        <p:spPr>
          <a:xfrm>
            <a:off x="10007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" name="object 107"/>
          <p:cNvSpPr/>
          <p:nvPr/>
        </p:nvSpPr>
        <p:spPr>
          <a:xfrm>
            <a:off x="1008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" name="object 108"/>
          <p:cNvSpPr/>
          <p:nvPr/>
        </p:nvSpPr>
        <p:spPr>
          <a:xfrm>
            <a:off x="10143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" name="object 109"/>
          <p:cNvSpPr/>
          <p:nvPr/>
        </p:nvSpPr>
        <p:spPr>
          <a:xfrm>
            <a:off x="10216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" name="object 110"/>
          <p:cNvSpPr/>
          <p:nvPr/>
        </p:nvSpPr>
        <p:spPr>
          <a:xfrm>
            <a:off x="1028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" name="object 111"/>
          <p:cNvSpPr/>
          <p:nvPr/>
        </p:nvSpPr>
        <p:spPr>
          <a:xfrm>
            <a:off x="1036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" name="object 112"/>
          <p:cNvSpPr/>
          <p:nvPr/>
        </p:nvSpPr>
        <p:spPr>
          <a:xfrm>
            <a:off x="10436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" name="object 113"/>
          <p:cNvSpPr/>
          <p:nvPr/>
        </p:nvSpPr>
        <p:spPr>
          <a:xfrm>
            <a:off x="10509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" name="object 114"/>
          <p:cNvSpPr/>
          <p:nvPr/>
        </p:nvSpPr>
        <p:spPr>
          <a:xfrm>
            <a:off x="1058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" name="object 115"/>
          <p:cNvSpPr/>
          <p:nvPr/>
        </p:nvSpPr>
        <p:spPr>
          <a:xfrm>
            <a:off x="1065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" name="object 116"/>
          <p:cNvSpPr/>
          <p:nvPr/>
        </p:nvSpPr>
        <p:spPr>
          <a:xfrm>
            <a:off x="107191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" name="object 117"/>
          <p:cNvSpPr/>
          <p:nvPr/>
        </p:nvSpPr>
        <p:spPr>
          <a:xfrm>
            <a:off x="10792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" name="object 118"/>
          <p:cNvSpPr/>
          <p:nvPr/>
        </p:nvSpPr>
        <p:spPr>
          <a:xfrm>
            <a:off x="1086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" name="object 119"/>
          <p:cNvSpPr/>
          <p:nvPr/>
        </p:nvSpPr>
        <p:spPr>
          <a:xfrm>
            <a:off x="1093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" name="object 120"/>
          <p:cNvSpPr/>
          <p:nvPr/>
        </p:nvSpPr>
        <p:spPr>
          <a:xfrm>
            <a:off x="1101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" name="object 121"/>
          <p:cNvSpPr/>
          <p:nvPr/>
        </p:nvSpPr>
        <p:spPr>
          <a:xfrm>
            <a:off x="1108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" name="object 122"/>
          <p:cNvSpPr/>
          <p:nvPr/>
        </p:nvSpPr>
        <p:spPr>
          <a:xfrm>
            <a:off x="1115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" name="object 123"/>
          <p:cNvSpPr/>
          <p:nvPr/>
        </p:nvSpPr>
        <p:spPr>
          <a:xfrm>
            <a:off x="1123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" name="object 124"/>
          <p:cNvSpPr/>
          <p:nvPr/>
        </p:nvSpPr>
        <p:spPr>
          <a:xfrm>
            <a:off x="1129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" name="object 125"/>
          <p:cNvSpPr/>
          <p:nvPr/>
        </p:nvSpPr>
        <p:spPr>
          <a:xfrm>
            <a:off x="1136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" name="object 126"/>
          <p:cNvSpPr/>
          <p:nvPr/>
        </p:nvSpPr>
        <p:spPr>
          <a:xfrm>
            <a:off x="1144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" name="object 127"/>
          <p:cNvSpPr/>
          <p:nvPr/>
        </p:nvSpPr>
        <p:spPr>
          <a:xfrm>
            <a:off x="1151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" name="object 128"/>
          <p:cNvSpPr/>
          <p:nvPr/>
        </p:nvSpPr>
        <p:spPr>
          <a:xfrm>
            <a:off x="1158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" name="object 129"/>
          <p:cNvSpPr/>
          <p:nvPr/>
        </p:nvSpPr>
        <p:spPr>
          <a:xfrm>
            <a:off x="1166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" name="object 130"/>
          <p:cNvSpPr/>
          <p:nvPr/>
        </p:nvSpPr>
        <p:spPr>
          <a:xfrm>
            <a:off x="1173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" name="object 131"/>
          <p:cNvSpPr/>
          <p:nvPr/>
        </p:nvSpPr>
        <p:spPr>
          <a:xfrm>
            <a:off x="11807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" name="object 132"/>
          <p:cNvSpPr/>
          <p:nvPr/>
        </p:nvSpPr>
        <p:spPr>
          <a:xfrm>
            <a:off x="1187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" name="object 133"/>
          <p:cNvSpPr/>
          <p:nvPr/>
        </p:nvSpPr>
        <p:spPr>
          <a:xfrm>
            <a:off x="1194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" name="object 134"/>
          <p:cNvSpPr/>
          <p:nvPr/>
        </p:nvSpPr>
        <p:spPr>
          <a:xfrm>
            <a:off x="1201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" name="object 135"/>
          <p:cNvSpPr/>
          <p:nvPr/>
        </p:nvSpPr>
        <p:spPr>
          <a:xfrm>
            <a:off x="1209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" name="object 136"/>
          <p:cNvSpPr/>
          <p:nvPr/>
        </p:nvSpPr>
        <p:spPr>
          <a:xfrm>
            <a:off x="1216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" name="object 137"/>
          <p:cNvSpPr/>
          <p:nvPr/>
        </p:nvSpPr>
        <p:spPr>
          <a:xfrm>
            <a:off x="12236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" name="object 138"/>
          <p:cNvSpPr/>
          <p:nvPr/>
        </p:nvSpPr>
        <p:spPr>
          <a:xfrm>
            <a:off x="1231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" name="object 139"/>
          <p:cNvSpPr/>
          <p:nvPr/>
        </p:nvSpPr>
        <p:spPr>
          <a:xfrm>
            <a:off x="1238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" name="object 140"/>
          <p:cNvSpPr/>
          <p:nvPr/>
        </p:nvSpPr>
        <p:spPr>
          <a:xfrm>
            <a:off x="1244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" name="object 141"/>
          <p:cNvSpPr/>
          <p:nvPr/>
        </p:nvSpPr>
        <p:spPr>
          <a:xfrm>
            <a:off x="1251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" name="object 142"/>
          <p:cNvSpPr/>
          <p:nvPr/>
        </p:nvSpPr>
        <p:spPr>
          <a:xfrm>
            <a:off x="12592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" name="object 143"/>
          <p:cNvSpPr/>
          <p:nvPr/>
        </p:nvSpPr>
        <p:spPr>
          <a:xfrm>
            <a:off x="1266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" name="object 144"/>
          <p:cNvSpPr/>
          <p:nvPr/>
        </p:nvSpPr>
        <p:spPr>
          <a:xfrm>
            <a:off x="1273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" name="object 145"/>
          <p:cNvSpPr/>
          <p:nvPr/>
        </p:nvSpPr>
        <p:spPr>
          <a:xfrm>
            <a:off x="1281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" name="object 146"/>
          <p:cNvSpPr/>
          <p:nvPr/>
        </p:nvSpPr>
        <p:spPr>
          <a:xfrm>
            <a:off x="12885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" name="object 147"/>
          <p:cNvSpPr/>
          <p:nvPr/>
        </p:nvSpPr>
        <p:spPr>
          <a:xfrm>
            <a:off x="1295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" name="object 148"/>
          <p:cNvSpPr/>
          <p:nvPr/>
        </p:nvSpPr>
        <p:spPr>
          <a:xfrm>
            <a:off x="13022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" name="object 149"/>
          <p:cNvSpPr/>
          <p:nvPr/>
        </p:nvSpPr>
        <p:spPr>
          <a:xfrm>
            <a:off x="1309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" name="object 150"/>
          <p:cNvSpPr/>
          <p:nvPr/>
        </p:nvSpPr>
        <p:spPr>
          <a:xfrm>
            <a:off x="1316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" name="object 151"/>
          <p:cNvSpPr/>
          <p:nvPr/>
        </p:nvSpPr>
        <p:spPr>
          <a:xfrm>
            <a:off x="1324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" name="object 152"/>
          <p:cNvSpPr/>
          <p:nvPr/>
        </p:nvSpPr>
        <p:spPr>
          <a:xfrm>
            <a:off x="13315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" name="object 153"/>
          <p:cNvSpPr/>
          <p:nvPr/>
        </p:nvSpPr>
        <p:spPr>
          <a:xfrm>
            <a:off x="1338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" name="object 154"/>
          <p:cNvSpPr/>
          <p:nvPr/>
        </p:nvSpPr>
        <p:spPr>
          <a:xfrm>
            <a:off x="1346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" name="object 155"/>
          <p:cNvSpPr/>
          <p:nvPr/>
        </p:nvSpPr>
        <p:spPr>
          <a:xfrm>
            <a:off x="1353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" name="object 156"/>
          <p:cNvSpPr/>
          <p:nvPr/>
        </p:nvSpPr>
        <p:spPr>
          <a:xfrm>
            <a:off x="1359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" name="object 157"/>
          <p:cNvSpPr/>
          <p:nvPr/>
        </p:nvSpPr>
        <p:spPr>
          <a:xfrm>
            <a:off x="13671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" name="object 158"/>
          <p:cNvSpPr/>
          <p:nvPr/>
        </p:nvSpPr>
        <p:spPr>
          <a:xfrm>
            <a:off x="1374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" name="object 159"/>
          <p:cNvSpPr/>
          <p:nvPr/>
        </p:nvSpPr>
        <p:spPr>
          <a:xfrm>
            <a:off x="13817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" name="object 160"/>
          <p:cNvSpPr/>
          <p:nvPr/>
        </p:nvSpPr>
        <p:spPr>
          <a:xfrm>
            <a:off x="1389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" name="object 161"/>
          <p:cNvSpPr/>
          <p:nvPr/>
        </p:nvSpPr>
        <p:spPr>
          <a:xfrm>
            <a:off x="1396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" name="object 162"/>
          <p:cNvSpPr/>
          <p:nvPr/>
        </p:nvSpPr>
        <p:spPr>
          <a:xfrm>
            <a:off x="1403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" name="object 163"/>
          <p:cNvSpPr/>
          <p:nvPr/>
        </p:nvSpPr>
        <p:spPr>
          <a:xfrm>
            <a:off x="1411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" name="object 164"/>
          <p:cNvSpPr/>
          <p:nvPr/>
        </p:nvSpPr>
        <p:spPr>
          <a:xfrm>
            <a:off x="1417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" name="object 165"/>
          <p:cNvSpPr/>
          <p:nvPr/>
        </p:nvSpPr>
        <p:spPr>
          <a:xfrm>
            <a:off x="1424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" name="object 166"/>
          <p:cNvSpPr/>
          <p:nvPr/>
        </p:nvSpPr>
        <p:spPr>
          <a:xfrm>
            <a:off x="1432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" name="object 167"/>
          <p:cNvSpPr/>
          <p:nvPr/>
        </p:nvSpPr>
        <p:spPr>
          <a:xfrm>
            <a:off x="1439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" name="object 168"/>
          <p:cNvSpPr/>
          <p:nvPr/>
        </p:nvSpPr>
        <p:spPr>
          <a:xfrm>
            <a:off x="1446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" name="object 169"/>
          <p:cNvSpPr/>
          <p:nvPr/>
        </p:nvSpPr>
        <p:spPr>
          <a:xfrm>
            <a:off x="1453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" name="object 170"/>
          <p:cNvSpPr/>
          <p:nvPr/>
        </p:nvSpPr>
        <p:spPr>
          <a:xfrm>
            <a:off x="1461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" name="object 171"/>
          <p:cNvSpPr/>
          <p:nvPr/>
        </p:nvSpPr>
        <p:spPr>
          <a:xfrm>
            <a:off x="14686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" name="object 172"/>
          <p:cNvSpPr/>
          <p:nvPr/>
        </p:nvSpPr>
        <p:spPr>
          <a:xfrm>
            <a:off x="1474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" name="object 173"/>
          <p:cNvSpPr/>
          <p:nvPr/>
        </p:nvSpPr>
        <p:spPr>
          <a:xfrm>
            <a:off x="1482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" name="object 174"/>
          <p:cNvSpPr/>
          <p:nvPr/>
        </p:nvSpPr>
        <p:spPr>
          <a:xfrm>
            <a:off x="1489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" name="object 175"/>
          <p:cNvSpPr/>
          <p:nvPr/>
        </p:nvSpPr>
        <p:spPr>
          <a:xfrm>
            <a:off x="1496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" name="object 176"/>
          <p:cNvSpPr/>
          <p:nvPr/>
        </p:nvSpPr>
        <p:spPr>
          <a:xfrm>
            <a:off x="1504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" name="object 177"/>
          <p:cNvSpPr/>
          <p:nvPr/>
        </p:nvSpPr>
        <p:spPr>
          <a:xfrm>
            <a:off x="1511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" name="object 178"/>
          <p:cNvSpPr/>
          <p:nvPr/>
        </p:nvSpPr>
        <p:spPr>
          <a:xfrm>
            <a:off x="1518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" name="object 179"/>
          <p:cNvSpPr/>
          <p:nvPr/>
        </p:nvSpPr>
        <p:spPr>
          <a:xfrm>
            <a:off x="1526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" name="object 180"/>
          <p:cNvSpPr/>
          <p:nvPr/>
        </p:nvSpPr>
        <p:spPr>
          <a:xfrm>
            <a:off x="1532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" name="object 181"/>
          <p:cNvSpPr/>
          <p:nvPr/>
        </p:nvSpPr>
        <p:spPr>
          <a:xfrm>
            <a:off x="1539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" name="object 182"/>
          <p:cNvSpPr/>
          <p:nvPr/>
        </p:nvSpPr>
        <p:spPr>
          <a:xfrm>
            <a:off x="15471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" name="object 183"/>
          <p:cNvSpPr/>
          <p:nvPr/>
        </p:nvSpPr>
        <p:spPr>
          <a:xfrm>
            <a:off x="1554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" name="object 184"/>
          <p:cNvSpPr/>
          <p:nvPr/>
        </p:nvSpPr>
        <p:spPr>
          <a:xfrm>
            <a:off x="1561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" name="object 185"/>
          <p:cNvSpPr/>
          <p:nvPr/>
        </p:nvSpPr>
        <p:spPr>
          <a:xfrm>
            <a:off x="1569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" name="object 186"/>
          <p:cNvSpPr/>
          <p:nvPr/>
        </p:nvSpPr>
        <p:spPr>
          <a:xfrm>
            <a:off x="15764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7" name="object 187"/>
          <p:cNvSpPr/>
          <p:nvPr/>
        </p:nvSpPr>
        <p:spPr>
          <a:xfrm>
            <a:off x="1583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8" name="object 188"/>
          <p:cNvSpPr/>
          <p:nvPr/>
        </p:nvSpPr>
        <p:spPr>
          <a:xfrm>
            <a:off x="15900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9" name="object 189"/>
          <p:cNvSpPr/>
          <p:nvPr/>
        </p:nvSpPr>
        <p:spPr>
          <a:xfrm>
            <a:off x="1597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0" name="object 190"/>
          <p:cNvSpPr/>
          <p:nvPr/>
        </p:nvSpPr>
        <p:spPr>
          <a:xfrm>
            <a:off x="1604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1" name="object 191"/>
          <p:cNvSpPr/>
          <p:nvPr/>
        </p:nvSpPr>
        <p:spPr>
          <a:xfrm>
            <a:off x="1612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2" name="object 192"/>
          <p:cNvSpPr/>
          <p:nvPr/>
        </p:nvSpPr>
        <p:spPr>
          <a:xfrm>
            <a:off x="16193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3" name="object 193"/>
          <p:cNvSpPr/>
          <p:nvPr/>
        </p:nvSpPr>
        <p:spPr>
          <a:xfrm>
            <a:off x="1626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4" name="object 194"/>
          <p:cNvSpPr/>
          <p:nvPr/>
        </p:nvSpPr>
        <p:spPr>
          <a:xfrm>
            <a:off x="1634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5" name="object 195"/>
          <p:cNvSpPr/>
          <p:nvPr/>
        </p:nvSpPr>
        <p:spPr>
          <a:xfrm>
            <a:off x="1641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6" name="object 196"/>
          <p:cNvSpPr/>
          <p:nvPr/>
        </p:nvSpPr>
        <p:spPr>
          <a:xfrm>
            <a:off x="1647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7" name="object 197"/>
          <p:cNvSpPr/>
          <p:nvPr/>
        </p:nvSpPr>
        <p:spPr>
          <a:xfrm>
            <a:off x="16549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8" name="object 198"/>
          <p:cNvSpPr/>
          <p:nvPr/>
        </p:nvSpPr>
        <p:spPr>
          <a:xfrm>
            <a:off x="1662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9" name="object 199"/>
          <p:cNvSpPr/>
          <p:nvPr/>
        </p:nvSpPr>
        <p:spPr>
          <a:xfrm>
            <a:off x="16696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0" name="object 200"/>
          <p:cNvSpPr/>
          <p:nvPr/>
        </p:nvSpPr>
        <p:spPr>
          <a:xfrm>
            <a:off x="16769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1" name="object 201"/>
          <p:cNvSpPr/>
          <p:nvPr/>
        </p:nvSpPr>
        <p:spPr>
          <a:xfrm>
            <a:off x="1684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2" name="object 202"/>
          <p:cNvSpPr/>
          <p:nvPr/>
        </p:nvSpPr>
        <p:spPr>
          <a:xfrm>
            <a:off x="1691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3" name="object 203"/>
          <p:cNvSpPr/>
          <p:nvPr/>
        </p:nvSpPr>
        <p:spPr>
          <a:xfrm>
            <a:off x="16989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4" name="object 204"/>
          <p:cNvSpPr/>
          <p:nvPr/>
        </p:nvSpPr>
        <p:spPr>
          <a:xfrm>
            <a:off x="1705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5" name="object 205"/>
          <p:cNvSpPr/>
          <p:nvPr/>
        </p:nvSpPr>
        <p:spPr>
          <a:xfrm>
            <a:off x="1712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6" name="object 206"/>
          <p:cNvSpPr/>
          <p:nvPr/>
        </p:nvSpPr>
        <p:spPr>
          <a:xfrm>
            <a:off x="1719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7" name="object 207"/>
          <p:cNvSpPr/>
          <p:nvPr/>
        </p:nvSpPr>
        <p:spPr>
          <a:xfrm>
            <a:off x="1727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8" name="object 208"/>
          <p:cNvSpPr/>
          <p:nvPr/>
        </p:nvSpPr>
        <p:spPr>
          <a:xfrm>
            <a:off x="1734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9" name="object 209"/>
          <p:cNvSpPr/>
          <p:nvPr/>
        </p:nvSpPr>
        <p:spPr>
          <a:xfrm>
            <a:off x="1741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0" name="object 210"/>
          <p:cNvSpPr/>
          <p:nvPr/>
        </p:nvSpPr>
        <p:spPr>
          <a:xfrm>
            <a:off x="1749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1" name="object 211"/>
          <p:cNvSpPr/>
          <p:nvPr/>
        </p:nvSpPr>
        <p:spPr>
          <a:xfrm>
            <a:off x="17565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2" name="object 212"/>
          <p:cNvSpPr/>
          <p:nvPr/>
        </p:nvSpPr>
        <p:spPr>
          <a:xfrm>
            <a:off x="1762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3" name="object 213"/>
          <p:cNvSpPr/>
          <p:nvPr/>
        </p:nvSpPr>
        <p:spPr>
          <a:xfrm>
            <a:off x="1770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4" name="object 214"/>
          <p:cNvSpPr/>
          <p:nvPr/>
        </p:nvSpPr>
        <p:spPr>
          <a:xfrm>
            <a:off x="17774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5" name="object 215"/>
          <p:cNvSpPr/>
          <p:nvPr/>
        </p:nvSpPr>
        <p:spPr>
          <a:xfrm>
            <a:off x="17847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6" name="object 216"/>
          <p:cNvSpPr/>
          <p:nvPr/>
        </p:nvSpPr>
        <p:spPr>
          <a:xfrm>
            <a:off x="1792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7" name="object 217"/>
          <p:cNvSpPr/>
          <p:nvPr/>
        </p:nvSpPr>
        <p:spPr>
          <a:xfrm>
            <a:off x="1799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8" name="object 218"/>
          <p:cNvSpPr/>
          <p:nvPr/>
        </p:nvSpPr>
        <p:spPr>
          <a:xfrm>
            <a:off x="1806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9" name="object 219"/>
          <p:cNvSpPr/>
          <p:nvPr/>
        </p:nvSpPr>
        <p:spPr>
          <a:xfrm>
            <a:off x="1814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0" name="object 220"/>
          <p:cNvSpPr/>
          <p:nvPr/>
        </p:nvSpPr>
        <p:spPr>
          <a:xfrm>
            <a:off x="1820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1" name="object 221"/>
          <p:cNvSpPr/>
          <p:nvPr/>
        </p:nvSpPr>
        <p:spPr>
          <a:xfrm>
            <a:off x="1827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2" name="object 222"/>
          <p:cNvSpPr/>
          <p:nvPr/>
        </p:nvSpPr>
        <p:spPr>
          <a:xfrm>
            <a:off x="18350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3" name="object 223"/>
          <p:cNvSpPr/>
          <p:nvPr/>
        </p:nvSpPr>
        <p:spPr>
          <a:xfrm>
            <a:off x="1842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4" name="object 224"/>
          <p:cNvSpPr/>
          <p:nvPr/>
        </p:nvSpPr>
        <p:spPr>
          <a:xfrm>
            <a:off x="1849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5" name="object 225"/>
          <p:cNvSpPr/>
          <p:nvPr/>
        </p:nvSpPr>
        <p:spPr>
          <a:xfrm>
            <a:off x="1857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6" name="object 226"/>
          <p:cNvSpPr/>
          <p:nvPr/>
        </p:nvSpPr>
        <p:spPr>
          <a:xfrm>
            <a:off x="18643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7" name="object 227"/>
          <p:cNvSpPr/>
          <p:nvPr/>
        </p:nvSpPr>
        <p:spPr>
          <a:xfrm>
            <a:off x="1871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8" name="object 228"/>
          <p:cNvSpPr/>
          <p:nvPr/>
        </p:nvSpPr>
        <p:spPr>
          <a:xfrm>
            <a:off x="18779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9" name="object 229"/>
          <p:cNvSpPr/>
          <p:nvPr/>
        </p:nvSpPr>
        <p:spPr>
          <a:xfrm>
            <a:off x="1885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0" name="object 230"/>
          <p:cNvSpPr/>
          <p:nvPr/>
        </p:nvSpPr>
        <p:spPr>
          <a:xfrm>
            <a:off x="1892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1" name="object 231"/>
          <p:cNvSpPr/>
          <p:nvPr/>
        </p:nvSpPr>
        <p:spPr>
          <a:xfrm>
            <a:off x="1899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2" name="object 232"/>
          <p:cNvSpPr/>
          <p:nvPr/>
        </p:nvSpPr>
        <p:spPr>
          <a:xfrm>
            <a:off x="19072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3" name="object 233"/>
          <p:cNvSpPr/>
          <p:nvPr/>
        </p:nvSpPr>
        <p:spPr>
          <a:xfrm>
            <a:off x="1914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4" name="object 234"/>
          <p:cNvSpPr/>
          <p:nvPr/>
        </p:nvSpPr>
        <p:spPr>
          <a:xfrm>
            <a:off x="1921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5" name="object 235"/>
          <p:cNvSpPr/>
          <p:nvPr/>
        </p:nvSpPr>
        <p:spPr>
          <a:xfrm>
            <a:off x="1929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6" name="object 236"/>
          <p:cNvSpPr/>
          <p:nvPr/>
        </p:nvSpPr>
        <p:spPr>
          <a:xfrm>
            <a:off x="1935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7" name="object 237"/>
          <p:cNvSpPr/>
          <p:nvPr/>
        </p:nvSpPr>
        <p:spPr>
          <a:xfrm>
            <a:off x="19428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8" name="object 238"/>
          <p:cNvSpPr/>
          <p:nvPr/>
        </p:nvSpPr>
        <p:spPr>
          <a:xfrm>
            <a:off x="1950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9" name="object 239"/>
          <p:cNvSpPr/>
          <p:nvPr/>
        </p:nvSpPr>
        <p:spPr>
          <a:xfrm>
            <a:off x="19574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0" name="object 240"/>
          <p:cNvSpPr/>
          <p:nvPr/>
        </p:nvSpPr>
        <p:spPr>
          <a:xfrm>
            <a:off x="1964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1" name="object 241"/>
          <p:cNvSpPr/>
          <p:nvPr/>
        </p:nvSpPr>
        <p:spPr>
          <a:xfrm>
            <a:off x="1972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2" name="object 242"/>
          <p:cNvSpPr/>
          <p:nvPr/>
        </p:nvSpPr>
        <p:spPr>
          <a:xfrm>
            <a:off x="1979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3" name="object 243"/>
          <p:cNvSpPr/>
          <p:nvPr/>
        </p:nvSpPr>
        <p:spPr>
          <a:xfrm>
            <a:off x="1986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4" name="object 244"/>
          <p:cNvSpPr/>
          <p:nvPr/>
        </p:nvSpPr>
        <p:spPr>
          <a:xfrm>
            <a:off x="1993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5" name="object 245"/>
          <p:cNvSpPr/>
          <p:nvPr/>
        </p:nvSpPr>
        <p:spPr>
          <a:xfrm>
            <a:off x="2000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6" name="object 246"/>
          <p:cNvSpPr/>
          <p:nvPr/>
        </p:nvSpPr>
        <p:spPr>
          <a:xfrm>
            <a:off x="2007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7" name="object 247"/>
          <p:cNvSpPr/>
          <p:nvPr/>
        </p:nvSpPr>
        <p:spPr>
          <a:xfrm>
            <a:off x="2015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8" name="object 248"/>
          <p:cNvSpPr/>
          <p:nvPr/>
        </p:nvSpPr>
        <p:spPr>
          <a:xfrm>
            <a:off x="2022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9" name="object 249"/>
          <p:cNvSpPr/>
          <p:nvPr/>
        </p:nvSpPr>
        <p:spPr>
          <a:xfrm>
            <a:off x="2029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0" name="object 250"/>
          <p:cNvSpPr/>
          <p:nvPr/>
        </p:nvSpPr>
        <p:spPr>
          <a:xfrm>
            <a:off x="2037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1" name="object 251"/>
          <p:cNvSpPr/>
          <p:nvPr/>
        </p:nvSpPr>
        <p:spPr>
          <a:xfrm>
            <a:off x="20443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2" name="object 252"/>
          <p:cNvSpPr/>
          <p:nvPr/>
        </p:nvSpPr>
        <p:spPr>
          <a:xfrm>
            <a:off x="2050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3" name="object 253"/>
          <p:cNvSpPr/>
          <p:nvPr/>
        </p:nvSpPr>
        <p:spPr>
          <a:xfrm>
            <a:off x="2057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4" name="object 254"/>
          <p:cNvSpPr/>
          <p:nvPr/>
        </p:nvSpPr>
        <p:spPr>
          <a:xfrm>
            <a:off x="2065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5" name="object 255"/>
          <p:cNvSpPr/>
          <p:nvPr/>
        </p:nvSpPr>
        <p:spPr>
          <a:xfrm>
            <a:off x="2072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6" name="object 256"/>
          <p:cNvSpPr/>
          <p:nvPr/>
        </p:nvSpPr>
        <p:spPr>
          <a:xfrm>
            <a:off x="2079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7" name="object 257"/>
          <p:cNvSpPr/>
          <p:nvPr/>
        </p:nvSpPr>
        <p:spPr>
          <a:xfrm>
            <a:off x="20872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8" name="object 258"/>
          <p:cNvSpPr/>
          <p:nvPr/>
        </p:nvSpPr>
        <p:spPr>
          <a:xfrm>
            <a:off x="2094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9" name="object 259"/>
          <p:cNvSpPr/>
          <p:nvPr/>
        </p:nvSpPr>
        <p:spPr>
          <a:xfrm>
            <a:off x="2101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0" name="object 260"/>
          <p:cNvSpPr/>
          <p:nvPr/>
        </p:nvSpPr>
        <p:spPr>
          <a:xfrm>
            <a:off x="2108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1" name="object 261"/>
          <p:cNvSpPr/>
          <p:nvPr/>
        </p:nvSpPr>
        <p:spPr>
          <a:xfrm>
            <a:off x="2115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2" name="object 262"/>
          <p:cNvSpPr/>
          <p:nvPr/>
        </p:nvSpPr>
        <p:spPr>
          <a:xfrm>
            <a:off x="21228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3" name="object 263"/>
          <p:cNvSpPr/>
          <p:nvPr/>
        </p:nvSpPr>
        <p:spPr>
          <a:xfrm>
            <a:off x="2130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4" name="object 264"/>
          <p:cNvSpPr/>
          <p:nvPr/>
        </p:nvSpPr>
        <p:spPr>
          <a:xfrm>
            <a:off x="2137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5" name="object 265"/>
          <p:cNvSpPr/>
          <p:nvPr/>
        </p:nvSpPr>
        <p:spPr>
          <a:xfrm>
            <a:off x="2144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6" name="object 266"/>
          <p:cNvSpPr/>
          <p:nvPr/>
        </p:nvSpPr>
        <p:spPr>
          <a:xfrm>
            <a:off x="21521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7" name="object 267"/>
          <p:cNvSpPr/>
          <p:nvPr/>
        </p:nvSpPr>
        <p:spPr>
          <a:xfrm>
            <a:off x="2159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8" name="object 268"/>
          <p:cNvSpPr/>
          <p:nvPr/>
        </p:nvSpPr>
        <p:spPr>
          <a:xfrm>
            <a:off x="21658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9" name="object 269"/>
          <p:cNvSpPr/>
          <p:nvPr/>
        </p:nvSpPr>
        <p:spPr>
          <a:xfrm>
            <a:off x="2173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0" name="object 270"/>
          <p:cNvSpPr/>
          <p:nvPr/>
        </p:nvSpPr>
        <p:spPr>
          <a:xfrm>
            <a:off x="2180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1" name="object 271"/>
          <p:cNvSpPr/>
          <p:nvPr/>
        </p:nvSpPr>
        <p:spPr>
          <a:xfrm>
            <a:off x="2187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2" name="object 272"/>
          <p:cNvSpPr/>
          <p:nvPr/>
        </p:nvSpPr>
        <p:spPr>
          <a:xfrm>
            <a:off x="21951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3" name="object 273"/>
          <p:cNvSpPr/>
          <p:nvPr/>
        </p:nvSpPr>
        <p:spPr>
          <a:xfrm>
            <a:off x="2202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4" name="object 274"/>
          <p:cNvSpPr/>
          <p:nvPr/>
        </p:nvSpPr>
        <p:spPr>
          <a:xfrm>
            <a:off x="2209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5" name="object 275"/>
          <p:cNvSpPr/>
          <p:nvPr/>
        </p:nvSpPr>
        <p:spPr>
          <a:xfrm>
            <a:off x="2217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6" name="object 276"/>
          <p:cNvSpPr/>
          <p:nvPr/>
        </p:nvSpPr>
        <p:spPr>
          <a:xfrm>
            <a:off x="2223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7" name="object 277"/>
          <p:cNvSpPr/>
          <p:nvPr/>
        </p:nvSpPr>
        <p:spPr>
          <a:xfrm>
            <a:off x="22307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8" name="object 278"/>
          <p:cNvSpPr/>
          <p:nvPr/>
        </p:nvSpPr>
        <p:spPr>
          <a:xfrm>
            <a:off x="2238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9" name="object 279"/>
          <p:cNvSpPr/>
          <p:nvPr/>
        </p:nvSpPr>
        <p:spPr>
          <a:xfrm>
            <a:off x="22453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0" name="object 280"/>
          <p:cNvSpPr/>
          <p:nvPr/>
        </p:nvSpPr>
        <p:spPr>
          <a:xfrm>
            <a:off x="2252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1" name="object 281"/>
          <p:cNvSpPr/>
          <p:nvPr/>
        </p:nvSpPr>
        <p:spPr>
          <a:xfrm>
            <a:off x="2260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2" name="object 282"/>
          <p:cNvSpPr/>
          <p:nvPr/>
        </p:nvSpPr>
        <p:spPr>
          <a:xfrm>
            <a:off x="2267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3" name="object 283"/>
          <p:cNvSpPr/>
          <p:nvPr/>
        </p:nvSpPr>
        <p:spPr>
          <a:xfrm>
            <a:off x="2274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4" name="object 284"/>
          <p:cNvSpPr/>
          <p:nvPr/>
        </p:nvSpPr>
        <p:spPr>
          <a:xfrm>
            <a:off x="2280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5" name="object 285"/>
          <p:cNvSpPr/>
          <p:nvPr/>
        </p:nvSpPr>
        <p:spPr>
          <a:xfrm>
            <a:off x="2288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6" name="object 286"/>
          <p:cNvSpPr/>
          <p:nvPr/>
        </p:nvSpPr>
        <p:spPr>
          <a:xfrm>
            <a:off x="2295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7" name="object 287"/>
          <p:cNvSpPr/>
          <p:nvPr/>
        </p:nvSpPr>
        <p:spPr>
          <a:xfrm>
            <a:off x="2302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8" name="object 288"/>
          <p:cNvSpPr/>
          <p:nvPr/>
        </p:nvSpPr>
        <p:spPr>
          <a:xfrm>
            <a:off x="2310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9" name="object 289"/>
          <p:cNvSpPr/>
          <p:nvPr/>
        </p:nvSpPr>
        <p:spPr>
          <a:xfrm>
            <a:off x="2317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0" name="object 290"/>
          <p:cNvSpPr/>
          <p:nvPr/>
        </p:nvSpPr>
        <p:spPr>
          <a:xfrm>
            <a:off x="23249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1" name="object 291"/>
          <p:cNvSpPr/>
          <p:nvPr/>
        </p:nvSpPr>
        <p:spPr>
          <a:xfrm>
            <a:off x="2332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2" name="object 292"/>
          <p:cNvSpPr/>
          <p:nvPr/>
        </p:nvSpPr>
        <p:spPr>
          <a:xfrm>
            <a:off x="2338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3" name="object 293"/>
          <p:cNvSpPr/>
          <p:nvPr/>
        </p:nvSpPr>
        <p:spPr>
          <a:xfrm>
            <a:off x="2345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4" name="object 294"/>
          <p:cNvSpPr/>
          <p:nvPr/>
        </p:nvSpPr>
        <p:spPr>
          <a:xfrm>
            <a:off x="2353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5" name="object 295"/>
          <p:cNvSpPr/>
          <p:nvPr/>
        </p:nvSpPr>
        <p:spPr>
          <a:xfrm>
            <a:off x="2360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6" name="object 296"/>
          <p:cNvSpPr/>
          <p:nvPr/>
        </p:nvSpPr>
        <p:spPr>
          <a:xfrm>
            <a:off x="2367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7" name="object 297"/>
          <p:cNvSpPr/>
          <p:nvPr/>
        </p:nvSpPr>
        <p:spPr>
          <a:xfrm>
            <a:off x="2375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8" name="object 298"/>
          <p:cNvSpPr/>
          <p:nvPr/>
        </p:nvSpPr>
        <p:spPr>
          <a:xfrm>
            <a:off x="2382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9" name="object 299"/>
          <p:cNvSpPr/>
          <p:nvPr/>
        </p:nvSpPr>
        <p:spPr>
          <a:xfrm>
            <a:off x="2389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0" name="object 300"/>
          <p:cNvSpPr/>
          <p:nvPr/>
        </p:nvSpPr>
        <p:spPr>
          <a:xfrm>
            <a:off x="2396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1" name="object 301"/>
          <p:cNvSpPr/>
          <p:nvPr/>
        </p:nvSpPr>
        <p:spPr>
          <a:xfrm>
            <a:off x="24034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2" name="object 302"/>
          <p:cNvSpPr/>
          <p:nvPr/>
        </p:nvSpPr>
        <p:spPr>
          <a:xfrm>
            <a:off x="2410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3" name="object 303"/>
          <p:cNvSpPr/>
          <p:nvPr/>
        </p:nvSpPr>
        <p:spPr>
          <a:xfrm>
            <a:off x="2418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4" name="object 304"/>
          <p:cNvSpPr/>
          <p:nvPr/>
        </p:nvSpPr>
        <p:spPr>
          <a:xfrm>
            <a:off x="2425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5" name="object 305"/>
          <p:cNvSpPr/>
          <p:nvPr/>
        </p:nvSpPr>
        <p:spPr>
          <a:xfrm>
            <a:off x="2432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6" name="object 306"/>
          <p:cNvSpPr/>
          <p:nvPr/>
        </p:nvSpPr>
        <p:spPr>
          <a:xfrm>
            <a:off x="24400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7" name="object 307"/>
          <p:cNvSpPr/>
          <p:nvPr/>
        </p:nvSpPr>
        <p:spPr>
          <a:xfrm>
            <a:off x="2447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8" name="object 308"/>
          <p:cNvSpPr/>
          <p:nvPr/>
        </p:nvSpPr>
        <p:spPr>
          <a:xfrm>
            <a:off x="24536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9" name="object 309"/>
          <p:cNvSpPr/>
          <p:nvPr/>
        </p:nvSpPr>
        <p:spPr>
          <a:xfrm>
            <a:off x="2461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0" name="object 310"/>
          <p:cNvSpPr/>
          <p:nvPr/>
        </p:nvSpPr>
        <p:spPr>
          <a:xfrm>
            <a:off x="2468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1" name="object 311"/>
          <p:cNvSpPr/>
          <p:nvPr/>
        </p:nvSpPr>
        <p:spPr>
          <a:xfrm>
            <a:off x="2475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2" name="object 312"/>
          <p:cNvSpPr/>
          <p:nvPr/>
        </p:nvSpPr>
        <p:spPr>
          <a:xfrm>
            <a:off x="2482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3" name="object 313"/>
          <p:cNvSpPr/>
          <p:nvPr/>
        </p:nvSpPr>
        <p:spPr>
          <a:xfrm>
            <a:off x="2490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4" name="object 314"/>
          <p:cNvSpPr/>
          <p:nvPr/>
        </p:nvSpPr>
        <p:spPr>
          <a:xfrm>
            <a:off x="2497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5" name="object 315"/>
          <p:cNvSpPr/>
          <p:nvPr/>
        </p:nvSpPr>
        <p:spPr>
          <a:xfrm>
            <a:off x="2504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6" name="object 316"/>
          <p:cNvSpPr/>
          <p:nvPr/>
        </p:nvSpPr>
        <p:spPr>
          <a:xfrm>
            <a:off x="2511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7" name="object 317"/>
          <p:cNvSpPr/>
          <p:nvPr/>
        </p:nvSpPr>
        <p:spPr>
          <a:xfrm>
            <a:off x="25185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8" name="object 318"/>
          <p:cNvSpPr/>
          <p:nvPr/>
        </p:nvSpPr>
        <p:spPr>
          <a:xfrm>
            <a:off x="2525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9" name="object 319"/>
          <p:cNvSpPr/>
          <p:nvPr/>
        </p:nvSpPr>
        <p:spPr>
          <a:xfrm>
            <a:off x="25332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0" name="object 320"/>
          <p:cNvSpPr/>
          <p:nvPr/>
        </p:nvSpPr>
        <p:spPr>
          <a:xfrm>
            <a:off x="2540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1" name="object 321"/>
          <p:cNvSpPr/>
          <p:nvPr/>
        </p:nvSpPr>
        <p:spPr>
          <a:xfrm>
            <a:off x="2547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2" name="object 322"/>
          <p:cNvSpPr/>
          <p:nvPr/>
        </p:nvSpPr>
        <p:spPr>
          <a:xfrm>
            <a:off x="2555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3" name="object 323"/>
          <p:cNvSpPr/>
          <p:nvPr/>
        </p:nvSpPr>
        <p:spPr>
          <a:xfrm>
            <a:off x="2562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4" name="object 324"/>
          <p:cNvSpPr/>
          <p:nvPr/>
        </p:nvSpPr>
        <p:spPr>
          <a:xfrm>
            <a:off x="2568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5" name="object 325"/>
          <p:cNvSpPr/>
          <p:nvPr/>
        </p:nvSpPr>
        <p:spPr>
          <a:xfrm>
            <a:off x="2576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6" name="object 326"/>
          <p:cNvSpPr/>
          <p:nvPr/>
        </p:nvSpPr>
        <p:spPr>
          <a:xfrm>
            <a:off x="2583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7" name="object 327"/>
          <p:cNvSpPr/>
          <p:nvPr/>
        </p:nvSpPr>
        <p:spPr>
          <a:xfrm>
            <a:off x="2590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8" name="object 328"/>
          <p:cNvSpPr/>
          <p:nvPr/>
        </p:nvSpPr>
        <p:spPr>
          <a:xfrm>
            <a:off x="2598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9" name="object 329"/>
          <p:cNvSpPr/>
          <p:nvPr/>
        </p:nvSpPr>
        <p:spPr>
          <a:xfrm>
            <a:off x="2605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0" name="object 330"/>
          <p:cNvSpPr/>
          <p:nvPr/>
        </p:nvSpPr>
        <p:spPr>
          <a:xfrm>
            <a:off x="2612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1" name="object 331"/>
          <p:cNvSpPr/>
          <p:nvPr/>
        </p:nvSpPr>
        <p:spPr>
          <a:xfrm>
            <a:off x="2620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2" name="object 332"/>
          <p:cNvSpPr/>
          <p:nvPr/>
        </p:nvSpPr>
        <p:spPr>
          <a:xfrm>
            <a:off x="2626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3" name="object 333"/>
          <p:cNvSpPr/>
          <p:nvPr/>
        </p:nvSpPr>
        <p:spPr>
          <a:xfrm>
            <a:off x="2633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4" name="object 334"/>
          <p:cNvSpPr/>
          <p:nvPr/>
        </p:nvSpPr>
        <p:spPr>
          <a:xfrm>
            <a:off x="2641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5" name="object 335"/>
          <p:cNvSpPr/>
          <p:nvPr/>
        </p:nvSpPr>
        <p:spPr>
          <a:xfrm>
            <a:off x="26483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6" name="object 336"/>
          <p:cNvSpPr/>
          <p:nvPr/>
        </p:nvSpPr>
        <p:spPr>
          <a:xfrm>
            <a:off x="2655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7" name="object 337"/>
          <p:cNvSpPr/>
          <p:nvPr/>
        </p:nvSpPr>
        <p:spPr>
          <a:xfrm>
            <a:off x="2663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8" name="object 338"/>
          <p:cNvSpPr/>
          <p:nvPr/>
        </p:nvSpPr>
        <p:spPr>
          <a:xfrm>
            <a:off x="2670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9" name="object 339"/>
          <p:cNvSpPr/>
          <p:nvPr/>
        </p:nvSpPr>
        <p:spPr>
          <a:xfrm>
            <a:off x="2677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0" name="object 340"/>
          <p:cNvSpPr/>
          <p:nvPr/>
        </p:nvSpPr>
        <p:spPr>
          <a:xfrm>
            <a:off x="2683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1" name="object 341"/>
          <p:cNvSpPr/>
          <p:nvPr/>
        </p:nvSpPr>
        <p:spPr>
          <a:xfrm>
            <a:off x="26912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2" name="object 342"/>
          <p:cNvSpPr/>
          <p:nvPr/>
        </p:nvSpPr>
        <p:spPr>
          <a:xfrm>
            <a:off x="2698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3" name="object 343"/>
          <p:cNvSpPr/>
          <p:nvPr/>
        </p:nvSpPr>
        <p:spPr>
          <a:xfrm>
            <a:off x="2705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4" name="object 344"/>
          <p:cNvSpPr/>
          <p:nvPr/>
        </p:nvSpPr>
        <p:spPr>
          <a:xfrm>
            <a:off x="2713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5" name="object 345"/>
          <p:cNvSpPr/>
          <p:nvPr/>
        </p:nvSpPr>
        <p:spPr>
          <a:xfrm>
            <a:off x="2720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6" name="object 346"/>
          <p:cNvSpPr/>
          <p:nvPr/>
        </p:nvSpPr>
        <p:spPr>
          <a:xfrm>
            <a:off x="27279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7" name="object 347"/>
          <p:cNvSpPr/>
          <p:nvPr/>
        </p:nvSpPr>
        <p:spPr>
          <a:xfrm>
            <a:off x="2735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8" name="object 348"/>
          <p:cNvSpPr/>
          <p:nvPr/>
        </p:nvSpPr>
        <p:spPr>
          <a:xfrm>
            <a:off x="27415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9" name="object 349"/>
          <p:cNvSpPr/>
          <p:nvPr/>
        </p:nvSpPr>
        <p:spPr>
          <a:xfrm>
            <a:off x="2748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0" name="object 350"/>
          <p:cNvSpPr/>
          <p:nvPr/>
        </p:nvSpPr>
        <p:spPr>
          <a:xfrm>
            <a:off x="2756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1" name="object 351"/>
          <p:cNvSpPr/>
          <p:nvPr/>
        </p:nvSpPr>
        <p:spPr>
          <a:xfrm>
            <a:off x="2763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2" name="object 352"/>
          <p:cNvSpPr/>
          <p:nvPr/>
        </p:nvSpPr>
        <p:spPr>
          <a:xfrm>
            <a:off x="2770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3" name="object 353"/>
          <p:cNvSpPr/>
          <p:nvPr/>
        </p:nvSpPr>
        <p:spPr>
          <a:xfrm>
            <a:off x="27781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4" name="object 354"/>
          <p:cNvSpPr/>
          <p:nvPr/>
        </p:nvSpPr>
        <p:spPr>
          <a:xfrm>
            <a:off x="2785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5" name="object 355"/>
          <p:cNvSpPr/>
          <p:nvPr/>
        </p:nvSpPr>
        <p:spPr>
          <a:xfrm>
            <a:off x="2792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6" name="object 356"/>
          <p:cNvSpPr/>
          <p:nvPr/>
        </p:nvSpPr>
        <p:spPr>
          <a:xfrm>
            <a:off x="2799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7" name="object 357"/>
          <p:cNvSpPr/>
          <p:nvPr/>
        </p:nvSpPr>
        <p:spPr>
          <a:xfrm>
            <a:off x="28064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8" name="object 358"/>
          <p:cNvSpPr/>
          <p:nvPr/>
        </p:nvSpPr>
        <p:spPr>
          <a:xfrm>
            <a:off x="2813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9" name="object 359"/>
          <p:cNvSpPr/>
          <p:nvPr/>
        </p:nvSpPr>
        <p:spPr>
          <a:xfrm>
            <a:off x="28210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0" name="object 360"/>
          <p:cNvSpPr/>
          <p:nvPr/>
        </p:nvSpPr>
        <p:spPr>
          <a:xfrm>
            <a:off x="2828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1" name="object 361"/>
          <p:cNvSpPr/>
          <p:nvPr/>
        </p:nvSpPr>
        <p:spPr>
          <a:xfrm>
            <a:off x="2835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2" name="object 362"/>
          <p:cNvSpPr/>
          <p:nvPr/>
        </p:nvSpPr>
        <p:spPr>
          <a:xfrm>
            <a:off x="2843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3" name="object 363"/>
          <p:cNvSpPr/>
          <p:nvPr/>
        </p:nvSpPr>
        <p:spPr>
          <a:xfrm>
            <a:off x="2850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4" name="object 364"/>
          <p:cNvSpPr/>
          <p:nvPr/>
        </p:nvSpPr>
        <p:spPr>
          <a:xfrm>
            <a:off x="28566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5" name="object 365"/>
          <p:cNvSpPr/>
          <p:nvPr/>
        </p:nvSpPr>
        <p:spPr>
          <a:xfrm>
            <a:off x="2864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6" name="object 366"/>
          <p:cNvSpPr/>
          <p:nvPr/>
        </p:nvSpPr>
        <p:spPr>
          <a:xfrm>
            <a:off x="2871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7" name="object 367"/>
          <p:cNvSpPr/>
          <p:nvPr/>
        </p:nvSpPr>
        <p:spPr>
          <a:xfrm>
            <a:off x="2878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8" name="object 368"/>
          <p:cNvSpPr/>
          <p:nvPr/>
        </p:nvSpPr>
        <p:spPr>
          <a:xfrm>
            <a:off x="2885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9" name="object 369"/>
          <p:cNvSpPr/>
          <p:nvPr/>
        </p:nvSpPr>
        <p:spPr>
          <a:xfrm>
            <a:off x="2893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0" name="object 370"/>
          <p:cNvSpPr/>
          <p:nvPr/>
        </p:nvSpPr>
        <p:spPr>
          <a:xfrm>
            <a:off x="2900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1" name="object 371"/>
          <p:cNvSpPr/>
          <p:nvPr/>
        </p:nvSpPr>
        <p:spPr>
          <a:xfrm>
            <a:off x="2907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2" name="object 372"/>
          <p:cNvSpPr/>
          <p:nvPr/>
        </p:nvSpPr>
        <p:spPr>
          <a:xfrm>
            <a:off x="2914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3" name="object 373"/>
          <p:cNvSpPr/>
          <p:nvPr/>
        </p:nvSpPr>
        <p:spPr>
          <a:xfrm>
            <a:off x="2921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4" name="object 374"/>
          <p:cNvSpPr/>
          <p:nvPr/>
        </p:nvSpPr>
        <p:spPr>
          <a:xfrm>
            <a:off x="2928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5" name="object 375"/>
          <p:cNvSpPr/>
          <p:nvPr/>
        </p:nvSpPr>
        <p:spPr>
          <a:xfrm>
            <a:off x="2936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6" name="object 376"/>
          <p:cNvSpPr/>
          <p:nvPr/>
        </p:nvSpPr>
        <p:spPr>
          <a:xfrm>
            <a:off x="2943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7" name="object 377"/>
          <p:cNvSpPr/>
          <p:nvPr/>
        </p:nvSpPr>
        <p:spPr>
          <a:xfrm>
            <a:off x="29508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8" name="object 378"/>
          <p:cNvSpPr/>
          <p:nvPr/>
        </p:nvSpPr>
        <p:spPr>
          <a:xfrm>
            <a:off x="2958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9" name="object 379"/>
          <p:cNvSpPr/>
          <p:nvPr/>
        </p:nvSpPr>
        <p:spPr>
          <a:xfrm>
            <a:off x="2965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0" name="object 380"/>
          <p:cNvSpPr/>
          <p:nvPr/>
        </p:nvSpPr>
        <p:spPr>
          <a:xfrm>
            <a:off x="2971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1" name="object 381"/>
          <p:cNvSpPr/>
          <p:nvPr/>
        </p:nvSpPr>
        <p:spPr>
          <a:xfrm>
            <a:off x="29791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2" name="object 382"/>
          <p:cNvSpPr/>
          <p:nvPr/>
        </p:nvSpPr>
        <p:spPr>
          <a:xfrm>
            <a:off x="2986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3" name="object 383"/>
          <p:cNvSpPr/>
          <p:nvPr/>
        </p:nvSpPr>
        <p:spPr>
          <a:xfrm>
            <a:off x="2993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4" name="object 384"/>
          <p:cNvSpPr/>
          <p:nvPr/>
        </p:nvSpPr>
        <p:spPr>
          <a:xfrm>
            <a:off x="3001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5" name="object 385"/>
          <p:cNvSpPr/>
          <p:nvPr/>
        </p:nvSpPr>
        <p:spPr>
          <a:xfrm>
            <a:off x="3008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6" name="object 386"/>
          <p:cNvSpPr/>
          <p:nvPr/>
        </p:nvSpPr>
        <p:spPr>
          <a:xfrm>
            <a:off x="30157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7" name="object 387"/>
          <p:cNvSpPr/>
          <p:nvPr/>
        </p:nvSpPr>
        <p:spPr>
          <a:xfrm>
            <a:off x="3023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8" name="object 388"/>
          <p:cNvSpPr/>
          <p:nvPr/>
        </p:nvSpPr>
        <p:spPr>
          <a:xfrm>
            <a:off x="30294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9" name="object 389"/>
          <p:cNvSpPr/>
          <p:nvPr/>
        </p:nvSpPr>
        <p:spPr>
          <a:xfrm>
            <a:off x="3036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0" name="object 390"/>
          <p:cNvSpPr/>
          <p:nvPr/>
        </p:nvSpPr>
        <p:spPr>
          <a:xfrm>
            <a:off x="3044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1" name="object 391"/>
          <p:cNvSpPr/>
          <p:nvPr/>
        </p:nvSpPr>
        <p:spPr>
          <a:xfrm>
            <a:off x="3051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2" name="object 392"/>
          <p:cNvSpPr/>
          <p:nvPr/>
        </p:nvSpPr>
        <p:spPr>
          <a:xfrm>
            <a:off x="3058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3" name="object 393"/>
          <p:cNvSpPr/>
          <p:nvPr/>
        </p:nvSpPr>
        <p:spPr>
          <a:xfrm>
            <a:off x="3066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4" name="object 394"/>
          <p:cNvSpPr/>
          <p:nvPr/>
        </p:nvSpPr>
        <p:spPr>
          <a:xfrm>
            <a:off x="3073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5" name="object 395"/>
          <p:cNvSpPr/>
          <p:nvPr/>
        </p:nvSpPr>
        <p:spPr>
          <a:xfrm>
            <a:off x="3080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6" name="object 396"/>
          <p:cNvSpPr/>
          <p:nvPr/>
        </p:nvSpPr>
        <p:spPr>
          <a:xfrm>
            <a:off x="3086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7" name="object 397"/>
          <p:cNvSpPr/>
          <p:nvPr/>
        </p:nvSpPr>
        <p:spPr>
          <a:xfrm>
            <a:off x="30943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8" name="object 398"/>
          <p:cNvSpPr/>
          <p:nvPr/>
        </p:nvSpPr>
        <p:spPr>
          <a:xfrm>
            <a:off x="3101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9" name="object 399"/>
          <p:cNvSpPr/>
          <p:nvPr/>
        </p:nvSpPr>
        <p:spPr>
          <a:xfrm>
            <a:off x="31089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0" name="object 400"/>
          <p:cNvSpPr/>
          <p:nvPr/>
        </p:nvSpPr>
        <p:spPr>
          <a:xfrm>
            <a:off x="3116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1" name="object 401"/>
          <p:cNvSpPr/>
          <p:nvPr/>
        </p:nvSpPr>
        <p:spPr>
          <a:xfrm>
            <a:off x="3123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2" name="object 402"/>
          <p:cNvSpPr/>
          <p:nvPr/>
        </p:nvSpPr>
        <p:spPr>
          <a:xfrm>
            <a:off x="3130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3" name="object 403"/>
          <p:cNvSpPr/>
          <p:nvPr/>
        </p:nvSpPr>
        <p:spPr>
          <a:xfrm>
            <a:off x="3138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4" name="object 404"/>
          <p:cNvSpPr/>
          <p:nvPr/>
        </p:nvSpPr>
        <p:spPr>
          <a:xfrm>
            <a:off x="3144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5" name="object 405"/>
          <p:cNvSpPr/>
          <p:nvPr/>
        </p:nvSpPr>
        <p:spPr>
          <a:xfrm>
            <a:off x="3151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6" name="object 406"/>
          <p:cNvSpPr/>
          <p:nvPr/>
        </p:nvSpPr>
        <p:spPr>
          <a:xfrm>
            <a:off x="3159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7" name="object 407"/>
          <p:cNvSpPr/>
          <p:nvPr/>
        </p:nvSpPr>
        <p:spPr>
          <a:xfrm>
            <a:off x="3166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8" name="object 408"/>
          <p:cNvSpPr/>
          <p:nvPr/>
        </p:nvSpPr>
        <p:spPr>
          <a:xfrm>
            <a:off x="3173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9" name="object 409"/>
          <p:cNvSpPr/>
          <p:nvPr/>
        </p:nvSpPr>
        <p:spPr>
          <a:xfrm>
            <a:off x="3181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0" name="object 410"/>
          <p:cNvSpPr/>
          <p:nvPr/>
        </p:nvSpPr>
        <p:spPr>
          <a:xfrm>
            <a:off x="31885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1" name="object 411"/>
          <p:cNvSpPr/>
          <p:nvPr/>
        </p:nvSpPr>
        <p:spPr>
          <a:xfrm>
            <a:off x="3195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2" name="object 412"/>
          <p:cNvSpPr/>
          <p:nvPr/>
        </p:nvSpPr>
        <p:spPr>
          <a:xfrm>
            <a:off x="3202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3" name="object 413"/>
          <p:cNvSpPr/>
          <p:nvPr/>
        </p:nvSpPr>
        <p:spPr>
          <a:xfrm>
            <a:off x="3209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4" name="object 414"/>
          <p:cNvSpPr/>
          <p:nvPr/>
        </p:nvSpPr>
        <p:spPr>
          <a:xfrm>
            <a:off x="3216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5" name="object 415"/>
          <p:cNvSpPr/>
          <p:nvPr/>
        </p:nvSpPr>
        <p:spPr>
          <a:xfrm>
            <a:off x="3224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6" name="object 416"/>
          <p:cNvSpPr/>
          <p:nvPr/>
        </p:nvSpPr>
        <p:spPr>
          <a:xfrm>
            <a:off x="3231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7" name="object 417"/>
          <p:cNvSpPr/>
          <p:nvPr/>
        </p:nvSpPr>
        <p:spPr>
          <a:xfrm>
            <a:off x="3238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8" name="object 418"/>
          <p:cNvSpPr/>
          <p:nvPr/>
        </p:nvSpPr>
        <p:spPr>
          <a:xfrm>
            <a:off x="3246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9" name="object 419"/>
          <p:cNvSpPr/>
          <p:nvPr/>
        </p:nvSpPr>
        <p:spPr>
          <a:xfrm>
            <a:off x="3253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0" name="object 420"/>
          <p:cNvSpPr/>
          <p:nvPr/>
        </p:nvSpPr>
        <p:spPr>
          <a:xfrm>
            <a:off x="3259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1" name="object 421"/>
          <p:cNvSpPr/>
          <p:nvPr/>
        </p:nvSpPr>
        <p:spPr>
          <a:xfrm>
            <a:off x="32670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2" name="object 422"/>
          <p:cNvSpPr/>
          <p:nvPr/>
        </p:nvSpPr>
        <p:spPr>
          <a:xfrm>
            <a:off x="3274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3" name="object 423"/>
          <p:cNvSpPr/>
          <p:nvPr/>
        </p:nvSpPr>
        <p:spPr>
          <a:xfrm>
            <a:off x="3281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4" name="object 424"/>
          <p:cNvSpPr/>
          <p:nvPr/>
        </p:nvSpPr>
        <p:spPr>
          <a:xfrm>
            <a:off x="3289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5" name="object 425"/>
          <p:cNvSpPr/>
          <p:nvPr/>
        </p:nvSpPr>
        <p:spPr>
          <a:xfrm>
            <a:off x="3296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6" name="object 426"/>
          <p:cNvSpPr/>
          <p:nvPr/>
        </p:nvSpPr>
        <p:spPr>
          <a:xfrm>
            <a:off x="33036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7" name="object 427"/>
          <p:cNvSpPr/>
          <p:nvPr/>
        </p:nvSpPr>
        <p:spPr>
          <a:xfrm>
            <a:off x="3310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8" name="object 428"/>
          <p:cNvSpPr/>
          <p:nvPr/>
        </p:nvSpPr>
        <p:spPr>
          <a:xfrm>
            <a:off x="33172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9" name="object 429"/>
          <p:cNvSpPr/>
          <p:nvPr/>
        </p:nvSpPr>
        <p:spPr>
          <a:xfrm>
            <a:off x="3324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0" name="object 430"/>
          <p:cNvSpPr/>
          <p:nvPr/>
        </p:nvSpPr>
        <p:spPr>
          <a:xfrm>
            <a:off x="3331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1" name="object 431"/>
          <p:cNvSpPr/>
          <p:nvPr/>
        </p:nvSpPr>
        <p:spPr>
          <a:xfrm>
            <a:off x="3339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2" name="object 432"/>
          <p:cNvSpPr/>
          <p:nvPr/>
        </p:nvSpPr>
        <p:spPr>
          <a:xfrm>
            <a:off x="3346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3" name="object 433"/>
          <p:cNvSpPr/>
          <p:nvPr/>
        </p:nvSpPr>
        <p:spPr>
          <a:xfrm>
            <a:off x="3353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4" name="object 434"/>
          <p:cNvSpPr/>
          <p:nvPr/>
        </p:nvSpPr>
        <p:spPr>
          <a:xfrm>
            <a:off x="3361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5" name="object 435"/>
          <p:cNvSpPr/>
          <p:nvPr/>
        </p:nvSpPr>
        <p:spPr>
          <a:xfrm>
            <a:off x="3368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6" name="object 436"/>
          <p:cNvSpPr/>
          <p:nvPr/>
        </p:nvSpPr>
        <p:spPr>
          <a:xfrm>
            <a:off x="3374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7" name="object 437"/>
          <p:cNvSpPr/>
          <p:nvPr/>
        </p:nvSpPr>
        <p:spPr>
          <a:xfrm>
            <a:off x="33821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8" name="object 438"/>
          <p:cNvSpPr/>
          <p:nvPr/>
        </p:nvSpPr>
        <p:spPr>
          <a:xfrm>
            <a:off x="3389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9" name="object 439"/>
          <p:cNvSpPr/>
          <p:nvPr/>
        </p:nvSpPr>
        <p:spPr>
          <a:xfrm>
            <a:off x="33968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0" name="object 440"/>
          <p:cNvSpPr/>
          <p:nvPr/>
        </p:nvSpPr>
        <p:spPr>
          <a:xfrm>
            <a:off x="3404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1" name="object 441"/>
          <p:cNvSpPr/>
          <p:nvPr/>
        </p:nvSpPr>
        <p:spPr>
          <a:xfrm>
            <a:off x="3411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2" name="object 442"/>
          <p:cNvSpPr/>
          <p:nvPr/>
        </p:nvSpPr>
        <p:spPr>
          <a:xfrm>
            <a:off x="3418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3" name="object 443"/>
          <p:cNvSpPr/>
          <p:nvPr/>
        </p:nvSpPr>
        <p:spPr>
          <a:xfrm>
            <a:off x="3426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4" name="object 444"/>
          <p:cNvSpPr/>
          <p:nvPr/>
        </p:nvSpPr>
        <p:spPr>
          <a:xfrm>
            <a:off x="3432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5" name="object 445"/>
          <p:cNvSpPr/>
          <p:nvPr/>
        </p:nvSpPr>
        <p:spPr>
          <a:xfrm>
            <a:off x="3439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6" name="object 446"/>
          <p:cNvSpPr/>
          <p:nvPr/>
        </p:nvSpPr>
        <p:spPr>
          <a:xfrm>
            <a:off x="3447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7" name="object 447"/>
          <p:cNvSpPr/>
          <p:nvPr/>
        </p:nvSpPr>
        <p:spPr>
          <a:xfrm>
            <a:off x="3454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8" name="object 448"/>
          <p:cNvSpPr/>
          <p:nvPr/>
        </p:nvSpPr>
        <p:spPr>
          <a:xfrm>
            <a:off x="3461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9" name="object 449"/>
          <p:cNvSpPr/>
          <p:nvPr/>
        </p:nvSpPr>
        <p:spPr>
          <a:xfrm>
            <a:off x="3469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0" name="object 450"/>
          <p:cNvSpPr/>
          <p:nvPr/>
        </p:nvSpPr>
        <p:spPr>
          <a:xfrm>
            <a:off x="3476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1" name="object 451"/>
          <p:cNvSpPr/>
          <p:nvPr/>
        </p:nvSpPr>
        <p:spPr>
          <a:xfrm>
            <a:off x="3483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2" name="object 452"/>
          <p:cNvSpPr/>
          <p:nvPr/>
        </p:nvSpPr>
        <p:spPr>
          <a:xfrm>
            <a:off x="3489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3" name="object 453"/>
          <p:cNvSpPr/>
          <p:nvPr/>
        </p:nvSpPr>
        <p:spPr>
          <a:xfrm>
            <a:off x="3497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4" name="object 454"/>
          <p:cNvSpPr/>
          <p:nvPr/>
        </p:nvSpPr>
        <p:spPr>
          <a:xfrm>
            <a:off x="3504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5" name="object 455"/>
          <p:cNvSpPr/>
          <p:nvPr/>
        </p:nvSpPr>
        <p:spPr>
          <a:xfrm>
            <a:off x="35119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6" name="object 456"/>
          <p:cNvSpPr/>
          <p:nvPr/>
        </p:nvSpPr>
        <p:spPr>
          <a:xfrm>
            <a:off x="3519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7" name="object 457"/>
          <p:cNvSpPr/>
          <p:nvPr/>
        </p:nvSpPr>
        <p:spPr>
          <a:xfrm>
            <a:off x="3526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8" name="object 458"/>
          <p:cNvSpPr/>
          <p:nvPr/>
        </p:nvSpPr>
        <p:spPr>
          <a:xfrm>
            <a:off x="3533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9" name="object 459"/>
          <p:cNvSpPr/>
          <p:nvPr/>
        </p:nvSpPr>
        <p:spPr>
          <a:xfrm>
            <a:off x="3541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0" name="object 460"/>
          <p:cNvSpPr/>
          <p:nvPr/>
        </p:nvSpPr>
        <p:spPr>
          <a:xfrm>
            <a:off x="3547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1" name="object 461"/>
          <p:cNvSpPr/>
          <p:nvPr/>
        </p:nvSpPr>
        <p:spPr>
          <a:xfrm>
            <a:off x="35548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2" name="object 462"/>
          <p:cNvSpPr/>
          <p:nvPr/>
        </p:nvSpPr>
        <p:spPr>
          <a:xfrm>
            <a:off x="3562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3" name="object 463"/>
          <p:cNvSpPr/>
          <p:nvPr/>
        </p:nvSpPr>
        <p:spPr>
          <a:xfrm>
            <a:off x="3569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4" name="object 464"/>
          <p:cNvSpPr/>
          <p:nvPr/>
        </p:nvSpPr>
        <p:spPr>
          <a:xfrm>
            <a:off x="3576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5" name="object 465"/>
          <p:cNvSpPr/>
          <p:nvPr/>
        </p:nvSpPr>
        <p:spPr>
          <a:xfrm>
            <a:off x="3584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6" name="object 466"/>
          <p:cNvSpPr/>
          <p:nvPr/>
        </p:nvSpPr>
        <p:spPr>
          <a:xfrm>
            <a:off x="35915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7" name="object 467"/>
          <p:cNvSpPr/>
          <p:nvPr/>
        </p:nvSpPr>
        <p:spPr>
          <a:xfrm>
            <a:off x="3598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8" name="object 468"/>
          <p:cNvSpPr/>
          <p:nvPr/>
        </p:nvSpPr>
        <p:spPr>
          <a:xfrm>
            <a:off x="36051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9" name="object 469"/>
          <p:cNvSpPr/>
          <p:nvPr/>
        </p:nvSpPr>
        <p:spPr>
          <a:xfrm>
            <a:off x="3612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0" name="object 470"/>
          <p:cNvSpPr/>
          <p:nvPr/>
        </p:nvSpPr>
        <p:spPr>
          <a:xfrm>
            <a:off x="3619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1" name="object 471"/>
          <p:cNvSpPr/>
          <p:nvPr/>
        </p:nvSpPr>
        <p:spPr>
          <a:xfrm>
            <a:off x="3627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2" name="object 472"/>
          <p:cNvSpPr/>
          <p:nvPr/>
        </p:nvSpPr>
        <p:spPr>
          <a:xfrm>
            <a:off x="3634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3" name="object 473"/>
          <p:cNvSpPr/>
          <p:nvPr/>
        </p:nvSpPr>
        <p:spPr>
          <a:xfrm>
            <a:off x="36417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4" name="object 474"/>
          <p:cNvSpPr/>
          <p:nvPr/>
        </p:nvSpPr>
        <p:spPr>
          <a:xfrm>
            <a:off x="3649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5" name="object 475"/>
          <p:cNvSpPr/>
          <p:nvPr/>
        </p:nvSpPr>
        <p:spPr>
          <a:xfrm>
            <a:off x="3656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6" name="object 476"/>
          <p:cNvSpPr/>
          <p:nvPr/>
        </p:nvSpPr>
        <p:spPr>
          <a:xfrm>
            <a:off x="3662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7" name="object 477"/>
          <p:cNvSpPr/>
          <p:nvPr/>
        </p:nvSpPr>
        <p:spPr>
          <a:xfrm>
            <a:off x="36700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8" name="object 478"/>
          <p:cNvSpPr/>
          <p:nvPr/>
        </p:nvSpPr>
        <p:spPr>
          <a:xfrm>
            <a:off x="3677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9" name="object 479"/>
          <p:cNvSpPr/>
          <p:nvPr/>
        </p:nvSpPr>
        <p:spPr>
          <a:xfrm>
            <a:off x="36846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0" name="object 480"/>
          <p:cNvSpPr/>
          <p:nvPr/>
        </p:nvSpPr>
        <p:spPr>
          <a:xfrm>
            <a:off x="3692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1" name="object 481"/>
          <p:cNvSpPr/>
          <p:nvPr/>
        </p:nvSpPr>
        <p:spPr>
          <a:xfrm>
            <a:off x="3699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2" name="object 482"/>
          <p:cNvSpPr/>
          <p:nvPr/>
        </p:nvSpPr>
        <p:spPr>
          <a:xfrm>
            <a:off x="3706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3" name="object 483"/>
          <p:cNvSpPr/>
          <p:nvPr/>
        </p:nvSpPr>
        <p:spPr>
          <a:xfrm>
            <a:off x="3714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4" name="object 484"/>
          <p:cNvSpPr/>
          <p:nvPr/>
        </p:nvSpPr>
        <p:spPr>
          <a:xfrm>
            <a:off x="37202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5" name="object 485"/>
          <p:cNvSpPr/>
          <p:nvPr/>
        </p:nvSpPr>
        <p:spPr>
          <a:xfrm>
            <a:off x="3727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6" name="object 486"/>
          <p:cNvSpPr/>
          <p:nvPr/>
        </p:nvSpPr>
        <p:spPr>
          <a:xfrm>
            <a:off x="3734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7" name="object 487"/>
          <p:cNvSpPr/>
          <p:nvPr/>
        </p:nvSpPr>
        <p:spPr>
          <a:xfrm>
            <a:off x="3742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8" name="object 488"/>
          <p:cNvSpPr/>
          <p:nvPr/>
        </p:nvSpPr>
        <p:spPr>
          <a:xfrm>
            <a:off x="3749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9" name="object 489"/>
          <p:cNvSpPr/>
          <p:nvPr/>
        </p:nvSpPr>
        <p:spPr>
          <a:xfrm>
            <a:off x="3756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0" name="object 490"/>
          <p:cNvSpPr/>
          <p:nvPr/>
        </p:nvSpPr>
        <p:spPr>
          <a:xfrm>
            <a:off x="3764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1" name="object 491"/>
          <p:cNvSpPr/>
          <p:nvPr/>
        </p:nvSpPr>
        <p:spPr>
          <a:xfrm>
            <a:off x="3771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2" name="object 492"/>
          <p:cNvSpPr/>
          <p:nvPr/>
        </p:nvSpPr>
        <p:spPr>
          <a:xfrm>
            <a:off x="3777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3" name="object 493"/>
          <p:cNvSpPr/>
          <p:nvPr/>
        </p:nvSpPr>
        <p:spPr>
          <a:xfrm>
            <a:off x="3785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4" name="object 494"/>
          <p:cNvSpPr/>
          <p:nvPr/>
        </p:nvSpPr>
        <p:spPr>
          <a:xfrm>
            <a:off x="3792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5" name="object 495"/>
          <p:cNvSpPr/>
          <p:nvPr/>
        </p:nvSpPr>
        <p:spPr>
          <a:xfrm>
            <a:off x="3799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6" name="object 496"/>
          <p:cNvSpPr/>
          <p:nvPr/>
        </p:nvSpPr>
        <p:spPr>
          <a:xfrm>
            <a:off x="3807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7" name="object 497"/>
          <p:cNvSpPr/>
          <p:nvPr/>
        </p:nvSpPr>
        <p:spPr>
          <a:xfrm>
            <a:off x="38144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8" name="object 498"/>
          <p:cNvSpPr/>
          <p:nvPr/>
        </p:nvSpPr>
        <p:spPr>
          <a:xfrm>
            <a:off x="3821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9" name="object 499"/>
          <p:cNvSpPr/>
          <p:nvPr/>
        </p:nvSpPr>
        <p:spPr>
          <a:xfrm>
            <a:off x="3829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0" name="object 500"/>
          <p:cNvSpPr/>
          <p:nvPr/>
        </p:nvSpPr>
        <p:spPr>
          <a:xfrm>
            <a:off x="3835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1" name="object 501"/>
          <p:cNvSpPr/>
          <p:nvPr/>
        </p:nvSpPr>
        <p:spPr>
          <a:xfrm>
            <a:off x="38427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2" name="object 502"/>
          <p:cNvSpPr/>
          <p:nvPr/>
        </p:nvSpPr>
        <p:spPr>
          <a:xfrm>
            <a:off x="3850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3" name="object 503"/>
          <p:cNvSpPr/>
          <p:nvPr/>
        </p:nvSpPr>
        <p:spPr>
          <a:xfrm>
            <a:off x="3857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4" name="object 504"/>
          <p:cNvSpPr/>
          <p:nvPr/>
        </p:nvSpPr>
        <p:spPr>
          <a:xfrm>
            <a:off x="3864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5" name="object 505"/>
          <p:cNvSpPr/>
          <p:nvPr/>
        </p:nvSpPr>
        <p:spPr>
          <a:xfrm>
            <a:off x="3872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6" name="object 506"/>
          <p:cNvSpPr/>
          <p:nvPr/>
        </p:nvSpPr>
        <p:spPr>
          <a:xfrm>
            <a:off x="38793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7" name="object 507"/>
          <p:cNvSpPr/>
          <p:nvPr/>
        </p:nvSpPr>
        <p:spPr>
          <a:xfrm>
            <a:off x="3886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8" name="object 508"/>
          <p:cNvSpPr/>
          <p:nvPr/>
        </p:nvSpPr>
        <p:spPr>
          <a:xfrm>
            <a:off x="38930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9" name="object 509"/>
          <p:cNvSpPr/>
          <p:nvPr/>
        </p:nvSpPr>
        <p:spPr>
          <a:xfrm>
            <a:off x="3900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0" name="object 510"/>
          <p:cNvSpPr/>
          <p:nvPr/>
        </p:nvSpPr>
        <p:spPr>
          <a:xfrm>
            <a:off x="3907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1" name="object 511"/>
          <p:cNvSpPr/>
          <p:nvPr/>
        </p:nvSpPr>
        <p:spPr>
          <a:xfrm>
            <a:off x="3914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2" name="object 512"/>
          <p:cNvSpPr/>
          <p:nvPr/>
        </p:nvSpPr>
        <p:spPr>
          <a:xfrm>
            <a:off x="3922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3" name="object 513"/>
          <p:cNvSpPr/>
          <p:nvPr/>
        </p:nvSpPr>
        <p:spPr>
          <a:xfrm>
            <a:off x="3929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4" name="object 514"/>
          <p:cNvSpPr/>
          <p:nvPr/>
        </p:nvSpPr>
        <p:spPr>
          <a:xfrm>
            <a:off x="3936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5" name="object 515"/>
          <p:cNvSpPr/>
          <p:nvPr/>
        </p:nvSpPr>
        <p:spPr>
          <a:xfrm>
            <a:off x="3944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6" name="object 516"/>
          <p:cNvSpPr/>
          <p:nvPr/>
        </p:nvSpPr>
        <p:spPr>
          <a:xfrm>
            <a:off x="3950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7" name="object 517"/>
          <p:cNvSpPr/>
          <p:nvPr/>
        </p:nvSpPr>
        <p:spPr>
          <a:xfrm>
            <a:off x="39579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8" name="object 518"/>
          <p:cNvSpPr/>
          <p:nvPr/>
        </p:nvSpPr>
        <p:spPr>
          <a:xfrm>
            <a:off x="3965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9" name="object 519"/>
          <p:cNvSpPr/>
          <p:nvPr/>
        </p:nvSpPr>
        <p:spPr>
          <a:xfrm>
            <a:off x="39725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0" name="object 520"/>
          <p:cNvSpPr/>
          <p:nvPr/>
        </p:nvSpPr>
        <p:spPr>
          <a:xfrm>
            <a:off x="3979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1" name="object 521"/>
          <p:cNvSpPr/>
          <p:nvPr/>
        </p:nvSpPr>
        <p:spPr>
          <a:xfrm>
            <a:off x="3987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2" name="object 522"/>
          <p:cNvSpPr/>
          <p:nvPr/>
        </p:nvSpPr>
        <p:spPr>
          <a:xfrm>
            <a:off x="3994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3" name="object 523"/>
          <p:cNvSpPr/>
          <p:nvPr/>
        </p:nvSpPr>
        <p:spPr>
          <a:xfrm>
            <a:off x="4001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4" name="object 524"/>
          <p:cNvSpPr/>
          <p:nvPr/>
        </p:nvSpPr>
        <p:spPr>
          <a:xfrm>
            <a:off x="4008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5" name="object 525"/>
          <p:cNvSpPr/>
          <p:nvPr/>
        </p:nvSpPr>
        <p:spPr>
          <a:xfrm>
            <a:off x="4015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6" name="object 526"/>
          <p:cNvSpPr/>
          <p:nvPr/>
        </p:nvSpPr>
        <p:spPr>
          <a:xfrm>
            <a:off x="4022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7" name="object 527"/>
          <p:cNvSpPr/>
          <p:nvPr/>
        </p:nvSpPr>
        <p:spPr>
          <a:xfrm>
            <a:off x="4030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8" name="object 528"/>
          <p:cNvSpPr/>
          <p:nvPr/>
        </p:nvSpPr>
        <p:spPr>
          <a:xfrm>
            <a:off x="4037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9" name="object 529"/>
          <p:cNvSpPr/>
          <p:nvPr/>
        </p:nvSpPr>
        <p:spPr>
          <a:xfrm>
            <a:off x="4044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0" name="object 530"/>
          <p:cNvSpPr/>
          <p:nvPr/>
        </p:nvSpPr>
        <p:spPr>
          <a:xfrm>
            <a:off x="40521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1" name="object 531"/>
          <p:cNvSpPr/>
          <p:nvPr/>
        </p:nvSpPr>
        <p:spPr>
          <a:xfrm>
            <a:off x="4059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2" name="object 532"/>
          <p:cNvSpPr/>
          <p:nvPr/>
        </p:nvSpPr>
        <p:spPr>
          <a:xfrm>
            <a:off x="4065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3" name="object 533"/>
          <p:cNvSpPr/>
          <p:nvPr/>
        </p:nvSpPr>
        <p:spPr>
          <a:xfrm>
            <a:off x="4073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4" name="object 534"/>
          <p:cNvSpPr/>
          <p:nvPr/>
        </p:nvSpPr>
        <p:spPr>
          <a:xfrm>
            <a:off x="4080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5" name="object 535"/>
          <p:cNvSpPr/>
          <p:nvPr/>
        </p:nvSpPr>
        <p:spPr>
          <a:xfrm>
            <a:off x="4087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6" name="object 536"/>
          <p:cNvSpPr/>
          <p:nvPr/>
        </p:nvSpPr>
        <p:spPr>
          <a:xfrm>
            <a:off x="4095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7" name="object 537"/>
          <p:cNvSpPr/>
          <p:nvPr/>
        </p:nvSpPr>
        <p:spPr>
          <a:xfrm>
            <a:off x="4102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8" name="object 538"/>
          <p:cNvSpPr/>
          <p:nvPr/>
        </p:nvSpPr>
        <p:spPr>
          <a:xfrm>
            <a:off x="4109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9" name="object 539"/>
          <p:cNvSpPr/>
          <p:nvPr/>
        </p:nvSpPr>
        <p:spPr>
          <a:xfrm>
            <a:off x="4117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0" name="object 540"/>
          <p:cNvSpPr/>
          <p:nvPr/>
        </p:nvSpPr>
        <p:spPr>
          <a:xfrm>
            <a:off x="4123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1" name="object 541"/>
          <p:cNvSpPr/>
          <p:nvPr/>
        </p:nvSpPr>
        <p:spPr>
          <a:xfrm>
            <a:off x="41306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2" name="object 542"/>
          <p:cNvSpPr/>
          <p:nvPr/>
        </p:nvSpPr>
        <p:spPr>
          <a:xfrm>
            <a:off x="4137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3" name="object 543"/>
          <p:cNvSpPr/>
          <p:nvPr/>
        </p:nvSpPr>
        <p:spPr>
          <a:xfrm>
            <a:off x="4145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4" name="object 544"/>
          <p:cNvSpPr/>
          <p:nvPr/>
        </p:nvSpPr>
        <p:spPr>
          <a:xfrm>
            <a:off x="4152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5" name="object 545"/>
          <p:cNvSpPr/>
          <p:nvPr/>
        </p:nvSpPr>
        <p:spPr>
          <a:xfrm>
            <a:off x="4159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6" name="object 546"/>
          <p:cNvSpPr/>
          <p:nvPr/>
        </p:nvSpPr>
        <p:spPr>
          <a:xfrm>
            <a:off x="41672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7" name="object 547"/>
          <p:cNvSpPr/>
          <p:nvPr/>
        </p:nvSpPr>
        <p:spPr>
          <a:xfrm>
            <a:off x="4174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8" name="object 548"/>
          <p:cNvSpPr/>
          <p:nvPr/>
        </p:nvSpPr>
        <p:spPr>
          <a:xfrm>
            <a:off x="41808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9" name="object 549"/>
          <p:cNvSpPr/>
          <p:nvPr/>
        </p:nvSpPr>
        <p:spPr>
          <a:xfrm>
            <a:off x="4188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0" name="object 550"/>
          <p:cNvSpPr/>
          <p:nvPr/>
        </p:nvSpPr>
        <p:spPr>
          <a:xfrm>
            <a:off x="4195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1" name="object 551"/>
          <p:cNvSpPr/>
          <p:nvPr/>
        </p:nvSpPr>
        <p:spPr>
          <a:xfrm>
            <a:off x="4202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2" name="object 552"/>
          <p:cNvSpPr/>
          <p:nvPr/>
        </p:nvSpPr>
        <p:spPr>
          <a:xfrm>
            <a:off x="4210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3" name="object 553"/>
          <p:cNvSpPr/>
          <p:nvPr/>
        </p:nvSpPr>
        <p:spPr>
          <a:xfrm>
            <a:off x="4217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4" name="object 554"/>
          <p:cNvSpPr/>
          <p:nvPr/>
        </p:nvSpPr>
        <p:spPr>
          <a:xfrm>
            <a:off x="4224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5" name="object 555"/>
          <p:cNvSpPr/>
          <p:nvPr/>
        </p:nvSpPr>
        <p:spPr>
          <a:xfrm>
            <a:off x="4232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6" name="object 556"/>
          <p:cNvSpPr/>
          <p:nvPr/>
        </p:nvSpPr>
        <p:spPr>
          <a:xfrm>
            <a:off x="4238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7" name="object 557"/>
          <p:cNvSpPr/>
          <p:nvPr/>
        </p:nvSpPr>
        <p:spPr>
          <a:xfrm>
            <a:off x="42457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8" name="object 558"/>
          <p:cNvSpPr/>
          <p:nvPr/>
        </p:nvSpPr>
        <p:spPr>
          <a:xfrm>
            <a:off x="4253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9" name="object 559"/>
          <p:cNvSpPr/>
          <p:nvPr/>
        </p:nvSpPr>
        <p:spPr>
          <a:xfrm>
            <a:off x="42604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0" name="object 560"/>
          <p:cNvSpPr/>
          <p:nvPr/>
        </p:nvSpPr>
        <p:spPr>
          <a:xfrm>
            <a:off x="4267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1" name="object 561"/>
          <p:cNvSpPr/>
          <p:nvPr/>
        </p:nvSpPr>
        <p:spPr>
          <a:xfrm>
            <a:off x="4275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2" name="object 562"/>
          <p:cNvSpPr/>
          <p:nvPr/>
        </p:nvSpPr>
        <p:spPr>
          <a:xfrm>
            <a:off x="4282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3" name="object 563"/>
          <p:cNvSpPr/>
          <p:nvPr/>
        </p:nvSpPr>
        <p:spPr>
          <a:xfrm>
            <a:off x="4289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4" name="object 564"/>
          <p:cNvSpPr/>
          <p:nvPr/>
        </p:nvSpPr>
        <p:spPr>
          <a:xfrm>
            <a:off x="4296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5" name="object 565"/>
          <p:cNvSpPr/>
          <p:nvPr/>
        </p:nvSpPr>
        <p:spPr>
          <a:xfrm>
            <a:off x="4303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6" name="object 566"/>
          <p:cNvSpPr/>
          <p:nvPr/>
        </p:nvSpPr>
        <p:spPr>
          <a:xfrm>
            <a:off x="4310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7" name="object 567"/>
          <p:cNvSpPr/>
          <p:nvPr/>
        </p:nvSpPr>
        <p:spPr>
          <a:xfrm>
            <a:off x="4318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8" name="object 568"/>
          <p:cNvSpPr/>
          <p:nvPr/>
        </p:nvSpPr>
        <p:spPr>
          <a:xfrm>
            <a:off x="4325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9" name="object 569"/>
          <p:cNvSpPr/>
          <p:nvPr/>
        </p:nvSpPr>
        <p:spPr>
          <a:xfrm>
            <a:off x="4332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0" name="object 570"/>
          <p:cNvSpPr/>
          <p:nvPr/>
        </p:nvSpPr>
        <p:spPr>
          <a:xfrm>
            <a:off x="4339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1" name="object 571"/>
          <p:cNvSpPr/>
          <p:nvPr/>
        </p:nvSpPr>
        <p:spPr>
          <a:xfrm>
            <a:off x="4347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2" name="object 572"/>
          <p:cNvSpPr/>
          <p:nvPr/>
        </p:nvSpPr>
        <p:spPr>
          <a:xfrm>
            <a:off x="4353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3" name="object 573"/>
          <p:cNvSpPr/>
          <p:nvPr/>
        </p:nvSpPr>
        <p:spPr>
          <a:xfrm>
            <a:off x="4360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4" name="object 574"/>
          <p:cNvSpPr/>
          <p:nvPr/>
        </p:nvSpPr>
        <p:spPr>
          <a:xfrm>
            <a:off x="4368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5" name="object 575"/>
          <p:cNvSpPr/>
          <p:nvPr/>
        </p:nvSpPr>
        <p:spPr>
          <a:xfrm>
            <a:off x="43755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6" name="object 576"/>
          <p:cNvSpPr/>
          <p:nvPr/>
        </p:nvSpPr>
        <p:spPr>
          <a:xfrm>
            <a:off x="4382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7" name="object 577"/>
          <p:cNvSpPr/>
          <p:nvPr/>
        </p:nvSpPr>
        <p:spPr>
          <a:xfrm>
            <a:off x="4390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8" name="object 578"/>
          <p:cNvSpPr/>
          <p:nvPr/>
        </p:nvSpPr>
        <p:spPr>
          <a:xfrm>
            <a:off x="4397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9" name="object 579"/>
          <p:cNvSpPr/>
          <p:nvPr/>
        </p:nvSpPr>
        <p:spPr>
          <a:xfrm>
            <a:off x="4404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0" name="object 580"/>
          <p:cNvSpPr/>
          <p:nvPr/>
        </p:nvSpPr>
        <p:spPr>
          <a:xfrm>
            <a:off x="4411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1" name="object 581"/>
          <p:cNvSpPr/>
          <p:nvPr/>
        </p:nvSpPr>
        <p:spPr>
          <a:xfrm>
            <a:off x="44184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2" name="object 582"/>
          <p:cNvSpPr/>
          <p:nvPr/>
        </p:nvSpPr>
        <p:spPr>
          <a:xfrm>
            <a:off x="4425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3" name="object 583"/>
          <p:cNvSpPr/>
          <p:nvPr/>
        </p:nvSpPr>
        <p:spPr>
          <a:xfrm>
            <a:off x="4433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4" name="object 584"/>
          <p:cNvSpPr/>
          <p:nvPr/>
        </p:nvSpPr>
        <p:spPr>
          <a:xfrm>
            <a:off x="4440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5" name="object 585"/>
          <p:cNvSpPr/>
          <p:nvPr/>
        </p:nvSpPr>
        <p:spPr>
          <a:xfrm>
            <a:off x="4447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6" name="object 586"/>
          <p:cNvSpPr/>
          <p:nvPr/>
        </p:nvSpPr>
        <p:spPr>
          <a:xfrm>
            <a:off x="44551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7" name="object 587"/>
          <p:cNvSpPr/>
          <p:nvPr/>
        </p:nvSpPr>
        <p:spPr>
          <a:xfrm>
            <a:off x="4462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8" name="object 588"/>
          <p:cNvSpPr/>
          <p:nvPr/>
        </p:nvSpPr>
        <p:spPr>
          <a:xfrm>
            <a:off x="4468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9" name="object 589"/>
          <p:cNvSpPr/>
          <p:nvPr/>
        </p:nvSpPr>
        <p:spPr>
          <a:xfrm>
            <a:off x="4476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0" name="object 590"/>
          <p:cNvSpPr/>
          <p:nvPr/>
        </p:nvSpPr>
        <p:spPr>
          <a:xfrm>
            <a:off x="4483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1" name="object 591"/>
          <p:cNvSpPr/>
          <p:nvPr/>
        </p:nvSpPr>
        <p:spPr>
          <a:xfrm>
            <a:off x="4490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2" name="object 592"/>
          <p:cNvSpPr/>
          <p:nvPr/>
        </p:nvSpPr>
        <p:spPr>
          <a:xfrm>
            <a:off x="4498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3" name="object 593"/>
          <p:cNvSpPr/>
          <p:nvPr/>
        </p:nvSpPr>
        <p:spPr>
          <a:xfrm>
            <a:off x="4505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4" name="object 594"/>
          <p:cNvSpPr/>
          <p:nvPr/>
        </p:nvSpPr>
        <p:spPr>
          <a:xfrm>
            <a:off x="4512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5" name="object 595"/>
          <p:cNvSpPr/>
          <p:nvPr/>
        </p:nvSpPr>
        <p:spPr>
          <a:xfrm>
            <a:off x="4520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6" name="object 596"/>
          <p:cNvSpPr/>
          <p:nvPr/>
        </p:nvSpPr>
        <p:spPr>
          <a:xfrm>
            <a:off x="4526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7" name="object 597"/>
          <p:cNvSpPr/>
          <p:nvPr/>
        </p:nvSpPr>
        <p:spPr>
          <a:xfrm>
            <a:off x="4533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8" name="object 598"/>
          <p:cNvSpPr/>
          <p:nvPr/>
        </p:nvSpPr>
        <p:spPr>
          <a:xfrm>
            <a:off x="4540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9" name="object 599"/>
          <p:cNvSpPr/>
          <p:nvPr/>
        </p:nvSpPr>
        <p:spPr>
          <a:xfrm>
            <a:off x="4548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0" name="object 600"/>
          <p:cNvSpPr/>
          <p:nvPr/>
        </p:nvSpPr>
        <p:spPr>
          <a:xfrm>
            <a:off x="4555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1" name="object 601"/>
          <p:cNvSpPr/>
          <p:nvPr/>
        </p:nvSpPr>
        <p:spPr>
          <a:xfrm>
            <a:off x="4562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2" name="object 602"/>
          <p:cNvSpPr/>
          <p:nvPr/>
        </p:nvSpPr>
        <p:spPr>
          <a:xfrm>
            <a:off x="4570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3" name="object 603"/>
          <p:cNvSpPr/>
          <p:nvPr/>
        </p:nvSpPr>
        <p:spPr>
          <a:xfrm>
            <a:off x="4577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4" name="object 604"/>
          <p:cNvSpPr/>
          <p:nvPr/>
        </p:nvSpPr>
        <p:spPr>
          <a:xfrm>
            <a:off x="4583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5" name="object 605"/>
          <p:cNvSpPr/>
          <p:nvPr/>
        </p:nvSpPr>
        <p:spPr>
          <a:xfrm>
            <a:off x="4591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6" name="object 606"/>
          <p:cNvSpPr/>
          <p:nvPr/>
        </p:nvSpPr>
        <p:spPr>
          <a:xfrm>
            <a:off x="4598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7" name="object 607"/>
          <p:cNvSpPr/>
          <p:nvPr/>
        </p:nvSpPr>
        <p:spPr>
          <a:xfrm>
            <a:off x="4605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8" name="object 608"/>
          <p:cNvSpPr/>
          <p:nvPr/>
        </p:nvSpPr>
        <p:spPr>
          <a:xfrm>
            <a:off x="4613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9" name="object 609"/>
          <p:cNvSpPr/>
          <p:nvPr/>
        </p:nvSpPr>
        <p:spPr>
          <a:xfrm>
            <a:off x="4620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0" name="object 610"/>
          <p:cNvSpPr/>
          <p:nvPr/>
        </p:nvSpPr>
        <p:spPr>
          <a:xfrm>
            <a:off x="4627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1" name="object 611"/>
          <p:cNvSpPr/>
          <p:nvPr/>
        </p:nvSpPr>
        <p:spPr>
          <a:xfrm>
            <a:off x="4635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2" name="object 612"/>
          <p:cNvSpPr/>
          <p:nvPr/>
        </p:nvSpPr>
        <p:spPr>
          <a:xfrm>
            <a:off x="4641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3" name="object 613"/>
          <p:cNvSpPr/>
          <p:nvPr/>
        </p:nvSpPr>
        <p:spPr>
          <a:xfrm>
            <a:off x="4648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4" name="object 614"/>
          <p:cNvSpPr/>
          <p:nvPr/>
        </p:nvSpPr>
        <p:spPr>
          <a:xfrm>
            <a:off x="4656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5" name="object 615"/>
          <p:cNvSpPr/>
          <p:nvPr/>
        </p:nvSpPr>
        <p:spPr>
          <a:xfrm>
            <a:off x="4663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6" name="object 616"/>
          <p:cNvSpPr/>
          <p:nvPr/>
        </p:nvSpPr>
        <p:spPr>
          <a:xfrm>
            <a:off x="4670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7" name="object 617"/>
          <p:cNvSpPr/>
          <p:nvPr/>
        </p:nvSpPr>
        <p:spPr>
          <a:xfrm>
            <a:off x="4678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8" name="object 618"/>
          <p:cNvSpPr/>
          <p:nvPr/>
        </p:nvSpPr>
        <p:spPr>
          <a:xfrm>
            <a:off x="4685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9" name="object 619"/>
          <p:cNvSpPr/>
          <p:nvPr/>
        </p:nvSpPr>
        <p:spPr>
          <a:xfrm>
            <a:off x="46927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0" name="object 620"/>
          <p:cNvSpPr/>
          <p:nvPr/>
        </p:nvSpPr>
        <p:spPr>
          <a:xfrm>
            <a:off x="46990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1" name="object 621"/>
          <p:cNvSpPr/>
          <p:nvPr/>
        </p:nvSpPr>
        <p:spPr>
          <a:xfrm>
            <a:off x="4706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2" name="object 622"/>
          <p:cNvSpPr/>
          <p:nvPr/>
        </p:nvSpPr>
        <p:spPr>
          <a:xfrm>
            <a:off x="4713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3" name="object 623"/>
          <p:cNvSpPr/>
          <p:nvPr/>
        </p:nvSpPr>
        <p:spPr>
          <a:xfrm>
            <a:off x="4721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4" name="object 624"/>
          <p:cNvSpPr/>
          <p:nvPr/>
        </p:nvSpPr>
        <p:spPr>
          <a:xfrm>
            <a:off x="47283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5" name="object 625"/>
          <p:cNvSpPr/>
          <p:nvPr/>
        </p:nvSpPr>
        <p:spPr>
          <a:xfrm>
            <a:off x="4735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6" name="object 626"/>
          <p:cNvSpPr/>
          <p:nvPr/>
        </p:nvSpPr>
        <p:spPr>
          <a:xfrm>
            <a:off x="4742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7" name="object 627"/>
          <p:cNvSpPr/>
          <p:nvPr/>
        </p:nvSpPr>
        <p:spPr>
          <a:xfrm>
            <a:off x="4750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8" name="object 628"/>
          <p:cNvSpPr/>
          <p:nvPr/>
        </p:nvSpPr>
        <p:spPr>
          <a:xfrm>
            <a:off x="4756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9" name="object 629"/>
          <p:cNvSpPr/>
          <p:nvPr/>
        </p:nvSpPr>
        <p:spPr>
          <a:xfrm>
            <a:off x="4763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0" name="object 630"/>
          <p:cNvSpPr/>
          <p:nvPr/>
        </p:nvSpPr>
        <p:spPr>
          <a:xfrm>
            <a:off x="47712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1" name="object 631"/>
          <p:cNvSpPr/>
          <p:nvPr/>
        </p:nvSpPr>
        <p:spPr>
          <a:xfrm>
            <a:off x="4778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2" name="object 632"/>
          <p:cNvSpPr/>
          <p:nvPr/>
        </p:nvSpPr>
        <p:spPr>
          <a:xfrm>
            <a:off x="4785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3" name="object 633"/>
          <p:cNvSpPr/>
          <p:nvPr/>
        </p:nvSpPr>
        <p:spPr>
          <a:xfrm>
            <a:off x="4793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4" name="object 634"/>
          <p:cNvSpPr/>
          <p:nvPr/>
        </p:nvSpPr>
        <p:spPr>
          <a:xfrm>
            <a:off x="48005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5" name="object 635"/>
          <p:cNvSpPr/>
          <p:nvPr/>
        </p:nvSpPr>
        <p:spPr>
          <a:xfrm>
            <a:off x="4807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6" name="object 636"/>
          <p:cNvSpPr/>
          <p:nvPr/>
        </p:nvSpPr>
        <p:spPr>
          <a:xfrm>
            <a:off x="4814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7" name="object 637"/>
          <p:cNvSpPr/>
          <p:nvPr/>
        </p:nvSpPr>
        <p:spPr>
          <a:xfrm>
            <a:off x="4821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8" name="object 638"/>
          <p:cNvSpPr/>
          <p:nvPr/>
        </p:nvSpPr>
        <p:spPr>
          <a:xfrm>
            <a:off x="4828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9" name="object 639"/>
          <p:cNvSpPr/>
          <p:nvPr/>
        </p:nvSpPr>
        <p:spPr>
          <a:xfrm>
            <a:off x="4836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0" name="object 640"/>
          <p:cNvSpPr/>
          <p:nvPr/>
        </p:nvSpPr>
        <p:spPr>
          <a:xfrm>
            <a:off x="4843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1" name="object 641"/>
          <p:cNvSpPr/>
          <p:nvPr/>
        </p:nvSpPr>
        <p:spPr>
          <a:xfrm>
            <a:off x="4850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2" name="object 642"/>
          <p:cNvSpPr/>
          <p:nvPr/>
        </p:nvSpPr>
        <p:spPr>
          <a:xfrm>
            <a:off x="4858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3" name="object 643"/>
          <p:cNvSpPr/>
          <p:nvPr/>
        </p:nvSpPr>
        <p:spPr>
          <a:xfrm>
            <a:off x="4865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4" name="object 644"/>
          <p:cNvSpPr/>
          <p:nvPr/>
        </p:nvSpPr>
        <p:spPr>
          <a:xfrm>
            <a:off x="4871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5" name="object 645"/>
          <p:cNvSpPr/>
          <p:nvPr/>
        </p:nvSpPr>
        <p:spPr>
          <a:xfrm>
            <a:off x="48790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6" name="object 646"/>
          <p:cNvSpPr/>
          <p:nvPr/>
        </p:nvSpPr>
        <p:spPr>
          <a:xfrm>
            <a:off x="48864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7" name="object 647"/>
          <p:cNvSpPr/>
          <p:nvPr/>
        </p:nvSpPr>
        <p:spPr>
          <a:xfrm>
            <a:off x="4893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8" name="object 648"/>
          <p:cNvSpPr/>
          <p:nvPr/>
        </p:nvSpPr>
        <p:spPr>
          <a:xfrm>
            <a:off x="4901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9" name="object 649"/>
          <p:cNvSpPr/>
          <p:nvPr/>
        </p:nvSpPr>
        <p:spPr>
          <a:xfrm>
            <a:off x="4908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0" name="object 650"/>
          <p:cNvSpPr/>
          <p:nvPr/>
        </p:nvSpPr>
        <p:spPr>
          <a:xfrm>
            <a:off x="4915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1" name="object 651"/>
          <p:cNvSpPr/>
          <p:nvPr/>
        </p:nvSpPr>
        <p:spPr>
          <a:xfrm>
            <a:off x="4923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2" name="object 652"/>
          <p:cNvSpPr/>
          <p:nvPr/>
        </p:nvSpPr>
        <p:spPr>
          <a:xfrm>
            <a:off x="4929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3" name="object 653"/>
          <p:cNvSpPr/>
          <p:nvPr/>
        </p:nvSpPr>
        <p:spPr>
          <a:xfrm>
            <a:off x="4936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4" name="object 654"/>
          <p:cNvSpPr/>
          <p:nvPr/>
        </p:nvSpPr>
        <p:spPr>
          <a:xfrm>
            <a:off x="4943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5" name="object 655"/>
          <p:cNvSpPr/>
          <p:nvPr/>
        </p:nvSpPr>
        <p:spPr>
          <a:xfrm>
            <a:off x="4951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6" name="object 656"/>
          <p:cNvSpPr/>
          <p:nvPr/>
        </p:nvSpPr>
        <p:spPr>
          <a:xfrm>
            <a:off x="4958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7" name="object 657"/>
          <p:cNvSpPr/>
          <p:nvPr/>
        </p:nvSpPr>
        <p:spPr>
          <a:xfrm>
            <a:off x="4965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8" name="object 658"/>
          <p:cNvSpPr/>
          <p:nvPr/>
        </p:nvSpPr>
        <p:spPr>
          <a:xfrm>
            <a:off x="4973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9" name="object 659"/>
          <p:cNvSpPr/>
          <p:nvPr/>
        </p:nvSpPr>
        <p:spPr>
          <a:xfrm>
            <a:off x="49806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0" name="object 660"/>
          <p:cNvSpPr/>
          <p:nvPr/>
        </p:nvSpPr>
        <p:spPr>
          <a:xfrm>
            <a:off x="49868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1" name="object 661"/>
          <p:cNvSpPr/>
          <p:nvPr/>
        </p:nvSpPr>
        <p:spPr>
          <a:xfrm>
            <a:off x="4994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2" name="object 662"/>
          <p:cNvSpPr/>
          <p:nvPr/>
        </p:nvSpPr>
        <p:spPr>
          <a:xfrm>
            <a:off x="5001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3" name="object 663"/>
          <p:cNvSpPr/>
          <p:nvPr/>
        </p:nvSpPr>
        <p:spPr>
          <a:xfrm>
            <a:off x="5008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4" name="object 664"/>
          <p:cNvSpPr/>
          <p:nvPr/>
        </p:nvSpPr>
        <p:spPr>
          <a:xfrm>
            <a:off x="50162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5" name="object 665"/>
          <p:cNvSpPr/>
          <p:nvPr/>
        </p:nvSpPr>
        <p:spPr>
          <a:xfrm>
            <a:off x="5023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6" name="object 666"/>
          <p:cNvSpPr/>
          <p:nvPr/>
        </p:nvSpPr>
        <p:spPr>
          <a:xfrm>
            <a:off x="5030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7" name="object 667"/>
          <p:cNvSpPr/>
          <p:nvPr/>
        </p:nvSpPr>
        <p:spPr>
          <a:xfrm>
            <a:off x="5038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8" name="object 668"/>
          <p:cNvSpPr/>
          <p:nvPr/>
        </p:nvSpPr>
        <p:spPr>
          <a:xfrm>
            <a:off x="5044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9" name="object 669"/>
          <p:cNvSpPr/>
          <p:nvPr/>
        </p:nvSpPr>
        <p:spPr>
          <a:xfrm>
            <a:off x="5051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0" name="object 670"/>
          <p:cNvSpPr/>
          <p:nvPr/>
        </p:nvSpPr>
        <p:spPr>
          <a:xfrm>
            <a:off x="50591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1" name="object 671"/>
          <p:cNvSpPr/>
          <p:nvPr/>
        </p:nvSpPr>
        <p:spPr>
          <a:xfrm>
            <a:off x="50664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2" name="object 672"/>
          <p:cNvSpPr/>
          <p:nvPr/>
        </p:nvSpPr>
        <p:spPr>
          <a:xfrm>
            <a:off x="5073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3" name="object 673"/>
          <p:cNvSpPr/>
          <p:nvPr/>
        </p:nvSpPr>
        <p:spPr>
          <a:xfrm>
            <a:off x="5081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4" name="object 674"/>
          <p:cNvSpPr/>
          <p:nvPr/>
        </p:nvSpPr>
        <p:spPr>
          <a:xfrm>
            <a:off x="50884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5" name="object 675"/>
          <p:cNvSpPr/>
          <p:nvPr/>
        </p:nvSpPr>
        <p:spPr>
          <a:xfrm>
            <a:off x="5095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6" name="object 676"/>
          <p:cNvSpPr/>
          <p:nvPr/>
        </p:nvSpPr>
        <p:spPr>
          <a:xfrm>
            <a:off x="5102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7" name="object 677"/>
          <p:cNvSpPr/>
          <p:nvPr/>
        </p:nvSpPr>
        <p:spPr>
          <a:xfrm>
            <a:off x="5109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8" name="object 678"/>
          <p:cNvSpPr/>
          <p:nvPr/>
        </p:nvSpPr>
        <p:spPr>
          <a:xfrm>
            <a:off x="5116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9" name="object 679"/>
          <p:cNvSpPr/>
          <p:nvPr/>
        </p:nvSpPr>
        <p:spPr>
          <a:xfrm>
            <a:off x="5124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0" name="object 680"/>
          <p:cNvSpPr/>
          <p:nvPr/>
        </p:nvSpPr>
        <p:spPr>
          <a:xfrm>
            <a:off x="5131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1" name="object 681"/>
          <p:cNvSpPr/>
          <p:nvPr/>
        </p:nvSpPr>
        <p:spPr>
          <a:xfrm>
            <a:off x="5138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2" name="object 682"/>
          <p:cNvSpPr/>
          <p:nvPr/>
        </p:nvSpPr>
        <p:spPr>
          <a:xfrm>
            <a:off x="5146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3" name="object 683"/>
          <p:cNvSpPr/>
          <p:nvPr/>
        </p:nvSpPr>
        <p:spPr>
          <a:xfrm>
            <a:off x="5153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4" name="object 684"/>
          <p:cNvSpPr/>
          <p:nvPr/>
        </p:nvSpPr>
        <p:spPr>
          <a:xfrm>
            <a:off x="5159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5" name="object 685"/>
          <p:cNvSpPr/>
          <p:nvPr/>
        </p:nvSpPr>
        <p:spPr>
          <a:xfrm>
            <a:off x="51669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6" name="object 686"/>
          <p:cNvSpPr/>
          <p:nvPr/>
        </p:nvSpPr>
        <p:spPr>
          <a:xfrm>
            <a:off x="5174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7" name="object 687"/>
          <p:cNvSpPr/>
          <p:nvPr/>
        </p:nvSpPr>
        <p:spPr>
          <a:xfrm>
            <a:off x="5181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8" name="object 688"/>
          <p:cNvSpPr/>
          <p:nvPr/>
        </p:nvSpPr>
        <p:spPr>
          <a:xfrm>
            <a:off x="5188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9" name="object 689"/>
          <p:cNvSpPr/>
          <p:nvPr/>
        </p:nvSpPr>
        <p:spPr>
          <a:xfrm>
            <a:off x="51962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0" name="object 690"/>
          <p:cNvSpPr/>
          <p:nvPr/>
        </p:nvSpPr>
        <p:spPr>
          <a:xfrm>
            <a:off x="5203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1" name="object 691"/>
          <p:cNvSpPr/>
          <p:nvPr/>
        </p:nvSpPr>
        <p:spPr>
          <a:xfrm>
            <a:off x="5210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2" name="object 692"/>
          <p:cNvSpPr/>
          <p:nvPr/>
        </p:nvSpPr>
        <p:spPr>
          <a:xfrm>
            <a:off x="5217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3" name="object 693"/>
          <p:cNvSpPr/>
          <p:nvPr/>
        </p:nvSpPr>
        <p:spPr>
          <a:xfrm>
            <a:off x="5224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4" name="object 694"/>
          <p:cNvSpPr/>
          <p:nvPr/>
        </p:nvSpPr>
        <p:spPr>
          <a:xfrm>
            <a:off x="5231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5" name="object 695"/>
          <p:cNvSpPr/>
          <p:nvPr/>
        </p:nvSpPr>
        <p:spPr>
          <a:xfrm>
            <a:off x="5239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6" name="object 696"/>
          <p:cNvSpPr/>
          <p:nvPr/>
        </p:nvSpPr>
        <p:spPr>
          <a:xfrm>
            <a:off x="5246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7" name="object 697"/>
          <p:cNvSpPr/>
          <p:nvPr/>
        </p:nvSpPr>
        <p:spPr>
          <a:xfrm>
            <a:off x="5253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8" name="object 698"/>
          <p:cNvSpPr/>
          <p:nvPr/>
        </p:nvSpPr>
        <p:spPr>
          <a:xfrm>
            <a:off x="5261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9" name="object 699"/>
          <p:cNvSpPr/>
          <p:nvPr/>
        </p:nvSpPr>
        <p:spPr>
          <a:xfrm>
            <a:off x="52684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0" name="object 700"/>
          <p:cNvSpPr/>
          <p:nvPr/>
        </p:nvSpPr>
        <p:spPr>
          <a:xfrm>
            <a:off x="52747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1" name="object 701"/>
          <p:cNvSpPr/>
          <p:nvPr/>
        </p:nvSpPr>
        <p:spPr>
          <a:xfrm>
            <a:off x="5282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2" name="object 702"/>
          <p:cNvSpPr/>
          <p:nvPr/>
        </p:nvSpPr>
        <p:spPr>
          <a:xfrm>
            <a:off x="5289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3" name="object 703"/>
          <p:cNvSpPr/>
          <p:nvPr/>
        </p:nvSpPr>
        <p:spPr>
          <a:xfrm>
            <a:off x="5296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4" name="object 704"/>
          <p:cNvSpPr/>
          <p:nvPr/>
        </p:nvSpPr>
        <p:spPr>
          <a:xfrm>
            <a:off x="53040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5" name="object 705"/>
          <p:cNvSpPr/>
          <p:nvPr/>
        </p:nvSpPr>
        <p:spPr>
          <a:xfrm>
            <a:off x="5311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6" name="object 706"/>
          <p:cNvSpPr/>
          <p:nvPr/>
        </p:nvSpPr>
        <p:spPr>
          <a:xfrm>
            <a:off x="5318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7" name="object 707"/>
          <p:cNvSpPr/>
          <p:nvPr/>
        </p:nvSpPr>
        <p:spPr>
          <a:xfrm>
            <a:off x="5326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8" name="object 708"/>
          <p:cNvSpPr/>
          <p:nvPr/>
        </p:nvSpPr>
        <p:spPr>
          <a:xfrm>
            <a:off x="5332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9" name="object 709"/>
          <p:cNvSpPr/>
          <p:nvPr/>
        </p:nvSpPr>
        <p:spPr>
          <a:xfrm>
            <a:off x="5339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0" name="object 710"/>
          <p:cNvSpPr/>
          <p:nvPr/>
        </p:nvSpPr>
        <p:spPr>
          <a:xfrm>
            <a:off x="53469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1" name="object 711"/>
          <p:cNvSpPr/>
          <p:nvPr/>
        </p:nvSpPr>
        <p:spPr>
          <a:xfrm>
            <a:off x="53543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2" name="object 712"/>
          <p:cNvSpPr/>
          <p:nvPr/>
        </p:nvSpPr>
        <p:spPr>
          <a:xfrm>
            <a:off x="5361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3" name="object 713"/>
          <p:cNvSpPr/>
          <p:nvPr/>
        </p:nvSpPr>
        <p:spPr>
          <a:xfrm>
            <a:off x="5368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4" name="object 714"/>
          <p:cNvSpPr/>
          <p:nvPr/>
        </p:nvSpPr>
        <p:spPr>
          <a:xfrm>
            <a:off x="53763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5" name="object 715"/>
          <p:cNvSpPr/>
          <p:nvPr/>
        </p:nvSpPr>
        <p:spPr>
          <a:xfrm>
            <a:off x="5383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6" name="object 716"/>
          <p:cNvSpPr/>
          <p:nvPr/>
        </p:nvSpPr>
        <p:spPr>
          <a:xfrm>
            <a:off x="5389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7" name="object 717"/>
          <p:cNvSpPr/>
          <p:nvPr/>
        </p:nvSpPr>
        <p:spPr>
          <a:xfrm>
            <a:off x="5397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8" name="object 718"/>
          <p:cNvSpPr/>
          <p:nvPr/>
        </p:nvSpPr>
        <p:spPr>
          <a:xfrm>
            <a:off x="5404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9" name="object 719"/>
          <p:cNvSpPr/>
          <p:nvPr/>
        </p:nvSpPr>
        <p:spPr>
          <a:xfrm>
            <a:off x="5411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0" name="object 720"/>
          <p:cNvSpPr/>
          <p:nvPr/>
        </p:nvSpPr>
        <p:spPr>
          <a:xfrm>
            <a:off x="5419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1" name="object 721"/>
          <p:cNvSpPr/>
          <p:nvPr/>
        </p:nvSpPr>
        <p:spPr>
          <a:xfrm>
            <a:off x="5426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2" name="object 722"/>
          <p:cNvSpPr/>
          <p:nvPr/>
        </p:nvSpPr>
        <p:spPr>
          <a:xfrm>
            <a:off x="5433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3" name="object 723"/>
          <p:cNvSpPr/>
          <p:nvPr/>
        </p:nvSpPr>
        <p:spPr>
          <a:xfrm>
            <a:off x="5441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4" name="object 724"/>
          <p:cNvSpPr/>
          <p:nvPr/>
        </p:nvSpPr>
        <p:spPr>
          <a:xfrm>
            <a:off x="5447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5" name="object 725"/>
          <p:cNvSpPr/>
          <p:nvPr/>
        </p:nvSpPr>
        <p:spPr>
          <a:xfrm>
            <a:off x="5454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6" name="object 726"/>
          <p:cNvSpPr/>
          <p:nvPr/>
        </p:nvSpPr>
        <p:spPr>
          <a:xfrm>
            <a:off x="5462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7" name="object 727"/>
          <p:cNvSpPr/>
          <p:nvPr/>
        </p:nvSpPr>
        <p:spPr>
          <a:xfrm>
            <a:off x="5469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8" name="object 728"/>
          <p:cNvSpPr/>
          <p:nvPr/>
        </p:nvSpPr>
        <p:spPr>
          <a:xfrm>
            <a:off x="54767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9" name="object 729"/>
          <p:cNvSpPr/>
          <p:nvPr/>
        </p:nvSpPr>
        <p:spPr>
          <a:xfrm>
            <a:off x="5484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0" name="object 730"/>
          <p:cNvSpPr/>
          <p:nvPr/>
        </p:nvSpPr>
        <p:spPr>
          <a:xfrm>
            <a:off x="5491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1" name="object 731"/>
          <p:cNvSpPr/>
          <p:nvPr/>
        </p:nvSpPr>
        <p:spPr>
          <a:xfrm>
            <a:off x="5498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2" name="object 732"/>
          <p:cNvSpPr/>
          <p:nvPr/>
        </p:nvSpPr>
        <p:spPr>
          <a:xfrm>
            <a:off x="5505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3" name="object 733"/>
          <p:cNvSpPr/>
          <p:nvPr/>
        </p:nvSpPr>
        <p:spPr>
          <a:xfrm>
            <a:off x="5512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4" name="object 734"/>
          <p:cNvSpPr/>
          <p:nvPr/>
        </p:nvSpPr>
        <p:spPr>
          <a:xfrm>
            <a:off x="5519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5" name="object 735"/>
          <p:cNvSpPr/>
          <p:nvPr/>
        </p:nvSpPr>
        <p:spPr>
          <a:xfrm>
            <a:off x="5527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6" name="object 736"/>
          <p:cNvSpPr/>
          <p:nvPr/>
        </p:nvSpPr>
        <p:spPr>
          <a:xfrm>
            <a:off x="5534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7" name="object 737"/>
          <p:cNvSpPr/>
          <p:nvPr/>
        </p:nvSpPr>
        <p:spPr>
          <a:xfrm>
            <a:off x="5541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8" name="object 738"/>
          <p:cNvSpPr/>
          <p:nvPr/>
        </p:nvSpPr>
        <p:spPr>
          <a:xfrm>
            <a:off x="5549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9" name="object 739"/>
          <p:cNvSpPr/>
          <p:nvPr/>
        </p:nvSpPr>
        <p:spPr>
          <a:xfrm>
            <a:off x="5556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0" name="object 740"/>
          <p:cNvSpPr/>
          <p:nvPr/>
        </p:nvSpPr>
        <p:spPr>
          <a:xfrm>
            <a:off x="5562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1" name="object 741"/>
          <p:cNvSpPr/>
          <p:nvPr/>
        </p:nvSpPr>
        <p:spPr>
          <a:xfrm>
            <a:off x="5569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2" name="object 742"/>
          <p:cNvSpPr/>
          <p:nvPr/>
        </p:nvSpPr>
        <p:spPr>
          <a:xfrm>
            <a:off x="5577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3" name="object 743"/>
          <p:cNvSpPr/>
          <p:nvPr/>
        </p:nvSpPr>
        <p:spPr>
          <a:xfrm>
            <a:off x="55846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4" name="object 744"/>
          <p:cNvSpPr/>
          <p:nvPr/>
        </p:nvSpPr>
        <p:spPr>
          <a:xfrm>
            <a:off x="5591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5" name="object 745"/>
          <p:cNvSpPr/>
          <p:nvPr/>
        </p:nvSpPr>
        <p:spPr>
          <a:xfrm>
            <a:off x="5599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6" name="object 746"/>
          <p:cNvSpPr/>
          <p:nvPr/>
        </p:nvSpPr>
        <p:spPr>
          <a:xfrm>
            <a:off x="5606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7" name="object 747"/>
          <p:cNvSpPr/>
          <p:nvPr/>
        </p:nvSpPr>
        <p:spPr>
          <a:xfrm>
            <a:off x="5613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8" name="object 748"/>
          <p:cNvSpPr/>
          <p:nvPr/>
        </p:nvSpPr>
        <p:spPr>
          <a:xfrm>
            <a:off x="5620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9" name="object 749"/>
          <p:cNvSpPr/>
          <p:nvPr/>
        </p:nvSpPr>
        <p:spPr>
          <a:xfrm>
            <a:off x="5627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0" name="object 750"/>
          <p:cNvSpPr/>
          <p:nvPr/>
        </p:nvSpPr>
        <p:spPr>
          <a:xfrm>
            <a:off x="5634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1" name="object 751"/>
          <p:cNvSpPr/>
          <p:nvPr/>
        </p:nvSpPr>
        <p:spPr>
          <a:xfrm>
            <a:off x="56421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2" name="object 752"/>
          <p:cNvSpPr/>
          <p:nvPr/>
        </p:nvSpPr>
        <p:spPr>
          <a:xfrm>
            <a:off x="5649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3" name="object 753"/>
          <p:cNvSpPr/>
          <p:nvPr/>
        </p:nvSpPr>
        <p:spPr>
          <a:xfrm>
            <a:off x="5656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4" name="object 754"/>
          <p:cNvSpPr/>
          <p:nvPr/>
        </p:nvSpPr>
        <p:spPr>
          <a:xfrm>
            <a:off x="5664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5" name="object 755"/>
          <p:cNvSpPr/>
          <p:nvPr/>
        </p:nvSpPr>
        <p:spPr>
          <a:xfrm>
            <a:off x="56714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6" name="object 756"/>
          <p:cNvSpPr/>
          <p:nvPr/>
        </p:nvSpPr>
        <p:spPr>
          <a:xfrm>
            <a:off x="5677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7" name="object 757"/>
          <p:cNvSpPr/>
          <p:nvPr/>
        </p:nvSpPr>
        <p:spPr>
          <a:xfrm>
            <a:off x="5685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8" name="object 758"/>
          <p:cNvSpPr/>
          <p:nvPr/>
        </p:nvSpPr>
        <p:spPr>
          <a:xfrm>
            <a:off x="5692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9" name="object 759"/>
          <p:cNvSpPr/>
          <p:nvPr/>
        </p:nvSpPr>
        <p:spPr>
          <a:xfrm>
            <a:off x="5699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0" name="object 760"/>
          <p:cNvSpPr/>
          <p:nvPr/>
        </p:nvSpPr>
        <p:spPr>
          <a:xfrm>
            <a:off x="5707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1" name="object 761"/>
          <p:cNvSpPr/>
          <p:nvPr/>
        </p:nvSpPr>
        <p:spPr>
          <a:xfrm>
            <a:off x="5714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2" name="object 762"/>
          <p:cNvSpPr/>
          <p:nvPr/>
        </p:nvSpPr>
        <p:spPr>
          <a:xfrm>
            <a:off x="5721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3" name="object 763"/>
          <p:cNvSpPr/>
          <p:nvPr/>
        </p:nvSpPr>
        <p:spPr>
          <a:xfrm>
            <a:off x="5729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4" name="object 764"/>
          <p:cNvSpPr/>
          <p:nvPr/>
        </p:nvSpPr>
        <p:spPr>
          <a:xfrm>
            <a:off x="5735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5" name="object 765"/>
          <p:cNvSpPr/>
          <p:nvPr/>
        </p:nvSpPr>
        <p:spPr>
          <a:xfrm>
            <a:off x="5742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6" name="object 766"/>
          <p:cNvSpPr/>
          <p:nvPr/>
        </p:nvSpPr>
        <p:spPr>
          <a:xfrm>
            <a:off x="57500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7" name="object 767"/>
          <p:cNvSpPr/>
          <p:nvPr/>
        </p:nvSpPr>
        <p:spPr>
          <a:xfrm>
            <a:off x="5757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8" name="object 768"/>
          <p:cNvSpPr/>
          <p:nvPr/>
        </p:nvSpPr>
        <p:spPr>
          <a:xfrm>
            <a:off x="5764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9" name="object 769"/>
          <p:cNvSpPr/>
          <p:nvPr/>
        </p:nvSpPr>
        <p:spPr>
          <a:xfrm>
            <a:off x="5771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0" name="object 770"/>
          <p:cNvSpPr/>
          <p:nvPr/>
        </p:nvSpPr>
        <p:spPr>
          <a:xfrm>
            <a:off x="5779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1" name="object 771"/>
          <p:cNvSpPr/>
          <p:nvPr/>
        </p:nvSpPr>
        <p:spPr>
          <a:xfrm>
            <a:off x="5786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2" name="object 772"/>
          <p:cNvSpPr/>
          <p:nvPr/>
        </p:nvSpPr>
        <p:spPr>
          <a:xfrm>
            <a:off x="5792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3" name="object 773"/>
          <p:cNvSpPr/>
          <p:nvPr/>
        </p:nvSpPr>
        <p:spPr>
          <a:xfrm>
            <a:off x="5800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4" name="object 774"/>
          <p:cNvSpPr/>
          <p:nvPr/>
        </p:nvSpPr>
        <p:spPr>
          <a:xfrm>
            <a:off x="5807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5" name="object 775"/>
          <p:cNvSpPr/>
          <p:nvPr/>
        </p:nvSpPr>
        <p:spPr>
          <a:xfrm>
            <a:off x="5814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6" name="object 776"/>
          <p:cNvSpPr/>
          <p:nvPr/>
        </p:nvSpPr>
        <p:spPr>
          <a:xfrm>
            <a:off x="5822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7" name="object 777"/>
          <p:cNvSpPr/>
          <p:nvPr/>
        </p:nvSpPr>
        <p:spPr>
          <a:xfrm>
            <a:off x="5829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8" name="object 778"/>
          <p:cNvSpPr/>
          <p:nvPr/>
        </p:nvSpPr>
        <p:spPr>
          <a:xfrm>
            <a:off x="5836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9" name="object 779"/>
          <p:cNvSpPr/>
          <p:nvPr/>
        </p:nvSpPr>
        <p:spPr>
          <a:xfrm>
            <a:off x="5844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0" name="object 780"/>
          <p:cNvSpPr/>
          <p:nvPr/>
        </p:nvSpPr>
        <p:spPr>
          <a:xfrm>
            <a:off x="5850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1" name="object 781"/>
          <p:cNvSpPr/>
          <p:nvPr/>
        </p:nvSpPr>
        <p:spPr>
          <a:xfrm>
            <a:off x="5857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2" name="object 782"/>
          <p:cNvSpPr/>
          <p:nvPr/>
        </p:nvSpPr>
        <p:spPr>
          <a:xfrm>
            <a:off x="5865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3" name="object 783"/>
          <p:cNvSpPr/>
          <p:nvPr/>
        </p:nvSpPr>
        <p:spPr>
          <a:xfrm>
            <a:off x="5872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4" name="object 784"/>
          <p:cNvSpPr/>
          <p:nvPr/>
        </p:nvSpPr>
        <p:spPr>
          <a:xfrm>
            <a:off x="5879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5" name="object 785"/>
          <p:cNvSpPr/>
          <p:nvPr/>
        </p:nvSpPr>
        <p:spPr>
          <a:xfrm>
            <a:off x="5887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6" name="object 786"/>
          <p:cNvSpPr/>
          <p:nvPr/>
        </p:nvSpPr>
        <p:spPr>
          <a:xfrm>
            <a:off x="5894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7" name="object 787"/>
          <p:cNvSpPr/>
          <p:nvPr/>
        </p:nvSpPr>
        <p:spPr>
          <a:xfrm>
            <a:off x="5901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8" name="object 788"/>
          <p:cNvSpPr/>
          <p:nvPr/>
        </p:nvSpPr>
        <p:spPr>
          <a:xfrm>
            <a:off x="5908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9" name="object 789"/>
          <p:cNvSpPr/>
          <p:nvPr/>
        </p:nvSpPr>
        <p:spPr>
          <a:xfrm>
            <a:off x="5915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0" name="object 790"/>
          <p:cNvSpPr/>
          <p:nvPr/>
        </p:nvSpPr>
        <p:spPr>
          <a:xfrm>
            <a:off x="5922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1" name="object 791"/>
          <p:cNvSpPr/>
          <p:nvPr/>
        </p:nvSpPr>
        <p:spPr>
          <a:xfrm>
            <a:off x="59300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2" name="object 792"/>
          <p:cNvSpPr/>
          <p:nvPr/>
        </p:nvSpPr>
        <p:spPr>
          <a:xfrm>
            <a:off x="5937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3" name="object 793"/>
          <p:cNvSpPr/>
          <p:nvPr/>
        </p:nvSpPr>
        <p:spPr>
          <a:xfrm>
            <a:off x="5944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4" name="object 794"/>
          <p:cNvSpPr/>
          <p:nvPr/>
        </p:nvSpPr>
        <p:spPr>
          <a:xfrm>
            <a:off x="5952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5" name="object 795"/>
          <p:cNvSpPr/>
          <p:nvPr/>
        </p:nvSpPr>
        <p:spPr>
          <a:xfrm>
            <a:off x="5959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6" name="object 796"/>
          <p:cNvSpPr/>
          <p:nvPr/>
        </p:nvSpPr>
        <p:spPr>
          <a:xfrm>
            <a:off x="5965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7" name="object 797"/>
          <p:cNvSpPr/>
          <p:nvPr/>
        </p:nvSpPr>
        <p:spPr>
          <a:xfrm>
            <a:off x="5972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8" name="object 798"/>
          <p:cNvSpPr/>
          <p:nvPr/>
        </p:nvSpPr>
        <p:spPr>
          <a:xfrm>
            <a:off x="5980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9" name="object 799"/>
          <p:cNvSpPr/>
          <p:nvPr/>
        </p:nvSpPr>
        <p:spPr>
          <a:xfrm>
            <a:off x="5987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0" name="object 800"/>
          <p:cNvSpPr/>
          <p:nvPr/>
        </p:nvSpPr>
        <p:spPr>
          <a:xfrm>
            <a:off x="5994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1" name="object 801"/>
          <p:cNvSpPr/>
          <p:nvPr/>
        </p:nvSpPr>
        <p:spPr>
          <a:xfrm>
            <a:off x="6002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2" name="object 802"/>
          <p:cNvSpPr/>
          <p:nvPr/>
        </p:nvSpPr>
        <p:spPr>
          <a:xfrm>
            <a:off x="6009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3" name="object 803"/>
          <p:cNvSpPr/>
          <p:nvPr/>
        </p:nvSpPr>
        <p:spPr>
          <a:xfrm>
            <a:off x="6016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4" name="object 804"/>
          <p:cNvSpPr/>
          <p:nvPr/>
        </p:nvSpPr>
        <p:spPr>
          <a:xfrm>
            <a:off x="6023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5" name="object 805"/>
          <p:cNvSpPr/>
          <p:nvPr/>
        </p:nvSpPr>
        <p:spPr>
          <a:xfrm>
            <a:off x="6030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6" name="object 806"/>
          <p:cNvSpPr/>
          <p:nvPr/>
        </p:nvSpPr>
        <p:spPr>
          <a:xfrm>
            <a:off x="6037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7" name="object 807"/>
          <p:cNvSpPr/>
          <p:nvPr/>
        </p:nvSpPr>
        <p:spPr>
          <a:xfrm>
            <a:off x="6045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8" name="object 808"/>
          <p:cNvSpPr/>
          <p:nvPr/>
        </p:nvSpPr>
        <p:spPr>
          <a:xfrm>
            <a:off x="6052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9" name="object 809"/>
          <p:cNvSpPr/>
          <p:nvPr/>
        </p:nvSpPr>
        <p:spPr>
          <a:xfrm>
            <a:off x="6059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0" name="object 810"/>
          <p:cNvSpPr/>
          <p:nvPr/>
        </p:nvSpPr>
        <p:spPr>
          <a:xfrm>
            <a:off x="6067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1" name="object 811"/>
          <p:cNvSpPr/>
          <p:nvPr/>
        </p:nvSpPr>
        <p:spPr>
          <a:xfrm>
            <a:off x="6074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2" name="object 812"/>
          <p:cNvSpPr/>
          <p:nvPr/>
        </p:nvSpPr>
        <p:spPr>
          <a:xfrm>
            <a:off x="6080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3" name="object 813"/>
          <p:cNvSpPr/>
          <p:nvPr/>
        </p:nvSpPr>
        <p:spPr>
          <a:xfrm>
            <a:off x="6088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4" name="object 814"/>
          <p:cNvSpPr/>
          <p:nvPr/>
        </p:nvSpPr>
        <p:spPr>
          <a:xfrm>
            <a:off x="6095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5" name="object 815"/>
          <p:cNvSpPr/>
          <p:nvPr/>
        </p:nvSpPr>
        <p:spPr>
          <a:xfrm>
            <a:off x="6102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6" name="object 816"/>
          <p:cNvSpPr/>
          <p:nvPr/>
        </p:nvSpPr>
        <p:spPr>
          <a:xfrm>
            <a:off x="6110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7" name="object 817"/>
          <p:cNvSpPr/>
          <p:nvPr/>
        </p:nvSpPr>
        <p:spPr>
          <a:xfrm>
            <a:off x="6117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8" name="object 818"/>
          <p:cNvSpPr/>
          <p:nvPr/>
        </p:nvSpPr>
        <p:spPr>
          <a:xfrm>
            <a:off x="6124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9" name="object 819"/>
          <p:cNvSpPr/>
          <p:nvPr/>
        </p:nvSpPr>
        <p:spPr>
          <a:xfrm>
            <a:off x="6132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0" name="object 820"/>
          <p:cNvSpPr/>
          <p:nvPr/>
        </p:nvSpPr>
        <p:spPr>
          <a:xfrm>
            <a:off x="6138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1" name="object 821"/>
          <p:cNvSpPr/>
          <p:nvPr/>
        </p:nvSpPr>
        <p:spPr>
          <a:xfrm>
            <a:off x="6145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2" name="object 822"/>
          <p:cNvSpPr/>
          <p:nvPr/>
        </p:nvSpPr>
        <p:spPr>
          <a:xfrm>
            <a:off x="6153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3" name="object 823"/>
          <p:cNvSpPr/>
          <p:nvPr/>
        </p:nvSpPr>
        <p:spPr>
          <a:xfrm>
            <a:off x="6160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4" name="object 824"/>
          <p:cNvSpPr/>
          <p:nvPr/>
        </p:nvSpPr>
        <p:spPr>
          <a:xfrm>
            <a:off x="6167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5" name="object 825"/>
          <p:cNvSpPr/>
          <p:nvPr/>
        </p:nvSpPr>
        <p:spPr>
          <a:xfrm>
            <a:off x="6175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6" name="object 826"/>
          <p:cNvSpPr/>
          <p:nvPr/>
        </p:nvSpPr>
        <p:spPr>
          <a:xfrm>
            <a:off x="6182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7" name="object 827"/>
          <p:cNvSpPr/>
          <p:nvPr/>
        </p:nvSpPr>
        <p:spPr>
          <a:xfrm>
            <a:off x="6189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8" name="object 828"/>
          <p:cNvSpPr/>
          <p:nvPr/>
        </p:nvSpPr>
        <p:spPr>
          <a:xfrm>
            <a:off x="6195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9" name="object 829"/>
          <p:cNvSpPr/>
          <p:nvPr/>
        </p:nvSpPr>
        <p:spPr>
          <a:xfrm>
            <a:off x="6203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0" name="object 830"/>
          <p:cNvSpPr/>
          <p:nvPr/>
        </p:nvSpPr>
        <p:spPr>
          <a:xfrm>
            <a:off x="6210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1" name="object 831"/>
          <p:cNvSpPr/>
          <p:nvPr/>
        </p:nvSpPr>
        <p:spPr>
          <a:xfrm>
            <a:off x="62179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2" name="object 832"/>
          <p:cNvSpPr/>
          <p:nvPr/>
        </p:nvSpPr>
        <p:spPr>
          <a:xfrm>
            <a:off x="6225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3" name="object 833"/>
          <p:cNvSpPr/>
          <p:nvPr/>
        </p:nvSpPr>
        <p:spPr>
          <a:xfrm>
            <a:off x="6232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4" name="object 834"/>
          <p:cNvSpPr/>
          <p:nvPr/>
        </p:nvSpPr>
        <p:spPr>
          <a:xfrm>
            <a:off x="6239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5" name="object 835"/>
          <p:cNvSpPr/>
          <p:nvPr/>
        </p:nvSpPr>
        <p:spPr>
          <a:xfrm>
            <a:off x="6247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6" name="object 836"/>
          <p:cNvSpPr/>
          <p:nvPr/>
        </p:nvSpPr>
        <p:spPr>
          <a:xfrm>
            <a:off x="6253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7" name="object 837"/>
          <p:cNvSpPr/>
          <p:nvPr/>
        </p:nvSpPr>
        <p:spPr>
          <a:xfrm>
            <a:off x="6260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8" name="object 838"/>
          <p:cNvSpPr/>
          <p:nvPr/>
        </p:nvSpPr>
        <p:spPr>
          <a:xfrm>
            <a:off x="6268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9" name="object 839"/>
          <p:cNvSpPr/>
          <p:nvPr/>
        </p:nvSpPr>
        <p:spPr>
          <a:xfrm>
            <a:off x="6275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0" name="object 840"/>
          <p:cNvSpPr/>
          <p:nvPr/>
        </p:nvSpPr>
        <p:spPr>
          <a:xfrm>
            <a:off x="6282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1" name="object 841"/>
          <p:cNvSpPr/>
          <p:nvPr/>
        </p:nvSpPr>
        <p:spPr>
          <a:xfrm>
            <a:off x="6290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2" name="object 842"/>
          <p:cNvSpPr/>
          <p:nvPr/>
        </p:nvSpPr>
        <p:spPr>
          <a:xfrm>
            <a:off x="6297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3" name="object 843"/>
          <p:cNvSpPr/>
          <p:nvPr/>
        </p:nvSpPr>
        <p:spPr>
          <a:xfrm>
            <a:off x="6304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4" name="object 844"/>
          <p:cNvSpPr/>
          <p:nvPr/>
        </p:nvSpPr>
        <p:spPr>
          <a:xfrm>
            <a:off x="6311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5" name="object 845"/>
          <p:cNvSpPr/>
          <p:nvPr/>
        </p:nvSpPr>
        <p:spPr>
          <a:xfrm>
            <a:off x="6318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6" name="object 846"/>
          <p:cNvSpPr/>
          <p:nvPr/>
        </p:nvSpPr>
        <p:spPr>
          <a:xfrm>
            <a:off x="6325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7" name="object 847"/>
          <p:cNvSpPr/>
          <p:nvPr/>
        </p:nvSpPr>
        <p:spPr>
          <a:xfrm>
            <a:off x="6333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8" name="object 848"/>
          <p:cNvSpPr/>
          <p:nvPr/>
        </p:nvSpPr>
        <p:spPr>
          <a:xfrm>
            <a:off x="63403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9" name="object 849"/>
          <p:cNvSpPr/>
          <p:nvPr/>
        </p:nvSpPr>
        <p:spPr>
          <a:xfrm>
            <a:off x="6347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0" name="object 850"/>
          <p:cNvSpPr/>
          <p:nvPr/>
        </p:nvSpPr>
        <p:spPr>
          <a:xfrm>
            <a:off x="6355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1" name="object 851"/>
          <p:cNvSpPr/>
          <p:nvPr/>
        </p:nvSpPr>
        <p:spPr>
          <a:xfrm>
            <a:off x="6362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2" name="object 852"/>
          <p:cNvSpPr/>
          <p:nvPr/>
        </p:nvSpPr>
        <p:spPr>
          <a:xfrm>
            <a:off x="6368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3" name="object 853"/>
          <p:cNvSpPr/>
          <p:nvPr/>
        </p:nvSpPr>
        <p:spPr>
          <a:xfrm>
            <a:off x="6375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4" name="object 854"/>
          <p:cNvSpPr/>
          <p:nvPr/>
        </p:nvSpPr>
        <p:spPr>
          <a:xfrm>
            <a:off x="6383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5" name="object 855"/>
          <p:cNvSpPr/>
          <p:nvPr/>
        </p:nvSpPr>
        <p:spPr>
          <a:xfrm>
            <a:off x="6390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6" name="object 856"/>
          <p:cNvSpPr/>
          <p:nvPr/>
        </p:nvSpPr>
        <p:spPr>
          <a:xfrm>
            <a:off x="6397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7" name="object 857"/>
          <p:cNvSpPr/>
          <p:nvPr/>
        </p:nvSpPr>
        <p:spPr>
          <a:xfrm>
            <a:off x="6405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8" name="object 858"/>
          <p:cNvSpPr/>
          <p:nvPr/>
        </p:nvSpPr>
        <p:spPr>
          <a:xfrm>
            <a:off x="6412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9" name="object 859"/>
          <p:cNvSpPr/>
          <p:nvPr/>
        </p:nvSpPr>
        <p:spPr>
          <a:xfrm>
            <a:off x="6419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0" name="object 860"/>
          <p:cNvSpPr/>
          <p:nvPr/>
        </p:nvSpPr>
        <p:spPr>
          <a:xfrm>
            <a:off x="6426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1" name="object 861"/>
          <p:cNvSpPr/>
          <p:nvPr/>
        </p:nvSpPr>
        <p:spPr>
          <a:xfrm>
            <a:off x="6433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2" name="object 862"/>
          <p:cNvSpPr/>
          <p:nvPr/>
        </p:nvSpPr>
        <p:spPr>
          <a:xfrm>
            <a:off x="6440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3" name="object 863"/>
          <p:cNvSpPr/>
          <p:nvPr/>
        </p:nvSpPr>
        <p:spPr>
          <a:xfrm>
            <a:off x="64482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4" name="object 864"/>
          <p:cNvSpPr/>
          <p:nvPr/>
        </p:nvSpPr>
        <p:spPr>
          <a:xfrm>
            <a:off x="6455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5" name="object 865"/>
          <p:cNvSpPr/>
          <p:nvPr/>
        </p:nvSpPr>
        <p:spPr>
          <a:xfrm>
            <a:off x="6462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6" name="object 866"/>
          <p:cNvSpPr/>
          <p:nvPr/>
        </p:nvSpPr>
        <p:spPr>
          <a:xfrm>
            <a:off x="6470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7" name="object 867"/>
          <p:cNvSpPr/>
          <p:nvPr/>
        </p:nvSpPr>
        <p:spPr>
          <a:xfrm>
            <a:off x="6477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8" name="object 868"/>
          <p:cNvSpPr/>
          <p:nvPr/>
        </p:nvSpPr>
        <p:spPr>
          <a:xfrm>
            <a:off x="6483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9" name="object 869"/>
          <p:cNvSpPr/>
          <p:nvPr/>
        </p:nvSpPr>
        <p:spPr>
          <a:xfrm>
            <a:off x="6491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0" name="object 870"/>
          <p:cNvSpPr/>
          <p:nvPr/>
        </p:nvSpPr>
        <p:spPr>
          <a:xfrm>
            <a:off x="6498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1" name="object 871"/>
          <p:cNvSpPr/>
          <p:nvPr/>
        </p:nvSpPr>
        <p:spPr>
          <a:xfrm>
            <a:off x="65057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2" name="object 872"/>
          <p:cNvSpPr/>
          <p:nvPr/>
        </p:nvSpPr>
        <p:spPr>
          <a:xfrm>
            <a:off x="6513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3" name="object 873"/>
          <p:cNvSpPr/>
          <p:nvPr/>
        </p:nvSpPr>
        <p:spPr>
          <a:xfrm>
            <a:off x="6520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4" name="object 874"/>
          <p:cNvSpPr/>
          <p:nvPr/>
        </p:nvSpPr>
        <p:spPr>
          <a:xfrm>
            <a:off x="6527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5" name="object 875"/>
          <p:cNvSpPr/>
          <p:nvPr/>
        </p:nvSpPr>
        <p:spPr>
          <a:xfrm>
            <a:off x="65350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6" name="object 876"/>
          <p:cNvSpPr/>
          <p:nvPr/>
        </p:nvSpPr>
        <p:spPr>
          <a:xfrm>
            <a:off x="6541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7" name="object 877"/>
          <p:cNvSpPr/>
          <p:nvPr/>
        </p:nvSpPr>
        <p:spPr>
          <a:xfrm>
            <a:off x="6548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8" name="object 878"/>
          <p:cNvSpPr/>
          <p:nvPr/>
        </p:nvSpPr>
        <p:spPr>
          <a:xfrm>
            <a:off x="6556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9" name="object 879"/>
          <p:cNvSpPr/>
          <p:nvPr/>
        </p:nvSpPr>
        <p:spPr>
          <a:xfrm>
            <a:off x="6563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0" name="object 880"/>
          <p:cNvSpPr/>
          <p:nvPr/>
        </p:nvSpPr>
        <p:spPr>
          <a:xfrm>
            <a:off x="6570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1" name="object 881"/>
          <p:cNvSpPr/>
          <p:nvPr/>
        </p:nvSpPr>
        <p:spPr>
          <a:xfrm>
            <a:off x="65780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2" name="object 882"/>
          <p:cNvSpPr/>
          <p:nvPr/>
        </p:nvSpPr>
        <p:spPr>
          <a:xfrm>
            <a:off x="6585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3" name="object 883"/>
          <p:cNvSpPr/>
          <p:nvPr/>
        </p:nvSpPr>
        <p:spPr>
          <a:xfrm>
            <a:off x="6592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4" name="object 884"/>
          <p:cNvSpPr/>
          <p:nvPr/>
        </p:nvSpPr>
        <p:spPr>
          <a:xfrm>
            <a:off x="6598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5" name="object 885"/>
          <p:cNvSpPr/>
          <p:nvPr/>
        </p:nvSpPr>
        <p:spPr>
          <a:xfrm>
            <a:off x="6606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6" name="object 886"/>
          <p:cNvSpPr/>
          <p:nvPr/>
        </p:nvSpPr>
        <p:spPr>
          <a:xfrm>
            <a:off x="66136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7" name="object 887"/>
          <p:cNvSpPr/>
          <p:nvPr/>
        </p:nvSpPr>
        <p:spPr>
          <a:xfrm>
            <a:off x="6620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8" name="object 888"/>
          <p:cNvSpPr/>
          <p:nvPr/>
        </p:nvSpPr>
        <p:spPr>
          <a:xfrm>
            <a:off x="6628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9" name="object 889"/>
          <p:cNvSpPr/>
          <p:nvPr/>
        </p:nvSpPr>
        <p:spPr>
          <a:xfrm>
            <a:off x="6635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0" name="object 890"/>
          <p:cNvSpPr/>
          <p:nvPr/>
        </p:nvSpPr>
        <p:spPr>
          <a:xfrm>
            <a:off x="6642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1" name="object 891"/>
          <p:cNvSpPr/>
          <p:nvPr/>
        </p:nvSpPr>
        <p:spPr>
          <a:xfrm>
            <a:off x="6650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2" name="object 892"/>
          <p:cNvSpPr/>
          <p:nvPr/>
        </p:nvSpPr>
        <p:spPr>
          <a:xfrm>
            <a:off x="66565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3" name="object 893"/>
          <p:cNvSpPr/>
          <p:nvPr/>
        </p:nvSpPr>
        <p:spPr>
          <a:xfrm>
            <a:off x="66638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4" name="object 894"/>
          <p:cNvSpPr/>
          <p:nvPr/>
        </p:nvSpPr>
        <p:spPr>
          <a:xfrm>
            <a:off x="6671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5" name="object 895"/>
          <p:cNvSpPr/>
          <p:nvPr/>
        </p:nvSpPr>
        <p:spPr>
          <a:xfrm>
            <a:off x="6678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6" name="object 896"/>
          <p:cNvSpPr/>
          <p:nvPr/>
        </p:nvSpPr>
        <p:spPr>
          <a:xfrm>
            <a:off x="6685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7" name="object 897"/>
          <p:cNvSpPr/>
          <p:nvPr/>
        </p:nvSpPr>
        <p:spPr>
          <a:xfrm>
            <a:off x="6693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8" name="object 898"/>
          <p:cNvSpPr/>
          <p:nvPr/>
        </p:nvSpPr>
        <p:spPr>
          <a:xfrm>
            <a:off x="6700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9" name="object 899"/>
          <p:cNvSpPr/>
          <p:nvPr/>
        </p:nvSpPr>
        <p:spPr>
          <a:xfrm>
            <a:off x="67078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0" name="object 900"/>
          <p:cNvSpPr/>
          <p:nvPr/>
        </p:nvSpPr>
        <p:spPr>
          <a:xfrm>
            <a:off x="6714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1" name="object 901"/>
          <p:cNvSpPr/>
          <p:nvPr/>
        </p:nvSpPr>
        <p:spPr>
          <a:xfrm>
            <a:off x="6721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2" name="object 902"/>
          <p:cNvSpPr/>
          <p:nvPr/>
        </p:nvSpPr>
        <p:spPr>
          <a:xfrm>
            <a:off x="6728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3" name="object 903"/>
          <p:cNvSpPr/>
          <p:nvPr/>
        </p:nvSpPr>
        <p:spPr>
          <a:xfrm>
            <a:off x="6736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4" name="object 904"/>
          <p:cNvSpPr/>
          <p:nvPr/>
        </p:nvSpPr>
        <p:spPr>
          <a:xfrm>
            <a:off x="67434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5" name="object 905"/>
          <p:cNvSpPr/>
          <p:nvPr/>
        </p:nvSpPr>
        <p:spPr>
          <a:xfrm>
            <a:off x="6750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6" name="object 906"/>
          <p:cNvSpPr/>
          <p:nvPr/>
        </p:nvSpPr>
        <p:spPr>
          <a:xfrm>
            <a:off x="6758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7" name="object 907"/>
          <p:cNvSpPr/>
          <p:nvPr/>
        </p:nvSpPr>
        <p:spPr>
          <a:xfrm>
            <a:off x="6765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8" name="object 908"/>
          <p:cNvSpPr/>
          <p:nvPr/>
        </p:nvSpPr>
        <p:spPr>
          <a:xfrm>
            <a:off x="6771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9" name="object 909"/>
          <p:cNvSpPr/>
          <p:nvPr/>
        </p:nvSpPr>
        <p:spPr>
          <a:xfrm>
            <a:off x="6779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0" name="object 910"/>
          <p:cNvSpPr/>
          <p:nvPr/>
        </p:nvSpPr>
        <p:spPr>
          <a:xfrm>
            <a:off x="67863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1" name="object 911"/>
          <p:cNvSpPr/>
          <p:nvPr/>
        </p:nvSpPr>
        <p:spPr>
          <a:xfrm>
            <a:off x="6793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2" name="object 912"/>
          <p:cNvSpPr/>
          <p:nvPr/>
        </p:nvSpPr>
        <p:spPr>
          <a:xfrm>
            <a:off x="6800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3" name="object 913"/>
          <p:cNvSpPr/>
          <p:nvPr/>
        </p:nvSpPr>
        <p:spPr>
          <a:xfrm>
            <a:off x="6808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4" name="object 914"/>
          <p:cNvSpPr/>
          <p:nvPr/>
        </p:nvSpPr>
        <p:spPr>
          <a:xfrm>
            <a:off x="6815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5" name="object 915"/>
          <p:cNvSpPr/>
          <p:nvPr/>
        </p:nvSpPr>
        <p:spPr>
          <a:xfrm>
            <a:off x="6822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6" name="object 916"/>
          <p:cNvSpPr/>
          <p:nvPr/>
        </p:nvSpPr>
        <p:spPr>
          <a:xfrm>
            <a:off x="6829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7" name="object 917"/>
          <p:cNvSpPr/>
          <p:nvPr/>
        </p:nvSpPr>
        <p:spPr>
          <a:xfrm>
            <a:off x="6836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8" name="object 918"/>
          <p:cNvSpPr/>
          <p:nvPr/>
        </p:nvSpPr>
        <p:spPr>
          <a:xfrm>
            <a:off x="6843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9" name="object 919"/>
          <p:cNvSpPr/>
          <p:nvPr/>
        </p:nvSpPr>
        <p:spPr>
          <a:xfrm>
            <a:off x="6851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0" name="object 920"/>
          <p:cNvSpPr/>
          <p:nvPr/>
        </p:nvSpPr>
        <p:spPr>
          <a:xfrm>
            <a:off x="6858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1" name="object 921"/>
          <p:cNvSpPr/>
          <p:nvPr/>
        </p:nvSpPr>
        <p:spPr>
          <a:xfrm>
            <a:off x="6865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2" name="object 922"/>
          <p:cNvSpPr/>
          <p:nvPr/>
        </p:nvSpPr>
        <p:spPr>
          <a:xfrm>
            <a:off x="6873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3" name="object 923"/>
          <p:cNvSpPr/>
          <p:nvPr/>
        </p:nvSpPr>
        <p:spPr>
          <a:xfrm>
            <a:off x="6880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4" name="object 924"/>
          <p:cNvSpPr/>
          <p:nvPr/>
        </p:nvSpPr>
        <p:spPr>
          <a:xfrm>
            <a:off x="6886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5" name="object 925"/>
          <p:cNvSpPr/>
          <p:nvPr/>
        </p:nvSpPr>
        <p:spPr>
          <a:xfrm>
            <a:off x="6894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6" name="object 926"/>
          <p:cNvSpPr/>
          <p:nvPr/>
        </p:nvSpPr>
        <p:spPr>
          <a:xfrm>
            <a:off x="6901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7" name="object 927"/>
          <p:cNvSpPr/>
          <p:nvPr/>
        </p:nvSpPr>
        <p:spPr>
          <a:xfrm>
            <a:off x="6908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8" name="object 928"/>
          <p:cNvSpPr/>
          <p:nvPr/>
        </p:nvSpPr>
        <p:spPr>
          <a:xfrm>
            <a:off x="6916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9" name="object 929"/>
          <p:cNvSpPr/>
          <p:nvPr/>
        </p:nvSpPr>
        <p:spPr>
          <a:xfrm>
            <a:off x="6923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0" name="object 930"/>
          <p:cNvSpPr/>
          <p:nvPr/>
        </p:nvSpPr>
        <p:spPr>
          <a:xfrm>
            <a:off x="6930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1" name="object 931"/>
          <p:cNvSpPr/>
          <p:nvPr/>
        </p:nvSpPr>
        <p:spPr>
          <a:xfrm>
            <a:off x="6938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2" name="object 932"/>
          <p:cNvSpPr/>
          <p:nvPr/>
        </p:nvSpPr>
        <p:spPr>
          <a:xfrm>
            <a:off x="6944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3" name="object 933"/>
          <p:cNvSpPr/>
          <p:nvPr/>
        </p:nvSpPr>
        <p:spPr>
          <a:xfrm>
            <a:off x="69517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4" name="object 934"/>
          <p:cNvSpPr/>
          <p:nvPr/>
        </p:nvSpPr>
        <p:spPr>
          <a:xfrm>
            <a:off x="6959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5" name="object 935"/>
          <p:cNvSpPr/>
          <p:nvPr/>
        </p:nvSpPr>
        <p:spPr>
          <a:xfrm>
            <a:off x="6966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6" name="object 936"/>
          <p:cNvSpPr/>
          <p:nvPr/>
        </p:nvSpPr>
        <p:spPr>
          <a:xfrm>
            <a:off x="6973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7" name="object 937"/>
          <p:cNvSpPr/>
          <p:nvPr/>
        </p:nvSpPr>
        <p:spPr>
          <a:xfrm>
            <a:off x="6981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8" name="object 938"/>
          <p:cNvSpPr/>
          <p:nvPr/>
        </p:nvSpPr>
        <p:spPr>
          <a:xfrm>
            <a:off x="6988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9" name="object 939"/>
          <p:cNvSpPr/>
          <p:nvPr/>
        </p:nvSpPr>
        <p:spPr>
          <a:xfrm>
            <a:off x="69956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0" name="object 940"/>
          <p:cNvSpPr/>
          <p:nvPr/>
        </p:nvSpPr>
        <p:spPr>
          <a:xfrm>
            <a:off x="7001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1" name="object 941"/>
          <p:cNvSpPr/>
          <p:nvPr/>
        </p:nvSpPr>
        <p:spPr>
          <a:xfrm>
            <a:off x="7009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2" name="object 942"/>
          <p:cNvSpPr/>
          <p:nvPr/>
        </p:nvSpPr>
        <p:spPr>
          <a:xfrm>
            <a:off x="7016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3" name="object 943"/>
          <p:cNvSpPr/>
          <p:nvPr/>
        </p:nvSpPr>
        <p:spPr>
          <a:xfrm>
            <a:off x="7023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4" name="object 944"/>
          <p:cNvSpPr/>
          <p:nvPr/>
        </p:nvSpPr>
        <p:spPr>
          <a:xfrm>
            <a:off x="70312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5" name="object 945"/>
          <p:cNvSpPr/>
          <p:nvPr/>
        </p:nvSpPr>
        <p:spPr>
          <a:xfrm>
            <a:off x="7038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6" name="object 946"/>
          <p:cNvSpPr/>
          <p:nvPr/>
        </p:nvSpPr>
        <p:spPr>
          <a:xfrm>
            <a:off x="7045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7" name="object 947"/>
          <p:cNvSpPr/>
          <p:nvPr/>
        </p:nvSpPr>
        <p:spPr>
          <a:xfrm>
            <a:off x="7053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8" name="object 948"/>
          <p:cNvSpPr/>
          <p:nvPr/>
        </p:nvSpPr>
        <p:spPr>
          <a:xfrm>
            <a:off x="7059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9" name="object 949"/>
          <p:cNvSpPr/>
          <p:nvPr/>
        </p:nvSpPr>
        <p:spPr>
          <a:xfrm>
            <a:off x="7066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0" name="object 950"/>
          <p:cNvSpPr/>
          <p:nvPr/>
        </p:nvSpPr>
        <p:spPr>
          <a:xfrm>
            <a:off x="70741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1" name="object 951"/>
          <p:cNvSpPr/>
          <p:nvPr/>
        </p:nvSpPr>
        <p:spPr>
          <a:xfrm>
            <a:off x="7081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2" name="object 952"/>
          <p:cNvSpPr/>
          <p:nvPr/>
        </p:nvSpPr>
        <p:spPr>
          <a:xfrm>
            <a:off x="7088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3" name="object 953"/>
          <p:cNvSpPr/>
          <p:nvPr/>
        </p:nvSpPr>
        <p:spPr>
          <a:xfrm>
            <a:off x="7096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4" name="object 954"/>
          <p:cNvSpPr/>
          <p:nvPr/>
        </p:nvSpPr>
        <p:spPr>
          <a:xfrm>
            <a:off x="7103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5" name="object 955"/>
          <p:cNvSpPr/>
          <p:nvPr/>
        </p:nvSpPr>
        <p:spPr>
          <a:xfrm>
            <a:off x="7110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6" name="object 956"/>
          <p:cNvSpPr/>
          <p:nvPr/>
        </p:nvSpPr>
        <p:spPr>
          <a:xfrm>
            <a:off x="7117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7" name="object 957"/>
          <p:cNvSpPr/>
          <p:nvPr/>
        </p:nvSpPr>
        <p:spPr>
          <a:xfrm>
            <a:off x="7124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8" name="object 958"/>
          <p:cNvSpPr/>
          <p:nvPr/>
        </p:nvSpPr>
        <p:spPr>
          <a:xfrm>
            <a:off x="7131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9" name="object 959"/>
          <p:cNvSpPr/>
          <p:nvPr/>
        </p:nvSpPr>
        <p:spPr>
          <a:xfrm>
            <a:off x="7139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0" name="object 960"/>
          <p:cNvSpPr/>
          <p:nvPr/>
        </p:nvSpPr>
        <p:spPr>
          <a:xfrm>
            <a:off x="7146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1" name="object 961"/>
          <p:cNvSpPr/>
          <p:nvPr/>
        </p:nvSpPr>
        <p:spPr>
          <a:xfrm>
            <a:off x="7153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2" name="object 962"/>
          <p:cNvSpPr/>
          <p:nvPr/>
        </p:nvSpPr>
        <p:spPr>
          <a:xfrm>
            <a:off x="71610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3" name="object 963"/>
          <p:cNvSpPr/>
          <p:nvPr/>
        </p:nvSpPr>
        <p:spPr>
          <a:xfrm>
            <a:off x="7168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4" name="object 964"/>
          <p:cNvSpPr/>
          <p:nvPr/>
        </p:nvSpPr>
        <p:spPr>
          <a:xfrm>
            <a:off x="7174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5" name="object 965"/>
          <p:cNvSpPr/>
          <p:nvPr/>
        </p:nvSpPr>
        <p:spPr>
          <a:xfrm>
            <a:off x="7182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6" name="object 966"/>
          <p:cNvSpPr/>
          <p:nvPr/>
        </p:nvSpPr>
        <p:spPr>
          <a:xfrm>
            <a:off x="7189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7" name="object 967"/>
          <p:cNvSpPr/>
          <p:nvPr/>
        </p:nvSpPr>
        <p:spPr>
          <a:xfrm>
            <a:off x="7196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8" name="object 968"/>
          <p:cNvSpPr/>
          <p:nvPr/>
        </p:nvSpPr>
        <p:spPr>
          <a:xfrm>
            <a:off x="72039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9" name="object 969"/>
          <p:cNvSpPr/>
          <p:nvPr/>
        </p:nvSpPr>
        <p:spPr>
          <a:xfrm>
            <a:off x="7211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0" name="object 970"/>
          <p:cNvSpPr/>
          <p:nvPr/>
        </p:nvSpPr>
        <p:spPr>
          <a:xfrm>
            <a:off x="7218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1" name="object 971"/>
          <p:cNvSpPr/>
          <p:nvPr/>
        </p:nvSpPr>
        <p:spPr>
          <a:xfrm>
            <a:off x="7225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2" name="object 972"/>
          <p:cNvSpPr/>
          <p:nvPr/>
        </p:nvSpPr>
        <p:spPr>
          <a:xfrm>
            <a:off x="7232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3" name="object 973"/>
          <p:cNvSpPr/>
          <p:nvPr/>
        </p:nvSpPr>
        <p:spPr>
          <a:xfrm>
            <a:off x="72395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4" name="object 974"/>
          <p:cNvSpPr/>
          <p:nvPr/>
        </p:nvSpPr>
        <p:spPr>
          <a:xfrm>
            <a:off x="7246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5" name="object 975"/>
          <p:cNvSpPr/>
          <p:nvPr/>
        </p:nvSpPr>
        <p:spPr>
          <a:xfrm>
            <a:off x="7254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6" name="object 976"/>
          <p:cNvSpPr/>
          <p:nvPr/>
        </p:nvSpPr>
        <p:spPr>
          <a:xfrm>
            <a:off x="7261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7" name="object 977"/>
          <p:cNvSpPr/>
          <p:nvPr/>
        </p:nvSpPr>
        <p:spPr>
          <a:xfrm>
            <a:off x="7268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8" name="object 978"/>
          <p:cNvSpPr/>
          <p:nvPr/>
        </p:nvSpPr>
        <p:spPr>
          <a:xfrm>
            <a:off x="7276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9" name="object 979"/>
          <p:cNvSpPr/>
          <p:nvPr/>
        </p:nvSpPr>
        <p:spPr>
          <a:xfrm>
            <a:off x="72835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0" name="object 980"/>
          <p:cNvSpPr/>
          <p:nvPr/>
        </p:nvSpPr>
        <p:spPr>
          <a:xfrm>
            <a:off x="7289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1" name="object 981"/>
          <p:cNvSpPr/>
          <p:nvPr/>
        </p:nvSpPr>
        <p:spPr>
          <a:xfrm>
            <a:off x="7297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2" name="object 982"/>
          <p:cNvSpPr/>
          <p:nvPr/>
        </p:nvSpPr>
        <p:spPr>
          <a:xfrm>
            <a:off x="7304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3" name="object 983"/>
          <p:cNvSpPr/>
          <p:nvPr/>
        </p:nvSpPr>
        <p:spPr>
          <a:xfrm>
            <a:off x="7311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4" name="object 984"/>
          <p:cNvSpPr/>
          <p:nvPr/>
        </p:nvSpPr>
        <p:spPr>
          <a:xfrm>
            <a:off x="73191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5" name="object 985"/>
          <p:cNvSpPr/>
          <p:nvPr/>
        </p:nvSpPr>
        <p:spPr>
          <a:xfrm>
            <a:off x="7326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6" name="object 986"/>
          <p:cNvSpPr/>
          <p:nvPr/>
        </p:nvSpPr>
        <p:spPr>
          <a:xfrm>
            <a:off x="7333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7" name="object 987"/>
          <p:cNvSpPr/>
          <p:nvPr/>
        </p:nvSpPr>
        <p:spPr>
          <a:xfrm>
            <a:off x="7341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8" name="object 988"/>
          <p:cNvSpPr/>
          <p:nvPr/>
        </p:nvSpPr>
        <p:spPr>
          <a:xfrm>
            <a:off x="7347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9" name="object 989"/>
          <p:cNvSpPr/>
          <p:nvPr/>
        </p:nvSpPr>
        <p:spPr>
          <a:xfrm>
            <a:off x="7354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0" name="object 990"/>
          <p:cNvSpPr/>
          <p:nvPr/>
        </p:nvSpPr>
        <p:spPr>
          <a:xfrm>
            <a:off x="73620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1" name="object 991"/>
          <p:cNvSpPr/>
          <p:nvPr/>
        </p:nvSpPr>
        <p:spPr>
          <a:xfrm>
            <a:off x="7369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2" name="object 992"/>
          <p:cNvSpPr/>
          <p:nvPr/>
        </p:nvSpPr>
        <p:spPr>
          <a:xfrm>
            <a:off x="7376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3" name="object 993"/>
          <p:cNvSpPr/>
          <p:nvPr/>
        </p:nvSpPr>
        <p:spPr>
          <a:xfrm>
            <a:off x="7384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4" name="object 994"/>
          <p:cNvSpPr/>
          <p:nvPr/>
        </p:nvSpPr>
        <p:spPr>
          <a:xfrm>
            <a:off x="7391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5" name="object 995"/>
          <p:cNvSpPr/>
          <p:nvPr/>
        </p:nvSpPr>
        <p:spPr>
          <a:xfrm>
            <a:off x="73986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6" name="object 996"/>
          <p:cNvSpPr/>
          <p:nvPr/>
        </p:nvSpPr>
        <p:spPr>
          <a:xfrm>
            <a:off x="7404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7" name="object 997"/>
          <p:cNvSpPr/>
          <p:nvPr/>
        </p:nvSpPr>
        <p:spPr>
          <a:xfrm>
            <a:off x="7412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8" name="object 998"/>
          <p:cNvSpPr/>
          <p:nvPr/>
        </p:nvSpPr>
        <p:spPr>
          <a:xfrm>
            <a:off x="7419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9" name="object 999"/>
          <p:cNvSpPr/>
          <p:nvPr/>
        </p:nvSpPr>
        <p:spPr>
          <a:xfrm>
            <a:off x="7426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0" name="object 1000"/>
          <p:cNvSpPr/>
          <p:nvPr/>
        </p:nvSpPr>
        <p:spPr>
          <a:xfrm>
            <a:off x="7434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1" name="object 1001"/>
          <p:cNvSpPr/>
          <p:nvPr/>
        </p:nvSpPr>
        <p:spPr>
          <a:xfrm>
            <a:off x="74416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2" name="object 1002"/>
          <p:cNvSpPr/>
          <p:nvPr/>
        </p:nvSpPr>
        <p:spPr>
          <a:xfrm>
            <a:off x="7448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3" name="object 1003"/>
          <p:cNvSpPr/>
          <p:nvPr/>
        </p:nvSpPr>
        <p:spPr>
          <a:xfrm>
            <a:off x="7456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4" name="object 1004"/>
          <p:cNvSpPr/>
          <p:nvPr/>
        </p:nvSpPr>
        <p:spPr>
          <a:xfrm>
            <a:off x="7462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5" name="object 1005"/>
          <p:cNvSpPr/>
          <p:nvPr/>
        </p:nvSpPr>
        <p:spPr>
          <a:xfrm>
            <a:off x="7469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6" name="object 1006"/>
          <p:cNvSpPr/>
          <p:nvPr/>
        </p:nvSpPr>
        <p:spPr>
          <a:xfrm>
            <a:off x="74772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7" name="object 1007"/>
          <p:cNvSpPr/>
          <p:nvPr/>
        </p:nvSpPr>
        <p:spPr>
          <a:xfrm>
            <a:off x="7484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8" name="object 1008"/>
          <p:cNvSpPr/>
          <p:nvPr/>
        </p:nvSpPr>
        <p:spPr>
          <a:xfrm>
            <a:off x="7491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9" name="object 1009"/>
          <p:cNvSpPr/>
          <p:nvPr/>
        </p:nvSpPr>
        <p:spPr>
          <a:xfrm>
            <a:off x="7499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0" name="object 1010"/>
          <p:cNvSpPr/>
          <p:nvPr/>
        </p:nvSpPr>
        <p:spPr>
          <a:xfrm>
            <a:off x="7506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1" name="object 1011"/>
          <p:cNvSpPr/>
          <p:nvPr/>
        </p:nvSpPr>
        <p:spPr>
          <a:xfrm>
            <a:off x="7513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2" name="object 1012"/>
          <p:cNvSpPr/>
          <p:nvPr/>
        </p:nvSpPr>
        <p:spPr>
          <a:xfrm>
            <a:off x="75201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3" name="object 1013"/>
          <p:cNvSpPr/>
          <p:nvPr/>
        </p:nvSpPr>
        <p:spPr>
          <a:xfrm>
            <a:off x="75274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4" name="object 1014"/>
          <p:cNvSpPr/>
          <p:nvPr/>
        </p:nvSpPr>
        <p:spPr>
          <a:xfrm>
            <a:off x="7534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5" name="object 1015"/>
          <p:cNvSpPr/>
          <p:nvPr/>
        </p:nvSpPr>
        <p:spPr>
          <a:xfrm>
            <a:off x="7542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6" name="object 1016"/>
          <p:cNvSpPr/>
          <p:nvPr/>
        </p:nvSpPr>
        <p:spPr>
          <a:xfrm>
            <a:off x="7549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7" name="object 1017"/>
          <p:cNvSpPr/>
          <p:nvPr/>
        </p:nvSpPr>
        <p:spPr>
          <a:xfrm>
            <a:off x="7556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8" name="object 1018"/>
          <p:cNvSpPr/>
          <p:nvPr/>
        </p:nvSpPr>
        <p:spPr>
          <a:xfrm>
            <a:off x="7564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9" name="object 1019"/>
          <p:cNvSpPr/>
          <p:nvPr/>
        </p:nvSpPr>
        <p:spPr>
          <a:xfrm>
            <a:off x="75714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0" name="object 1020"/>
          <p:cNvSpPr/>
          <p:nvPr/>
        </p:nvSpPr>
        <p:spPr>
          <a:xfrm>
            <a:off x="7577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1" name="object 1021"/>
          <p:cNvSpPr/>
          <p:nvPr/>
        </p:nvSpPr>
        <p:spPr>
          <a:xfrm>
            <a:off x="7585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2" name="object 1022"/>
          <p:cNvSpPr/>
          <p:nvPr/>
        </p:nvSpPr>
        <p:spPr>
          <a:xfrm>
            <a:off x="7592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3" name="object 1023"/>
          <p:cNvSpPr/>
          <p:nvPr/>
        </p:nvSpPr>
        <p:spPr>
          <a:xfrm>
            <a:off x="7599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4" name="object 1024"/>
          <p:cNvSpPr/>
          <p:nvPr/>
        </p:nvSpPr>
        <p:spPr>
          <a:xfrm>
            <a:off x="76070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5" name="object 1025"/>
          <p:cNvSpPr/>
          <p:nvPr/>
        </p:nvSpPr>
        <p:spPr>
          <a:xfrm>
            <a:off x="7614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6" name="object 1026"/>
          <p:cNvSpPr/>
          <p:nvPr/>
        </p:nvSpPr>
        <p:spPr>
          <a:xfrm>
            <a:off x="7621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7" name="object 1027"/>
          <p:cNvSpPr/>
          <p:nvPr/>
        </p:nvSpPr>
        <p:spPr>
          <a:xfrm>
            <a:off x="7628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8" name="object 1028"/>
          <p:cNvSpPr/>
          <p:nvPr/>
        </p:nvSpPr>
        <p:spPr>
          <a:xfrm>
            <a:off x="7635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9" name="object 1029"/>
          <p:cNvSpPr/>
          <p:nvPr/>
        </p:nvSpPr>
        <p:spPr>
          <a:xfrm>
            <a:off x="7642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0" name="object 1030"/>
          <p:cNvSpPr/>
          <p:nvPr/>
        </p:nvSpPr>
        <p:spPr>
          <a:xfrm>
            <a:off x="76499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1" name="object 1031"/>
          <p:cNvSpPr/>
          <p:nvPr/>
        </p:nvSpPr>
        <p:spPr>
          <a:xfrm>
            <a:off x="7657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2" name="object 1032"/>
          <p:cNvSpPr/>
          <p:nvPr/>
        </p:nvSpPr>
        <p:spPr>
          <a:xfrm>
            <a:off x="7664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3" name="object 1033"/>
          <p:cNvSpPr/>
          <p:nvPr/>
        </p:nvSpPr>
        <p:spPr>
          <a:xfrm>
            <a:off x="7671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4" name="object 1034"/>
          <p:cNvSpPr/>
          <p:nvPr/>
        </p:nvSpPr>
        <p:spPr>
          <a:xfrm>
            <a:off x="7679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5" name="object 1035"/>
          <p:cNvSpPr/>
          <p:nvPr/>
        </p:nvSpPr>
        <p:spPr>
          <a:xfrm>
            <a:off x="7686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6" name="object 1036"/>
          <p:cNvSpPr/>
          <p:nvPr/>
        </p:nvSpPr>
        <p:spPr>
          <a:xfrm>
            <a:off x="7692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7" name="object 1037"/>
          <p:cNvSpPr/>
          <p:nvPr/>
        </p:nvSpPr>
        <p:spPr>
          <a:xfrm>
            <a:off x="7700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8" name="object 1038"/>
          <p:cNvSpPr/>
          <p:nvPr/>
        </p:nvSpPr>
        <p:spPr>
          <a:xfrm>
            <a:off x="7707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9" name="object 1039"/>
          <p:cNvSpPr/>
          <p:nvPr/>
        </p:nvSpPr>
        <p:spPr>
          <a:xfrm>
            <a:off x="7714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0" name="object 1040"/>
          <p:cNvSpPr/>
          <p:nvPr/>
        </p:nvSpPr>
        <p:spPr>
          <a:xfrm>
            <a:off x="7722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1" name="object 1041"/>
          <p:cNvSpPr/>
          <p:nvPr/>
        </p:nvSpPr>
        <p:spPr>
          <a:xfrm>
            <a:off x="7729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2" name="object 1042"/>
          <p:cNvSpPr/>
          <p:nvPr/>
        </p:nvSpPr>
        <p:spPr>
          <a:xfrm>
            <a:off x="7736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3" name="object 1043"/>
          <p:cNvSpPr/>
          <p:nvPr/>
        </p:nvSpPr>
        <p:spPr>
          <a:xfrm>
            <a:off x="7744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4" name="object 1044"/>
          <p:cNvSpPr/>
          <p:nvPr/>
        </p:nvSpPr>
        <p:spPr>
          <a:xfrm>
            <a:off x="7750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5" name="object 1045"/>
          <p:cNvSpPr/>
          <p:nvPr/>
        </p:nvSpPr>
        <p:spPr>
          <a:xfrm>
            <a:off x="7757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6" name="object 1046"/>
          <p:cNvSpPr/>
          <p:nvPr/>
        </p:nvSpPr>
        <p:spPr>
          <a:xfrm>
            <a:off x="7765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7" name="object 1047"/>
          <p:cNvSpPr/>
          <p:nvPr/>
        </p:nvSpPr>
        <p:spPr>
          <a:xfrm>
            <a:off x="7772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8" name="object 1048"/>
          <p:cNvSpPr/>
          <p:nvPr/>
        </p:nvSpPr>
        <p:spPr>
          <a:xfrm>
            <a:off x="7779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9" name="object 1049"/>
          <p:cNvSpPr/>
          <p:nvPr/>
        </p:nvSpPr>
        <p:spPr>
          <a:xfrm>
            <a:off x="7787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0" name="object 1050"/>
          <p:cNvSpPr/>
          <p:nvPr/>
        </p:nvSpPr>
        <p:spPr>
          <a:xfrm>
            <a:off x="7794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1" name="object 1051"/>
          <p:cNvSpPr/>
          <p:nvPr/>
        </p:nvSpPr>
        <p:spPr>
          <a:xfrm>
            <a:off x="7801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2" name="object 1052"/>
          <p:cNvSpPr/>
          <p:nvPr/>
        </p:nvSpPr>
        <p:spPr>
          <a:xfrm>
            <a:off x="7807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3" name="object 1053"/>
          <p:cNvSpPr/>
          <p:nvPr/>
        </p:nvSpPr>
        <p:spPr>
          <a:xfrm>
            <a:off x="78153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4" name="object 1054"/>
          <p:cNvSpPr/>
          <p:nvPr/>
        </p:nvSpPr>
        <p:spPr>
          <a:xfrm>
            <a:off x="7822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5" name="object 1055"/>
          <p:cNvSpPr/>
          <p:nvPr/>
        </p:nvSpPr>
        <p:spPr>
          <a:xfrm>
            <a:off x="7829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6" name="object 1056"/>
          <p:cNvSpPr/>
          <p:nvPr/>
        </p:nvSpPr>
        <p:spPr>
          <a:xfrm>
            <a:off x="7837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7" name="object 1057"/>
          <p:cNvSpPr/>
          <p:nvPr/>
        </p:nvSpPr>
        <p:spPr>
          <a:xfrm>
            <a:off x="7844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8" name="object 1058"/>
          <p:cNvSpPr/>
          <p:nvPr/>
        </p:nvSpPr>
        <p:spPr>
          <a:xfrm>
            <a:off x="7851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9" name="object 1059"/>
          <p:cNvSpPr/>
          <p:nvPr/>
        </p:nvSpPr>
        <p:spPr>
          <a:xfrm>
            <a:off x="78592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0" name="object 1060"/>
          <p:cNvSpPr/>
          <p:nvPr/>
        </p:nvSpPr>
        <p:spPr>
          <a:xfrm>
            <a:off x="7865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1" name="object 1061"/>
          <p:cNvSpPr/>
          <p:nvPr/>
        </p:nvSpPr>
        <p:spPr>
          <a:xfrm>
            <a:off x="7872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2" name="object 1062"/>
          <p:cNvSpPr/>
          <p:nvPr/>
        </p:nvSpPr>
        <p:spPr>
          <a:xfrm>
            <a:off x="7880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3" name="object 1063"/>
          <p:cNvSpPr/>
          <p:nvPr/>
        </p:nvSpPr>
        <p:spPr>
          <a:xfrm>
            <a:off x="7887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4" name="object 1064"/>
          <p:cNvSpPr/>
          <p:nvPr/>
        </p:nvSpPr>
        <p:spPr>
          <a:xfrm>
            <a:off x="78948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5" name="object 1065"/>
          <p:cNvSpPr/>
          <p:nvPr/>
        </p:nvSpPr>
        <p:spPr>
          <a:xfrm>
            <a:off x="7902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6" name="object 1066"/>
          <p:cNvSpPr/>
          <p:nvPr/>
        </p:nvSpPr>
        <p:spPr>
          <a:xfrm>
            <a:off x="7909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7" name="object 1067"/>
          <p:cNvSpPr/>
          <p:nvPr/>
        </p:nvSpPr>
        <p:spPr>
          <a:xfrm>
            <a:off x="7916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8" name="object 1068"/>
          <p:cNvSpPr/>
          <p:nvPr/>
        </p:nvSpPr>
        <p:spPr>
          <a:xfrm>
            <a:off x="7923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9" name="object 1069"/>
          <p:cNvSpPr/>
          <p:nvPr/>
        </p:nvSpPr>
        <p:spPr>
          <a:xfrm>
            <a:off x="7930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0" name="object 1070"/>
          <p:cNvSpPr/>
          <p:nvPr/>
        </p:nvSpPr>
        <p:spPr>
          <a:xfrm>
            <a:off x="79377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1" name="object 1071"/>
          <p:cNvSpPr/>
          <p:nvPr/>
        </p:nvSpPr>
        <p:spPr>
          <a:xfrm>
            <a:off x="7945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2" name="object 1072"/>
          <p:cNvSpPr/>
          <p:nvPr/>
        </p:nvSpPr>
        <p:spPr>
          <a:xfrm>
            <a:off x="7952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3" name="object 1073"/>
          <p:cNvSpPr/>
          <p:nvPr/>
        </p:nvSpPr>
        <p:spPr>
          <a:xfrm>
            <a:off x="7959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4" name="object 1074"/>
          <p:cNvSpPr/>
          <p:nvPr/>
        </p:nvSpPr>
        <p:spPr>
          <a:xfrm>
            <a:off x="7967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5" name="object 1075"/>
          <p:cNvSpPr/>
          <p:nvPr/>
        </p:nvSpPr>
        <p:spPr>
          <a:xfrm>
            <a:off x="7974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6" name="object 1076"/>
          <p:cNvSpPr/>
          <p:nvPr/>
        </p:nvSpPr>
        <p:spPr>
          <a:xfrm>
            <a:off x="7980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7" name="object 1077"/>
          <p:cNvSpPr/>
          <p:nvPr/>
        </p:nvSpPr>
        <p:spPr>
          <a:xfrm>
            <a:off x="7988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8" name="object 1078"/>
          <p:cNvSpPr/>
          <p:nvPr/>
        </p:nvSpPr>
        <p:spPr>
          <a:xfrm>
            <a:off x="7995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9" name="object 1079"/>
          <p:cNvSpPr/>
          <p:nvPr/>
        </p:nvSpPr>
        <p:spPr>
          <a:xfrm>
            <a:off x="8002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0" name="object 1080"/>
          <p:cNvSpPr/>
          <p:nvPr/>
        </p:nvSpPr>
        <p:spPr>
          <a:xfrm>
            <a:off x="8010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1" name="object 1081"/>
          <p:cNvSpPr/>
          <p:nvPr/>
        </p:nvSpPr>
        <p:spPr>
          <a:xfrm>
            <a:off x="8017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2" name="object 1082"/>
          <p:cNvSpPr/>
          <p:nvPr/>
        </p:nvSpPr>
        <p:spPr>
          <a:xfrm>
            <a:off x="80246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3" name="object 1083"/>
          <p:cNvSpPr/>
          <p:nvPr/>
        </p:nvSpPr>
        <p:spPr>
          <a:xfrm>
            <a:off x="8032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4" name="object 1084"/>
          <p:cNvSpPr/>
          <p:nvPr/>
        </p:nvSpPr>
        <p:spPr>
          <a:xfrm>
            <a:off x="8038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5" name="object 1085"/>
          <p:cNvSpPr/>
          <p:nvPr/>
        </p:nvSpPr>
        <p:spPr>
          <a:xfrm>
            <a:off x="8045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6" name="object 1086"/>
          <p:cNvSpPr/>
          <p:nvPr/>
        </p:nvSpPr>
        <p:spPr>
          <a:xfrm>
            <a:off x="8052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7" name="object 1087"/>
          <p:cNvSpPr/>
          <p:nvPr/>
        </p:nvSpPr>
        <p:spPr>
          <a:xfrm>
            <a:off x="8060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8" name="object 1088"/>
          <p:cNvSpPr/>
          <p:nvPr/>
        </p:nvSpPr>
        <p:spPr>
          <a:xfrm>
            <a:off x="80675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9" name="object 1089"/>
          <p:cNvSpPr/>
          <p:nvPr/>
        </p:nvSpPr>
        <p:spPr>
          <a:xfrm>
            <a:off x="8074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0" name="object 1090"/>
          <p:cNvSpPr/>
          <p:nvPr/>
        </p:nvSpPr>
        <p:spPr>
          <a:xfrm>
            <a:off x="8082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1" name="object 1091"/>
          <p:cNvSpPr/>
          <p:nvPr/>
        </p:nvSpPr>
        <p:spPr>
          <a:xfrm>
            <a:off x="8089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2" name="object 1092"/>
          <p:cNvSpPr/>
          <p:nvPr/>
        </p:nvSpPr>
        <p:spPr>
          <a:xfrm>
            <a:off x="8095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3" name="object 1093"/>
          <p:cNvSpPr/>
          <p:nvPr/>
        </p:nvSpPr>
        <p:spPr>
          <a:xfrm>
            <a:off x="81031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4" name="object 1094"/>
          <p:cNvSpPr/>
          <p:nvPr/>
        </p:nvSpPr>
        <p:spPr>
          <a:xfrm>
            <a:off x="8110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5" name="object 1095"/>
          <p:cNvSpPr/>
          <p:nvPr/>
        </p:nvSpPr>
        <p:spPr>
          <a:xfrm>
            <a:off x="8117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6" name="object 1096"/>
          <p:cNvSpPr/>
          <p:nvPr/>
        </p:nvSpPr>
        <p:spPr>
          <a:xfrm>
            <a:off x="8125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7" name="object 1097"/>
          <p:cNvSpPr/>
          <p:nvPr/>
        </p:nvSpPr>
        <p:spPr>
          <a:xfrm>
            <a:off x="8132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8" name="object 1098"/>
          <p:cNvSpPr/>
          <p:nvPr/>
        </p:nvSpPr>
        <p:spPr>
          <a:xfrm>
            <a:off x="8139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9" name="object 1099"/>
          <p:cNvSpPr/>
          <p:nvPr/>
        </p:nvSpPr>
        <p:spPr>
          <a:xfrm>
            <a:off x="81471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0" name="object 1100"/>
          <p:cNvSpPr/>
          <p:nvPr/>
        </p:nvSpPr>
        <p:spPr>
          <a:xfrm>
            <a:off x="8153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1" name="object 1101"/>
          <p:cNvSpPr/>
          <p:nvPr/>
        </p:nvSpPr>
        <p:spPr>
          <a:xfrm>
            <a:off x="8160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2" name="object 1102"/>
          <p:cNvSpPr/>
          <p:nvPr/>
        </p:nvSpPr>
        <p:spPr>
          <a:xfrm>
            <a:off x="8168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3" name="object 1103"/>
          <p:cNvSpPr/>
          <p:nvPr/>
        </p:nvSpPr>
        <p:spPr>
          <a:xfrm>
            <a:off x="8175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4" name="object 1104"/>
          <p:cNvSpPr/>
          <p:nvPr/>
        </p:nvSpPr>
        <p:spPr>
          <a:xfrm>
            <a:off x="81827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5" name="object 1105"/>
          <p:cNvSpPr/>
          <p:nvPr/>
        </p:nvSpPr>
        <p:spPr>
          <a:xfrm>
            <a:off x="8190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6" name="object 1106"/>
          <p:cNvSpPr/>
          <p:nvPr/>
        </p:nvSpPr>
        <p:spPr>
          <a:xfrm>
            <a:off x="8197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7" name="object 1107"/>
          <p:cNvSpPr/>
          <p:nvPr/>
        </p:nvSpPr>
        <p:spPr>
          <a:xfrm>
            <a:off x="8204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8" name="object 1108"/>
          <p:cNvSpPr/>
          <p:nvPr/>
        </p:nvSpPr>
        <p:spPr>
          <a:xfrm>
            <a:off x="8211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9" name="object 1109"/>
          <p:cNvSpPr/>
          <p:nvPr/>
        </p:nvSpPr>
        <p:spPr>
          <a:xfrm>
            <a:off x="8218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0" name="object 1110"/>
          <p:cNvSpPr/>
          <p:nvPr/>
        </p:nvSpPr>
        <p:spPr>
          <a:xfrm>
            <a:off x="82256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1" name="object 1111"/>
          <p:cNvSpPr/>
          <p:nvPr/>
        </p:nvSpPr>
        <p:spPr>
          <a:xfrm>
            <a:off x="8232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2" name="object 1112"/>
          <p:cNvSpPr/>
          <p:nvPr/>
        </p:nvSpPr>
        <p:spPr>
          <a:xfrm>
            <a:off x="8240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3" name="object 1113"/>
          <p:cNvSpPr/>
          <p:nvPr/>
        </p:nvSpPr>
        <p:spPr>
          <a:xfrm>
            <a:off x="8247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4" name="object 1114"/>
          <p:cNvSpPr/>
          <p:nvPr/>
        </p:nvSpPr>
        <p:spPr>
          <a:xfrm>
            <a:off x="8254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5" name="object 1115"/>
          <p:cNvSpPr/>
          <p:nvPr/>
        </p:nvSpPr>
        <p:spPr>
          <a:xfrm>
            <a:off x="82622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6" name="object 1116"/>
          <p:cNvSpPr/>
          <p:nvPr/>
        </p:nvSpPr>
        <p:spPr>
          <a:xfrm>
            <a:off x="8268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7" name="object 1117"/>
          <p:cNvSpPr/>
          <p:nvPr/>
        </p:nvSpPr>
        <p:spPr>
          <a:xfrm>
            <a:off x="8275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8" name="object 1118"/>
          <p:cNvSpPr/>
          <p:nvPr/>
        </p:nvSpPr>
        <p:spPr>
          <a:xfrm>
            <a:off x="8283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9" name="object 1119"/>
          <p:cNvSpPr/>
          <p:nvPr/>
        </p:nvSpPr>
        <p:spPr>
          <a:xfrm>
            <a:off x="8290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0" name="object 1120"/>
          <p:cNvSpPr/>
          <p:nvPr/>
        </p:nvSpPr>
        <p:spPr>
          <a:xfrm>
            <a:off x="8297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1" name="object 1121"/>
          <p:cNvSpPr/>
          <p:nvPr/>
        </p:nvSpPr>
        <p:spPr>
          <a:xfrm>
            <a:off x="83052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2" name="object 1122"/>
          <p:cNvSpPr/>
          <p:nvPr/>
        </p:nvSpPr>
        <p:spPr>
          <a:xfrm>
            <a:off x="8312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3" name="object 1123"/>
          <p:cNvSpPr/>
          <p:nvPr/>
        </p:nvSpPr>
        <p:spPr>
          <a:xfrm>
            <a:off x="8319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4" name="object 1124"/>
          <p:cNvSpPr/>
          <p:nvPr/>
        </p:nvSpPr>
        <p:spPr>
          <a:xfrm>
            <a:off x="8326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5" name="object 1125"/>
          <p:cNvSpPr/>
          <p:nvPr/>
        </p:nvSpPr>
        <p:spPr>
          <a:xfrm>
            <a:off x="8333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6" name="object 1126"/>
          <p:cNvSpPr/>
          <p:nvPr/>
        </p:nvSpPr>
        <p:spPr>
          <a:xfrm>
            <a:off x="83408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7" name="object 1127"/>
          <p:cNvSpPr/>
          <p:nvPr/>
        </p:nvSpPr>
        <p:spPr>
          <a:xfrm>
            <a:off x="8348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8" name="object 1128"/>
          <p:cNvSpPr/>
          <p:nvPr/>
        </p:nvSpPr>
        <p:spPr>
          <a:xfrm>
            <a:off x="8355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9" name="object 1129"/>
          <p:cNvSpPr/>
          <p:nvPr/>
        </p:nvSpPr>
        <p:spPr>
          <a:xfrm>
            <a:off x="8362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0" name="object 1130"/>
          <p:cNvSpPr/>
          <p:nvPr/>
        </p:nvSpPr>
        <p:spPr>
          <a:xfrm>
            <a:off x="8370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1" name="object 1131"/>
          <p:cNvSpPr/>
          <p:nvPr/>
        </p:nvSpPr>
        <p:spPr>
          <a:xfrm>
            <a:off x="8377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2" name="object 1132"/>
          <p:cNvSpPr/>
          <p:nvPr/>
        </p:nvSpPr>
        <p:spPr>
          <a:xfrm>
            <a:off x="83837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3" name="object 1133"/>
          <p:cNvSpPr/>
          <p:nvPr/>
        </p:nvSpPr>
        <p:spPr>
          <a:xfrm>
            <a:off x="83910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4" name="object 1134"/>
          <p:cNvSpPr/>
          <p:nvPr/>
        </p:nvSpPr>
        <p:spPr>
          <a:xfrm>
            <a:off x="8398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5" name="object 1135"/>
          <p:cNvSpPr/>
          <p:nvPr/>
        </p:nvSpPr>
        <p:spPr>
          <a:xfrm>
            <a:off x="8405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6" name="object 1136"/>
          <p:cNvSpPr/>
          <p:nvPr/>
        </p:nvSpPr>
        <p:spPr>
          <a:xfrm>
            <a:off x="8413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7" name="object 1137"/>
          <p:cNvSpPr/>
          <p:nvPr/>
        </p:nvSpPr>
        <p:spPr>
          <a:xfrm>
            <a:off x="8420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8" name="object 1138"/>
          <p:cNvSpPr/>
          <p:nvPr/>
        </p:nvSpPr>
        <p:spPr>
          <a:xfrm>
            <a:off x="8427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9" name="object 1139"/>
          <p:cNvSpPr/>
          <p:nvPr/>
        </p:nvSpPr>
        <p:spPr>
          <a:xfrm>
            <a:off x="84350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0" name="object 1140"/>
          <p:cNvSpPr/>
          <p:nvPr/>
        </p:nvSpPr>
        <p:spPr>
          <a:xfrm>
            <a:off x="8441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1" name="object 1141"/>
          <p:cNvSpPr/>
          <p:nvPr/>
        </p:nvSpPr>
        <p:spPr>
          <a:xfrm>
            <a:off x="8448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2" name="object 1142"/>
          <p:cNvSpPr/>
          <p:nvPr/>
        </p:nvSpPr>
        <p:spPr>
          <a:xfrm>
            <a:off x="8455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3" name="object 1143"/>
          <p:cNvSpPr/>
          <p:nvPr/>
        </p:nvSpPr>
        <p:spPr>
          <a:xfrm>
            <a:off x="8463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4" name="object 1144"/>
          <p:cNvSpPr/>
          <p:nvPr/>
        </p:nvSpPr>
        <p:spPr>
          <a:xfrm>
            <a:off x="84706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5" name="object 1145"/>
          <p:cNvSpPr/>
          <p:nvPr/>
        </p:nvSpPr>
        <p:spPr>
          <a:xfrm>
            <a:off x="8477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6" name="object 1146"/>
          <p:cNvSpPr/>
          <p:nvPr/>
        </p:nvSpPr>
        <p:spPr>
          <a:xfrm>
            <a:off x="8485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7" name="object 1147"/>
          <p:cNvSpPr/>
          <p:nvPr/>
        </p:nvSpPr>
        <p:spPr>
          <a:xfrm>
            <a:off x="8492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8" name="object 1148"/>
          <p:cNvSpPr/>
          <p:nvPr/>
        </p:nvSpPr>
        <p:spPr>
          <a:xfrm>
            <a:off x="8498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9" name="object 1149"/>
          <p:cNvSpPr/>
          <p:nvPr/>
        </p:nvSpPr>
        <p:spPr>
          <a:xfrm>
            <a:off x="8506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0" name="object 1150"/>
          <p:cNvSpPr/>
          <p:nvPr/>
        </p:nvSpPr>
        <p:spPr>
          <a:xfrm>
            <a:off x="85135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1" name="object 1151"/>
          <p:cNvSpPr/>
          <p:nvPr/>
        </p:nvSpPr>
        <p:spPr>
          <a:xfrm>
            <a:off x="8520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2" name="object 1152"/>
          <p:cNvSpPr/>
          <p:nvPr/>
        </p:nvSpPr>
        <p:spPr>
          <a:xfrm>
            <a:off x="8528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3" name="object 1153"/>
          <p:cNvSpPr/>
          <p:nvPr/>
        </p:nvSpPr>
        <p:spPr>
          <a:xfrm>
            <a:off x="8535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4" name="object 1154"/>
          <p:cNvSpPr/>
          <p:nvPr/>
        </p:nvSpPr>
        <p:spPr>
          <a:xfrm>
            <a:off x="8542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5" name="object 1155"/>
          <p:cNvSpPr/>
          <p:nvPr/>
        </p:nvSpPr>
        <p:spPr>
          <a:xfrm>
            <a:off x="8550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6" name="object 1156"/>
          <p:cNvSpPr/>
          <p:nvPr/>
        </p:nvSpPr>
        <p:spPr>
          <a:xfrm>
            <a:off x="8556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7" name="object 1157"/>
          <p:cNvSpPr/>
          <p:nvPr/>
        </p:nvSpPr>
        <p:spPr>
          <a:xfrm>
            <a:off x="8563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8" name="object 1158"/>
          <p:cNvSpPr/>
          <p:nvPr/>
        </p:nvSpPr>
        <p:spPr>
          <a:xfrm>
            <a:off x="8571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9" name="object 1159"/>
          <p:cNvSpPr/>
          <p:nvPr/>
        </p:nvSpPr>
        <p:spPr>
          <a:xfrm>
            <a:off x="8578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0" name="object 1160"/>
          <p:cNvSpPr/>
          <p:nvPr/>
        </p:nvSpPr>
        <p:spPr>
          <a:xfrm>
            <a:off x="8585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1" name="object 1161"/>
          <p:cNvSpPr/>
          <p:nvPr/>
        </p:nvSpPr>
        <p:spPr>
          <a:xfrm>
            <a:off x="8593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2" name="object 1162"/>
          <p:cNvSpPr/>
          <p:nvPr/>
        </p:nvSpPr>
        <p:spPr>
          <a:xfrm>
            <a:off x="8600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3" name="object 1163"/>
          <p:cNvSpPr/>
          <p:nvPr/>
        </p:nvSpPr>
        <p:spPr>
          <a:xfrm>
            <a:off x="8607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4" name="object 1164"/>
          <p:cNvSpPr/>
          <p:nvPr/>
        </p:nvSpPr>
        <p:spPr>
          <a:xfrm>
            <a:off x="8614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5" name="object 1165"/>
          <p:cNvSpPr/>
          <p:nvPr/>
        </p:nvSpPr>
        <p:spPr>
          <a:xfrm>
            <a:off x="8621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6" name="object 1166"/>
          <p:cNvSpPr/>
          <p:nvPr/>
        </p:nvSpPr>
        <p:spPr>
          <a:xfrm>
            <a:off x="8628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7" name="object 1167"/>
          <p:cNvSpPr/>
          <p:nvPr/>
        </p:nvSpPr>
        <p:spPr>
          <a:xfrm>
            <a:off x="8636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8" name="object 1168"/>
          <p:cNvSpPr/>
          <p:nvPr/>
        </p:nvSpPr>
        <p:spPr>
          <a:xfrm>
            <a:off x="8643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9" name="object 1169"/>
          <p:cNvSpPr/>
          <p:nvPr/>
        </p:nvSpPr>
        <p:spPr>
          <a:xfrm>
            <a:off x="8650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0" name="object 1170"/>
          <p:cNvSpPr/>
          <p:nvPr/>
        </p:nvSpPr>
        <p:spPr>
          <a:xfrm>
            <a:off x="8657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1" name="object 1171"/>
          <p:cNvSpPr/>
          <p:nvPr/>
        </p:nvSpPr>
        <p:spPr>
          <a:xfrm>
            <a:off x="8665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2" name="object 1172"/>
          <p:cNvSpPr/>
          <p:nvPr/>
        </p:nvSpPr>
        <p:spPr>
          <a:xfrm>
            <a:off x="8671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3" name="object 1173"/>
          <p:cNvSpPr/>
          <p:nvPr/>
        </p:nvSpPr>
        <p:spPr>
          <a:xfrm>
            <a:off x="86789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4" name="object 1174"/>
          <p:cNvSpPr/>
          <p:nvPr/>
        </p:nvSpPr>
        <p:spPr>
          <a:xfrm>
            <a:off x="8686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5" name="object 1175"/>
          <p:cNvSpPr/>
          <p:nvPr/>
        </p:nvSpPr>
        <p:spPr>
          <a:xfrm>
            <a:off x="8693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6" name="object 1176"/>
          <p:cNvSpPr/>
          <p:nvPr/>
        </p:nvSpPr>
        <p:spPr>
          <a:xfrm>
            <a:off x="8700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7" name="object 1177"/>
          <p:cNvSpPr/>
          <p:nvPr/>
        </p:nvSpPr>
        <p:spPr>
          <a:xfrm>
            <a:off x="8708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8" name="object 1178"/>
          <p:cNvSpPr/>
          <p:nvPr/>
        </p:nvSpPr>
        <p:spPr>
          <a:xfrm>
            <a:off x="8715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9" name="object 1179"/>
          <p:cNvSpPr/>
          <p:nvPr/>
        </p:nvSpPr>
        <p:spPr>
          <a:xfrm>
            <a:off x="87228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0" name="object 1180"/>
          <p:cNvSpPr/>
          <p:nvPr/>
        </p:nvSpPr>
        <p:spPr>
          <a:xfrm>
            <a:off x="8729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1" name="object 1181"/>
          <p:cNvSpPr/>
          <p:nvPr/>
        </p:nvSpPr>
        <p:spPr>
          <a:xfrm>
            <a:off x="8736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2" name="object 1182"/>
          <p:cNvSpPr/>
          <p:nvPr/>
        </p:nvSpPr>
        <p:spPr>
          <a:xfrm>
            <a:off x="8743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3" name="object 1183"/>
          <p:cNvSpPr/>
          <p:nvPr/>
        </p:nvSpPr>
        <p:spPr>
          <a:xfrm>
            <a:off x="8751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4" name="object 1184"/>
          <p:cNvSpPr/>
          <p:nvPr/>
        </p:nvSpPr>
        <p:spPr>
          <a:xfrm>
            <a:off x="87584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5" name="object 1185"/>
          <p:cNvSpPr/>
          <p:nvPr/>
        </p:nvSpPr>
        <p:spPr>
          <a:xfrm>
            <a:off x="8765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6" name="object 1186"/>
          <p:cNvSpPr/>
          <p:nvPr/>
        </p:nvSpPr>
        <p:spPr>
          <a:xfrm>
            <a:off x="8773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7" name="object 1187"/>
          <p:cNvSpPr/>
          <p:nvPr/>
        </p:nvSpPr>
        <p:spPr>
          <a:xfrm>
            <a:off x="8780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8" name="object 1188"/>
          <p:cNvSpPr/>
          <p:nvPr/>
        </p:nvSpPr>
        <p:spPr>
          <a:xfrm>
            <a:off x="8786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9" name="object 1189"/>
          <p:cNvSpPr/>
          <p:nvPr/>
        </p:nvSpPr>
        <p:spPr>
          <a:xfrm>
            <a:off x="8794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0" name="object 1190"/>
          <p:cNvSpPr/>
          <p:nvPr/>
        </p:nvSpPr>
        <p:spPr>
          <a:xfrm>
            <a:off x="8801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1" name="object 1191"/>
          <p:cNvSpPr/>
          <p:nvPr/>
        </p:nvSpPr>
        <p:spPr>
          <a:xfrm>
            <a:off x="8808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2" name="object 1192"/>
          <p:cNvSpPr/>
          <p:nvPr/>
        </p:nvSpPr>
        <p:spPr>
          <a:xfrm>
            <a:off x="8816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3" name="object 1193"/>
          <p:cNvSpPr/>
          <p:nvPr/>
        </p:nvSpPr>
        <p:spPr>
          <a:xfrm>
            <a:off x="8823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4" name="object 1194"/>
          <p:cNvSpPr/>
          <p:nvPr/>
        </p:nvSpPr>
        <p:spPr>
          <a:xfrm>
            <a:off x="8830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5" name="object 1195"/>
          <p:cNvSpPr/>
          <p:nvPr/>
        </p:nvSpPr>
        <p:spPr>
          <a:xfrm>
            <a:off x="8838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6" name="object 1196"/>
          <p:cNvSpPr/>
          <p:nvPr/>
        </p:nvSpPr>
        <p:spPr>
          <a:xfrm>
            <a:off x="8844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7" name="object 1197"/>
          <p:cNvSpPr/>
          <p:nvPr/>
        </p:nvSpPr>
        <p:spPr>
          <a:xfrm>
            <a:off x="8851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8" name="object 1198"/>
          <p:cNvSpPr/>
          <p:nvPr/>
        </p:nvSpPr>
        <p:spPr>
          <a:xfrm>
            <a:off x="8858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9" name="object 1199"/>
          <p:cNvSpPr/>
          <p:nvPr/>
        </p:nvSpPr>
        <p:spPr>
          <a:xfrm>
            <a:off x="8866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0" name="object 1200"/>
          <p:cNvSpPr/>
          <p:nvPr/>
        </p:nvSpPr>
        <p:spPr>
          <a:xfrm>
            <a:off x="8873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1" name="object 1201"/>
          <p:cNvSpPr/>
          <p:nvPr/>
        </p:nvSpPr>
        <p:spPr>
          <a:xfrm>
            <a:off x="8880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2" name="object 1202"/>
          <p:cNvSpPr/>
          <p:nvPr/>
        </p:nvSpPr>
        <p:spPr>
          <a:xfrm>
            <a:off x="8888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3" name="object 1203"/>
          <p:cNvSpPr/>
          <p:nvPr/>
        </p:nvSpPr>
        <p:spPr>
          <a:xfrm>
            <a:off x="8895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4" name="object 1204"/>
          <p:cNvSpPr/>
          <p:nvPr/>
        </p:nvSpPr>
        <p:spPr>
          <a:xfrm>
            <a:off x="8901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5" name="object 1205"/>
          <p:cNvSpPr/>
          <p:nvPr/>
        </p:nvSpPr>
        <p:spPr>
          <a:xfrm>
            <a:off x="8909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6" name="object 1206"/>
          <p:cNvSpPr/>
          <p:nvPr/>
        </p:nvSpPr>
        <p:spPr>
          <a:xfrm>
            <a:off x="8916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7" name="object 1207"/>
          <p:cNvSpPr/>
          <p:nvPr/>
        </p:nvSpPr>
        <p:spPr>
          <a:xfrm>
            <a:off x="8923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8" name="object 1208"/>
          <p:cNvSpPr/>
          <p:nvPr/>
        </p:nvSpPr>
        <p:spPr>
          <a:xfrm>
            <a:off x="8931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9" name="object 1209"/>
          <p:cNvSpPr/>
          <p:nvPr/>
        </p:nvSpPr>
        <p:spPr>
          <a:xfrm>
            <a:off x="8938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0" name="object 1210"/>
          <p:cNvSpPr/>
          <p:nvPr/>
        </p:nvSpPr>
        <p:spPr>
          <a:xfrm>
            <a:off x="8945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1" name="object 1211"/>
          <p:cNvSpPr/>
          <p:nvPr/>
        </p:nvSpPr>
        <p:spPr>
          <a:xfrm>
            <a:off x="8953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2" name="object 1212"/>
          <p:cNvSpPr/>
          <p:nvPr/>
        </p:nvSpPr>
        <p:spPr>
          <a:xfrm>
            <a:off x="8959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3" name="object 1213"/>
          <p:cNvSpPr/>
          <p:nvPr/>
        </p:nvSpPr>
        <p:spPr>
          <a:xfrm>
            <a:off x="8966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4" name="object 1214"/>
          <p:cNvSpPr/>
          <p:nvPr/>
        </p:nvSpPr>
        <p:spPr>
          <a:xfrm>
            <a:off x="8974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5" name="object 1215"/>
          <p:cNvSpPr/>
          <p:nvPr/>
        </p:nvSpPr>
        <p:spPr>
          <a:xfrm>
            <a:off x="8981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6" name="object 1216"/>
          <p:cNvSpPr/>
          <p:nvPr/>
        </p:nvSpPr>
        <p:spPr>
          <a:xfrm>
            <a:off x="8988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7" name="object 1217"/>
          <p:cNvSpPr/>
          <p:nvPr/>
        </p:nvSpPr>
        <p:spPr>
          <a:xfrm>
            <a:off x="8996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8" name="object 1218"/>
          <p:cNvSpPr/>
          <p:nvPr/>
        </p:nvSpPr>
        <p:spPr>
          <a:xfrm>
            <a:off x="9003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9" name="object 1219"/>
          <p:cNvSpPr/>
          <p:nvPr/>
        </p:nvSpPr>
        <p:spPr>
          <a:xfrm>
            <a:off x="9010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0" name="object 1220"/>
          <p:cNvSpPr/>
          <p:nvPr/>
        </p:nvSpPr>
        <p:spPr>
          <a:xfrm>
            <a:off x="9017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1" name="object 1221"/>
          <p:cNvSpPr/>
          <p:nvPr/>
        </p:nvSpPr>
        <p:spPr>
          <a:xfrm>
            <a:off x="9024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2" name="object 1222"/>
          <p:cNvSpPr/>
          <p:nvPr/>
        </p:nvSpPr>
        <p:spPr>
          <a:xfrm>
            <a:off x="9031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3" name="object 1223"/>
          <p:cNvSpPr/>
          <p:nvPr/>
        </p:nvSpPr>
        <p:spPr>
          <a:xfrm>
            <a:off x="9039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4" name="object 1224"/>
          <p:cNvSpPr/>
          <p:nvPr/>
        </p:nvSpPr>
        <p:spPr>
          <a:xfrm>
            <a:off x="9046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5" name="object 1225"/>
          <p:cNvSpPr/>
          <p:nvPr/>
        </p:nvSpPr>
        <p:spPr>
          <a:xfrm>
            <a:off x="9053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6" name="object 1226"/>
          <p:cNvSpPr/>
          <p:nvPr/>
        </p:nvSpPr>
        <p:spPr>
          <a:xfrm>
            <a:off x="9060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7" name="object 1227"/>
          <p:cNvSpPr/>
          <p:nvPr/>
        </p:nvSpPr>
        <p:spPr>
          <a:xfrm>
            <a:off x="9068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8" name="object 1228"/>
          <p:cNvSpPr/>
          <p:nvPr/>
        </p:nvSpPr>
        <p:spPr>
          <a:xfrm>
            <a:off x="9074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9" name="object 1229"/>
          <p:cNvSpPr/>
          <p:nvPr/>
        </p:nvSpPr>
        <p:spPr>
          <a:xfrm>
            <a:off x="9081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0" name="object 1230"/>
          <p:cNvSpPr/>
          <p:nvPr/>
        </p:nvSpPr>
        <p:spPr>
          <a:xfrm>
            <a:off x="9089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1" name="object 1231"/>
          <p:cNvSpPr/>
          <p:nvPr/>
        </p:nvSpPr>
        <p:spPr>
          <a:xfrm>
            <a:off x="9096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2" name="object 1232"/>
          <p:cNvSpPr/>
          <p:nvPr/>
        </p:nvSpPr>
        <p:spPr>
          <a:xfrm>
            <a:off x="9103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3" name="object 1233"/>
          <p:cNvSpPr/>
          <p:nvPr/>
        </p:nvSpPr>
        <p:spPr>
          <a:xfrm>
            <a:off x="9111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4" name="object 1234"/>
          <p:cNvSpPr/>
          <p:nvPr/>
        </p:nvSpPr>
        <p:spPr>
          <a:xfrm>
            <a:off x="9118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5" name="object 1235"/>
          <p:cNvSpPr/>
          <p:nvPr/>
        </p:nvSpPr>
        <p:spPr>
          <a:xfrm>
            <a:off x="9125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6" name="object 1236"/>
          <p:cNvSpPr/>
          <p:nvPr/>
        </p:nvSpPr>
        <p:spPr>
          <a:xfrm>
            <a:off x="9132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7" name="object 1237"/>
          <p:cNvSpPr/>
          <p:nvPr/>
        </p:nvSpPr>
        <p:spPr>
          <a:xfrm>
            <a:off x="9139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8" name="object 1238"/>
          <p:cNvSpPr/>
          <p:nvPr/>
        </p:nvSpPr>
        <p:spPr>
          <a:xfrm>
            <a:off x="9146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9" name="object 1239"/>
          <p:cNvSpPr/>
          <p:nvPr/>
        </p:nvSpPr>
        <p:spPr>
          <a:xfrm>
            <a:off x="9154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0" name="object 1240"/>
          <p:cNvSpPr/>
          <p:nvPr/>
        </p:nvSpPr>
        <p:spPr>
          <a:xfrm>
            <a:off x="9161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1" name="object 1241"/>
          <p:cNvSpPr/>
          <p:nvPr/>
        </p:nvSpPr>
        <p:spPr>
          <a:xfrm>
            <a:off x="9168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2" name="object 1242"/>
          <p:cNvSpPr/>
          <p:nvPr/>
        </p:nvSpPr>
        <p:spPr>
          <a:xfrm>
            <a:off x="9176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3" name="object 1243"/>
          <p:cNvSpPr/>
          <p:nvPr/>
        </p:nvSpPr>
        <p:spPr>
          <a:xfrm>
            <a:off x="9183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4" name="object 1244"/>
          <p:cNvSpPr/>
          <p:nvPr/>
        </p:nvSpPr>
        <p:spPr>
          <a:xfrm>
            <a:off x="9189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5" name="object 1245"/>
          <p:cNvSpPr/>
          <p:nvPr/>
        </p:nvSpPr>
        <p:spPr>
          <a:xfrm>
            <a:off x="9197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6" name="object 1246"/>
          <p:cNvSpPr/>
          <p:nvPr/>
        </p:nvSpPr>
        <p:spPr>
          <a:xfrm>
            <a:off x="9204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7" name="object 1247"/>
          <p:cNvSpPr/>
          <p:nvPr/>
        </p:nvSpPr>
        <p:spPr>
          <a:xfrm>
            <a:off x="9211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8" name="object 1248"/>
          <p:cNvSpPr/>
          <p:nvPr/>
        </p:nvSpPr>
        <p:spPr>
          <a:xfrm>
            <a:off x="9219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9" name="object 1249"/>
          <p:cNvSpPr/>
          <p:nvPr/>
        </p:nvSpPr>
        <p:spPr>
          <a:xfrm>
            <a:off x="9226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0" name="object 1250"/>
          <p:cNvSpPr/>
          <p:nvPr/>
        </p:nvSpPr>
        <p:spPr>
          <a:xfrm>
            <a:off x="9233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1" name="object 1251"/>
          <p:cNvSpPr/>
          <p:nvPr/>
        </p:nvSpPr>
        <p:spPr>
          <a:xfrm>
            <a:off x="9241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2" name="object 1252"/>
          <p:cNvSpPr/>
          <p:nvPr/>
        </p:nvSpPr>
        <p:spPr>
          <a:xfrm>
            <a:off x="92473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3" name="object 1253"/>
          <p:cNvSpPr/>
          <p:nvPr/>
        </p:nvSpPr>
        <p:spPr>
          <a:xfrm>
            <a:off x="92546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4" name="object 1254"/>
          <p:cNvSpPr/>
          <p:nvPr/>
        </p:nvSpPr>
        <p:spPr>
          <a:xfrm>
            <a:off x="9261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5" name="object 1255"/>
          <p:cNvSpPr/>
          <p:nvPr/>
        </p:nvSpPr>
        <p:spPr>
          <a:xfrm>
            <a:off x="9269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6" name="object 1256"/>
          <p:cNvSpPr/>
          <p:nvPr/>
        </p:nvSpPr>
        <p:spPr>
          <a:xfrm>
            <a:off x="92766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7" name="object 1257"/>
          <p:cNvSpPr/>
          <p:nvPr/>
        </p:nvSpPr>
        <p:spPr>
          <a:xfrm>
            <a:off x="9283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8" name="object 1258"/>
          <p:cNvSpPr/>
          <p:nvPr/>
        </p:nvSpPr>
        <p:spPr>
          <a:xfrm>
            <a:off x="9291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9" name="object 1259"/>
          <p:cNvSpPr/>
          <p:nvPr/>
        </p:nvSpPr>
        <p:spPr>
          <a:xfrm>
            <a:off x="9298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0" name="object 1260"/>
          <p:cNvSpPr/>
          <p:nvPr/>
        </p:nvSpPr>
        <p:spPr>
          <a:xfrm>
            <a:off x="9304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1" name="object 1261"/>
          <p:cNvSpPr/>
          <p:nvPr/>
        </p:nvSpPr>
        <p:spPr>
          <a:xfrm>
            <a:off x="9312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2" name="object 1262"/>
          <p:cNvSpPr/>
          <p:nvPr/>
        </p:nvSpPr>
        <p:spPr>
          <a:xfrm>
            <a:off x="9319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3" name="object 1263"/>
          <p:cNvSpPr/>
          <p:nvPr/>
        </p:nvSpPr>
        <p:spPr>
          <a:xfrm>
            <a:off x="9326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4" name="object 1264"/>
          <p:cNvSpPr/>
          <p:nvPr/>
        </p:nvSpPr>
        <p:spPr>
          <a:xfrm>
            <a:off x="9334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5" name="object 1265"/>
          <p:cNvSpPr/>
          <p:nvPr/>
        </p:nvSpPr>
        <p:spPr>
          <a:xfrm>
            <a:off x="9341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6" name="object 1266"/>
          <p:cNvSpPr/>
          <p:nvPr/>
        </p:nvSpPr>
        <p:spPr>
          <a:xfrm>
            <a:off x="9348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7" name="object 1267"/>
          <p:cNvSpPr/>
          <p:nvPr/>
        </p:nvSpPr>
        <p:spPr>
          <a:xfrm>
            <a:off x="93561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8" name="object 1268"/>
          <p:cNvSpPr/>
          <p:nvPr/>
        </p:nvSpPr>
        <p:spPr>
          <a:xfrm>
            <a:off x="9362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9" name="object 1269"/>
          <p:cNvSpPr/>
          <p:nvPr/>
        </p:nvSpPr>
        <p:spPr>
          <a:xfrm>
            <a:off x="9369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0" name="object 1270"/>
          <p:cNvSpPr/>
          <p:nvPr/>
        </p:nvSpPr>
        <p:spPr>
          <a:xfrm>
            <a:off x="9377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1" name="object 1271"/>
          <p:cNvSpPr/>
          <p:nvPr/>
        </p:nvSpPr>
        <p:spPr>
          <a:xfrm>
            <a:off x="9384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2" name="object 1272"/>
          <p:cNvSpPr/>
          <p:nvPr/>
        </p:nvSpPr>
        <p:spPr>
          <a:xfrm>
            <a:off x="9391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3" name="object 1273"/>
          <p:cNvSpPr/>
          <p:nvPr/>
        </p:nvSpPr>
        <p:spPr>
          <a:xfrm>
            <a:off x="9399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4" name="object 1274"/>
          <p:cNvSpPr/>
          <p:nvPr/>
        </p:nvSpPr>
        <p:spPr>
          <a:xfrm>
            <a:off x="9406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5" name="object 1275"/>
          <p:cNvSpPr/>
          <p:nvPr/>
        </p:nvSpPr>
        <p:spPr>
          <a:xfrm>
            <a:off x="9413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6" name="object 1276"/>
          <p:cNvSpPr/>
          <p:nvPr/>
        </p:nvSpPr>
        <p:spPr>
          <a:xfrm>
            <a:off x="9420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7" name="object 1277"/>
          <p:cNvSpPr/>
          <p:nvPr/>
        </p:nvSpPr>
        <p:spPr>
          <a:xfrm>
            <a:off x="9427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8" name="object 1278"/>
          <p:cNvSpPr/>
          <p:nvPr/>
        </p:nvSpPr>
        <p:spPr>
          <a:xfrm>
            <a:off x="94347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9" name="object 1279"/>
          <p:cNvSpPr/>
          <p:nvPr/>
        </p:nvSpPr>
        <p:spPr>
          <a:xfrm>
            <a:off x="9442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0" name="object 1280"/>
          <p:cNvSpPr/>
          <p:nvPr/>
        </p:nvSpPr>
        <p:spPr>
          <a:xfrm>
            <a:off x="9449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1" name="object 1281"/>
          <p:cNvSpPr/>
          <p:nvPr/>
        </p:nvSpPr>
        <p:spPr>
          <a:xfrm>
            <a:off x="9456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2" name="object 1282"/>
          <p:cNvSpPr/>
          <p:nvPr/>
        </p:nvSpPr>
        <p:spPr>
          <a:xfrm>
            <a:off x="94640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3" name="object 1283"/>
          <p:cNvSpPr/>
          <p:nvPr/>
        </p:nvSpPr>
        <p:spPr>
          <a:xfrm>
            <a:off x="9471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4" name="object 1284"/>
          <p:cNvSpPr/>
          <p:nvPr/>
        </p:nvSpPr>
        <p:spPr>
          <a:xfrm>
            <a:off x="9477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5" name="object 1285"/>
          <p:cNvSpPr/>
          <p:nvPr/>
        </p:nvSpPr>
        <p:spPr>
          <a:xfrm>
            <a:off x="9484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6" name="object 1286"/>
          <p:cNvSpPr/>
          <p:nvPr/>
        </p:nvSpPr>
        <p:spPr>
          <a:xfrm>
            <a:off x="9492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7" name="object 1287"/>
          <p:cNvSpPr/>
          <p:nvPr/>
        </p:nvSpPr>
        <p:spPr>
          <a:xfrm>
            <a:off x="9499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8" name="object 1288"/>
          <p:cNvSpPr/>
          <p:nvPr/>
        </p:nvSpPr>
        <p:spPr>
          <a:xfrm>
            <a:off x="9506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9" name="object 1289"/>
          <p:cNvSpPr/>
          <p:nvPr/>
        </p:nvSpPr>
        <p:spPr>
          <a:xfrm>
            <a:off x="9514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0" name="object 1290"/>
          <p:cNvSpPr/>
          <p:nvPr/>
        </p:nvSpPr>
        <p:spPr>
          <a:xfrm>
            <a:off x="9521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1" name="object 1291"/>
          <p:cNvSpPr/>
          <p:nvPr/>
        </p:nvSpPr>
        <p:spPr>
          <a:xfrm>
            <a:off x="9528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2" name="object 1292"/>
          <p:cNvSpPr/>
          <p:nvPr/>
        </p:nvSpPr>
        <p:spPr>
          <a:xfrm>
            <a:off x="95351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3" name="object 1293"/>
          <p:cNvSpPr/>
          <p:nvPr/>
        </p:nvSpPr>
        <p:spPr>
          <a:xfrm>
            <a:off x="95425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4" name="object 1294"/>
          <p:cNvSpPr/>
          <p:nvPr/>
        </p:nvSpPr>
        <p:spPr>
          <a:xfrm>
            <a:off x="9549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5" name="object 1295"/>
          <p:cNvSpPr/>
          <p:nvPr/>
        </p:nvSpPr>
        <p:spPr>
          <a:xfrm>
            <a:off x="9557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6" name="object 1296"/>
          <p:cNvSpPr/>
          <p:nvPr/>
        </p:nvSpPr>
        <p:spPr>
          <a:xfrm>
            <a:off x="95645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7" name="object 1297"/>
          <p:cNvSpPr/>
          <p:nvPr/>
        </p:nvSpPr>
        <p:spPr>
          <a:xfrm>
            <a:off x="9571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8" name="object 1298"/>
          <p:cNvSpPr/>
          <p:nvPr/>
        </p:nvSpPr>
        <p:spPr>
          <a:xfrm>
            <a:off x="9579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9" name="object 1299"/>
          <p:cNvSpPr/>
          <p:nvPr/>
        </p:nvSpPr>
        <p:spPr>
          <a:xfrm>
            <a:off x="9586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0" name="object 1300"/>
          <p:cNvSpPr/>
          <p:nvPr/>
        </p:nvSpPr>
        <p:spPr>
          <a:xfrm>
            <a:off x="9592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1" name="object 1301"/>
          <p:cNvSpPr/>
          <p:nvPr/>
        </p:nvSpPr>
        <p:spPr>
          <a:xfrm>
            <a:off x="9600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2" name="object 1302"/>
          <p:cNvSpPr/>
          <p:nvPr/>
        </p:nvSpPr>
        <p:spPr>
          <a:xfrm>
            <a:off x="9607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3" name="object 1303"/>
          <p:cNvSpPr/>
          <p:nvPr/>
        </p:nvSpPr>
        <p:spPr>
          <a:xfrm>
            <a:off x="9614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4" name="object 1304"/>
          <p:cNvSpPr/>
          <p:nvPr/>
        </p:nvSpPr>
        <p:spPr>
          <a:xfrm>
            <a:off x="9622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5" name="object 1305"/>
          <p:cNvSpPr/>
          <p:nvPr/>
        </p:nvSpPr>
        <p:spPr>
          <a:xfrm>
            <a:off x="9629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6" name="object 1306"/>
          <p:cNvSpPr/>
          <p:nvPr/>
        </p:nvSpPr>
        <p:spPr>
          <a:xfrm>
            <a:off x="9636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7" name="object 1307"/>
          <p:cNvSpPr/>
          <p:nvPr/>
        </p:nvSpPr>
        <p:spPr>
          <a:xfrm>
            <a:off x="96440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8" name="object 1308"/>
          <p:cNvSpPr/>
          <p:nvPr/>
        </p:nvSpPr>
        <p:spPr>
          <a:xfrm>
            <a:off x="9650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9" name="object 1309"/>
          <p:cNvSpPr/>
          <p:nvPr/>
        </p:nvSpPr>
        <p:spPr>
          <a:xfrm>
            <a:off x="9657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0" name="object 1310"/>
          <p:cNvSpPr/>
          <p:nvPr/>
        </p:nvSpPr>
        <p:spPr>
          <a:xfrm>
            <a:off x="9664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1" name="object 1311"/>
          <p:cNvSpPr/>
          <p:nvPr/>
        </p:nvSpPr>
        <p:spPr>
          <a:xfrm>
            <a:off x="9672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2" name="object 1312"/>
          <p:cNvSpPr/>
          <p:nvPr/>
        </p:nvSpPr>
        <p:spPr>
          <a:xfrm>
            <a:off x="9679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3" name="object 1313"/>
          <p:cNvSpPr/>
          <p:nvPr/>
        </p:nvSpPr>
        <p:spPr>
          <a:xfrm>
            <a:off x="9686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4" name="object 1314"/>
          <p:cNvSpPr/>
          <p:nvPr/>
        </p:nvSpPr>
        <p:spPr>
          <a:xfrm>
            <a:off x="9694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5" name="object 1315"/>
          <p:cNvSpPr/>
          <p:nvPr/>
        </p:nvSpPr>
        <p:spPr>
          <a:xfrm>
            <a:off x="9701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6" name="object 1316"/>
          <p:cNvSpPr/>
          <p:nvPr/>
        </p:nvSpPr>
        <p:spPr>
          <a:xfrm>
            <a:off x="9707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7" name="object 1317"/>
          <p:cNvSpPr/>
          <p:nvPr/>
        </p:nvSpPr>
        <p:spPr>
          <a:xfrm>
            <a:off x="9715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8" name="object 1318"/>
          <p:cNvSpPr/>
          <p:nvPr/>
        </p:nvSpPr>
        <p:spPr>
          <a:xfrm>
            <a:off x="97225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9" name="object 1319"/>
          <p:cNvSpPr/>
          <p:nvPr/>
        </p:nvSpPr>
        <p:spPr>
          <a:xfrm>
            <a:off x="9729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0" name="object 1320"/>
          <p:cNvSpPr/>
          <p:nvPr/>
        </p:nvSpPr>
        <p:spPr>
          <a:xfrm>
            <a:off x="9737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1" name="object 1321"/>
          <p:cNvSpPr/>
          <p:nvPr/>
        </p:nvSpPr>
        <p:spPr>
          <a:xfrm>
            <a:off x="9744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2" name="object 1322"/>
          <p:cNvSpPr/>
          <p:nvPr/>
        </p:nvSpPr>
        <p:spPr>
          <a:xfrm>
            <a:off x="97518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3" name="object 1323"/>
          <p:cNvSpPr/>
          <p:nvPr/>
        </p:nvSpPr>
        <p:spPr>
          <a:xfrm>
            <a:off x="9759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4" name="object 1324"/>
          <p:cNvSpPr/>
          <p:nvPr/>
        </p:nvSpPr>
        <p:spPr>
          <a:xfrm>
            <a:off x="9765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5" name="object 1325"/>
          <p:cNvSpPr/>
          <p:nvPr/>
        </p:nvSpPr>
        <p:spPr>
          <a:xfrm>
            <a:off x="97728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6" name="object 1326"/>
          <p:cNvSpPr/>
          <p:nvPr/>
        </p:nvSpPr>
        <p:spPr>
          <a:xfrm>
            <a:off x="9780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7" name="object 1327"/>
          <p:cNvSpPr/>
          <p:nvPr/>
        </p:nvSpPr>
        <p:spPr>
          <a:xfrm>
            <a:off x="9787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8" name="object 1328"/>
          <p:cNvSpPr/>
          <p:nvPr/>
        </p:nvSpPr>
        <p:spPr>
          <a:xfrm>
            <a:off x="9794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9" name="object 1329"/>
          <p:cNvSpPr/>
          <p:nvPr/>
        </p:nvSpPr>
        <p:spPr>
          <a:xfrm>
            <a:off x="9802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0" name="object 1330"/>
          <p:cNvSpPr/>
          <p:nvPr/>
        </p:nvSpPr>
        <p:spPr>
          <a:xfrm>
            <a:off x="9809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1" name="object 1331"/>
          <p:cNvSpPr/>
          <p:nvPr/>
        </p:nvSpPr>
        <p:spPr>
          <a:xfrm>
            <a:off x="9816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2" name="object 1332"/>
          <p:cNvSpPr/>
          <p:nvPr/>
        </p:nvSpPr>
        <p:spPr>
          <a:xfrm>
            <a:off x="98230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3" name="object 1333"/>
          <p:cNvSpPr/>
          <p:nvPr/>
        </p:nvSpPr>
        <p:spPr>
          <a:xfrm>
            <a:off x="98303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4" name="object 1334"/>
          <p:cNvSpPr/>
          <p:nvPr/>
        </p:nvSpPr>
        <p:spPr>
          <a:xfrm>
            <a:off x="9837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5" name="object 1335"/>
          <p:cNvSpPr/>
          <p:nvPr/>
        </p:nvSpPr>
        <p:spPr>
          <a:xfrm>
            <a:off x="9845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6" name="object 1336"/>
          <p:cNvSpPr/>
          <p:nvPr/>
        </p:nvSpPr>
        <p:spPr>
          <a:xfrm>
            <a:off x="98523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7" name="object 1337"/>
          <p:cNvSpPr/>
          <p:nvPr/>
        </p:nvSpPr>
        <p:spPr>
          <a:xfrm>
            <a:off x="9859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8" name="object 1338"/>
          <p:cNvSpPr/>
          <p:nvPr/>
        </p:nvSpPr>
        <p:spPr>
          <a:xfrm>
            <a:off x="9867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9" name="object 1339"/>
          <p:cNvSpPr/>
          <p:nvPr/>
        </p:nvSpPr>
        <p:spPr>
          <a:xfrm>
            <a:off x="9874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0" name="object 1340"/>
          <p:cNvSpPr/>
          <p:nvPr/>
        </p:nvSpPr>
        <p:spPr>
          <a:xfrm>
            <a:off x="9880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1" name="object 1341"/>
          <p:cNvSpPr/>
          <p:nvPr/>
        </p:nvSpPr>
        <p:spPr>
          <a:xfrm>
            <a:off x="9887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2" name="object 1342"/>
          <p:cNvSpPr/>
          <p:nvPr/>
        </p:nvSpPr>
        <p:spPr>
          <a:xfrm>
            <a:off x="9895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3" name="object 1343"/>
          <p:cNvSpPr/>
          <p:nvPr/>
        </p:nvSpPr>
        <p:spPr>
          <a:xfrm>
            <a:off x="9902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4" name="object 1344"/>
          <p:cNvSpPr/>
          <p:nvPr/>
        </p:nvSpPr>
        <p:spPr>
          <a:xfrm>
            <a:off x="9909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5" name="object 1345"/>
          <p:cNvSpPr/>
          <p:nvPr/>
        </p:nvSpPr>
        <p:spPr>
          <a:xfrm>
            <a:off x="9917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6" name="object 1346"/>
          <p:cNvSpPr/>
          <p:nvPr/>
        </p:nvSpPr>
        <p:spPr>
          <a:xfrm>
            <a:off x="9924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7" name="object 1347"/>
          <p:cNvSpPr/>
          <p:nvPr/>
        </p:nvSpPr>
        <p:spPr>
          <a:xfrm>
            <a:off x="99319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8" name="object 1348"/>
          <p:cNvSpPr/>
          <p:nvPr/>
        </p:nvSpPr>
        <p:spPr>
          <a:xfrm>
            <a:off x="9938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9" name="object 1349"/>
          <p:cNvSpPr/>
          <p:nvPr/>
        </p:nvSpPr>
        <p:spPr>
          <a:xfrm>
            <a:off x="9945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0" name="object 1350"/>
          <p:cNvSpPr/>
          <p:nvPr/>
        </p:nvSpPr>
        <p:spPr>
          <a:xfrm>
            <a:off x="9952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1" name="object 1351"/>
          <p:cNvSpPr/>
          <p:nvPr/>
        </p:nvSpPr>
        <p:spPr>
          <a:xfrm>
            <a:off x="9960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2" name="object 1352"/>
          <p:cNvSpPr/>
          <p:nvPr/>
        </p:nvSpPr>
        <p:spPr>
          <a:xfrm>
            <a:off x="9967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3" name="object 1353"/>
          <p:cNvSpPr/>
          <p:nvPr/>
        </p:nvSpPr>
        <p:spPr>
          <a:xfrm>
            <a:off x="9974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4" name="object 1354"/>
          <p:cNvSpPr/>
          <p:nvPr/>
        </p:nvSpPr>
        <p:spPr>
          <a:xfrm>
            <a:off x="9982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5" name="object 1355"/>
          <p:cNvSpPr/>
          <p:nvPr/>
        </p:nvSpPr>
        <p:spPr>
          <a:xfrm>
            <a:off x="9989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6" name="object 1356"/>
          <p:cNvSpPr/>
          <p:nvPr/>
        </p:nvSpPr>
        <p:spPr>
          <a:xfrm>
            <a:off x="9995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7" name="object 1357"/>
          <p:cNvSpPr/>
          <p:nvPr/>
        </p:nvSpPr>
        <p:spPr>
          <a:xfrm>
            <a:off x="10003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8" name="object 1358"/>
          <p:cNvSpPr/>
          <p:nvPr/>
        </p:nvSpPr>
        <p:spPr>
          <a:xfrm>
            <a:off x="100104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9" name="object 1359"/>
          <p:cNvSpPr/>
          <p:nvPr/>
        </p:nvSpPr>
        <p:spPr>
          <a:xfrm>
            <a:off x="10017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0" name="object 1360"/>
          <p:cNvSpPr/>
          <p:nvPr/>
        </p:nvSpPr>
        <p:spPr>
          <a:xfrm>
            <a:off x="10025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1" name="object 1361"/>
          <p:cNvSpPr/>
          <p:nvPr/>
        </p:nvSpPr>
        <p:spPr>
          <a:xfrm>
            <a:off x="100324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2" name="object 1362"/>
          <p:cNvSpPr/>
          <p:nvPr/>
        </p:nvSpPr>
        <p:spPr>
          <a:xfrm>
            <a:off x="100397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3" name="object 1363"/>
          <p:cNvSpPr/>
          <p:nvPr/>
        </p:nvSpPr>
        <p:spPr>
          <a:xfrm>
            <a:off x="10047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4" name="object 1364"/>
          <p:cNvSpPr/>
          <p:nvPr/>
        </p:nvSpPr>
        <p:spPr>
          <a:xfrm>
            <a:off x="10053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5" name="object 1365"/>
          <p:cNvSpPr/>
          <p:nvPr/>
        </p:nvSpPr>
        <p:spPr>
          <a:xfrm>
            <a:off x="100606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6" name="object 1366"/>
          <p:cNvSpPr/>
          <p:nvPr/>
        </p:nvSpPr>
        <p:spPr>
          <a:xfrm>
            <a:off x="10068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7" name="object 1367"/>
          <p:cNvSpPr/>
          <p:nvPr/>
        </p:nvSpPr>
        <p:spPr>
          <a:xfrm>
            <a:off x="10075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8" name="object 1368"/>
          <p:cNvSpPr/>
          <p:nvPr/>
        </p:nvSpPr>
        <p:spPr>
          <a:xfrm>
            <a:off x="10082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9" name="object 1369"/>
          <p:cNvSpPr/>
          <p:nvPr/>
        </p:nvSpPr>
        <p:spPr>
          <a:xfrm>
            <a:off x="10089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0" name="object 1370"/>
          <p:cNvSpPr/>
          <p:nvPr/>
        </p:nvSpPr>
        <p:spPr>
          <a:xfrm>
            <a:off x="10097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1" name="object 1371"/>
          <p:cNvSpPr/>
          <p:nvPr/>
        </p:nvSpPr>
        <p:spPr>
          <a:xfrm>
            <a:off x="10104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2" name="object 1372"/>
          <p:cNvSpPr/>
          <p:nvPr/>
        </p:nvSpPr>
        <p:spPr>
          <a:xfrm>
            <a:off x="101109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3" name="object 1373"/>
          <p:cNvSpPr/>
          <p:nvPr/>
        </p:nvSpPr>
        <p:spPr>
          <a:xfrm>
            <a:off x="101182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4" name="object 1374"/>
          <p:cNvSpPr/>
          <p:nvPr/>
        </p:nvSpPr>
        <p:spPr>
          <a:xfrm>
            <a:off x="10125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5" name="object 1375"/>
          <p:cNvSpPr/>
          <p:nvPr/>
        </p:nvSpPr>
        <p:spPr>
          <a:xfrm>
            <a:off x="10132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6" name="object 1376"/>
          <p:cNvSpPr/>
          <p:nvPr/>
        </p:nvSpPr>
        <p:spPr>
          <a:xfrm>
            <a:off x="101402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7" name="object 1377"/>
          <p:cNvSpPr/>
          <p:nvPr/>
        </p:nvSpPr>
        <p:spPr>
          <a:xfrm>
            <a:off x="10147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8" name="object 1378"/>
          <p:cNvSpPr/>
          <p:nvPr/>
        </p:nvSpPr>
        <p:spPr>
          <a:xfrm>
            <a:off x="10154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9" name="object 1379"/>
          <p:cNvSpPr/>
          <p:nvPr/>
        </p:nvSpPr>
        <p:spPr>
          <a:xfrm>
            <a:off x="101622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0" name="object 1380"/>
          <p:cNvSpPr/>
          <p:nvPr/>
        </p:nvSpPr>
        <p:spPr>
          <a:xfrm>
            <a:off x="10168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1" name="object 1381"/>
          <p:cNvSpPr/>
          <p:nvPr/>
        </p:nvSpPr>
        <p:spPr>
          <a:xfrm>
            <a:off x="10175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2" name="object 1382"/>
          <p:cNvSpPr/>
          <p:nvPr/>
        </p:nvSpPr>
        <p:spPr>
          <a:xfrm>
            <a:off x="10183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3" name="object 1383"/>
          <p:cNvSpPr/>
          <p:nvPr/>
        </p:nvSpPr>
        <p:spPr>
          <a:xfrm>
            <a:off x="10190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4" name="object 1384"/>
          <p:cNvSpPr/>
          <p:nvPr/>
        </p:nvSpPr>
        <p:spPr>
          <a:xfrm>
            <a:off x="10197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5" name="object 1385"/>
          <p:cNvSpPr/>
          <p:nvPr/>
        </p:nvSpPr>
        <p:spPr>
          <a:xfrm>
            <a:off x="10205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6" name="object 1386"/>
          <p:cNvSpPr/>
          <p:nvPr/>
        </p:nvSpPr>
        <p:spPr>
          <a:xfrm>
            <a:off x="10212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7" name="object 1387"/>
          <p:cNvSpPr/>
          <p:nvPr/>
        </p:nvSpPr>
        <p:spPr>
          <a:xfrm>
            <a:off x="102197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8" name="object 1388"/>
          <p:cNvSpPr/>
          <p:nvPr/>
        </p:nvSpPr>
        <p:spPr>
          <a:xfrm>
            <a:off x="10226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9" name="object 1389"/>
          <p:cNvSpPr/>
          <p:nvPr/>
        </p:nvSpPr>
        <p:spPr>
          <a:xfrm>
            <a:off x="10233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0" name="object 1390"/>
          <p:cNvSpPr/>
          <p:nvPr/>
        </p:nvSpPr>
        <p:spPr>
          <a:xfrm>
            <a:off x="102407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1" name="object 1391"/>
          <p:cNvSpPr/>
          <p:nvPr/>
        </p:nvSpPr>
        <p:spPr>
          <a:xfrm>
            <a:off x="10248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2" name="object 1392"/>
          <p:cNvSpPr/>
          <p:nvPr/>
        </p:nvSpPr>
        <p:spPr>
          <a:xfrm>
            <a:off x="10255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3" name="object 1393"/>
          <p:cNvSpPr/>
          <p:nvPr/>
        </p:nvSpPr>
        <p:spPr>
          <a:xfrm>
            <a:off x="10262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4" name="object 1394"/>
          <p:cNvSpPr/>
          <p:nvPr/>
        </p:nvSpPr>
        <p:spPr>
          <a:xfrm>
            <a:off x="102700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5" name="object 1395"/>
          <p:cNvSpPr/>
          <p:nvPr/>
        </p:nvSpPr>
        <p:spPr>
          <a:xfrm>
            <a:off x="10277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6" name="object 1396"/>
          <p:cNvSpPr/>
          <p:nvPr/>
        </p:nvSpPr>
        <p:spPr>
          <a:xfrm>
            <a:off x="10283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7" name="object 1397"/>
          <p:cNvSpPr/>
          <p:nvPr/>
        </p:nvSpPr>
        <p:spPr>
          <a:xfrm>
            <a:off x="10290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8" name="object 1398"/>
          <p:cNvSpPr/>
          <p:nvPr/>
        </p:nvSpPr>
        <p:spPr>
          <a:xfrm>
            <a:off x="102983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9" name="object 1399"/>
          <p:cNvSpPr/>
          <p:nvPr/>
        </p:nvSpPr>
        <p:spPr>
          <a:xfrm>
            <a:off x="10305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0" name="object 1400"/>
          <p:cNvSpPr/>
          <p:nvPr/>
        </p:nvSpPr>
        <p:spPr>
          <a:xfrm>
            <a:off x="10312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1" name="object 1401"/>
          <p:cNvSpPr/>
          <p:nvPr/>
        </p:nvSpPr>
        <p:spPr>
          <a:xfrm>
            <a:off x="10320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2" name="object 1402"/>
          <p:cNvSpPr/>
          <p:nvPr/>
        </p:nvSpPr>
        <p:spPr>
          <a:xfrm>
            <a:off x="103276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3" name="object 1403"/>
          <p:cNvSpPr/>
          <p:nvPr/>
        </p:nvSpPr>
        <p:spPr>
          <a:xfrm>
            <a:off x="10334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4" name="object 1404"/>
          <p:cNvSpPr/>
          <p:nvPr/>
        </p:nvSpPr>
        <p:spPr>
          <a:xfrm>
            <a:off x="10341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5" name="object 1405"/>
          <p:cNvSpPr/>
          <p:nvPr/>
        </p:nvSpPr>
        <p:spPr>
          <a:xfrm>
            <a:off x="103485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6" name="object 1406"/>
          <p:cNvSpPr/>
          <p:nvPr/>
        </p:nvSpPr>
        <p:spPr>
          <a:xfrm>
            <a:off x="10355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7" name="object 1407"/>
          <p:cNvSpPr/>
          <p:nvPr/>
        </p:nvSpPr>
        <p:spPr>
          <a:xfrm>
            <a:off x="10363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8" name="object 1408"/>
          <p:cNvSpPr/>
          <p:nvPr/>
        </p:nvSpPr>
        <p:spPr>
          <a:xfrm>
            <a:off x="10370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9" name="object 1409"/>
          <p:cNvSpPr/>
          <p:nvPr/>
        </p:nvSpPr>
        <p:spPr>
          <a:xfrm>
            <a:off x="103778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0" name="object 1410"/>
          <p:cNvSpPr/>
          <p:nvPr/>
        </p:nvSpPr>
        <p:spPr>
          <a:xfrm>
            <a:off x="10385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1" name="object 1411"/>
          <p:cNvSpPr/>
          <p:nvPr/>
        </p:nvSpPr>
        <p:spPr>
          <a:xfrm>
            <a:off x="10392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2" name="object 1412"/>
          <p:cNvSpPr/>
          <p:nvPr/>
        </p:nvSpPr>
        <p:spPr>
          <a:xfrm>
            <a:off x="103987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3" name="object 1413"/>
          <p:cNvSpPr/>
          <p:nvPr/>
        </p:nvSpPr>
        <p:spPr>
          <a:xfrm>
            <a:off x="104061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4" name="object 1414"/>
          <p:cNvSpPr/>
          <p:nvPr/>
        </p:nvSpPr>
        <p:spPr>
          <a:xfrm>
            <a:off x="10413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5" name="object 1415"/>
          <p:cNvSpPr/>
          <p:nvPr/>
        </p:nvSpPr>
        <p:spPr>
          <a:xfrm>
            <a:off x="10420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6" name="object 1416"/>
          <p:cNvSpPr/>
          <p:nvPr/>
        </p:nvSpPr>
        <p:spPr>
          <a:xfrm>
            <a:off x="104281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7" name="object 1417"/>
          <p:cNvSpPr/>
          <p:nvPr/>
        </p:nvSpPr>
        <p:spPr>
          <a:xfrm>
            <a:off x="10435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8" name="object 1418"/>
          <p:cNvSpPr/>
          <p:nvPr/>
        </p:nvSpPr>
        <p:spPr>
          <a:xfrm>
            <a:off x="10442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9" name="object 1419"/>
          <p:cNvSpPr/>
          <p:nvPr/>
        </p:nvSpPr>
        <p:spPr>
          <a:xfrm>
            <a:off x="10450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0" name="object 1420"/>
          <p:cNvSpPr/>
          <p:nvPr/>
        </p:nvSpPr>
        <p:spPr>
          <a:xfrm>
            <a:off x="104563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1" name="object 1421"/>
          <p:cNvSpPr/>
          <p:nvPr/>
        </p:nvSpPr>
        <p:spPr>
          <a:xfrm>
            <a:off x="10463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2" name="object 1422"/>
          <p:cNvSpPr/>
          <p:nvPr/>
        </p:nvSpPr>
        <p:spPr>
          <a:xfrm>
            <a:off x="10471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3" name="object 1423"/>
          <p:cNvSpPr/>
          <p:nvPr/>
        </p:nvSpPr>
        <p:spPr>
          <a:xfrm>
            <a:off x="10478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4" name="object 1424"/>
          <p:cNvSpPr/>
          <p:nvPr/>
        </p:nvSpPr>
        <p:spPr>
          <a:xfrm>
            <a:off x="104856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5" name="object 1425"/>
          <p:cNvSpPr/>
          <p:nvPr/>
        </p:nvSpPr>
        <p:spPr>
          <a:xfrm>
            <a:off x="10493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6" name="object 1426"/>
          <p:cNvSpPr/>
          <p:nvPr/>
        </p:nvSpPr>
        <p:spPr>
          <a:xfrm>
            <a:off x="10500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7" name="object 1427"/>
          <p:cNvSpPr/>
          <p:nvPr/>
        </p:nvSpPr>
        <p:spPr>
          <a:xfrm>
            <a:off x="105076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8" name="object 1428"/>
          <p:cNvSpPr/>
          <p:nvPr/>
        </p:nvSpPr>
        <p:spPr>
          <a:xfrm>
            <a:off x="10513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9" name="object 1429"/>
          <p:cNvSpPr/>
          <p:nvPr/>
        </p:nvSpPr>
        <p:spPr>
          <a:xfrm>
            <a:off x="10521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0" name="object 1430"/>
          <p:cNvSpPr/>
          <p:nvPr/>
        </p:nvSpPr>
        <p:spPr>
          <a:xfrm>
            <a:off x="10528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1" name="object 1431"/>
          <p:cNvSpPr/>
          <p:nvPr/>
        </p:nvSpPr>
        <p:spPr>
          <a:xfrm>
            <a:off x="10535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2" name="object 1432"/>
          <p:cNvSpPr/>
          <p:nvPr/>
        </p:nvSpPr>
        <p:spPr>
          <a:xfrm>
            <a:off x="10543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3" name="object 1433"/>
          <p:cNvSpPr/>
          <p:nvPr/>
        </p:nvSpPr>
        <p:spPr>
          <a:xfrm>
            <a:off x="10550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4" name="object 1434"/>
          <p:cNvSpPr/>
          <p:nvPr/>
        </p:nvSpPr>
        <p:spPr>
          <a:xfrm>
            <a:off x="10557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5" name="object 1435"/>
          <p:cNvSpPr/>
          <p:nvPr/>
        </p:nvSpPr>
        <p:spPr>
          <a:xfrm>
            <a:off x="10565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6" name="object 1436"/>
          <p:cNvSpPr/>
          <p:nvPr/>
        </p:nvSpPr>
        <p:spPr>
          <a:xfrm>
            <a:off x="10571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7" name="object 1437"/>
          <p:cNvSpPr/>
          <p:nvPr/>
        </p:nvSpPr>
        <p:spPr>
          <a:xfrm>
            <a:off x="10578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8" name="object 1438"/>
          <p:cNvSpPr/>
          <p:nvPr/>
        </p:nvSpPr>
        <p:spPr>
          <a:xfrm>
            <a:off x="105861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9" name="object 1439"/>
          <p:cNvSpPr/>
          <p:nvPr/>
        </p:nvSpPr>
        <p:spPr>
          <a:xfrm>
            <a:off x="10593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0" name="object 1440"/>
          <p:cNvSpPr/>
          <p:nvPr/>
        </p:nvSpPr>
        <p:spPr>
          <a:xfrm>
            <a:off x="10600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1" name="object 1441"/>
          <p:cNvSpPr/>
          <p:nvPr/>
        </p:nvSpPr>
        <p:spPr>
          <a:xfrm>
            <a:off x="10608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2" name="object 1442"/>
          <p:cNvSpPr/>
          <p:nvPr/>
        </p:nvSpPr>
        <p:spPr>
          <a:xfrm>
            <a:off x="106154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3" name="object 1443"/>
          <p:cNvSpPr/>
          <p:nvPr/>
        </p:nvSpPr>
        <p:spPr>
          <a:xfrm>
            <a:off x="10622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4" name="object 1444"/>
          <p:cNvSpPr/>
          <p:nvPr/>
        </p:nvSpPr>
        <p:spPr>
          <a:xfrm>
            <a:off x="10629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5" name="object 1445"/>
          <p:cNvSpPr/>
          <p:nvPr/>
        </p:nvSpPr>
        <p:spPr>
          <a:xfrm>
            <a:off x="106364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6" name="object 1446"/>
          <p:cNvSpPr/>
          <p:nvPr/>
        </p:nvSpPr>
        <p:spPr>
          <a:xfrm>
            <a:off x="10643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7" name="object 1447"/>
          <p:cNvSpPr/>
          <p:nvPr/>
        </p:nvSpPr>
        <p:spPr>
          <a:xfrm>
            <a:off x="10651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8" name="object 1448"/>
          <p:cNvSpPr/>
          <p:nvPr/>
        </p:nvSpPr>
        <p:spPr>
          <a:xfrm>
            <a:off x="10658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9" name="object 1449"/>
          <p:cNvSpPr/>
          <p:nvPr/>
        </p:nvSpPr>
        <p:spPr>
          <a:xfrm>
            <a:off x="10665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0" name="object 1450"/>
          <p:cNvSpPr/>
          <p:nvPr/>
        </p:nvSpPr>
        <p:spPr>
          <a:xfrm>
            <a:off x="10673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1" name="object 1451"/>
          <p:cNvSpPr/>
          <p:nvPr/>
        </p:nvSpPr>
        <p:spPr>
          <a:xfrm>
            <a:off x="10680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2" name="object 1452"/>
          <p:cNvSpPr/>
          <p:nvPr/>
        </p:nvSpPr>
        <p:spPr>
          <a:xfrm>
            <a:off x="106866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3" name="object 1453"/>
          <p:cNvSpPr/>
          <p:nvPr/>
        </p:nvSpPr>
        <p:spPr>
          <a:xfrm>
            <a:off x="106939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4" name="object 1454"/>
          <p:cNvSpPr/>
          <p:nvPr/>
        </p:nvSpPr>
        <p:spPr>
          <a:xfrm>
            <a:off x="10701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5" name="object 1455"/>
          <p:cNvSpPr/>
          <p:nvPr/>
        </p:nvSpPr>
        <p:spPr>
          <a:xfrm>
            <a:off x="10708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6" name="object 1456"/>
          <p:cNvSpPr/>
          <p:nvPr/>
        </p:nvSpPr>
        <p:spPr>
          <a:xfrm>
            <a:off x="107159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7" name="object 1457"/>
          <p:cNvSpPr/>
          <p:nvPr/>
        </p:nvSpPr>
        <p:spPr>
          <a:xfrm>
            <a:off x="10723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8" name="object 1458"/>
          <p:cNvSpPr/>
          <p:nvPr/>
        </p:nvSpPr>
        <p:spPr>
          <a:xfrm>
            <a:off x="10730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9" name="object 1459"/>
          <p:cNvSpPr/>
          <p:nvPr/>
        </p:nvSpPr>
        <p:spPr>
          <a:xfrm>
            <a:off x="10737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0" name="object 1460"/>
          <p:cNvSpPr/>
          <p:nvPr/>
        </p:nvSpPr>
        <p:spPr>
          <a:xfrm>
            <a:off x="10744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1" name="object 1461"/>
          <p:cNvSpPr/>
          <p:nvPr/>
        </p:nvSpPr>
        <p:spPr>
          <a:xfrm>
            <a:off x="10751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2" name="object 1462"/>
          <p:cNvSpPr/>
          <p:nvPr/>
        </p:nvSpPr>
        <p:spPr>
          <a:xfrm>
            <a:off x="10758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3" name="object 1463"/>
          <p:cNvSpPr/>
          <p:nvPr/>
        </p:nvSpPr>
        <p:spPr>
          <a:xfrm>
            <a:off x="10766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4" name="object 1464"/>
          <p:cNvSpPr/>
          <p:nvPr/>
        </p:nvSpPr>
        <p:spPr>
          <a:xfrm>
            <a:off x="10773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5" name="object 1465"/>
          <p:cNvSpPr/>
          <p:nvPr/>
        </p:nvSpPr>
        <p:spPr>
          <a:xfrm>
            <a:off x="10780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6" name="object 1466"/>
          <p:cNvSpPr/>
          <p:nvPr/>
        </p:nvSpPr>
        <p:spPr>
          <a:xfrm>
            <a:off x="10788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7" name="object 1467"/>
          <p:cNvSpPr/>
          <p:nvPr/>
        </p:nvSpPr>
        <p:spPr>
          <a:xfrm>
            <a:off x="107955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8" name="object 1468"/>
          <p:cNvSpPr/>
          <p:nvPr/>
        </p:nvSpPr>
        <p:spPr>
          <a:xfrm>
            <a:off x="10801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9" name="object 1469"/>
          <p:cNvSpPr/>
          <p:nvPr/>
        </p:nvSpPr>
        <p:spPr>
          <a:xfrm>
            <a:off x="10809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0" name="object 1470"/>
          <p:cNvSpPr/>
          <p:nvPr/>
        </p:nvSpPr>
        <p:spPr>
          <a:xfrm>
            <a:off x="10816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1" name="object 1471"/>
          <p:cNvSpPr/>
          <p:nvPr/>
        </p:nvSpPr>
        <p:spPr>
          <a:xfrm>
            <a:off x="10823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2" name="object 1472"/>
          <p:cNvSpPr/>
          <p:nvPr/>
        </p:nvSpPr>
        <p:spPr>
          <a:xfrm>
            <a:off x="10831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3" name="object 1473"/>
          <p:cNvSpPr/>
          <p:nvPr/>
        </p:nvSpPr>
        <p:spPr>
          <a:xfrm>
            <a:off x="10838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4" name="object 1474"/>
          <p:cNvSpPr/>
          <p:nvPr/>
        </p:nvSpPr>
        <p:spPr>
          <a:xfrm>
            <a:off x="10845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5" name="object 1475"/>
          <p:cNvSpPr/>
          <p:nvPr/>
        </p:nvSpPr>
        <p:spPr>
          <a:xfrm>
            <a:off x="10853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6" name="object 1476"/>
          <p:cNvSpPr/>
          <p:nvPr/>
        </p:nvSpPr>
        <p:spPr>
          <a:xfrm>
            <a:off x="10859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7" name="object 1477"/>
          <p:cNvSpPr/>
          <p:nvPr/>
        </p:nvSpPr>
        <p:spPr>
          <a:xfrm>
            <a:off x="10866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8" name="object 1478"/>
          <p:cNvSpPr/>
          <p:nvPr/>
        </p:nvSpPr>
        <p:spPr>
          <a:xfrm>
            <a:off x="108740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9" name="object 1479"/>
          <p:cNvSpPr/>
          <p:nvPr/>
        </p:nvSpPr>
        <p:spPr>
          <a:xfrm>
            <a:off x="10881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0" name="object 1480"/>
          <p:cNvSpPr/>
          <p:nvPr/>
        </p:nvSpPr>
        <p:spPr>
          <a:xfrm>
            <a:off x="10888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1" name="object 1481"/>
          <p:cNvSpPr/>
          <p:nvPr/>
        </p:nvSpPr>
        <p:spPr>
          <a:xfrm>
            <a:off x="10896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2" name="object 1482"/>
          <p:cNvSpPr/>
          <p:nvPr/>
        </p:nvSpPr>
        <p:spPr>
          <a:xfrm>
            <a:off x="10903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3" name="object 1483"/>
          <p:cNvSpPr/>
          <p:nvPr/>
        </p:nvSpPr>
        <p:spPr>
          <a:xfrm>
            <a:off x="10910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4" name="object 1484"/>
          <p:cNvSpPr/>
          <p:nvPr/>
        </p:nvSpPr>
        <p:spPr>
          <a:xfrm>
            <a:off x="10916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5" name="object 1485"/>
          <p:cNvSpPr/>
          <p:nvPr/>
        </p:nvSpPr>
        <p:spPr>
          <a:xfrm>
            <a:off x="109242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6" name="object 1486"/>
          <p:cNvSpPr/>
          <p:nvPr/>
        </p:nvSpPr>
        <p:spPr>
          <a:xfrm>
            <a:off x="10931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7" name="object 1487"/>
          <p:cNvSpPr/>
          <p:nvPr/>
        </p:nvSpPr>
        <p:spPr>
          <a:xfrm>
            <a:off x="10938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8" name="object 1488"/>
          <p:cNvSpPr/>
          <p:nvPr/>
        </p:nvSpPr>
        <p:spPr>
          <a:xfrm>
            <a:off x="10946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9" name="object 1489"/>
          <p:cNvSpPr/>
          <p:nvPr/>
        </p:nvSpPr>
        <p:spPr>
          <a:xfrm>
            <a:off x="10953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0" name="object 1490"/>
          <p:cNvSpPr/>
          <p:nvPr/>
        </p:nvSpPr>
        <p:spPr>
          <a:xfrm>
            <a:off x="10960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1" name="object 1491"/>
          <p:cNvSpPr/>
          <p:nvPr/>
        </p:nvSpPr>
        <p:spPr>
          <a:xfrm>
            <a:off x="10968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2" name="object 1492"/>
          <p:cNvSpPr/>
          <p:nvPr/>
        </p:nvSpPr>
        <p:spPr>
          <a:xfrm>
            <a:off x="10974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3" name="object 1493"/>
          <p:cNvSpPr/>
          <p:nvPr/>
        </p:nvSpPr>
        <p:spPr>
          <a:xfrm>
            <a:off x="10981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4" name="object 1494"/>
          <p:cNvSpPr/>
          <p:nvPr/>
        </p:nvSpPr>
        <p:spPr>
          <a:xfrm>
            <a:off x="10989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5" name="object 1495"/>
          <p:cNvSpPr/>
          <p:nvPr/>
        </p:nvSpPr>
        <p:spPr>
          <a:xfrm>
            <a:off x="10996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6" name="object 1496"/>
          <p:cNvSpPr/>
          <p:nvPr/>
        </p:nvSpPr>
        <p:spPr>
          <a:xfrm>
            <a:off x="110038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7" name="object 1497"/>
          <p:cNvSpPr/>
          <p:nvPr/>
        </p:nvSpPr>
        <p:spPr>
          <a:xfrm>
            <a:off x="11011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8" name="object 1498"/>
          <p:cNvSpPr/>
          <p:nvPr/>
        </p:nvSpPr>
        <p:spPr>
          <a:xfrm>
            <a:off x="11018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9" name="object 1499"/>
          <p:cNvSpPr/>
          <p:nvPr/>
        </p:nvSpPr>
        <p:spPr>
          <a:xfrm>
            <a:off x="11025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0" name="object 1500"/>
          <p:cNvSpPr/>
          <p:nvPr/>
        </p:nvSpPr>
        <p:spPr>
          <a:xfrm>
            <a:off x="11032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1" name="object 1501"/>
          <p:cNvSpPr/>
          <p:nvPr/>
        </p:nvSpPr>
        <p:spPr>
          <a:xfrm>
            <a:off x="11039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2" name="object 1502"/>
          <p:cNvSpPr/>
          <p:nvPr/>
        </p:nvSpPr>
        <p:spPr>
          <a:xfrm>
            <a:off x="11046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3" name="object 1503"/>
          <p:cNvSpPr/>
          <p:nvPr/>
        </p:nvSpPr>
        <p:spPr>
          <a:xfrm>
            <a:off x="110540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4" name="object 1504"/>
          <p:cNvSpPr/>
          <p:nvPr/>
        </p:nvSpPr>
        <p:spPr>
          <a:xfrm>
            <a:off x="11061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5" name="object 1505"/>
          <p:cNvSpPr/>
          <p:nvPr/>
        </p:nvSpPr>
        <p:spPr>
          <a:xfrm>
            <a:off x="11068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6" name="object 1506"/>
          <p:cNvSpPr/>
          <p:nvPr/>
        </p:nvSpPr>
        <p:spPr>
          <a:xfrm>
            <a:off x="11076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7" name="object 1507"/>
          <p:cNvSpPr/>
          <p:nvPr/>
        </p:nvSpPr>
        <p:spPr>
          <a:xfrm>
            <a:off x="110833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8" name="object 1508"/>
          <p:cNvSpPr/>
          <p:nvPr/>
        </p:nvSpPr>
        <p:spPr>
          <a:xfrm>
            <a:off x="11089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9" name="object 1509"/>
          <p:cNvSpPr/>
          <p:nvPr/>
        </p:nvSpPr>
        <p:spPr>
          <a:xfrm>
            <a:off x="11097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0" name="object 1510"/>
          <p:cNvSpPr/>
          <p:nvPr/>
        </p:nvSpPr>
        <p:spPr>
          <a:xfrm>
            <a:off x="11104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1" name="object 1511"/>
          <p:cNvSpPr/>
          <p:nvPr/>
        </p:nvSpPr>
        <p:spPr>
          <a:xfrm>
            <a:off x="111116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2" name="object 1512"/>
          <p:cNvSpPr/>
          <p:nvPr/>
        </p:nvSpPr>
        <p:spPr>
          <a:xfrm>
            <a:off x="11118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3" name="object 1513"/>
          <p:cNvSpPr/>
          <p:nvPr/>
        </p:nvSpPr>
        <p:spPr>
          <a:xfrm>
            <a:off x="11126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4" name="object 1514"/>
          <p:cNvSpPr/>
          <p:nvPr/>
        </p:nvSpPr>
        <p:spPr>
          <a:xfrm>
            <a:off x="111336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5" name="object 1515"/>
          <p:cNvSpPr/>
          <p:nvPr/>
        </p:nvSpPr>
        <p:spPr>
          <a:xfrm>
            <a:off x="11140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6" name="object 1516"/>
          <p:cNvSpPr/>
          <p:nvPr/>
        </p:nvSpPr>
        <p:spPr>
          <a:xfrm>
            <a:off x="11147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7" name="object 1517"/>
          <p:cNvSpPr/>
          <p:nvPr/>
        </p:nvSpPr>
        <p:spPr>
          <a:xfrm>
            <a:off x="11154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8" name="object 1518"/>
          <p:cNvSpPr/>
          <p:nvPr/>
        </p:nvSpPr>
        <p:spPr>
          <a:xfrm>
            <a:off x="111619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9" name="object 1519"/>
          <p:cNvSpPr/>
          <p:nvPr/>
        </p:nvSpPr>
        <p:spPr>
          <a:xfrm>
            <a:off x="11169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0" name="object 1520"/>
          <p:cNvSpPr/>
          <p:nvPr/>
        </p:nvSpPr>
        <p:spPr>
          <a:xfrm>
            <a:off x="11176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1" name="object 1521"/>
          <p:cNvSpPr/>
          <p:nvPr/>
        </p:nvSpPr>
        <p:spPr>
          <a:xfrm>
            <a:off x="11183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2" name="object 1522"/>
          <p:cNvSpPr/>
          <p:nvPr/>
        </p:nvSpPr>
        <p:spPr>
          <a:xfrm>
            <a:off x="11191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3" name="object 1523"/>
          <p:cNvSpPr/>
          <p:nvPr/>
        </p:nvSpPr>
        <p:spPr>
          <a:xfrm>
            <a:off x="11198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4" name="object 1524"/>
          <p:cNvSpPr/>
          <p:nvPr/>
        </p:nvSpPr>
        <p:spPr>
          <a:xfrm>
            <a:off x="11204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5" name="object 1525"/>
          <p:cNvSpPr/>
          <p:nvPr/>
        </p:nvSpPr>
        <p:spPr>
          <a:xfrm>
            <a:off x="112121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6" name="object 1526"/>
          <p:cNvSpPr/>
          <p:nvPr/>
        </p:nvSpPr>
        <p:spPr>
          <a:xfrm>
            <a:off x="11219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7" name="object 1527"/>
          <p:cNvSpPr/>
          <p:nvPr/>
        </p:nvSpPr>
        <p:spPr>
          <a:xfrm>
            <a:off x="11226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8" name="object 1528"/>
          <p:cNvSpPr/>
          <p:nvPr/>
        </p:nvSpPr>
        <p:spPr>
          <a:xfrm>
            <a:off x="11234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9" name="object 1529"/>
          <p:cNvSpPr/>
          <p:nvPr/>
        </p:nvSpPr>
        <p:spPr>
          <a:xfrm>
            <a:off x="112414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0" name="object 1530"/>
          <p:cNvSpPr/>
          <p:nvPr/>
        </p:nvSpPr>
        <p:spPr>
          <a:xfrm>
            <a:off x="11248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1" name="object 1531"/>
          <p:cNvSpPr/>
          <p:nvPr/>
        </p:nvSpPr>
        <p:spPr>
          <a:xfrm>
            <a:off x="11256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2" name="object 1532"/>
          <p:cNvSpPr/>
          <p:nvPr/>
        </p:nvSpPr>
        <p:spPr>
          <a:xfrm>
            <a:off x="11262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3" name="object 1533"/>
          <p:cNvSpPr/>
          <p:nvPr/>
        </p:nvSpPr>
        <p:spPr>
          <a:xfrm>
            <a:off x="11269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4" name="object 1534"/>
          <p:cNvSpPr/>
          <p:nvPr/>
        </p:nvSpPr>
        <p:spPr>
          <a:xfrm>
            <a:off x="11277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5" name="object 1535"/>
          <p:cNvSpPr/>
          <p:nvPr/>
        </p:nvSpPr>
        <p:spPr>
          <a:xfrm>
            <a:off x="11284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6" name="object 1536"/>
          <p:cNvSpPr/>
          <p:nvPr/>
        </p:nvSpPr>
        <p:spPr>
          <a:xfrm>
            <a:off x="112917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7" name="object 1537"/>
          <p:cNvSpPr/>
          <p:nvPr/>
        </p:nvSpPr>
        <p:spPr>
          <a:xfrm>
            <a:off x="11299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8" name="object 1538"/>
          <p:cNvSpPr/>
          <p:nvPr/>
        </p:nvSpPr>
        <p:spPr>
          <a:xfrm>
            <a:off x="11306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9" name="object 1539"/>
          <p:cNvSpPr/>
          <p:nvPr/>
        </p:nvSpPr>
        <p:spPr>
          <a:xfrm>
            <a:off x="11313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0" name="object 1540"/>
          <p:cNvSpPr/>
          <p:nvPr/>
        </p:nvSpPr>
        <p:spPr>
          <a:xfrm>
            <a:off x="113199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1" name="object 1541"/>
          <p:cNvSpPr/>
          <p:nvPr/>
        </p:nvSpPr>
        <p:spPr>
          <a:xfrm>
            <a:off x="11327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2" name="object 1542"/>
          <p:cNvSpPr/>
          <p:nvPr/>
        </p:nvSpPr>
        <p:spPr>
          <a:xfrm>
            <a:off x="11334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3" name="object 1543"/>
          <p:cNvSpPr/>
          <p:nvPr/>
        </p:nvSpPr>
        <p:spPr>
          <a:xfrm>
            <a:off x="113419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4" name="object 1544"/>
          <p:cNvSpPr/>
          <p:nvPr/>
        </p:nvSpPr>
        <p:spPr>
          <a:xfrm>
            <a:off x="11349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5" name="object 1545"/>
          <p:cNvSpPr/>
          <p:nvPr/>
        </p:nvSpPr>
        <p:spPr>
          <a:xfrm>
            <a:off x="11356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6" name="object 1546"/>
          <p:cNvSpPr/>
          <p:nvPr/>
        </p:nvSpPr>
        <p:spPr>
          <a:xfrm>
            <a:off x="11363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7" name="object 1547"/>
          <p:cNvSpPr/>
          <p:nvPr/>
        </p:nvSpPr>
        <p:spPr>
          <a:xfrm>
            <a:off x="113712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8" name="object 1548"/>
          <p:cNvSpPr/>
          <p:nvPr/>
        </p:nvSpPr>
        <p:spPr>
          <a:xfrm>
            <a:off x="11377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9" name="object 1549"/>
          <p:cNvSpPr/>
          <p:nvPr/>
        </p:nvSpPr>
        <p:spPr>
          <a:xfrm>
            <a:off x="11384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0" name="object 1550"/>
          <p:cNvSpPr/>
          <p:nvPr/>
        </p:nvSpPr>
        <p:spPr>
          <a:xfrm>
            <a:off x="11392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1" name="object 1551"/>
          <p:cNvSpPr/>
          <p:nvPr/>
        </p:nvSpPr>
        <p:spPr>
          <a:xfrm>
            <a:off x="11399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2" name="object 1552"/>
          <p:cNvSpPr/>
          <p:nvPr/>
        </p:nvSpPr>
        <p:spPr>
          <a:xfrm>
            <a:off x="11406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3" name="object 1553"/>
          <p:cNvSpPr/>
          <p:nvPr/>
        </p:nvSpPr>
        <p:spPr>
          <a:xfrm>
            <a:off x="11414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4" name="object 1554"/>
          <p:cNvSpPr/>
          <p:nvPr/>
        </p:nvSpPr>
        <p:spPr>
          <a:xfrm>
            <a:off x="11421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5" name="object 1555"/>
          <p:cNvSpPr/>
          <p:nvPr/>
        </p:nvSpPr>
        <p:spPr>
          <a:xfrm>
            <a:off x="11428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6" name="object 1556"/>
          <p:cNvSpPr/>
          <p:nvPr/>
        </p:nvSpPr>
        <p:spPr>
          <a:xfrm>
            <a:off x="11435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7" name="object 1557"/>
          <p:cNvSpPr/>
          <p:nvPr/>
        </p:nvSpPr>
        <p:spPr>
          <a:xfrm>
            <a:off x="11442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8" name="object 1558"/>
          <p:cNvSpPr/>
          <p:nvPr/>
        </p:nvSpPr>
        <p:spPr>
          <a:xfrm>
            <a:off x="114497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9" name="object 1559"/>
          <p:cNvSpPr/>
          <p:nvPr/>
        </p:nvSpPr>
        <p:spPr>
          <a:xfrm>
            <a:off x="11457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0" name="object 1560"/>
          <p:cNvSpPr/>
          <p:nvPr/>
        </p:nvSpPr>
        <p:spPr>
          <a:xfrm>
            <a:off x="11464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1" name="object 1561"/>
          <p:cNvSpPr/>
          <p:nvPr/>
        </p:nvSpPr>
        <p:spPr>
          <a:xfrm>
            <a:off x="11471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2" name="object 1562"/>
          <p:cNvSpPr/>
          <p:nvPr/>
        </p:nvSpPr>
        <p:spPr>
          <a:xfrm>
            <a:off x="11479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3" name="object 1563"/>
          <p:cNvSpPr/>
          <p:nvPr/>
        </p:nvSpPr>
        <p:spPr>
          <a:xfrm>
            <a:off x="11486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4" name="object 1564"/>
          <p:cNvSpPr/>
          <p:nvPr/>
        </p:nvSpPr>
        <p:spPr>
          <a:xfrm>
            <a:off x="11492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5" name="object 1565"/>
          <p:cNvSpPr/>
          <p:nvPr/>
        </p:nvSpPr>
        <p:spPr>
          <a:xfrm>
            <a:off x="115000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6" name="object 1566"/>
          <p:cNvSpPr/>
          <p:nvPr/>
        </p:nvSpPr>
        <p:spPr>
          <a:xfrm>
            <a:off x="11507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7" name="object 1567"/>
          <p:cNvSpPr/>
          <p:nvPr/>
        </p:nvSpPr>
        <p:spPr>
          <a:xfrm>
            <a:off x="11514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8" name="object 1568"/>
          <p:cNvSpPr/>
          <p:nvPr/>
        </p:nvSpPr>
        <p:spPr>
          <a:xfrm>
            <a:off x="11521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9" name="object 1569"/>
          <p:cNvSpPr/>
          <p:nvPr/>
        </p:nvSpPr>
        <p:spPr>
          <a:xfrm>
            <a:off x="11529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0" name="object 1570"/>
          <p:cNvSpPr/>
          <p:nvPr/>
        </p:nvSpPr>
        <p:spPr>
          <a:xfrm>
            <a:off x="11536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1" name="object 1571"/>
          <p:cNvSpPr/>
          <p:nvPr/>
        </p:nvSpPr>
        <p:spPr>
          <a:xfrm>
            <a:off x="11543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2" name="object 1572"/>
          <p:cNvSpPr/>
          <p:nvPr/>
        </p:nvSpPr>
        <p:spPr>
          <a:xfrm>
            <a:off x="11550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3" name="object 1573"/>
          <p:cNvSpPr/>
          <p:nvPr/>
        </p:nvSpPr>
        <p:spPr>
          <a:xfrm>
            <a:off x="11557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4" name="object 1574"/>
          <p:cNvSpPr/>
          <p:nvPr/>
        </p:nvSpPr>
        <p:spPr>
          <a:xfrm>
            <a:off x="11564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5" name="object 1575"/>
          <p:cNvSpPr/>
          <p:nvPr/>
        </p:nvSpPr>
        <p:spPr>
          <a:xfrm>
            <a:off x="11572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6" name="object 1576"/>
          <p:cNvSpPr/>
          <p:nvPr/>
        </p:nvSpPr>
        <p:spPr>
          <a:xfrm>
            <a:off x="115795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7" name="object 1577"/>
          <p:cNvSpPr/>
          <p:nvPr/>
        </p:nvSpPr>
        <p:spPr>
          <a:xfrm>
            <a:off x="11586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8" name="object 1578"/>
          <p:cNvSpPr/>
          <p:nvPr/>
        </p:nvSpPr>
        <p:spPr>
          <a:xfrm>
            <a:off x="11594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9" name="object 1579"/>
          <p:cNvSpPr/>
          <p:nvPr/>
        </p:nvSpPr>
        <p:spPr>
          <a:xfrm>
            <a:off x="11601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0" name="object 1580"/>
          <p:cNvSpPr/>
          <p:nvPr/>
        </p:nvSpPr>
        <p:spPr>
          <a:xfrm>
            <a:off x="11607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1" name="object 1581"/>
          <p:cNvSpPr/>
          <p:nvPr/>
        </p:nvSpPr>
        <p:spPr>
          <a:xfrm>
            <a:off x="11615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2" name="object 1582"/>
          <p:cNvSpPr/>
          <p:nvPr/>
        </p:nvSpPr>
        <p:spPr>
          <a:xfrm>
            <a:off x="11622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3" name="object 1583"/>
          <p:cNvSpPr/>
          <p:nvPr/>
        </p:nvSpPr>
        <p:spPr>
          <a:xfrm>
            <a:off x="116298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4" name="object 1584"/>
          <p:cNvSpPr/>
          <p:nvPr/>
        </p:nvSpPr>
        <p:spPr>
          <a:xfrm>
            <a:off x="11637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5" name="object 1585"/>
          <p:cNvSpPr/>
          <p:nvPr/>
        </p:nvSpPr>
        <p:spPr>
          <a:xfrm>
            <a:off x="11644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6" name="object 1586"/>
          <p:cNvSpPr/>
          <p:nvPr/>
        </p:nvSpPr>
        <p:spPr>
          <a:xfrm>
            <a:off x="11651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7" name="object 1587"/>
          <p:cNvSpPr/>
          <p:nvPr/>
        </p:nvSpPr>
        <p:spPr>
          <a:xfrm>
            <a:off x="116591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8" name="object 1588"/>
          <p:cNvSpPr/>
          <p:nvPr/>
        </p:nvSpPr>
        <p:spPr>
          <a:xfrm>
            <a:off x="11665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9" name="object 1589"/>
          <p:cNvSpPr/>
          <p:nvPr/>
        </p:nvSpPr>
        <p:spPr>
          <a:xfrm>
            <a:off x="11672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0" name="object 1590"/>
          <p:cNvSpPr/>
          <p:nvPr/>
        </p:nvSpPr>
        <p:spPr>
          <a:xfrm>
            <a:off x="11680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1" name="object 1591"/>
          <p:cNvSpPr/>
          <p:nvPr/>
        </p:nvSpPr>
        <p:spPr>
          <a:xfrm>
            <a:off x="11687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2" name="object 1592"/>
          <p:cNvSpPr/>
          <p:nvPr/>
        </p:nvSpPr>
        <p:spPr>
          <a:xfrm>
            <a:off x="11694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3" name="object 1593"/>
          <p:cNvSpPr/>
          <p:nvPr/>
        </p:nvSpPr>
        <p:spPr>
          <a:xfrm>
            <a:off x="11702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4" name="object 1594"/>
          <p:cNvSpPr/>
          <p:nvPr/>
        </p:nvSpPr>
        <p:spPr>
          <a:xfrm>
            <a:off x="11709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5" name="object 1595"/>
          <p:cNvSpPr/>
          <p:nvPr/>
        </p:nvSpPr>
        <p:spPr>
          <a:xfrm>
            <a:off x="11716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6" name="object 1596"/>
          <p:cNvSpPr/>
          <p:nvPr/>
        </p:nvSpPr>
        <p:spPr>
          <a:xfrm>
            <a:off x="11722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7" name="object 1597"/>
          <p:cNvSpPr/>
          <p:nvPr/>
        </p:nvSpPr>
        <p:spPr>
          <a:xfrm>
            <a:off x="11730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8" name="object 1598"/>
          <p:cNvSpPr/>
          <p:nvPr/>
        </p:nvSpPr>
        <p:spPr>
          <a:xfrm>
            <a:off x="117376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9" name="object 1599"/>
          <p:cNvSpPr/>
          <p:nvPr/>
        </p:nvSpPr>
        <p:spPr>
          <a:xfrm>
            <a:off x="11744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0" name="object 1600"/>
          <p:cNvSpPr/>
          <p:nvPr/>
        </p:nvSpPr>
        <p:spPr>
          <a:xfrm>
            <a:off x="11752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1" name="object 1601"/>
          <p:cNvSpPr/>
          <p:nvPr/>
        </p:nvSpPr>
        <p:spPr>
          <a:xfrm>
            <a:off x="11759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2" name="object 1602"/>
          <p:cNvSpPr/>
          <p:nvPr/>
        </p:nvSpPr>
        <p:spPr>
          <a:xfrm>
            <a:off x="11766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3" name="object 1603"/>
          <p:cNvSpPr/>
          <p:nvPr/>
        </p:nvSpPr>
        <p:spPr>
          <a:xfrm>
            <a:off x="11774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4" name="object 1604"/>
          <p:cNvSpPr/>
          <p:nvPr/>
        </p:nvSpPr>
        <p:spPr>
          <a:xfrm>
            <a:off x="11780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5" name="object 1605"/>
          <p:cNvSpPr/>
          <p:nvPr/>
        </p:nvSpPr>
        <p:spPr>
          <a:xfrm>
            <a:off x="117878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6" name="object 1606"/>
          <p:cNvSpPr/>
          <p:nvPr/>
        </p:nvSpPr>
        <p:spPr>
          <a:xfrm>
            <a:off x="11795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7" name="object 1607"/>
          <p:cNvSpPr/>
          <p:nvPr/>
        </p:nvSpPr>
        <p:spPr>
          <a:xfrm>
            <a:off x="11802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8" name="object 1608"/>
          <p:cNvSpPr/>
          <p:nvPr/>
        </p:nvSpPr>
        <p:spPr>
          <a:xfrm>
            <a:off x="11809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9" name="object 1609"/>
          <p:cNvSpPr/>
          <p:nvPr/>
        </p:nvSpPr>
        <p:spPr>
          <a:xfrm>
            <a:off x="11817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0" name="object 1610"/>
          <p:cNvSpPr/>
          <p:nvPr/>
        </p:nvSpPr>
        <p:spPr>
          <a:xfrm>
            <a:off x="11824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1" name="object 1611"/>
          <p:cNvSpPr/>
          <p:nvPr/>
        </p:nvSpPr>
        <p:spPr>
          <a:xfrm>
            <a:off x="11831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2" name="object 1612"/>
          <p:cNvSpPr/>
          <p:nvPr/>
        </p:nvSpPr>
        <p:spPr>
          <a:xfrm>
            <a:off x="11838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3" name="object 1613"/>
          <p:cNvSpPr/>
          <p:nvPr/>
        </p:nvSpPr>
        <p:spPr>
          <a:xfrm>
            <a:off x="11845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4" name="object 1614"/>
          <p:cNvSpPr/>
          <p:nvPr/>
        </p:nvSpPr>
        <p:spPr>
          <a:xfrm>
            <a:off x="11852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5" name="object 1615"/>
          <p:cNvSpPr/>
          <p:nvPr/>
        </p:nvSpPr>
        <p:spPr>
          <a:xfrm>
            <a:off x="11860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6" name="object 1616"/>
          <p:cNvSpPr/>
          <p:nvPr/>
        </p:nvSpPr>
        <p:spPr>
          <a:xfrm>
            <a:off x="118674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7" name="object 1617"/>
          <p:cNvSpPr/>
          <p:nvPr/>
        </p:nvSpPr>
        <p:spPr>
          <a:xfrm>
            <a:off x="11874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8" name="object 1618"/>
          <p:cNvSpPr/>
          <p:nvPr/>
        </p:nvSpPr>
        <p:spPr>
          <a:xfrm>
            <a:off x="11882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9" name="object 1619"/>
          <p:cNvSpPr/>
          <p:nvPr/>
        </p:nvSpPr>
        <p:spPr>
          <a:xfrm>
            <a:off x="11889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0" name="object 1620"/>
          <p:cNvSpPr/>
          <p:nvPr/>
        </p:nvSpPr>
        <p:spPr>
          <a:xfrm>
            <a:off x="11895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1" name="object 1621"/>
          <p:cNvSpPr/>
          <p:nvPr/>
        </p:nvSpPr>
        <p:spPr>
          <a:xfrm>
            <a:off x="11903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2" name="object 1622"/>
          <p:cNvSpPr/>
          <p:nvPr/>
        </p:nvSpPr>
        <p:spPr>
          <a:xfrm>
            <a:off x="11910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3" name="object 1623"/>
          <p:cNvSpPr/>
          <p:nvPr/>
        </p:nvSpPr>
        <p:spPr>
          <a:xfrm>
            <a:off x="119176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4" name="object 1624"/>
          <p:cNvSpPr/>
          <p:nvPr/>
        </p:nvSpPr>
        <p:spPr>
          <a:xfrm>
            <a:off x="11925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5" name="object 1625"/>
          <p:cNvSpPr/>
          <p:nvPr/>
        </p:nvSpPr>
        <p:spPr>
          <a:xfrm>
            <a:off x="11932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6" name="object 1626"/>
          <p:cNvSpPr/>
          <p:nvPr/>
        </p:nvSpPr>
        <p:spPr>
          <a:xfrm>
            <a:off x="11939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7" name="object 1627"/>
          <p:cNvSpPr/>
          <p:nvPr/>
        </p:nvSpPr>
        <p:spPr>
          <a:xfrm>
            <a:off x="119469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8" name="object 1628"/>
          <p:cNvSpPr/>
          <p:nvPr/>
        </p:nvSpPr>
        <p:spPr>
          <a:xfrm>
            <a:off x="11953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9" name="object 1629"/>
          <p:cNvSpPr/>
          <p:nvPr/>
        </p:nvSpPr>
        <p:spPr>
          <a:xfrm>
            <a:off x="11960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0" name="object 1630"/>
          <p:cNvSpPr/>
          <p:nvPr/>
        </p:nvSpPr>
        <p:spPr>
          <a:xfrm>
            <a:off x="11967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1" name="object 1631"/>
          <p:cNvSpPr/>
          <p:nvPr/>
        </p:nvSpPr>
        <p:spPr>
          <a:xfrm>
            <a:off x="119752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2" name="object 1632"/>
          <p:cNvSpPr/>
          <p:nvPr/>
        </p:nvSpPr>
        <p:spPr>
          <a:xfrm>
            <a:off x="11982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3" name="object 1633"/>
          <p:cNvSpPr/>
          <p:nvPr/>
        </p:nvSpPr>
        <p:spPr>
          <a:xfrm>
            <a:off x="11989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4" name="object 1634"/>
          <p:cNvSpPr/>
          <p:nvPr/>
        </p:nvSpPr>
        <p:spPr>
          <a:xfrm>
            <a:off x="119972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5" name="object 1635"/>
          <p:cNvSpPr/>
          <p:nvPr/>
        </p:nvSpPr>
        <p:spPr>
          <a:xfrm>
            <a:off x="12004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6" name="object 1636"/>
          <p:cNvSpPr/>
          <p:nvPr/>
        </p:nvSpPr>
        <p:spPr>
          <a:xfrm>
            <a:off x="12010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7" name="object 1637"/>
          <p:cNvSpPr/>
          <p:nvPr/>
        </p:nvSpPr>
        <p:spPr>
          <a:xfrm>
            <a:off x="12018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8" name="object 1638"/>
          <p:cNvSpPr/>
          <p:nvPr/>
        </p:nvSpPr>
        <p:spPr>
          <a:xfrm>
            <a:off x="120255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9" name="object 1639"/>
          <p:cNvSpPr/>
          <p:nvPr/>
        </p:nvSpPr>
        <p:spPr>
          <a:xfrm>
            <a:off x="12032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0" name="object 1640"/>
          <p:cNvSpPr/>
          <p:nvPr/>
        </p:nvSpPr>
        <p:spPr>
          <a:xfrm>
            <a:off x="12040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1" name="object 1641"/>
          <p:cNvSpPr/>
          <p:nvPr/>
        </p:nvSpPr>
        <p:spPr>
          <a:xfrm>
            <a:off x="12047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2" name="object 1642"/>
          <p:cNvSpPr/>
          <p:nvPr/>
        </p:nvSpPr>
        <p:spPr>
          <a:xfrm>
            <a:off x="12054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3" name="object 1643"/>
          <p:cNvSpPr/>
          <p:nvPr/>
        </p:nvSpPr>
        <p:spPr>
          <a:xfrm>
            <a:off x="12062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4" name="object 1644"/>
          <p:cNvSpPr/>
          <p:nvPr/>
        </p:nvSpPr>
        <p:spPr>
          <a:xfrm>
            <a:off x="12068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5" name="object 1645"/>
          <p:cNvSpPr/>
          <p:nvPr/>
        </p:nvSpPr>
        <p:spPr>
          <a:xfrm>
            <a:off x="120757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6" name="object 1646"/>
          <p:cNvSpPr/>
          <p:nvPr/>
        </p:nvSpPr>
        <p:spPr>
          <a:xfrm>
            <a:off x="12083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7" name="object 1647"/>
          <p:cNvSpPr/>
          <p:nvPr/>
        </p:nvSpPr>
        <p:spPr>
          <a:xfrm>
            <a:off x="12090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8" name="object 1648"/>
          <p:cNvSpPr/>
          <p:nvPr/>
        </p:nvSpPr>
        <p:spPr>
          <a:xfrm>
            <a:off x="12097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9" name="object 1649"/>
          <p:cNvSpPr/>
          <p:nvPr/>
        </p:nvSpPr>
        <p:spPr>
          <a:xfrm>
            <a:off x="121050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0" name="object 1650"/>
          <p:cNvSpPr/>
          <p:nvPr/>
        </p:nvSpPr>
        <p:spPr>
          <a:xfrm>
            <a:off x="12112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1" name="object 1651"/>
          <p:cNvSpPr/>
          <p:nvPr/>
        </p:nvSpPr>
        <p:spPr>
          <a:xfrm>
            <a:off x="12119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2" name="object 1652"/>
          <p:cNvSpPr/>
          <p:nvPr/>
        </p:nvSpPr>
        <p:spPr>
          <a:xfrm>
            <a:off x="12125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3" name="object 1653"/>
          <p:cNvSpPr/>
          <p:nvPr/>
        </p:nvSpPr>
        <p:spPr>
          <a:xfrm>
            <a:off x="12133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4" name="object 1654"/>
          <p:cNvSpPr/>
          <p:nvPr/>
        </p:nvSpPr>
        <p:spPr>
          <a:xfrm>
            <a:off x="12140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5" name="object 1655"/>
          <p:cNvSpPr/>
          <p:nvPr/>
        </p:nvSpPr>
        <p:spPr>
          <a:xfrm>
            <a:off x="12147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6" name="object 1656"/>
          <p:cNvSpPr/>
          <p:nvPr/>
        </p:nvSpPr>
        <p:spPr>
          <a:xfrm>
            <a:off x="121553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7" name="object 1657"/>
          <p:cNvSpPr/>
          <p:nvPr/>
        </p:nvSpPr>
        <p:spPr>
          <a:xfrm>
            <a:off x="12162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8" name="object 1658"/>
          <p:cNvSpPr/>
          <p:nvPr/>
        </p:nvSpPr>
        <p:spPr>
          <a:xfrm>
            <a:off x="12169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9" name="object 1659"/>
          <p:cNvSpPr/>
          <p:nvPr/>
        </p:nvSpPr>
        <p:spPr>
          <a:xfrm>
            <a:off x="12177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0" name="object 1660"/>
          <p:cNvSpPr/>
          <p:nvPr/>
        </p:nvSpPr>
        <p:spPr>
          <a:xfrm>
            <a:off x="121835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1" name="object 1661"/>
          <p:cNvSpPr/>
          <p:nvPr/>
        </p:nvSpPr>
        <p:spPr>
          <a:xfrm>
            <a:off x="12190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2" name="object 1662"/>
          <p:cNvSpPr/>
          <p:nvPr/>
        </p:nvSpPr>
        <p:spPr>
          <a:xfrm>
            <a:off x="12198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3" name="object 1663"/>
          <p:cNvSpPr/>
          <p:nvPr/>
        </p:nvSpPr>
        <p:spPr>
          <a:xfrm>
            <a:off x="122055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4" name="object 1664"/>
          <p:cNvSpPr/>
          <p:nvPr/>
        </p:nvSpPr>
        <p:spPr>
          <a:xfrm>
            <a:off x="12212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5" name="object 1665"/>
          <p:cNvSpPr/>
          <p:nvPr/>
        </p:nvSpPr>
        <p:spPr>
          <a:xfrm>
            <a:off x="12220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6" name="object 1666"/>
          <p:cNvSpPr/>
          <p:nvPr/>
        </p:nvSpPr>
        <p:spPr>
          <a:xfrm>
            <a:off x="12227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7" name="object 1667"/>
          <p:cNvSpPr/>
          <p:nvPr/>
        </p:nvSpPr>
        <p:spPr>
          <a:xfrm>
            <a:off x="122348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8" name="object 1668"/>
          <p:cNvSpPr/>
          <p:nvPr/>
        </p:nvSpPr>
        <p:spPr>
          <a:xfrm>
            <a:off x="12241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9" name="object 1669"/>
          <p:cNvSpPr/>
          <p:nvPr/>
        </p:nvSpPr>
        <p:spPr>
          <a:xfrm>
            <a:off x="12248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0" name="object 1670"/>
          <p:cNvSpPr/>
          <p:nvPr/>
        </p:nvSpPr>
        <p:spPr>
          <a:xfrm>
            <a:off x="12255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1" name="object 1671"/>
          <p:cNvSpPr/>
          <p:nvPr/>
        </p:nvSpPr>
        <p:spPr>
          <a:xfrm>
            <a:off x="12263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2" name="object 1672"/>
          <p:cNvSpPr/>
          <p:nvPr/>
        </p:nvSpPr>
        <p:spPr>
          <a:xfrm>
            <a:off x="12270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3" name="object 1673"/>
          <p:cNvSpPr/>
          <p:nvPr/>
        </p:nvSpPr>
        <p:spPr>
          <a:xfrm>
            <a:off x="12277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4" name="object 1674"/>
          <p:cNvSpPr/>
          <p:nvPr/>
        </p:nvSpPr>
        <p:spPr>
          <a:xfrm>
            <a:off x="12285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5" name="object 1675"/>
          <p:cNvSpPr/>
          <p:nvPr/>
        </p:nvSpPr>
        <p:spPr>
          <a:xfrm>
            <a:off x="12292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6" name="object 1676"/>
          <p:cNvSpPr/>
          <p:nvPr/>
        </p:nvSpPr>
        <p:spPr>
          <a:xfrm>
            <a:off x="12298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7" name="object 1677"/>
          <p:cNvSpPr/>
          <p:nvPr/>
        </p:nvSpPr>
        <p:spPr>
          <a:xfrm>
            <a:off x="12306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8" name="object 1678"/>
          <p:cNvSpPr/>
          <p:nvPr/>
        </p:nvSpPr>
        <p:spPr>
          <a:xfrm>
            <a:off x="123133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9" name="object 1679"/>
          <p:cNvSpPr/>
          <p:nvPr/>
        </p:nvSpPr>
        <p:spPr>
          <a:xfrm>
            <a:off x="12320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0" name="object 1680"/>
          <p:cNvSpPr/>
          <p:nvPr/>
        </p:nvSpPr>
        <p:spPr>
          <a:xfrm>
            <a:off x="12328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1" name="object 1681"/>
          <p:cNvSpPr/>
          <p:nvPr/>
        </p:nvSpPr>
        <p:spPr>
          <a:xfrm>
            <a:off x="12335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2" name="object 1682"/>
          <p:cNvSpPr/>
          <p:nvPr/>
        </p:nvSpPr>
        <p:spPr>
          <a:xfrm>
            <a:off x="12342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3" name="object 1683"/>
          <p:cNvSpPr/>
          <p:nvPr/>
        </p:nvSpPr>
        <p:spPr>
          <a:xfrm>
            <a:off x="12350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4" name="object 1684"/>
          <p:cNvSpPr/>
          <p:nvPr/>
        </p:nvSpPr>
        <p:spPr>
          <a:xfrm>
            <a:off x="12356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5" name="object 1685"/>
          <p:cNvSpPr/>
          <p:nvPr/>
        </p:nvSpPr>
        <p:spPr>
          <a:xfrm>
            <a:off x="123636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6" name="object 1686"/>
          <p:cNvSpPr/>
          <p:nvPr/>
        </p:nvSpPr>
        <p:spPr>
          <a:xfrm>
            <a:off x="12370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7" name="object 1687"/>
          <p:cNvSpPr/>
          <p:nvPr/>
        </p:nvSpPr>
        <p:spPr>
          <a:xfrm>
            <a:off x="12378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8" name="object 1688"/>
          <p:cNvSpPr/>
          <p:nvPr/>
        </p:nvSpPr>
        <p:spPr>
          <a:xfrm>
            <a:off x="12385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9" name="object 1689"/>
          <p:cNvSpPr/>
          <p:nvPr/>
        </p:nvSpPr>
        <p:spPr>
          <a:xfrm>
            <a:off x="12392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0" name="object 1690"/>
          <p:cNvSpPr/>
          <p:nvPr/>
        </p:nvSpPr>
        <p:spPr>
          <a:xfrm>
            <a:off x="12400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1" name="object 1691"/>
          <p:cNvSpPr/>
          <p:nvPr/>
        </p:nvSpPr>
        <p:spPr>
          <a:xfrm>
            <a:off x="12407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2" name="object 1692"/>
          <p:cNvSpPr/>
          <p:nvPr/>
        </p:nvSpPr>
        <p:spPr>
          <a:xfrm>
            <a:off x="12413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3" name="object 1693"/>
          <p:cNvSpPr/>
          <p:nvPr/>
        </p:nvSpPr>
        <p:spPr>
          <a:xfrm>
            <a:off x="12421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4" name="object 1694"/>
          <p:cNvSpPr/>
          <p:nvPr/>
        </p:nvSpPr>
        <p:spPr>
          <a:xfrm>
            <a:off x="12428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5" name="object 1695"/>
          <p:cNvSpPr/>
          <p:nvPr/>
        </p:nvSpPr>
        <p:spPr>
          <a:xfrm>
            <a:off x="12435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6" name="object 1696"/>
          <p:cNvSpPr/>
          <p:nvPr/>
        </p:nvSpPr>
        <p:spPr>
          <a:xfrm>
            <a:off x="124431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7" name="object 1697"/>
          <p:cNvSpPr/>
          <p:nvPr/>
        </p:nvSpPr>
        <p:spPr>
          <a:xfrm>
            <a:off x="12450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8" name="object 1698"/>
          <p:cNvSpPr/>
          <p:nvPr/>
        </p:nvSpPr>
        <p:spPr>
          <a:xfrm>
            <a:off x="12457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9" name="object 1699"/>
          <p:cNvSpPr/>
          <p:nvPr/>
        </p:nvSpPr>
        <p:spPr>
          <a:xfrm>
            <a:off x="12465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0" name="object 1700"/>
          <p:cNvSpPr/>
          <p:nvPr/>
        </p:nvSpPr>
        <p:spPr>
          <a:xfrm>
            <a:off x="12471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1" name="object 1701"/>
          <p:cNvSpPr/>
          <p:nvPr/>
        </p:nvSpPr>
        <p:spPr>
          <a:xfrm>
            <a:off x="12478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2" name="object 1702"/>
          <p:cNvSpPr/>
          <p:nvPr/>
        </p:nvSpPr>
        <p:spPr>
          <a:xfrm>
            <a:off x="12486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3" name="object 1703"/>
          <p:cNvSpPr/>
          <p:nvPr/>
        </p:nvSpPr>
        <p:spPr>
          <a:xfrm>
            <a:off x="124934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4" name="object 1704"/>
          <p:cNvSpPr/>
          <p:nvPr/>
        </p:nvSpPr>
        <p:spPr>
          <a:xfrm>
            <a:off x="12500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5" name="object 1705"/>
          <p:cNvSpPr/>
          <p:nvPr/>
        </p:nvSpPr>
        <p:spPr>
          <a:xfrm>
            <a:off x="12508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6" name="object 1706"/>
          <p:cNvSpPr/>
          <p:nvPr/>
        </p:nvSpPr>
        <p:spPr>
          <a:xfrm>
            <a:off x="12515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7" name="object 1707"/>
          <p:cNvSpPr/>
          <p:nvPr/>
        </p:nvSpPr>
        <p:spPr>
          <a:xfrm>
            <a:off x="125227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8" name="object 1708"/>
          <p:cNvSpPr/>
          <p:nvPr/>
        </p:nvSpPr>
        <p:spPr>
          <a:xfrm>
            <a:off x="12529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9" name="object 1709"/>
          <p:cNvSpPr/>
          <p:nvPr/>
        </p:nvSpPr>
        <p:spPr>
          <a:xfrm>
            <a:off x="12536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0" name="object 1710"/>
          <p:cNvSpPr/>
          <p:nvPr/>
        </p:nvSpPr>
        <p:spPr>
          <a:xfrm>
            <a:off x="12543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1" name="object 1711"/>
          <p:cNvSpPr/>
          <p:nvPr/>
        </p:nvSpPr>
        <p:spPr>
          <a:xfrm>
            <a:off x="12550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2" name="object 1712"/>
          <p:cNvSpPr/>
          <p:nvPr/>
        </p:nvSpPr>
        <p:spPr>
          <a:xfrm>
            <a:off x="12558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3" name="object 1713"/>
          <p:cNvSpPr/>
          <p:nvPr/>
        </p:nvSpPr>
        <p:spPr>
          <a:xfrm>
            <a:off x="12565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4" name="object 1714"/>
          <p:cNvSpPr/>
          <p:nvPr/>
        </p:nvSpPr>
        <p:spPr>
          <a:xfrm>
            <a:off x="12572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5" name="object 1715"/>
          <p:cNvSpPr/>
          <p:nvPr/>
        </p:nvSpPr>
        <p:spPr>
          <a:xfrm>
            <a:off x="12580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6" name="object 1716"/>
          <p:cNvSpPr/>
          <p:nvPr/>
        </p:nvSpPr>
        <p:spPr>
          <a:xfrm>
            <a:off x="12586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7" name="object 1717"/>
          <p:cNvSpPr/>
          <p:nvPr/>
        </p:nvSpPr>
        <p:spPr>
          <a:xfrm>
            <a:off x="12593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8" name="object 1718"/>
          <p:cNvSpPr/>
          <p:nvPr/>
        </p:nvSpPr>
        <p:spPr>
          <a:xfrm>
            <a:off x="126012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9" name="object 1719"/>
          <p:cNvSpPr/>
          <p:nvPr/>
        </p:nvSpPr>
        <p:spPr>
          <a:xfrm>
            <a:off x="12608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0" name="object 1720"/>
          <p:cNvSpPr/>
          <p:nvPr/>
        </p:nvSpPr>
        <p:spPr>
          <a:xfrm>
            <a:off x="12615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1" name="object 1721"/>
          <p:cNvSpPr/>
          <p:nvPr/>
        </p:nvSpPr>
        <p:spPr>
          <a:xfrm>
            <a:off x="12623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2" name="object 1722"/>
          <p:cNvSpPr/>
          <p:nvPr/>
        </p:nvSpPr>
        <p:spPr>
          <a:xfrm>
            <a:off x="12630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3" name="object 1723"/>
          <p:cNvSpPr/>
          <p:nvPr/>
        </p:nvSpPr>
        <p:spPr>
          <a:xfrm>
            <a:off x="12637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4" name="object 1724"/>
          <p:cNvSpPr/>
          <p:nvPr/>
        </p:nvSpPr>
        <p:spPr>
          <a:xfrm>
            <a:off x="12644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5" name="object 1725"/>
          <p:cNvSpPr/>
          <p:nvPr/>
        </p:nvSpPr>
        <p:spPr>
          <a:xfrm>
            <a:off x="126514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6" name="object 1726"/>
          <p:cNvSpPr/>
          <p:nvPr/>
        </p:nvSpPr>
        <p:spPr>
          <a:xfrm>
            <a:off x="12658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7" name="object 1727"/>
          <p:cNvSpPr/>
          <p:nvPr/>
        </p:nvSpPr>
        <p:spPr>
          <a:xfrm>
            <a:off x="12666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8" name="object 1728"/>
          <p:cNvSpPr/>
          <p:nvPr/>
        </p:nvSpPr>
        <p:spPr>
          <a:xfrm>
            <a:off x="12673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9" name="object 1729"/>
          <p:cNvSpPr/>
          <p:nvPr/>
        </p:nvSpPr>
        <p:spPr>
          <a:xfrm>
            <a:off x="12680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0" name="object 1730"/>
          <p:cNvSpPr/>
          <p:nvPr/>
        </p:nvSpPr>
        <p:spPr>
          <a:xfrm>
            <a:off x="12688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1" name="object 1731"/>
          <p:cNvSpPr/>
          <p:nvPr/>
        </p:nvSpPr>
        <p:spPr>
          <a:xfrm>
            <a:off x="12695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2" name="object 1732"/>
          <p:cNvSpPr/>
          <p:nvPr/>
        </p:nvSpPr>
        <p:spPr>
          <a:xfrm>
            <a:off x="12701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3" name="object 1733"/>
          <p:cNvSpPr/>
          <p:nvPr/>
        </p:nvSpPr>
        <p:spPr>
          <a:xfrm>
            <a:off x="12709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4" name="object 1734"/>
          <p:cNvSpPr/>
          <p:nvPr/>
        </p:nvSpPr>
        <p:spPr>
          <a:xfrm>
            <a:off x="12716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5" name="object 1735"/>
          <p:cNvSpPr/>
          <p:nvPr/>
        </p:nvSpPr>
        <p:spPr>
          <a:xfrm>
            <a:off x="12723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6" name="object 1736"/>
          <p:cNvSpPr/>
          <p:nvPr/>
        </p:nvSpPr>
        <p:spPr>
          <a:xfrm>
            <a:off x="127310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7" name="object 1737"/>
          <p:cNvSpPr/>
          <p:nvPr/>
        </p:nvSpPr>
        <p:spPr>
          <a:xfrm>
            <a:off x="12738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8" name="object 1738"/>
          <p:cNvSpPr/>
          <p:nvPr/>
        </p:nvSpPr>
        <p:spPr>
          <a:xfrm>
            <a:off x="12745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9" name="object 1739"/>
          <p:cNvSpPr/>
          <p:nvPr/>
        </p:nvSpPr>
        <p:spPr>
          <a:xfrm>
            <a:off x="12753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0" name="object 1740"/>
          <p:cNvSpPr/>
          <p:nvPr/>
        </p:nvSpPr>
        <p:spPr>
          <a:xfrm>
            <a:off x="12759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1" name="object 1741"/>
          <p:cNvSpPr/>
          <p:nvPr/>
        </p:nvSpPr>
        <p:spPr>
          <a:xfrm>
            <a:off x="12766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2" name="object 1742"/>
          <p:cNvSpPr/>
          <p:nvPr/>
        </p:nvSpPr>
        <p:spPr>
          <a:xfrm>
            <a:off x="12773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3" name="object 1743"/>
          <p:cNvSpPr/>
          <p:nvPr/>
        </p:nvSpPr>
        <p:spPr>
          <a:xfrm>
            <a:off x="127812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4" name="object 1744"/>
          <p:cNvSpPr/>
          <p:nvPr/>
        </p:nvSpPr>
        <p:spPr>
          <a:xfrm>
            <a:off x="12788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5" name="object 1745"/>
          <p:cNvSpPr/>
          <p:nvPr/>
        </p:nvSpPr>
        <p:spPr>
          <a:xfrm>
            <a:off x="12795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6" name="object 1746"/>
          <p:cNvSpPr/>
          <p:nvPr/>
        </p:nvSpPr>
        <p:spPr>
          <a:xfrm>
            <a:off x="12803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7" name="object 1747"/>
          <p:cNvSpPr/>
          <p:nvPr/>
        </p:nvSpPr>
        <p:spPr>
          <a:xfrm>
            <a:off x="128105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8" name="object 1748"/>
          <p:cNvSpPr/>
          <p:nvPr/>
        </p:nvSpPr>
        <p:spPr>
          <a:xfrm>
            <a:off x="12816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9" name="object 1749"/>
          <p:cNvSpPr/>
          <p:nvPr/>
        </p:nvSpPr>
        <p:spPr>
          <a:xfrm>
            <a:off x="12824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0" name="object 1750"/>
          <p:cNvSpPr/>
          <p:nvPr/>
        </p:nvSpPr>
        <p:spPr>
          <a:xfrm>
            <a:off x="12831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1" name="object 1751"/>
          <p:cNvSpPr/>
          <p:nvPr/>
        </p:nvSpPr>
        <p:spPr>
          <a:xfrm>
            <a:off x="128388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2" name="object 1752"/>
          <p:cNvSpPr/>
          <p:nvPr/>
        </p:nvSpPr>
        <p:spPr>
          <a:xfrm>
            <a:off x="12846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3" name="object 1753"/>
          <p:cNvSpPr/>
          <p:nvPr/>
        </p:nvSpPr>
        <p:spPr>
          <a:xfrm>
            <a:off x="12853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4" name="object 1754"/>
          <p:cNvSpPr/>
          <p:nvPr/>
        </p:nvSpPr>
        <p:spPr>
          <a:xfrm>
            <a:off x="128608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5" name="object 1755"/>
          <p:cNvSpPr/>
          <p:nvPr/>
        </p:nvSpPr>
        <p:spPr>
          <a:xfrm>
            <a:off x="12868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6" name="object 1756"/>
          <p:cNvSpPr/>
          <p:nvPr/>
        </p:nvSpPr>
        <p:spPr>
          <a:xfrm>
            <a:off x="12874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7" name="object 1757"/>
          <p:cNvSpPr/>
          <p:nvPr/>
        </p:nvSpPr>
        <p:spPr>
          <a:xfrm>
            <a:off x="12881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8" name="object 1758"/>
          <p:cNvSpPr/>
          <p:nvPr/>
        </p:nvSpPr>
        <p:spPr>
          <a:xfrm>
            <a:off x="128891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9" name="object 1759"/>
          <p:cNvSpPr/>
          <p:nvPr/>
        </p:nvSpPr>
        <p:spPr>
          <a:xfrm>
            <a:off x="12896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0" name="object 1760"/>
          <p:cNvSpPr/>
          <p:nvPr/>
        </p:nvSpPr>
        <p:spPr>
          <a:xfrm>
            <a:off x="12903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1" name="object 1761"/>
          <p:cNvSpPr/>
          <p:nvPr/>
        </p:nvSpPr>
        <p:spPr>
          <a:xfrm>
            <a:off x="12911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2" name="object 1762"/>
          <p:cNvSpPr/>
          <p:nvPr/>
        </p:nvSpPr>
        <p:spPr>
          <a:xfrm>
            <a:off x="12918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3" name="object 1763"/>
          <p:cNvSpPr/>
          <p:nvPr/>
        </p:nvSpPr>
        <p:spPr>
          <a:xfrm>
            <a:off x="12925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4" name="object 1764"/>
          <p:cNvSpPr/>
          <p:nvPr/>
        </p:nvSpPr>
        <p:spPr>
          <a:xfrm>
            <a:off x="12932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5" name="object 1765"/>
          <p:cNvSpPr/>
          <p:nvPr/>
        </p:nvSpPr>
        <p:spPr>
          <a:xfrm>
            <a:off x="129393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6" name="object 1766"/>
          <p:cNvSpPr/>
          <p:nvPr/>
        </p:nvSpPr>
        <p:spPr>
          <a:xfrm>
            <a:off x="12946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7" name="object 1767"/>
          <p:cNvSpPr/>
          <p:nvPr/>
        </p:nvSpPr>
        <p:spPr>
          <a:xfrm>
            <a:off x="12954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8" name="object 1768"/>
          <p:cNvSpPr/>
          <p:nvPr/>
        </p:nvSpPr>
        <p:spPr>
          <a:xfrm>
            <a:off x="12961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9" name="object 1769"/>
          <p:cNvSpPr/>
          <p:nvPr/>
        </p:nvSpPr>
        <p:spPr>
          <a:xfrm>
            <a:off x="129686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0" name="object 1770"/>
          <p:cNvSpPr/>
          <p:nvPr/>
        </p:nvSpPr>
        <p:spPr>
          <a:xfrm>
            <a:off x="12975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1" name="object 1771"/>
          <p:cNvSpPr/>
          <p:nvPr/>
        </p:nvSpPr>
        <p:spPr>
          <a:xfrm>
            <a:off x="12983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2" name="object 1772"/>
          <p:cNvSpPr/>
          <p:nvPr/>
        </p:nvSpPr>
        <p:spPr>
          <a:xfrm>
            <a:off x="12989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3" name="object 1773"/>
          <p:cNvSpPr/>
          <p:nvPr/>
        </p:nvSpPr>
        <p:spPr>
          <a:xfrm>
            <a:off x="12996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4" name="object 1774"/>
          <p:cNvSpPr/>
          <p:nvPr/>
        </p:nvSpPr>
        <p:spPr>
          <a:xfrm>
            <a:off x="13004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5" name="object 1775"/>
          <p:cNvSpPr/>
          <p:nvPr/>
        </p:nvSpPr>
        <p:spPr>
          <a:xfrm>
            <a:off x="13011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6" name="object 1776"/>
          <p:cNvSpPr/>
          <p:nvPr/>
        </p:nvSpPr>
        <p:spPr>
          <a:xfrm>
            <a:off x="130189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7" name="object 1777"/>
          <p:cNvSpPr/>
          <p:nvPr/>
        </p:nvSpPr>
        <p:spPr>
          <a:xfrm>
            <a:off x="13026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8" name="object 1778"/>
          <p:cNvSpPr/>
          <p:nvPr/>
        </p:nvSpPr>
        <p:spPr>
          <a:xfrm>
            <a:off x="13033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9" name="object 1779"/>
          <p:cNvSpPr/>
          <p:nvPr/>
        </p:nvSpPr>
        <p:spPr>
          <a:xfrm>
            <a:off x="13040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0" name="object 1780"/>
          <p:cNvSpPr/>
          <p:nvPr/>
        </p:nvSpPr>
        <p:spPr>
          <a:xfrm>
            <a:off x="130471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1" name="object 1781"/>
          <p:cNvSpPr/>
          <p:nvPr/>
        </p:nvSpPr>
        <p:spPr>
          <a:xfrm>
            <a:off x="13054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2" name="object 1782"/>
          <p:cNvSpPr/>
          <p:nvPr/>
        </p:nvSpPr>
        <p:spPr>
          <a:xfrm>
            <a:off x="13061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3" name="object 1783"/>
          <p:cNvSpPr/>
          <p:nvPr/>
        </p:nvSpPr>
        <p:spPr>
          <a:xfrm>
            <a:off x="130691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4" name="object 1784"/>
          <p:cNvSpPr/>
          <p:nvPr/>
        </p:nvSpPr>
        <p:spPr>
          <a:xfrm>
            <a:off x="13076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5" name="object 1785"/>
          <p:cNvSpPr/>
          <p:nvPr/>
        </p:nvSpPr>
        <p:spPr>
          <a:xfrm>
            <a:off x="13083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6" name="object 1786"/>
          <p:cNvSpPr/>
          <p:nvPr/>
        </p:nvSpPr>
        <p:spPr>
          <a:xfrm>
            <a:off x="13091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7" name="object 1787"/>
          <p:cNvSpPr/>
          <p:nvPr/>
        </p:nvSpPr>
        <p:spPr>
          <a:xfrm>
            <a:off x="130984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8" name="object 1788"/>
          <p:cNvSpPr/>
          <p:nvPr/>
        </p:nvSpPr>
        <p:spPr>
          <a:xfrm>
            <a:off x="13104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9" name="object 1789"/>
          <p:cNvSpPr/>
          <p:nvPr/>
        </p:nvSpPr>
        <p:spPr>
          <a:xfrm>
            <a:off x="13112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0" name="object 1790"/>
          <p:cNvSpPr/>
          <p:nvPr/>
        </p:nvSpPr>
        <p:spPr>
          <a:xfrm>
            <a:off x="13119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1" name="object 1791"/>
          <p:cNvSpPr/>
          <p:nvPr/>
        </p:nvSpPr>
        <p:spPr>
          <a:xfrm>
            <a:off x="13126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2" name="object 1792"/>
          <p:cNvSpPr/>
          <p:nvPr/>
        </p:nvSpPr>
        <p:spPr>
          <a:xfrm>
            <a:off x="13134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3" name="object 1793"/>
          <p:cNvSpPr/>
          <p:nvPr/>
        </p:nvSpPr>
        <p:spPr>
          <a:xfrm>
            <a:off x="13141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4" name="object 1794"/>
          <p:cNvSpPr/>
          <p:nvPr/>
        </p:nvSpPr>
        <p:spPr>
          <a:xfrm>
            <a:off x="13148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5" name="object 1795"/>
          <p:cNvSpPr/>
          <p:nvPr/>
        </p:nvSpPr>
        <p:spPr>
          <a:xfrm>
            <a:off x="131560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6" name="object 1796"/>
          <p:cNvSpPr/>
          <p:nvPr/>
        </p:nvSpPr>
        <p:spPr>
          <a:xfrm>
            <a:off x="13162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7" name="object 1797"/>
          <p:cNvSpPr/>
          <p:nvPr/>
        </p:nvSpPr>
        <p:spPr>
          <a:xfrm>
            <a:off x="13169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8" name="object 1798"/>
          <p:cNvSpPr/>
          <p:nvPr/>
        </p:nvSpPr>
        <p:spPr>
          <a:xfrm>
            <a:off x="131769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9" name="object 1799"/>
          <p:cNvSpPr/>
          <p:nvPr/>
        </p:nvSpPr>
        <p:spPr>
          <a:xfrm>
            <a:off x="13184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0" name="object 1800"/>
          <p:cNvSpPr/>
          <p:nvPr/>
        </p:nvSpPr>
        <p:spPr>
          <a:xfrm>
            <a:off x="13191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1" name="object 1801"/>
          <p:cNvSpPr/>
          <p:nvPr/>
        </p:nvSpPr>
        <p:spPr>
          <a:xfrm>
            <a:off x="13198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2" name="object 1802"/>
          <p:cNvSpPr/>
          <p:nvPr/>
        </p:nvSpPr>
        <p:spPr>
          <a:xfrm>
            <a:off x="13206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3" name="object 1803"/>
          <p:cNvSpPr/>
          <p:nvPr/>
        </p:nvSpPr>
        <p:spPr>
          <a:xfrm>
            <a:off x="13213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4" name="object 1804"/>
          <p:cNvSpPr/>
          <p:nvPr/>
        </p:nvSpPr>
        <p:spPr>
          <a:xfrm>
            <a:off x="13219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5" name="object 1805"/>
          <p:cNvSpPr/>
          <p:nvPr/>
        </p:nvSpPr>
        <p:spPr>
          <a:xfrm>
            <a:off x="13227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6" name="object 1806"/>
          <p:cNvSpPr/>
          <p:nvPr/>
        </p:nvSpPr>
        <p:spPr>
          <a:xfrm>
            <a:off x="132345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7" name="object 1807"/>
          <p:cNvSpPr/>
          <p:nvPr/>
        </p:nvSpPr>
        <p:spPr>
          <a:xfrm>
            <a:off x="13241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8" name="object 1808"/>
          <p:cNvSpPr/>
          <p:nvPr/>
        </p:nvSpPr>
        <p:spPr>
          <a:xfrm>
            <a:off x="132491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9" name="object 1809"/>
          <p:cNvSpPr/>
          <p:nvPr/>
        </p:nvSpPr>
        <p:spPr>
          <a:xfrm>
            <a:off x="13256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0" name="object 1810"/>
          <p:cNvSpPr/>
          <p:nvPr/>
        </p:nvSpPr>
        <p:spPr>
          <a:xfrm>
            <a:off x="13263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1" name="object 1811"/>
          <p:cNvSpPr/>
          <p:nvPr/>
        </p:nvSpPr>
        <p:spPr>
          <a:xfrm>
            <a:off x="13271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2" name="object 1812"/>
          <p:cNvSpPr/>
          <p:nvPr/>
        </p:nvSpPr>
        <p:spPr>
          <a:xfrm>
            <a:off x="13277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3" name="object 1813"/>
          <p:cNvSpPr/>
          <p:nvPr/>
        </p:nvSpPr>
        <p:spPr>
          <a:xfrm>
            <a:off x="13284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4" name="object 1814"/>
          <p:cNvSpPr/>
          <p:nvPr/>
        </p:nvSpPr>
        <p:spPr>
          <a:xfrm>
            <a:off x="13292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5" name="object 1815"/>
          <p:cNvSpPr/>
          <p:nvPr/>
        </p:nvSpPr>
        <p:spPr>
          <a:xfrm>
            <a:off x="13299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6" name="object 1816"/>
          <p:cNvSpPr/>
          <p:nvPr/>
        </p:nvSpPr>
        <p:spPr>
          <a:xfrm>
            <a:off x="13306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7" name="object 1817"/>
          <p:cNvSpPr/>
          <p:nvPr/>
        </p:nvSpPr>
        <p:spPr>
          <a:xfrm>
            <a:off x="13314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8" name="object 1818"/>
          <p:cNvSpPr/>
          <p:nvPr/>
        </p:nvSpPr>
        <p:spPr>
          <a:xfrm>
            <a:off x="13321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9" name="object 1819"/>
          <p:cNvSpPr/>
          <p:nvPr/>
        </p:nvSpPr>
        <p:spPr>
          <a:xfrm>
            <a:off x="13328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0" name="object 1820"/>
          <p:cNvSpPr/>
          <p:nvPr/>
        </p:nvSpPr>
        <p:spPr>
          <a:xfrm>
            <a:off x="13335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1" name="object 1821"/>
          <p:cNvSpPr/>
          <p:nvPr/>
        </p:nvSpPr>
        <p:spPr>
          <a:xfrm>
            <a:off x="13342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2" name="object 1822"/>
          <p:cNvSpPr/>
          <p:nvPr/>
        </p:nvSpPr>
        <p:spPr>
          <a:xfrm>
            <a:off x="13349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3" name="object 1823"/>
          <p:cNvSpPr/>
          <p:nvPr/>
        </p:nvSpPr>
        <p:spPr>
          <a:xfrm>
            <a:off x="13357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4" name="object 1824"/>
          <p:cNvSpPr/>
          <p:nvPr/>
        </p:nvSpPr>
        <p:spPr>
          <a:xfrm>
            <a:off x="13364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5" name="object 1825"/>
          <p:cNvSpPr/>
          <p:nvPr/>
        </p:nvSpPr>
        <p:spPr>
          <a:xfrm>
            <a:off x="13371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6" name="object 1826"/>
          <p:cNvSpPr/>
          <p:nvPr/>
        </p:nvSpPr>
        <p:spPr>
          <a:xfrm>
            <a:off x="13378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7" name="object 1827"/>
          <p:cNvSpPr/>
          <p:nvPr/>
        </p:nvSpPr>
        <p:spPr>
          <a:xfrm>
            <a:off x="13386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8" name="object 1828"/>
          <p:cNvSpPr/>
          <p:nvPr/>
        </p:nvSpPr>
        <p:spPr>
          <a:xfrm>
            <a:off x="13392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9" name="object 1829"/>
          <p:cNvSpPr/>
          <p:nvPr/>
        </p:nvSpPr>
        <p:spPr>
          <a:xfrm>
            <a:off x="13399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0" name="object 1830"/>
          <p:cNvSpPr/>
          <p:nvPr/>
        </p:nvSpPr>
        <p:spPr>
          <a:xfrm>
            <a:off x="13407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1" name="object 1831"/>
          <p:cNvSpPr/>
          <p:nvPr/>
        </p:nvSpPr>
        <p:spPr>
          <a:xfrm>
            <a:off x="13414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2" name="object 1832"/>
          <p:cNvSpPr/>
          <p:nvPr/>
        </p:nvSpPr>
        <p:spPr>
          <a:xfrm>
            <a:off x="13421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3" name="object 1833"/>
          <p:cNvSpPr/>
          <p:nvPr/>
        </p:nvSpPr>
        <p:spPr>
          <a:xfrm>
            <a:off x="13429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4" name="object 1834"/>
          <p:cNvSpPr/>
          <p:nvPr/>
        </p:nvSpPr>
        <p:spPr>
          <a:xfrm>
            <a:off x="13436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5" name="object 1835"/>
          <p:cNvSpPr/>
          <p:nvPr/>
        </p:nvSpPr>
        <p:spPr>
          <a:xfrm>
            <a:off x="13443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6" name="object 1836"/>
          <p:cNvSpPr/>
          <p:nvPr/>
        </p:nvSpPr>
        <p:spPr>
          <a:xfrm>
            <a:off x="13450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7" name="object 1837"/>
          <p:cNvSpPr/>
          <p:nvPr/>
        </p:nvSpPr>
        <p:spPr>
          <a:xfrm>
            <a:off x="13457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8" name="object 1838"/>
          <p:cNvSpPr/>
          <p:nvPr/>
        </p:nvSpPr>
        <p:spPr>
          <a:xfrm>
            <a:off x="13464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9" name="object 1839"/>
          <p:cNvSpPr/>
          <p:nvPr/>
        </p:nvSpPr>
        <p:spPr>
          <a:xfrm>
            <a:off x="13472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0" name="object 1840"/>
          <p:cNvSpPr/>
          <p:nvPr/>
        </p:nvSpPr>
        <p:spPr>
          <a:xfrm>
            <a:off x="13479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1" name="object 1841"/>
          <p:cNvSpPr/>
          <p:nvPr/>
        </p:nvSpPr>
        <p:spPr>
          <a:xfrm>
            <a:off x="13486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2" name="object 1842"/>
          <p:cNvSpPr/>
          <p:nvPr/>
        </p:nvSpPr>
        <p:spPr>
          <a:xfrm>
            <a:off x="13494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3" name="object 1843"/>
          <p:cNvSpPr/>
          <p:nvPr/>
        </p:nvSpPr>
        <p:spPr>
          <a:xfrm>
            <a:off x="13501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4" name="object 1844"/>
          <p:cNvSpPr/>
          <p:nvPr/>
        </p:nvSpPr>
        <p:spPr>
          <a:xfrm>
            <a:off x="13507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5" name="object 1845"/>
          <p:cNvSpPr/>
          <p:nvPr/>
        </p:nvSpPr>
        <p:spPr>
          <a:xfrm>
            <a:off x="13515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6" name="object 1846"/>
          <p:cNvSpPr/>
          <p:nvPr/>
        </p:nvSpPr>
        <p:spPr>
          <a:xfrm>
            <a:off x="13522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7" name="object 1847"/>
          <p:cNvSpPr/>
          <p:nvPr/>
        </p:nvSpPr>
        <p:spPr>
          <a:xfrm>
            <a:off x="13529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8" name="object 1848"/>
          <p:cNvSpPr/>
          <p:nvPr/>
        </p:nvSpPr>
        <p:spPr>
          <a:xfrm>
            <a:off x="13537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9" name="object 1849"/>
          <p:cNvSpPr/>
          <p:nvPr/>
        </p:nvSpPr>
        <p:spPr>
          <a:xfrm>
            <a:off x="13544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0" name="object 1850"/>
          <p:cNvSpPr/>
          <p:nvPr/>
        </p:nvSpPr>
        <p:spPr>
          <a:xfrm>
            <a:off x="13551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1" name="object 1851"/>
          <p:cNvSpPr/>
          <p:nvPr/>
        </p:nvSpPr>
        <p:spPr>
          <a:xfrm>
            <a:off x="13559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2" name="object 1852"/>
          <p:cNvSpPr/>
          <p:nvPr/>
        </p:nvSpPr>
        <p:spPr>
          <a:xfrm>
            <a:off x="13565323" y="7021853"/>
            <a:ext cx="1745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761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3" name="object 1853"/>
          <p:cNvSpPr/>
          <p:nvPr/>
        </p:nvSpPr>
        <p:spPr>
          <a:xfrm>
            <a:off x="244950" y="7245346"/>
            <a:ext cx="1296969" cy="3035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4" name="object 1854"/>
          <p:cNvSpPr txBox="1">
            <a:spLocks noGrp="1"/>
          </p:cNvSpPr>
          <p:nvPr>
            <p:ph type="title"/>
          </p:nvPr>
        </p:nvSpPr>
        <p:spPr>
          <a:xfrm>
            <a:off x="2460300" y="529502"/>
            <a:ext cx="8557491" cy="1316158"/>
          </a:xfrm>
          <a:prstGeom prst="rect">
            <a:avLst/>
          </a:prstGeom>
        </p:spPr>
        <p:txBody>
          <a:bodyPr vert="horz" wrap="square" lIns="0" tIns="71529" rIns="0" bIns="0" rtlCol="0">
            <a:spAutoFit/>
          </a:bodyPr>
          <a:lstStyle/>
          <a:p>
            <a:pPr marL="16574" marR="6978" algn="ctr">
              <a:lnSpc>
                <a:spcPts val="3434"/>
              </a:lnSpc>
              <a:spcBef>
                <a:spcPts val="562"/>
              </a:spcBef>
            </a:pPr>
            <a:r>
              <a:rPr sz="3160" spc="-27" dirty="0"/>
              <a:t>PREGNANCY-RELATED MORTALITY </a:t>
            </a:r>
            <a:r>
              <a:rPr sz="3160" dirty="0"/>
              <a:t>BY  </a:t>
            </a:r>
            <a:r>
              <a:rPr sz="3160" spc="-14" dirty="0"/>
              <a:t>RACE</a:t>
            </a:r>
            <a:endParaRPr sz="3160"/>
          </a:p>
          <a:p>
            <a:pPr algn="ctr">
              <a:lnSpc>
                <a:spcPts val="2947"/>
              </a:lnSpc>
            </a:pPr>
            <a:r>
              <a:rPr sz="2885" i="1" spc="137" dirty="0">
                <a:latin typeface="Arial"/>
                <a:cs typeface="Arial"/>
              </a:rPr>
              <a:t>UNITED </a:t>
            </a:r>
            <a:r>
              <a:rPr sz="2885" i="1" spc="34" dirty="0">
                <a:latin typeface="Arial"/>
                <a:cs typeface="Arial"/>
              </a:rPr>
              <a:t>STATES,</a:t>
            </a:r>
            <a:r>
              <a:rPr sz="2885" i="1" spc="14" dirty="0">
                <a:latin typeface="Arial"/>
                <a:cs typeface="Arial"/>
              </a:rPr>
              <a:t> </a:t>
            </a:r>
            <a:r>
              <a:rPr sz="2885" i="1" spc="172" dirty="0">
                <a:latin typeface="Arial"/>
                <a:cs typeface="Arial"/>
              </a:rPr>
              <a:t>2011-2013</a:t>
            </a:r>
            <a:endParaRPr sz="2885">
              <a:latin typeface="Arial"/>
              <a:cs typeface="Arial"/>
            </a:endParaRPr>
          </a:p>
        </p:txBody>
      </p:sp>
      <p:sp>
        <p:nvSpPr>
          <p:cNvPr id="1855" name="object 1855"/>
          <p:cNvSpPr txBox="1"/>
          <p:nvPr/>
        </p:nvSpPr>
        <p:spPr>
          <a:xfrm>
            <a:off x="3560478" y="7143104"/>
            <a:ext cx="6892226" cy="498616"/>
          </a:xfrm>
          <a:prstGeom prst="rect">
            <a:avLst/>
          </a:prstGeom>
        </p:spPr>
        <p:txBody>
          <a:bodyPr vert="horz" wrap="square" lIns="0" tIns="15702" rIns="0" bIns="0" rtlCol="0">
            <a:spAutoFit/>
          </a:bodyPr>
          <a:lstStyle/>
          <a:p>
            <a:pPr marL="17446" marR="6978">
              <a:lnSpc>
                <a:spcPct val="105000"/>
              </a:lnSpc>
              <a:spcBef>
                <a:spcPts val="124"/>
              </a:spcBef>
            </a:pPr>
            <a:r>
              <a:rPr sz="756" spc="7" dirty="0">
                <a:solidFill>
                  <a:srgbClr val="181717"/>
                </a:solidFill>
                <a:latin typeface="Arial"/>
                <a:cs typeface="Arial"/>
              </a:rPr>
              <a:t>* The </a:t>
            </a:r>
            <a:r>
              <a:rPr sz="756" dirty="0">
                <a:solidFill>
                  <a:srgbClr val="181717"/>
                </a:solidFill>
                <a:latin typeface="Arial"/>
                <a:cs typeface="Arial"/>
              </a:rPr>
              <a:t>pregnancy-related mortality ratio is defined </a:t>
            </a:r>
            <a:r>
              <a:rPr sz="756" spc="7" dirty="0">
                <a:solidFill>
                  <a:srgbClr val="181717"/>
                </a:solidFill>
                <a:latin typeface="Arial"/>
                <a:cs typeface="Arial"/>
              </a:rPr>
              <a:t>as the number </a:t>
            </a:r>
            <a:r>
              <a:rPr sz="756" dirty="0">
                <a:solidFill>
                  <a:srgbClr val="181717"/>
                </a:solidFill>
                <a:latin typeface="Arial"/>
                <a:cs typeface="Arial"/>
              </a:rPr>
              <a:t>of pregnancy-related deaths per 100,000 live births. </a:t>
            </a:r>
            <a:r>
              <a:rPr sz="756" spc="14" dirty="0">
                <a:solidFill>
                  <a:srgbClr val="181717"/>
                </a:solidFill>
                <a:latin typeface="Arial"/>
                <a:cs typeface="Arial"/>
              </a:rPr>
              <a:t>A </a:t>
            </a:r>
            <a:r>
              <a:rPr sz="756" dirty="0">
                <a:solidFill>
                  <a:srgbClr val="181717"/>
                </a:solidFill>
                <a:latin typeface="Arial"/>
                <a:cs typeface="Arial"/>
              </a:rPr>
              <a:t>pregnancy-related </a:t>
            </a:r>
            <a:r>
              <a:rPr sz="756" spc="7" dirty="0">
                <a:solidFill>
                  <a:srgbClr val="181717"/>
                </a:solidFill>
                <a:latin typeface="Arial"/>
                <a:cs typeface="Arial"/>
              </a:rPr>
              <a:t>death </a:t>
            </a:r>
            <a:r>
              <a:rPr sz="756" dirty="0">
                <a:solidFill>
                  <a:srgbClr val="181717"/>
                </a:solidFill>
                <a:latin typeface="Arial"/>
                <a:cs typeface="Arial"/>
              </a:rPr>
              <a:t>is defined  </a:t>
            </a:r>
            <a:r>
              <a:rPr sz="756" spc="7" dirty="0">
                <a:solidFill>
                  <a:srgbClr val="181717"/>
                </a:solidFill>
                <a:latin typeface="Arial"/>
                <a:cs typeface="Arial"/>
              </a:rPr>
              <a:t>as the death </a:t>
            </a:r>
            <a:r>
              <a:rPr sz="756" dirty="0">
                <a:solidFill>
                  <a:srgbClr val="181717"/>
                </a:solidFill>
                <a:latin typeface="Arial"/>
                <a:cs typeface="Arial"/>
              </a:rPr>
              <a:t>of </a:t>
            </a:r>
            <a:r>
              <a:rPr sz="756" spc="7" dirty="0">
                <a:solidFill>
                  <a:srgbClr val="181717"/>
                </a:solidFill>
                <a:latin typeface="Arial"/>
                <a:cs typeface="Arial"/>
              </a:rPr>
              <a:t>a woman </a:t>
            </a:r>
            <a:r>
              <a:rPr sz="756" dirty="0">
                <a:solidFill>
                  <a:srgbClr val="181717"/>
                </a:solidFill>
                <a:latin typeface="Arial"/>
                <a:cs typeface="Arial"/>
              </a:rPr>
              <a:t>during pregnancy or within </a:t>
            </a:r>
            <a:r>
              <a:rPr sz="756" spc="7" dirty="0">
                <a:solidFill>
                  <a:srgbClr val="181717"/>
                </a:solidFill>
                <a:latin typeface="Arial"/>
                <a:cs typeface="Arial"/>
              </a:rPr>
              <a:t>one </a:t>
            </a:r>
            <a:r>
              <a:rPr sz="756" dirty="0">
                <a:solidFill>
                  <a:srgbClr val="181717"/>
                </a:solidFill>
                <a:latin typeface="Arial"/>
                <a:cs typeface="Arial"/>
              </a:rPr>
              <a:t>year of </a:t>
            </a:r>
            <a:r>
              <a:rPr sz="756" spc="7" dirty="0">
                <a:solidFill>
                  <a:srgbClr val="181717"/>
                </a:solidFill>
                <a:latin typeface="Arial"/>
                <a:cs typeface="Arial"/>
              </a:rPr>
              <a:t>the end </a:t>
            </a:r>
            <a:r>
              <a:rPr sz="756" dirty="0">
                <a:solidFill>
                  <a:srgbClr val="181717"/>
                </a:solidFill>
                <a:latin typeface="Arial"/>
                <a:cs typeface="Arial"/>
              </a:rPr>
              <a:t>of pregnancy </a:t>
            </a:r>
            <a:r>
              <a:rPr sz="756" spc="7" dirty="0">
                <a:solidFill>
                  <a:srgbClr val="181717"/>
                </a:solidFill>
                <a:latin typeface="Arial"/>
                <a:cs typeface="Arial"/>
              </a:rPr>
              <a:t>from a </a:t>
            </a:r>
            <a:r>
              <a:rPr sz="756" dirty="0">
                <a:solidFill>
                  <a:srgbClr val="181717"/>
                </a:solidFill>
                <a:latin typeface="Arial"/>
                <a:cs typeface="Arial"/>
              </a:rPr>
              <a:t>pregnancy complication, </a:t>
            </a:r>
            <a:r>
              <a:rPr sz="756" spc="7" dirty="0">
                <a:solidFill>
                  <a:srgbClr val="181717"/>
                </a:solidFill>
                <a:latin typeface="Arial"/>
                <a:cs typeface="Arial"/>
              </a:rPr>
              <a:t>a </a:t>
            </a:r>
            <a:r>
              <a:rPr sz="756" dirty="0">
                <a:solidFill>
                  <a:srgbClr val="181717"/>
                </a:solidFill>
                <a:latin typeface="Arial"/>
                <a:cs typeface="Arial"/>
              </a:rPr>
              <a:t>chain of events initiated by  pregnancy,</a:t>
            </a:r>
            <a:r>
              <a:rPr sz="756" spc="69" dirty="0">
                <a:solidFill>
                  <a:srgbClr val="181717"/>
                </a:solidFill>
                <a:latin typeface="Arial"/>
                <a:cs typeface="Arial"/>
              </a:rPr>
              <a:t> </a:t>
            </a:r>
            <a:r>
              <a:rPr sz="756" dirty="0">
                <a:solidFill>
                  <a:srgbClr val="181717"/>
                </a:solidFill>
                <a:latin typeface="Arial"/>
                <a:cs typeface="Arial"/>
              </a:rPr>
              <a:t>or</a:t>
            </a:r>
            <a:r>
              <a:rPr sz="756" spc="14" dirty="0">
                <a:solidFill>
                  <a:srgbClr val="181717"/>
                </a:solidFill>
                <a:latin typeface="Arial"/>
                <a:cs typeface="Arial"/>
              </a:rPr>
              <a:t> </a:t>
            </a:r>
            <a:r>
              <a:rPr sz="756" spc="7" dirty="0">
                <a:solidFill>
                  <a:srgbClr val="181717"/>
                </a:solidFill>
                <a:latin typeface="Arial"/>
                <a:cs typeface="Arial"/>
              </a:rPr>
              <a:t>the</a:t>
            </a:r>
            <a:r>
              <a:rPr sz="756" spc="21" dirty="0">
                <a:solidFill>
                  <a:srgbClr val="181717"/>
                </a:solidFill>
                <a:latin typeface="Arial"/>
                <a:cs typeface="Arial"/>
              </a:rPr>
              <a:t> </a:t>
            </a:r>
            <a:r>
              <a:rPr sz="756" dirty="0">
                <a:solidFill>
                  <a:srgbClr val="181717"/>
                </a:solidFill>
                <a:latin typeface="Arial"/>
                <a:cs typeface="Arial"/>
              </a:rPr>
              <a:t>aggravation</a:t>
            </a:r>
            <a:r>
              <a:rPr sz="756" spc="48" dirty="0">
                <a:solidFill>
                  <a:srgbClr val="181717"/>
                </a:solidFill>
                <a:latin typeface="Arial"/>
                <a:cs typeface="Arial"/>
              </a:rPr>
              <a:t> </a:t>
            </a:r>
            <a:r>
              <a:rPr sz="756" dirty="0">
                <a:solidFill>
                  <a:srgbClr val="181717"/>
                </a:solidFill>
                <a:latin typeface="Arial"/>
                <a:cs typeface="Arial"/>
              </a:rPr>
              <a:t>of</a:t>
            </a:r>
            <a:r>
              <a:rPr sz="756" spc="21" dirty="0">
                <a:solidFill>
                  <a:srgbClr val="181717"/>
                </a:solidFill>
                <a:latin typeface="Arial"/>
                <a:cs typeface="Arial"/>
              </a:rPr>
              <a:t> </a:t>
            </a:r>
            <a:r>
              <a:rPr sz="756" spc="7" dirty="0">
                <a:solidFill>
                  <a:srgbClr val="181717"/>
                </a:solidFill>
                <a:latin typeface="Arial"/>
                <a:cs typeface="Arial"/>
              </a:rPr>
              <a:t>an</a:t>
            </a:r>
            <a:r>
              <a:rPr sz="756" spc="14" dirty="0">
                <a:solidFill>
                  <a:srgbClr val="181717"/>
                </a:solidFill>
                <a:latin typeface="Arial"/>
                <a:cs typeface="Arial"/>
              </a:rPr>
              <a:t> </a:t>
            </a:r>
            <a:r>
              <a:rPr sz="756" dirty="0">
                <a:solidFill>
                  <a:srgbClr val="181717"/>
                </a:solidFill>
                <a:latin typeface="Arial"/>
                <a:cs typeface="Arial"/>
              </a:rPr>
              <a:t>unrelated</a:t>
            </a:r>
            <a:r>
              <a:rPr sz="756" spc="41" dirty="0">
                <a:solidFill>
                  <a:srgbClr val="181717"/>
                </a:solidFill>
                <a:latin typeface="Arial"/>
                <a:cs typeface="Arial"/>
              </a:rPr>
              <a:t> </a:t>
            </a:r>
            <a:r>
              <a:rPr sz="756" dirty="0">
                <a:solidFill>
                  <a:srgbClr val="181717"/>
                </a:solidFill>
                <a:latin typeface="Arial"/>
                <a:cs typeface="Arial"/>
              </a:rPr>
              <a:t>condition</a:t>
            </a:r>
            <a:r>
              <a:rPr sz="756" spc="21" dirty="0">
                <a:solidFill>
                  <a:srgbClr val="181717"/>
                </a:solidFill>
                <a:latin typeface="Arial"/>
                <a:cs typeface="Arial"/>
              </a:rPr>
              <a:t> </a:t>
            </a:r>
            <a:r>
              <a:rPr sz="756" spc="7" dirty="0">
                <a:solidFill>
                  <a:srgbClr val="181717"/>
                </a:solidFill>
                <a:latin typeface="Arial"/>
                <a:cs typeface="Arial"/>
              </a:rPr>
              <a:t>by</a:t>
            </a:r>
            <a:r>
              <a:rPr sz="756" spc="21" dirty="0">
                <a:solidFill>
                  <a:srgbClr val="181717"/>
                </a:solidFill>
                <a:latin typeface="Arial"/>
                <a:cs typeface="Arial"/>
              </a:rPr>
              <a:t> </a:t>
            </a:r>
            <a:r>
              <a:rPr sz="756" spc="7" dirty="0">
                <a:solidFill>
                  <a:srgbClr val="181717"/>
                </a:solidFill>
                <a:latin typeface="Arial"/>
                <a:cs typeface="Arial"/>
              </a:rPr>
              <a:t>the</a:t>
            </a:r>
            <a:r>
              <a:rPr sz="756" spc="41" dirty="0">
                <a:solidFill>
                  <a:srgbClr val="181717"/>
                </a:solidFill>
                <a:latin typeface="Arial"/>
                <a:cs typeface="Arial"/>
              </a:rPr>
              <a:t> </a:t>
            </a:r>
            <a:r>
              <a:rPr sz="756" dirty="0">
                <a:solidFill>
                  <a:srgbClr val="181717"/>
                </a:solidFill>
                <a:latin typeface="Arial"/>
                <a:cs typeface="Arial"/>
              </a:rPr>
              <a:t>physiologic</a:t>
            </a:r>
            <a:r>
              <a:rPr sz="756" spc="21" dirty="0">
                <a:solidFill>
                  <a:srgbClr val="181717"/>
                </a:solidFill>
                <a:latin typeface="Arial"/>
                <a:cs typeface="Arial"/>
              </a:rPr>
              <a:t> </a:t>
            </a:r>
            <a:r>
              <a:rPr sz="756" dirty="0">
                <a:solidFill>
                  <a:srgbClr val="181717"/>
                </a:solidFill>
                <a:latin typeface="Arial"/>
                <a:cs typeface="Arial"/>
              </a:rPr>
              <a:t>effects</a:t>
            </a:r>
            <a:r>
              <a:rPr sz="756" spc="14" dirty="0">
                <a:solidFill>
                  <a:srgbClr val="181717"/>
                </a:solidFill>
                <a:latin typeface="Arial"/>
                <a:cs typeface="Arial"/>
              </a:rPr>
              <a:t> </a:t>
            </a:r>
            <a:r>
              <a:rPr sz="756" dirty="0">
                <a:solidFill>
                  <a:srgbClr val="181717"/>
                </a:solidFill>
                <a:latin typeface="Arial"/>
                <a:cs typeface="Arial"/>
              </a:rPr>
              <a:t>of</a:t>
            </a:r>
            <a:r>
              <a:rPr sz="756" spc="21" dirty="0">
                <a:solidFill>
                  <a:srgbClr val="181717"/>
                </a:solidFill>
                <a:latin typeface="Arial"/>
                <a:cs typeface="Arial"/>
              </a:rPr>
              <a:t> </a:t>
            </a:r>
            <a:r>
              <a:rPr sz="756" dirty="0">
                <a:solidFill>
                  <a:srgbClr val="181717"/>
                </a:solidFill>
                <a:latin typeface="Arial"/>
                <a:cs typeface="Arial"/>
              </a:rPr>
              <a:t>pregnancy.</a:t>
            </a:r>
            <a:endParaRPr sz="756">
              <a:latin typeface="Arial"/>
              <a:cs typeface="Arial"/>
            </a:endParaRPr>
          </a:p>
          <a:p>
            <a:pPr marL="17446">
              <a:spcBef>
                <a:spcPts val="34"/>
              </a:spcBef>
            </a:pPr>
            <a:r>
              <a:rPr sz="756" dirty="0">
                <a:solidFill>
                  <a:srgbClr val="181717"/>
                </a:solidFill>
                <a:latin typeface="Arial"/>
                <a:cs typeface="Arial"/>
              </a:rPr>
              <a:t>Source:  </a:t>
            </a:r>
            <a:r>
              <a:rPr sz="756" spc="14" dirty="0">
                <a:solidFill>
                  <a:srgbClr val="181717"/>
                </a:solidFill>
                <a:latin typeface="Arial"/>
                <a:cs typeface="Arial"/>
              </a:rPr>
              <a:t>CDC</a:t>
            </a:r>
            <a:r>
              <a:rPr sz="756" spc="179" dirty="0">
                <a:solidFill>
                  <a:srgbClr val="181717"/>
                </a:solidFill>
                <a:latin typeface="Arial"/>
                <a:cs typeface="Arial"/>
              </a:rPr>
              <a:t> </a:t>
            </a:r>
            <a:r>
              <a:rPr sz="756" dirty="0">
                <a:solidFill>
                  <a:srgbClr val="181717"/>
                </a:solidFill>
                <a:latin typeface="Arial"/>
                <a:cs typeface="Arial"/>
              </a:rPr>
              <a:t>(https://</a:t>
            </a:r>
            <a:r>
              <a:rPr sz="756" dirty="0">
                <a:solidFill>
                  <a:srgbClr val="181717"/>
                </a:solidFill>
                <a:latin typeface="Arial"/>
                <a:cs typeface="Arial"/>
                <a:hlinkClick r:id="rId3"/>
              </a:rPr>
              <a:t>www.cdc.gov/reproductivehealth/maternalinfanthealth/pmss.html</a:t>
            </a:r>
            <a:r>
              <a:rPr sz="756" dirty="0">
                <a:solidFill>
                  <a:srgbClr val="7029EC"/>
                </a:solidFill>
                <a:latin typeface="Arial"/>
                <a:cs typeface="Arial"/>
                <a:hlinkClick r:id="rId3"/>
              </a:rPr>
              <a:t>)</a:t>
            </a:r>
            <a:endParaRPr sz="756">
              <a:latin typeface="Arial"/>
              <a:cs typeface="Arial"/>
            </a:endParaRPr>
          </a:p>
        </p:txBody>
      </p:sp>
      <p:sp>
        <p:nvSpPr>
          <p:cNvPr id="1856" name="object 1856"/>
          <p:cNvSpPr/>
          <p:nvPr/>
        </p:nvSpPr>
        <p:spPr>
          <a:xfrm>
            <a:off x="2640003" y="1865903"/>
            <a:ext cx="8222517" cy="492618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22" y="522"/>
            <a:ext cx="13817075" cy="777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/>
          <p:nvPr/>
        </p:nvSpPr>
        <p:spPr>
          <a:xfrm>
            <a:off x="252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" name="object 4"/>
          <p:cNvSpPr/>
          <p:nvPr/>
        </p:nvSpPr>
        <p:spPr>
          <a:xfrm>
            <a:off x="259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" name="object 5"/>
          <p:cNvSpPr/>
          <p:nvPr/>
        </p:nvSpPr>
        <p:spPr>
          <a:xfrm>
            <a:off x="265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" name="object 6"/>
          <p:cNvSpPr/>
          <p:nvPr/>
        </p:nvSpPr>
        <p:spPr>
          <a:xfrm>
            <a:off x="273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" name="object 7"/>
          <p:cNvSpPr/>
          <p:nvPr/>
        </p:nvSpPr>
        <p:spPr>
          <a:xfrm>
            <a:off x="280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" name="object 8"/>
          <p:cNvSpPr/>
          <p:nvPr/>
        </p:nvSpPr>
        <p:spPr>
          <a:xfrm>
            <a:off x="287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" name="object 9"/>
          <p:cNvSpPr/>
          <p:nvPr/>
        </p:nvSpPr>
        <p:spPr>
          <a:xfrm>
            <a:off x="295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" name="object 10"/>
          <p:cNvSpPr/>
          <p:nvPr/>
        </p:nvSpPr>
        <p:spPr>
          <a:xfrm>
            <a:off x="302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" name="object 11"/>
          <p:cNvSpPr/>
          <p:nvPr/>
        </p:nvSpPr>
        <p:spPr>
          <a:xfrm>
            <a:off x="309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" name="object 12"/>
          <p:cNvSpPr/>
          <p:nvPr/>
        </p:nvSpPr>
        <p:spPr>
          <a:xfrm>
            <a:off x="3171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" name="object 13"/>
          <p:cNvSpPr/>
          <p:nvPr/>
        </p:nvSpPr>
        <p:spPr>
          <a:xfrm>
            <a:off x="323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" name="object 14"/>
          <p:cNvSpPr/>
          <p:nvPr/>
        </p:nvSpPr>
        <p:spPr>
          <a:xfrm>
            <a:off x="330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" name="object 15"/>
          <p:cNvSpPr/>
          <p:nvPr/>
        </p:nvSpPr>
        <p:spPr>
          <a:xfrm>
            <a:off x="338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" name="object 16"/>
          <p:cNvSpPr/>
          <p:nvPr/>
        </p:nvSpPr>
        <p:spPr>
          <a:xfrm>
            <a:off x="345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" name="object 17"/>
          <p:cNvSpPr/>
          <p:nvPr/>
        </p:nvSpPr>
        <p:spPr>
          <a:xfrm>
            <a:off x="352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" name="object 18"/>
          <p:cNvSpPr/>
          <p:nvPr/>
        </p:nvSpPr>
        <p:spPr>
          <a:xfrm>
            <a:off x="3600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" name="object 19"/>
          <p:cNvSpPr/>
          <p:nvPr/>
        </p:nvSpPr>
        <p:spPr>
          <a:xfrm>
            <a:off x="367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" name="object 20"/>
          <p:cNvSpPr/>
          <p:nvPr/>
        </p:nvSpPr>
        <p:spPr>
          <a:xfrm>
            <a:off x="374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" name="object 21"/>
          <p:cNvSpPr/>
          <p:nvPr/>
        </p:nvSpPr>
        <p:spPr>
          <a:xfrm>
            <a:off x="381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" name="object 22"/>
          <p:cNvSpPr/>
          <p:nvPr/>
        </p:nvSpPr>
        <p:spPr>
          <a:xfrm>
            <a:off x="388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" name="object 23"/>
          <p:cNvSpPr/>
          <p:nvPr/>
        </p:nvSpPr>
        <p:spPr>
          <a:xfrm>
            <a:off x="3956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" name="object 24"/>
          <p:cNvSpPr/>
          <p:nvPr/>
        </p:nvSpPr>
        <p:spPr>
          <a:xfrm>
            <a:off x="403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" name="object 25"/>
          <p:cNvSpPr/>
          <p:nvPr/>
        </p:nvSpPr>
        <p:spPr>
          <a:xfrm>
            <a:off x="410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" name="object 26"/>
          <p:cNvSpPr/>
          <p:nvPr/>
        </p:nvSpPr>
        <p:spPr>
          <a:xfrm>
            <a:off x="417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" name="object 27"/>
          <p:cNvSpPr/>
          <p:nvPr/>
        </p:nvSpPr>
        <p:spPr>
          <a:xfrm>
            <a:off x="4249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" name="object 28"/>
          <p:cNvSpPr/>
          <p:nvPr/>
        </p:nvSpPr>
        <p:spPr>
          <a:xfrm>
            <a:off x="432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" name="object 29"/>
          <p:cNvSpPr/>
          <p:nvPr/>
        </p:nvSpPr>
        <p:spPr>
          <a:xfrm>
            <a:off x="4386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" name="object 30"/>
          <p:cNvSpPr/>
          <p:nvPr/>
        </p:nvSpPr>
        <p:spPr>
          <a:xfrm>
            <a:off x="445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" name="object 31"/>
          <p:cNvSpPr/>
          <p:nvPr/>
        </p:nvSpPr>
        <p:spPr>
          <a:xfrm>
            <a:off x="453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" name="object 32"/>
          <p:cNvSpPr/>
          <p:nvPr/>
        </p:nvSpPr>
        <p:spPr>
          <a:xfrm>
            <a:off x="460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" name="object 33"/>
          <p:cNvSpPr/>
          <p:nvPr/>
        </p:nvSpPr>
        <p:spPr>
          <a:xfrm>
            <a:off x="4679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" name="object 34"/>
          <p:cNvSpPr/>
          <p:nvPr/>
        </p:nvSpPr>
        <p:spPr>
          <a:xfrm>
            <a:off x="475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" name="object 35"/>
          <p:cNvSpPr/>
          <p:nvPr/>
        </p:nvSpPr>
        <p:spPr>
          <a:xfrm>
            <a:off x="482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" name="object 36"/>
          <p:cNvSpPr/>
          <p:nvPr/>
        </p:nvSpPr>
        <p:spPr>
          <a:xfrm>
            <a:off x="489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" name="object 37"/>
          <p:cNvSpPr/>
          <p:nvPr/>
        </p:nvSpPr>
        <p:spPr>
          <a:xfrm>
            <a:off x="496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" name="object 38"/>
          <p:cNvSpPr/>
          <p:nvPr/>
        </p:nvSpPr>
        <p:spPr>
          <a:xfrm>
            <a:off x="5035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" name="object 39"/>
          <p:cNvSpPr/>
          <p:nvPr/>
        </p:nvSpPr>
        <p:spPr>
          <a:xfrm>
            <a:off x="510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" name="object 40"/>
          <p:cNvSpPr/>
          <p:nvPr/>
        </p:nvSpPr>
        <p:spPr>
          <a:xfrm>
            <a:off x="518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" name="object 41"/>
          <p:cNvSpPr/>
          <p:nvPr/>
        </p:nvSpPr>
        <p:spPr>
          <a:xfrm>
            <a:off x="525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" name="object 42"/>
          <p:cNvSpPr/>
          <p:nvPr/>
        </p:nvSpPr>
        <p:spPr>
          <a:xfrm>
            <a:off x="532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" name="object 43"/>
          <p:cNvSpPr/>
          <p:nvPr/>
        </p:nvSpPr>
        <p:spPr>
          <a:xfrm>
            <a:off x="540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" name="object 44"/>
          <p:cNvSpPr/>
          <p:nvPr/>
        </p:nvSpPr>
        <p:spPr>
          <a:xfrm>
            <a:off x="547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" name="object 45"/>
          <p:cNvSpPr/>
          <p:nvPr/>
        </p:nvSpPr>
        <p:spPr>
          <a:xfrm>
            <a:off x="553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" name="object 46"/>
          <p:cNvSpPr/>
          <p:nvPr/>
        </p:nvSpPr>
        <p:spPr>
          <a:xfrm>
            <a:off x="561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" name="object 47"/>
          <p:cNvSpPr/>
          <p:nvPr/>
        </p:nvSpPr>
        <p:spPr>
          <a:xfrm>
            <a:off x="568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" name="object 48"/>
          <p:cNvSpPr/>
          <p:nvPr/>
        </p:nvSpPr>
        <p:spPr>
          <a:xfrm>
            <a:off x="575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" name="object 49"/>
          <p:cNvSpPr/>
          <p:nvPr/>
        </p:nvSpPr>
        <p:spPr>
          <a:xfrm>
            <a:off x="583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" name="object 50"/>
          <p:cNvSpPr/>
          <p:nvPr/>
        </p:nvSpPr>
        <p:spPr>
          <a:xfrm>
            <a:off x="590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" name="object 51"/>
          <p:cNvSpPr/>
          <p:nvPr/>
        </p:nvSpPr>
        <p:spPr>
          <a:xfrm>
            <a:off x="5977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" name="object 52"/>
          <p:cNvSpPr/>
          <p:nvPr/>
        </p:nvSpPr>
        <p:spPr>
          <a:xfrm>
            <a:off x="6050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" name="object 53"/>
          <p:cNvSpPr/>
          <p:nvPr/>
        </p:nvSpPr>
        <p:spPr>
          <a:xfrm>
            <a:off x="611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" name="object 54"/>
          <p:cNvSpPr/>
          <p:nvPr/>
        </p:nvSpPr>
        <p:spPr>
          <a:xfrm>
            <a:off x="618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" name="object 55"/>
          <p:cNvSpPr/>
          <p:nvPr/>
        </p:nvSpPr>
        <p:spPr>
          <a:xfrm>
            <a:off x="625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" name="object 56"/>
          <p:cNvSpPr/>
          <p:nvPr/>
        </p:nvSpPr>
        <p:spPr>
          <a:xfrm>
            <a:off x="633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" name="object 57"/>
          <p:cNvSpPr/>
          <p:nvPr/>
        </p:nvSpPr>
        <p:spPr>
          <a:xfrm>
            <a:off x="640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" name="object 58"/>
          <p:cNvSpPr/>
          <p:nvPr/>
        </p:nvSpPr>
        <p:spPr>
          <a:xfrm>
            <a:off x="647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" name="object 59"/>
          <p:cNvSpPr/>
          <p:nvPr/>
        </p:nvSpPr>
        <p:spPr>
          <a:xfrm>
            <a:off x="6552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" name="object 60"/>
          <p:cNvSpPr/>
          <p:nvPr/>
        </p:nvSpPr>
        <p:spPr>
          <a:xfrm>
            <a:off x="662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" name="object 61"/>
          <p:cNvSpPr/>
          <p:nvPr/>
        </p:nvSpPr>
        <p:spPr>
          <a:xfrm>
            <a:off x="668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" name="object 62"/>
          <p:cNvSpPr/>
          <p:nvPr/>
        </p:nvSpPr>
        <p:spPr>
          <a:xfrm>
            <a:off x="6762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" name="object 63"/>
          <p:cNvSpPr/>
          <p:nvPr/>
        </p:nvSpPr>
        <p:spPr>
          <a:xfrm>
            <a:off x="6835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" name="object 64"/>
          <p:cNvSpPr/>
          <p:nvPr/>
        </p:nvSpPr>
        <p:spPr>
          <a:xfrm>
            <a:off x="690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" name="object 65"/>
          <p:cNvSpPr/>
          <p:nvPr/>
        </p:nvSpPr>
        <p:spPr>
          <a:xfrm>
            <a:off x="698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" name="object 66"/>
          <p:cNvSpPr/>
          <p:nvPr/>
        </p:nvSpPr>
        <p:spPr>
          <a:xfrm>
            <a:off x="7055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" name="object 67"/>
          <p:cNvSpPr/>
          <p:nvPr/>
        </p:nvSpPr>
        <p:spPr>
          <a:xfrm>
            <a:off x="7128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" name="object 68"/>
          <p:cNvSpPr/>
          <p:nvPr/>
        </p:nvSpPr>
        <p:spPr>
          <a:xfrm>
            <a:off x="720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" name="object 69"/>
          <p:cNvSpPr/>
          <p:nvPr/>
        </p:nvSpPr>
        <p:spPr>
          <a:xfrm>
            <a:off x="7264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" name="object 70"/>
          <p:cNvSpPr/>
          <p:nvPr/>
        </p:nvSpPr>
        <p:spPr>
          <a:xfrm>
            <a:off x="7338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" name="object 71"/>
          <p:cNvSpPr/>
          <p:nvPr/>
        </p:nvSpPr>
        <p:spPr>
          <a:xfrm>
            <a:off x="741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" name="object 72"/>
          <p:cNvSpPr/>
          <p:nvPr/>
        </p:nvSpPr>
        <p:spPr>
          <a:xfrm>
            <a:off x="748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" name="object 73"/>
          <p:cNvSpPr/>
          <p:nvPr/>
        </p:nvSpPr>
        <p:spPr>
          <a:xfrm>
            <a:off x="7557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" name="object 74"/>
          <p:cNvSpPr/>
          <p:nvPr/>
        </p:nvSpPr>
        <p:spPr>
          <a:xfrm>
            <a:off x="763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" name="object 75"/>
          <p:cNvSpPr/>
          <p:nvPr/>
        </p:nvSpPr>
        <p:spPr>
          <a:xfrm>
            <a:off x="770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" name="object 76"/>
          <p:cNvSpPr/>
          <p:nvPr/>
        </p:nvSpPr>
        <p:spPr>
          <a:xfrm>
            <a:off x="777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" name="object 77"/>
          <p:cNvSpPr/>
          <p:nvPr/>
        </p:nvSpPr>
        <p:spPr>
          <a:xfrm>
            <a:off x="78404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" name="object 78"/>
          <p:cNvSpPr/>
          <p:nvPr/>
        </p:nvSpPr>
        <p:spPr>
          <a:xfrm>
            <a:off x="7913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" name="object 79"/>
          <p:cNvSpPr/>
          <p:nvPr/>
        </p:nvSpPr>
        <p:spPr>
          <a:xfrm>
            <a:off x="798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" name="object 80"/>
          <p:cNvSpPr/>
          <p:nvPr/>
        </p:nvSpPr>
        <p:spPr>
          <a:xfrm>
            <a:off x="806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" name="object 81"/>
          <p:cNvSpPr/>
          <p:nvPr/>
        </p:nvSpPr>
        <p:spPr>
          <a:xfrm>
            <a:off x="813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" name="object 82"/>
          <p:cNvSpPr/>
          <p:nvPr/>
        </p:nvSpPr>
        <p:spPr>
          <a:xfrm>
            <a:off x="820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" name="object 83"/>
          <p:cNvSpPr/>
          <p:nvPr/>
        </p:nvSpPr>
        <p:spPr>
          <a:xfrm>
            <a:off x="828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" name="object 84"/>
          <p:cNvSpPr/>
          <p:nvPr/>
        </p:nvSpPr>
        <p:spPr>
          <a:xfrm>
            <a:off x="835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" name="object 85"/>
          <p:cNvSpPr/>
          <p:nvPr/>
        </p:nvSpPr>
        <p:spPr>
          <a:xfrm>
            <a:off x="841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" name="object 86"/>
          <p:cNvSpPr/>
          <p:nvPr/>
        </p:nvSpPr>
        <p:spPr>
          <a:xfrm>
            <a:off x="848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" name="object 87"/>
          <p:cNvSpPr/>
          <p:nvPr/>
        </p:nvSpPr>
        <p:spPr>
          <a:xfrm>
            <a:off x="856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" name="object 88"/>
          <p:cNvSpPr/>
          <p:nvPr/>
        </p:nvSpPr>
        <p:spPr>
          <a:xfrm>
            <a:off x="863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" name="object 89"/>
          <p:cNvSpPr/>
          <p:nvPr/>
        </p:nvSpPr>
        <p:spPr>
          <a:xfrm>
            <a:off x="870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" name="object 90"/>
          <p:cNvSpPr/>
          <p:nvPr/>
        </p:nvSpPr>
        <p:spPr>
          <a:xfrm>
            <a:off x="878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" name="object 91"/>
          <p:cNvSpPr/>
          <p:nvPr/>
        </p:nvSpPr>
        <p:spPr>
          <a:xfrm>
            <a:off x="885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" name="object 92"/>
          <p:cNvSpPr/>
          <p:nvPr/>
        </p:nvSpPr>
        <p:spPr>
          <a:xfrm>
            <a:off x="8929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" name="object 93"/>
          <p:cNvSpPr/>
          <p:nvPr/>
        </p:nvSpPr>
        <p:spPr>
          <a:xfrm>
            <a:off x="899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" name="object 94"/>
          <p:cNvSpPr/>
          <p:nvPr/>
        </p:nvSpPr>
        <p:spPr>
          <a:xfrm>
            <a:off x="906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" name="object 95"/>
          <p:cNvSpPr/>
          <p:nvPr/>
        </p:nvSpPr>
        <p:spPr>
          <a:xfrm>
            <a:off x="913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" name="object 96"/>
          <p:cNvSpPr/>
          <p:nvPr/>
        </p:nvSpPr>
        <p:spPr>
          <a:xfrm>
            <a:off x="921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" name="object 97"/>
          <p:cNvSpPr/>
          <p:nvPr/>
        </p:nvSpPr>
        <p:spPr>
          <a:xfrm>
            <a:off x="928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" name="object 98"/>
          <p:cNvSpPr/>
          <p:nvPr/>
        </p:nvSpPr>
        <p:spPr>
          <a:xfrm>
            <a:off x="935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" name="object 99"/>
          <p:cNvSpPr/>
          <p:nvPr/>
        </p:nvSpPr>
        <p:spPr>
          <a:xfrm>
            <a:off x="9431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" name="object 100"/>
          <p:cNvSpPr/>
          <p:nvPr/>
        </p:nvSpPr>
        <p:spPr>
          <a:xfrm>
            <a:off x="950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" name="object 101"/>
          <p:cNvSpPr/>
          <p:nvPr/>
        </p:nvSpPr>
        <p:spPr>
          <a:xfrm>
            <a:off x="956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" name="object 102"/>
          <p:cNvSpPr/>
          <p:nvPr/>
        </p:nvSpPr>
        <p:spPr>
          <a:xfrm>
            <a:off x="9640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" name="object 103"/>
          <p:cNvSpPr/>
          <p:nvPr/>
        </p:nvSpPr>
        <p:spPr>
          <a:xfrm>
            <a:off x="9714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" name="object 104"/>
          <p:cNvSpPr/>
          <p:nvPr/>
        </p:nvSpPr>
        <p:spPr>
          <a:xfrm>
            <a:off x="978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" name="object 105"/>
          <p:cNvSpPr/>
          <p:nvPr/>
        </p:nvSpPr>
        <p:spPr>
          <a:xfrm>
            <a:off x="986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" name="object 106"/>
          <p:cNvSpPr/>
          <p:nvPr/>
        </p:nvSpPr>
        <p:spPr>
          <a:xfrm>
            <a:off x="993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" name="object 107"/>
          <p:cNvSpPr/>
          <p:nvPr/>
        </p:nvSpPr>
        <p:spPr>
          <a:xfrm>
            <a:off x="10007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" name="object 108"/>
          <p:cNvSpPr/>
          <p:nvPr/>
        </p:nvSpPr>
        <p:spPr>
          <a:xfrm>
            <a:off x="1008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" name="object 109"/>
          <p:cNvSpPr/>
          <p:nvPr/>
        </p:nvSpPr>
        <p:spPr>
          <a:xfrm>
            <a:off x="10143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" name="object 110"/>
          <p:cNvSpPr/>
          <p:nvPr/>
        </p:nvSpPr>
        <p:spPr>
          <a:xfrm>
            <a:off x="10216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" name="object 111"/>
          <p:cNvSpPr/>
          <p:nvPr/>
        </p:nvSpPr>
        <p:spPr>
          <a:xfrm>
            <a:off x="1028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" name="object 112"/>
          <p:cNvSpPr/>
          <p:nvPr/>
        </p:nvSpPr>
        <p:spPr>
          <a:xfrm>
            <a:off x="1036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" name="object 113"/>
          <p:cNvSpPr/>
          <p:nvPr/>
        </p:nvSpPr>
        <p:spPr>
          <a:xfrm>
            <a:off x="10436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" name="object 114"/>
          <p:cNvSpPr/>
          <p:nvPr/>
        </p:nvSpPr>
        <p:spPr>
          <a:xfrm>
            <a:off x="10509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" name="object 115"/>
          <p:cNvSpPr/>
          <p:nvPr/>
        </p:nvSpPr>
        <p:spPr>
          <a:xfrm>
            <a:off x="1058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" name="object 116"/>
          <p:cNvSpPr/>
          <p:nvPr/>
        </p:nvSpPr>
        <p:spPr>
          <a:xfrm>
            <a:off x="1065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" name="object 117"/>
          <p:cNvSpPr/>
          <p:nvPr/>
        </p:nvSpPr>
        <p:spPr>
          <a:xfrm>
            <a:off x="107191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" name="object 118"/>
          <p:cNvSpPr/>
          <p:nvPr/>
        </p:nvSpPr>
        <p:spPr>
          <a:xfrm>
            <a:off x="10792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" name="object 119"/>
          <p:cNvSpPr/>
          <p:nvPr/>
        </p:nvSpPr>
        <p:spPr>
          <a:xfrm>
            <a:off x="1086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" name="object 120"/>
          <p:cNvSpPr/>
          <p:nvPr/>
        </p:nvSpPr>
        <p:spPr>
          <a:xfrm>
            <a:off x="1093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" name="object 121"/>
          <p:cNvSpPr/>
          <p:nvPr/>
        </p:nvSpPr>
        <p:spPr>
          <a:xfrm>
            <a:off x="1101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" name="object 122"/>
          <p:cNvSpPr/>
          <p:nvPr/>
        </p:nvSpPr>
        <p:spPr>
          <a:xfrm>
            <a:off x="1108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" name="object 123"/>
          <p:cNvSpPr/>
          <p:nvPr/>
        </p:nvSpPr>
        <p:spPr>
          <a:xfrm>
            <a:off x="1115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" name="object 124"/>
          <p:cNvSpPr/>
          <p:nvPr/>
        </p:nvSpPr>
        <p:spPr>
          <a:xfrm>
            <a:off x="1123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" name="object 125"/>
          <p:cNvSpPr/>
          <p:nvPr/>
        </p:nvSpPr>
        <p:spPr>
          <a:xfrm>
            <a:off x="1129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" name="object 126"/>
          <p:cNvSpPr/>
          <p:nvPr/>
        </p:nvSpPr>
        <p:spPr>
          <a:xfrm>
            <a:off x="1136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" name="object 127"/>
          <p:cNvSpPr/>
          <p:nvPr/>
        </p:nvSpPr>
        <p:spPr>
          <a:xfrm>
            <a:off x="1144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" name="object 128"/>
          <p:cNvSpPr/>
          <p:nvPr/>
        </p:nvSpPr>
        <p:spPr>
          <a:xfrm>
            <a:off x="1151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" name="object 129"/>
          <p:cNvSpPr/>
          <p:nvPr/>
        </p:nvSpPr>
        <p:spPr>
          <a:xfrm>
            <a:off x="1158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" name="object 130"/>
          <p:cNvSpPr/>
          <p:nvPr/>
        </p:nvSpPr>
        <p:spPr>
          <a:xfrm>
            <a:off x="1166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" name="object 131"/>
          <p:cNvSpPr/>
          <p:nvPr/>
        </p:nvSpPr>
        <p:spPr>
          <a:xfrm>
            <a:off x="1173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" name="object 132"/>
          <p:cNvSpPr/>
          <p:nvPr/>
        </p:nvSpPr>
        <p:spPr>
          <a:xfrm>
            <a:off x="11807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" name="object 133"/>
          <p:cNvSpPr/>
          <p:nvPr/>
        </p:nvSpPr>
        <p:spPr>
          <a:xfrm>
            <a:off x="1187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" name="object 134"/>
          <p:cNvSpPr/>
          <p:nvPr/>
        </p:nvSpPr>
        <p:spPr>
          <a:xfrm>
            <a:off x="1194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" name="object 135"/>
          <p:cNvSpPr/>
          <p:nvPr/>
        </p:nvSpPr>
        <p:spPr>
          <a:xfrm>
            <a:off x="1201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" name="object 136"/>
          <p:cNvSpPr/>
          <p:nvPr/>
        </p:nvSpPr>
        <p:spPr>
          <a:xfrm>
            <a:off x="1209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" name="object 137"/>
          <p:cNvSpPr/>
          <p:nvPr/>
        </p:nvSpPr>
        <p:spPr>
          <a:xfrm>
            <a:off x="1216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" name="object 138"/>
          <p:cNvSpPr/>
          <p:nvPr/>
        </p:nvSpPr>
        <p:spPr>
          <a:xfrm>
            <a:off x="12236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" name="object 139"/>
          <p:cNvSpPr/>
          <p:nvPr/>
        </p:nvSpPr>
        <p:spPr>
          <a:xfrm>
            <a:off x="1231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" name="object 140"/>
          <p:cNvSpPr/>
          <p:nvPr/>
        </p:nvSpPr>
        <p:spPr>
          <a:xfrm>
            <a:off x="1238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" name="object 141"/>
          <p:cNvSpPr/>
          <p:nvPr/>
        </p:nvSpPr>
        <p:spPr>
          <a:xfrm>
            <a:off x="1244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" name="object 142"/>
          <p:cNvSpPr/>
          <p:nvPr/>
        </p:nvSpPr>
        <p:spPr>
          <a:xfrm>
            <a:off x="1251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" name="object 143"/>
          <p:cNvSpPr/>
          <p:nvPr/>
        </p:nvSpPr>
        <p:spPr>
          <a:xfrm>
            <a:off x="12592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" name="object 144"/>
          <p:cNvSpPr/>
          <p:nvPr/>
        </p:nvSpPr>
        <p:spPr>
          <a:xfrm>
            <a:off x="1266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" name="object 145"/>
          <p:cNvSpPr/>
          <p:nvPr/>
        </p:nvSpPr>
        <p:spPr>
          <a:xfrm>
            <a:off x="1273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" name="object 146"/>
          <p:cNvSpPr/>
          <p:nvPr/>
        </p:nvSpPr>
        <p:spPr>
          <a:xfrm>
            <a:off x="1281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" name="object 147"/>
          <p:cNvSpPr/>
          <p:nvPr/>
        </p:nvSpPr>
        <p:spPr>
          <a:xfrm>
            <a:off x="12885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" name="object 148"/>
          <p:cNvSpPr/>
          <p:nvPr/>
        </p:nvSpPr>
        <p:spPr>
          <a:xfrm>
            <a:off x="1295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" name="object 149"/>
          <p:cNvSpPr/>
          <p:nvPr/>
        </p:nvSpPr>
        <p:spPr>
          <a:xfrm>
            <a:off x="13022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" name="object 150"/>
          <p:cNvSpPr/>
          <p:nvPr/>
        </p:nvSpPr>
        <p:spPr>
          <a:xfrm>
            <a:off x="1309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" name="object 151"/>
          <p:cNvSpPr/>
          <p:nvPr/>
        </p:nvSpPr>
        <p:spPr>
          <a:xfrm>
            <a:off x="1316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" name="object 152"/>
          <p:cNvSpPr/>
          <p:nvPr/>
        </p:nvSpPr>
        <p:spPr>
          <a:xfrm>
            <a:off x="1324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" name="object 153"/>
          <p:cNvSpPr/>
          <p:nvPr/>
        </p:nvSpPr>
        <p:spPr>
          <a:xfrm>
            <a:off x="13315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" name="object 154"/>
          <p:cNvSpPr/>
          <p:nvPr/>
        </p:nvSpPr>
        <p:spPr>
          <a:xfrm>
            <a:off x="1338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" name="object 155"/>
          <p:cNvSpPr/>
          <p:nvPr/>
        </p:nvSpPr>
        <p:spPr>
          <a:xfrm>
            <a:off x="1346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" name="object 156"/>
          <p:cNvSpPr/>
          <p:nvPr/>
        </p:nvSpPr>
        <p:spPr>
          <a:xfrm>
            <a:off x="1353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" name="object 157"/>
          <p:cNvSpPr/>
          <p:nvPr/>
        </p:nvSpPr>
        <p:spPr>
          <a:xfrm>
            <a:off x="1359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" name="object 158"/>
          <p:cNvSpPr/>
          <p:nvPr/>
        </p:nvSpPr>
        <p:spPr>
          <a:xfrm>
            <a:off x="13671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" name="object 159"/>
          <p:cNvSpPr/>
          <p:nvPr/>
        </p:nvSpPr>
        <p:spPr>
          <a:xfrm>
            <a:off x="1374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" name="object 160"/>
          <p:cNvSpPr/>
          <p:nvPr/>
        </p:nvSpPr>
        <p:spPr>
          <a:xfrm>
            <a:off x="13817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" name="object 161"/>
          <p:cNvSpPr/>
          <p:nvPr/>
        </p:nvSpPr>
        <p:spPr>
          <a:xfrm>
            <a:off x="1389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" name="object 162"/>
          <p:cNvSpPr/>
          <p:nvPr/>
        </p:nvSpPr>
        <p:spPr>
          <a:xfrm>
            <a:off x="1396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" name="object 163"/>
          <p:cNvSpPr/>
          <p:nvPr/>
        </p:nvSpPr>
        <p:spPr>
          <a:xfrm>
            <a:off x="1403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" name="object 164"/>
          <p:cNvSpPr/>
          <p:nvPr/>
        </p:nvSpPr>
        <p:spPr>
          <a:xfrm>
            <a:off x="1411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" name="object 165"/>
          <p:cNvSpPr/>
          <p:nvPr/>
        </p:nvSpPr>
        <p:spPr>
          <a:xfrm>
            <a:off x="1417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" name="object 166"/>
          <p:cNvSpPr/>
          <p:nvPr/>
        </p:nvSpPr>
        <p:spPr>
          <a:xfrm>
            <a:off x="1424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" name="object 167"/>
          <p:cNvSpPr/>
          <p:nvPr/>
        </p:nvSpPr>
        <p:spPr>
          <a:xfrm>
            <a:off x="1432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" name="object 168"/>
          <p:cNvSpPr/>
          <p:nvPr/>
        </p:nvSpPr>
        <p:spPr>
          <a:xfrm>
            <a:off x="1439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" name="object 169"/>
          <p:cNvSpPr/>
          <p:nvPr/>
        </p:nvSpPr>
        <p:spPr>
          <a:xfrm>
            <a:off x="1446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" name="object 170"/>
          <p:cNvSpPr/>
          <p:nvPr/>
        </p:nvSpPr>
        <p:spPr>
          <a:xfrm>
            <a:off x="1453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" name="object 171"/>
          <p:cNvSpPr/>
          <p:nvPr/>
        </p:nvSpPr>
        <p:spPr>
          <a:xfrm>
            <a:off x="1461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" name="object 172"/>
          <p:cNvSpPr/>
          <p:nvPr/>
        </p:nvSpPr>
        <p:spPr>
          <a:xfrm>
            <a:off x="14686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" name="object 173"/>
          <p:cNvSpPr/>
          <p:nvPr/>
        </p:nvSpPr>
        <p:spPr>
          <a:xfrm>
            <a:off x="1474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" name="object 174"/>
          <p:cNvSpPr/>
          <p:nvPr/>
        </p:nvSpPr>
        <p:spPr>
          <a:xfrm>
            <a:off x="1482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" name="object 175"/>
          <p:cNvSpPr/>
          <p:nvPr/>
        </p:nvSpPr>
        <p:spPr>
          <a:xfrm>
            <a:off x="1489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" name="object 176"/>
          <p:cNvSpPr/>
          <p:nvPr/>
        </p:nvSpPr>
        <p:spPr>
          <a:xfrm>
            <a:off x="1496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" name="object 177"/>
          <p:cNvSpPr/>
          <p:nvPr/>
        </p:nvSpPr>
        <p:spPr>
          <a:xfrm>
            <a:off x="1504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" name="object 178"/>
          <p:cNvSpPr/>
          <p:nvPr/>
        </p:nvSpPr>
        <p:spPr>
          <a:xfrm>
            <a:off x="1511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" name="object 179"/>
          <p:cNvSpPr/>
          <p:nvPr/>
        </p:nvSpPr>
        <p:spPr>
          <a:xfrm>
            <a:off x="1518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" name="object 180"/>
          <p:cNvSpPr/>
          <p:nvPr/>
        </p:nvSpPr>
        <p:spPr>
          <a:xfrm>
            <a:off x="1526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" name="object 181"/>
          <p:cNvSpPr/>
          <p:nvPr/>
        </p:nvSpPr>
        <p:spPr>
          <a:xfrm>
            <a:off x="1532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" name="object 182"/>
          <p:cNvSpPr/>
          <p:nvPr/>
        </p:nvSpPr>
        <p:spPr>
          <a:xfrm>
            <a:off x="1539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" name="object 183"/>
          <p:cNvSpPr/>
          <p:nvPr/>
        </p:nvSpPr>
        <p:spPr>
          <a:xfrm>
            <a:off x="15471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" name="object 184"/>
          <p:cNvSpPr/>
          <p:nvPr/>
        </p:nvSpPr>
        <p:spPr>
          <a:xfrm>
            <a:off x="1554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" name="object 185"/>
          <p:cNvSpPr/>
          <p:nvPr/>
        </p:nvSpPr>
        <p:spPr>
          <a:xfrm>
            <a:off x="1561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" name="object 186"/>
          <p:cNvSpPr/>
          <p:nvPr/>
        </p:nvSpPr>
        <p:spPr>
          <a:xfrm>
            <a:off x="1569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7" name="object 187"/>
          <p:cNvSpPr/>
          <p:nvPr/>
        </p:nvSpPr>
        <p:spPr>
          <a:xfrm>
            <a:off x="15764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8" name="object 188"/>
          <p:cNvSpPr/>
          <p:nvPr/>
        </p:nvSpPr>
        <p:spPr>
          <a:xfrm>
            <a:off x="1583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9" name="object 189"/>
          <p:cNvSpPr/>
          <p:nvPr/>
        </p:nvSpPr>
        <p:spPr>
          <a:xfrm>
            <a:off x="15900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0" name="object 190"/>
          <p:cNvSpPr/>
          <p:nvPr/>
        </p:nvSpPr>
        <p:spPr>
          <a:xfrm>
            <a:off x="1597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1" name="object 191"/>
          <p:cNvSpPr/>
          <p:nvPr/>
        </p:nvSpPr>
        <p:spPr>
          <a:xfrm>
            <a:off x="1604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2" name="object 192"/>
          <p:cNvSpPr/>
          <p:nvPr/>
        </p:nvSpPr>
        <p:spPr>
          <a:xfrm>
            <a:off x="1612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3" name="object 193"/>
          <p:cNvSpPr/>
          <p:nvPr/>
        </p:nvSpPr>
        <p:spPr>
          <a:xfrm>
            <a:off x="16193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4" name="object 194"/>
          <p:cNvSpPr/>
          <p:nvPr/>
        </p:nvSpPr>
        <p:spPr>
          <a:xfrm>
            <a:off x="1626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5" name="object 195"/>
          <p:cNvSpPr/>
          <p:nvPr/>
        </p:nvSpPr>
        <p:spPr>
          <a:xfrm>
            <a:off x="1634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6" name="object 196"/>
          <p:cNvSpPr/>
          <p:nvPr/>
        </p:nvSpPr>
        <p:spPr>
          <a:xfrm>
            <a:off x="1641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7" name="object 197"/>
          <p:cNvSpPr/>
          <p:nvPr/>
        </p:nvSpPr>
        <p:spPr>
          <a:xfrm>
            <a:off x="1647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8" name="object 198"/>
          <p:cNvSpPr/>
          <p:nvPr/>
        </p:nvSpPr>
        <p:spPr>
          <a:xfrm>
            <a:off x="16549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9" name="object 199"/>
          <p:cNvSpPr/>
          <p:nvPr/>
        </p:nvSpPr>
        <p:spPr>
          <a:xfrm>
            <a:off x="1662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0" name="object 200"/>
          <p:cNvSpPr/>
          <p:nvPr/>
        </p:nvSpPr>
        <p:spPr>
          <a:xfrm>
            <a:off x="16696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1" name="object 201"/>
          <p:cNvSpPr/>
          <p:nvPr/>
        </p:nvSpPr>
        <p:spPr>
          <a:xfrm>
            <a:off x="16769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2" name="object 202"/>
          <p:cNvSpPr/>
          <p:nvPr/>
        </p:nvSpPr>
        <p:spPr>
          <a:xfrm>
            <a:off x="1684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3" name="object 203"/>
          <p:cNvSpPr/>
          <p:nvPr/>
        </p:nvSpPr>
        <p:spPr>
          <a:xfrm>
            <a:off x="1691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4" name="object 204"/>
          <p:cNvSpPr/>
          <p:nvPr/>
        </p:nvSpPr>
        <p:spPr>
          <a:xfrm>
            <a:off x="16989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5" name="object 205"/>
          <p:cNvSpPr/>
          <p:nvPr/>
        </p:nvSpPr>
        <p:spPr>
          <a:xfrm>
            <a:off x="1705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6" name="object 206"/>
          <p:cNvSpPr/>
          <p:nvPr/>
        </p:nvSpPr>
        <p:spPr>
          <a:xfrm>
            <a:off x="1712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7" name="object 207"/>
          <p:cNvSpPr/>
          <p:nvPr/>
        </p:nvSpPr>
        <p:spPr>
          <a:xfrm>
            <a:off x="1719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8" name="object 208"/>
          <p:cNvSpPr/>
          <p:nvPr/>
        </p:nvSpPr>
        <p:spPr>
          <a:xfrm>
            <a:off x="1727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9" name="object 209"/>
          <p:cNvSpPr/>
          <p:nvPr/>
        </p:nvSpPr>
        <p:spPr>
          <a:xfrm>
            <a:off x="1734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0" name="object 210"/>
          <p:cNvSpPr/>
          <p:nvPr/>
        </p:nvSpPr>
        <p:spPr>
          <a:xfrm>
            <a:off x="1741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1" name="object 211"/>
          <p:cNvSpPr/>
          <p:nvPr/>
        </p:nvSpPr>
        <p:spPr>
          <a:xfrm>
            <a:off x="1749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2" name="object 212"/>
          <p:cNvSpPr/>
          <p:nvPr/>
        </p:nvSpPr>
        <p:spPr>
          <a:xfrm>
            <a:off x="17565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3" name="object 213"/>
          <p:cNvSpPr/>
          <p:nvPr/>
        </p:nvSpPr>
        <p:spPr>
          <a:xfrm>
            <a:off x="1762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4" name="object 214"/>
          <p:cNvSpPr/>
          <p:nvPr/>
        </p:nvSpPr>
        <p:spPr>
          <a:xfrm>
            <a:off x="1770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5" name="object 215"/>
          <p:cNvSpPr/>
          <p:nvPr/>
        </p:nvSpPr>
        <p:spPr>
          <a:xfrm>
            <a:off x="17774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6" name="object 216"/>
          <p:cNvSpPr/>
          <p:nvPr/>
        </p:nvSpPr>
        <p:spPr>
          <a:xfrm>
            <a:off x="17847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7" name="object 217"/>
          <p:cNvSpPr/>
          <p:nvPr/>
        </p:nvSpPr>
        <p:spPr>
          <a:xfrm>
            <a:off x="1792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8" name="object 218"/>
          <p:cNvSpPr/>
          <p:nvPr/>
        </p:nvSpPr>
        <p:spPr>
          <a:xfrm>
            <a:off x="1799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9" name="object 219"/>
          <p:cNvSpPr/>
          <p:nvPr/>
        </p:nvSpPr>
        <p:spPr>
          <a:xfrm>
            <a:off x="1806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0" name="object 220"/>
          <p:cNvSpPr/>
          <p:nvPr/>
        </p:nvSpPr>
        <p:spPr>
          <a:xfrm>
            <a:off x="1814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1" name="object 221"/>
          <p:cNvSpPr/>
          <p:nvPr/>
        </p:nvSpPr>
        <p:spPr>
          <a:xfrm>
            <a:off x="1820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2" name="object 222"/>
          <p:cNvSpPr/>
          <p:nvPr/>
        </p:nvSpPr>
        <p:spPr>
          <a:xfrm>
            <a:off x="1827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3" name="object 223"/>
          <p:cNvSpPr/>
          <p:nvPr/>
        </p:nvSpPr>
        <p:spPr>
          <a:xfrm>
            <a:off x="18350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4" name="object 224"/>
          <p:cNvSpPr/>
          <p:nvPr/>
        </p:nvSpPr>
        <p:spPr>
          <a:xfrm>
            <a:off x="1842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5" name="object 225"/>
          <p:cNvSpPr/>
          <p:nvPr/>
        </p:nvSpPr>
        <p:spPr>
          <a:xfrm>
            <a:off x="1849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6" name="object 226"/>
          <p:cNvSpPr/>
          <p:nvPr/>
        </p:nvSpPr>
        <p:spPr>
          <a:xfrm>
            <a:off x="1857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7" name="object 227"/>
          <p:cNvSpPr/>
          <p:nvPr/>
        </p:nvSpPr>
        <p:spPr>
          <a:xfrm>
            <a:off x="18643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8" name="object 228"/>
          <p:cNvSpPr/>
          <p:nvPr/>
        </p:nvSpPr>
        <p:spPr>
          <a:xfrm>
            <a:off x="1871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9" name="object 229"/>
          <p:cNvSpPr/>
          <p:nvPr/>
        </p:nvSpPr>
        <p:spPr>
          <a:xfrm>
            <a:off x="18779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0" name="object 230"/>
          <p:cNvSpPr/>
          <p:nvPr/>
        </p:nvSpPr>
        <p:spPr>
          <a:xfrm>
            <a:off x="1885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1" name="object 231"/>
          <p:cNvSpPr/>
          <p:nvPr/>
        </p:nvSpPr>
        <p:spPr>
          <a:xfrm>
            <a:off x="1892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2" name="object 232"/>
          <p:cNvSpPr/>
          <p:nvPr/>
        </p:nvSpPr>
        <p:spPr>
          <a:xfrm>
            <a:off x="1899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3" name="object 233"/>
          <p:cNvSpPr/>
          <p:nvPr/>
        </p:nvSpPr>
        <p:spPr>
          <a:xfrm>
            <a:off x="19072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4" name="object 234"/>
          <p:cNvSpPr/>
          <p:nvPr/>
        </p:nvSpPr>
        <p:spPr>
          <a:xfrm>
            <a:off x="1914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5" name="object 235"/>
          <p:cNvSpPr/>
          <p:nvPr/>
        </p:nvSpPr>
        <p:spPr>
          <a:xfrm>
            <a:off x="1921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6" name="object 236"/>
          <p:cNvSpPr/>
          <p:nvPr/>
        </p:nvSpPr>
        <p:spPr>
          <a:xfrm>
            <a:off x="1929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7" name="object 237"/>
          <p:cNvSpPr/>
          <p:nvPr/>
        </p:nvSpPr>
        <p:spPr>
          <a:xfrm>
            <a:off x="1935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8" name="object 238"/>
          <p:cNvSpPr/>
          <p:nvPr/>
        </p:nvSpPr>
        <p:spPr>
          <a:xfrm>
            <a:off x="19428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9" name="object 239"/>
          <p:cNvSpPr/>
          <p:nvPr/>
        </p:nvSpPr>
        <p:spPr>
          <a:xfrm>
            <a:off x="1950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0" name="object 240"/>
          <p:cNvSpPr/>
          <p:nvPr/>
        </p:nvSpPr>
        <p:spPr>
          <a:xfrm>
            <a:off x="19574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1" name="object 241"/>
          <p:cNvSpPr/>
          <p:nvPr/>
        </p:nvSpPr>
        <p:spPr>
          <a:xfrm>
            <a:off x="1964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2" name="object 242"/>
          <p:cNvSpPr/>
          <p:nvPr/>
        </p:nvSpPr>
        <p:spPr>
          <a:xfrm>
            <a:off x="1972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3" name="object 243"/>
          <p:cNvSpPr/>
          <p:nvPr/>
        </p:nvSpPr>
        <p:spPr>
          <a:xfrm>
            <a:off x="1979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4" name="object 244"/>
          <p:cNvSpPr/>
          <p:nvPr/>
        </p:nvSpPr>
        <p:spPr>
          <a:xfrm>
            <a:off x="1986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5" name="object 245"/>
          <p:cNvSpPr/>
          <p:nvPr/>
        </p:nvSpPr>
        <p:spPr>
          <a:xfrm>
            <a:off x="1993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6" name="object 246"/>
          <p:cNvSpPr/>
          <p:nvPr/>
        </p:nvSpPr>
        <p:spPr>
          <a:xfrm>
            <a:off x="2000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7" name="object 247"/>
          <p:cNvSpPr/>
          <p:nvPr/>
        </p:nvSpPr>
        <p:spPr>
          <a:xfrm>
            <a:off x="2007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8" name="object 248"/>
          <p:cNvSpPr/>
          <p:nvPr/>
        </p:nvSpPr>
        <p:spPr>
          <a:xfrm>
            <a:off x="2015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9" name="object 249"/>
          <p:cNvSpPr/>
          <p:nvPr/>
        </p:nvSpPr>
        <p:spPr>
          <a:xfrm>
            <a:off x="2022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0" name="object 250"/>
          <p:cNvSpPr/>
          <p:nvPr/>
        </p:nvSpPr>
        <p:spPr>
          <a:xfrm>
            <a:off x="2029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1" name="object 251"/>
          <p:cNvSpPr/>
          <p:nvPr/>
        </p:nvSpPr>
        <p:spPr>
          <a:xfrm>
            <a:off x="2037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2" name="object 252"/>
          <p:cNvSpPr/>
          <p:nvPr/>
        </p:nvSpPr>
        <p:spPr>
          <a:xfrm>
            <a:off x="20443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3" name="object 253"/>
          <p:cNvSpPr/>
          <p:nvPr/>
        </p:nvSpPr>
        <p:spPr>
          <a:xfrm>
            <a:off x="2050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4" name="object 254"/>
          <p:cNvSpPr/>
          <p:nvPr/>
        </p:nvSpPr>
        <p:spPr>
          <a:xfrm>
            <a:off x="2057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5" name="object 255"/>
          <p:cNvSpPr/>
          <p:nvPr/>
        </p:nvSpPr>
        <p:spPr>
          <a:xfrm>
            <a:off x="2065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6" name="object 256"/>
          <p:cNvSpPr/>
          <p:nvPr/>
        </p:nvSpPr>
        <p:spPr>
          <a:xfrm>
            <a:off x="2072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7" name="object 257"/>
          <p:cNvSpPr/>
          <p:nvPr/>
        </p:nvSpPr>
        <p:spPr>
          <a:xfrm>
            <a:off x="2079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8" name="object 258"/>
          <p:cNvSpPr/>
          <p:nvPr/>
        </p:nvSpPr>
        <p:spPr>
          <a:xfrm>
            <a:off x="20872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9" name="object 259"/>
          <p:cNvSpPr/>
          <p:nvPr/>
        </p:nvSpPr>
        <p:spPr>
          <a:xfrm>
            <a:off x="2094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0" name="object 260"/>
          <p:cNvSpPr/>
          <p:nvPr/>
        </p:nvSpPr>
        <p:spPr>
          <a:xfrm>
            <a:off x="2101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1" name="object 261"/>
          <p:cNvSpPr/>
          <p:nvPr/>
        </p:nvSpPr>
        <p:spPr>
          <a:xfrm>
            <a:off x="2108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2" name="object 262"/>
          <p:cNvSpPr/>
          <p:nvPr/>
        </p:nvSpPr>
        <p:spPr>
          <a:xfrm>
            <a:off x="2115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3" name="object 263"/>
          <p:cNvSpPr/>
          <p:nvPr/>
        </p:nvSpPr>
        <p:spPr>
          <a:xfrm>
            <a:off x="21228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4" name="object 264"/>
          <p:cNvSpPr/>
          <p:nvPr/>
        </p:nvSpPr>
        <p:spPr>
          <a:xfrm>
            <a:off x="2130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5" name="object 265"/>
          <p:cNvSpPr/>
          <p:nvPr/>
        </p:nvSpPr>
        <p:spPr>
          <a:xfrm>
            <a:off x="2137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6" name="object 266"/>
          <p:cNvSpPr/>
          <p:nvPr/>
        </p:nvSpPr>
        <p:spPr>
          <a:xfrm>
            <a:off x="2144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7" name="object 267"/>
          <p:cNvSpPr/>
          <p:nvPr/>
        </p:nvSpPr>
        <p:spPr>
          <a:xfrm>
            <a:off x="21521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8" name="object 268"/>
          <p:cNvSpPr/>
          <p:nvPr/>
        </p:nvSpPr>
        <p:spPr>
          <a:xfrm>
            <a:off x="2159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9" name="object 269"/>
          <p:cNvSpPr/>
          <p:nvPr/>
        </p:nvSpPr>
        <p:spPr>
          <a:xfrm>
            <a:off x="21658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0" name="object 270"/>
          <p:cNvSpPr/>
          <p:nvPr/>
        </p:nvSpPr>
        <p:spPr>
          <a:xfrm>
            <a:off x="2173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1" name="object 271"/>
          <p:cNvSpPr/>
          <p:nvPr/>
        </p:nvSpPr>
        <p:spPr>
          <a:xfrm>
            <a:off x="2180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2" name="object 272"/>
          <p:cNvSpPr/>
          <p:nvPr/>
        </p:nvSpPr>
        <p:spPr>
          <a:xfrm>
            <a:off x="2187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3" name="object 273"/>
          <p:cNvSpPr/>
          <p:nvPr/>
        </p:nvSpPr>
        <p:spPr>
          <a:xfrm>
            <a:off x="21951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4" name="object 274"/>
          <p:cNvSpPr/>
          <p:nvPr/>
        </p:nvSpPr>
        <p:spPr>
          <a:xfrm>
            <a:off x="2202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5" name="object 275"/>
          <p:cNvSpPr/>
          <p:nvPr/>
        </p:nvSpPr>
        <p:spPr>
          <a:xfrm>
            <a:off x="2209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6" name="object 276"/>
          <p:cNvSpPr/>
          <p:nvPr/>
        </p:nvSpPr>
        <p:spPr>
          <a:xfrm>
            <a:off x="2217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7" name="object 277"/>
          <p:cNvSpPr/>
          <p:nvPr/>
        </p:nvSpPr>
        <p:spPr>
          <a:xfrm>
            <a:off x="2223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8" name="object 278"/>
          <p:cNvSpPr/>
          <p:nvPr/>
        </p:nvSpPr>
        <p:spPr>
          <a:xfrm>
            <a:off x="22307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9" name="object 279"/>
          <p:cNvSpPr/>
          <p:nvPr/>
        </p:nvSpPr>
        <p:spPr>
          <a:xfrm>
            <a:off x="2238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0" name="object 280"/>
          <p:cNvSpPr/>
          <p:nvPr/>
        </p:nvSpPr>
        <p:spPr>
          <a:xfrm>
            <a:off x="22453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1" name="object 281"/>
          <p:cNvSpPr/>
          <p:nvPr/>
        </p:nvSpPr>
        <p:spPr>
          <a:xfrm>
            <a:off x="2252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2" name="object 282"/>
          <p:cNvSpPr/>
          <p:nvPr/>
        </p:nvSpPr>
        <p:spPr>
          <a:xfrm>
            <a:off x="2260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3" name="object 283"/>
          <p:cNvSpPr/>
          <p:nvPr/>
        </p:nvSpPr>
        <p:spPr>
          <a:xfrm>
            <a:off x="2267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4" name="object 284"/>
          <p:cNvSpPr/>
          <p:nvPr/>
        </p:nvSpPr>
        <p:spPr>
          <a:xfrm>
            <a:off x="2274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5" name="object 285"/>
          <p:cNvSpPr/>
          <p:nvPr/>
        </p:nvSpPr>
        <p:spPr>
          <a:xfrm>
            <a:off x="2280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6" name="object 286"/>
          <p:cNvSpPr/>
          <p:nvPr/>
        </p:nvSpPr>
        <p:spPr>
          <a:xfrm>
            <a:off x="2288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7" name="object 287"/>
          <p:cNvSpPr/>
          <p:nvPr/>
        </p:nvSpPr>
        <p:spPr>
          <a:xfrm>
            <a:off x="2295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8" name="object 288"/>
          <p:cNvSpPr/>
          <p:nvPr/>
        </p:nvSpPr>
        <p:spPr>
          <a:xfrm>
            <a:off x="2302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9" name="object 289"/>
          <p:cNvSpPr/>
          <p:nvPr/>
        </p:nvSpPr>
        <p:spPr>
          <a:xfrm>
            <a:off x="2310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0" name="object 290"/>
          <p:cNvSpPr/>
          <p:nvPr/>
        </p:nvSpPr>
        <p:spPr>
          <a:xfrm>
            <a:off x="2317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1" name="object 291"/>
          <p:cNvSpPr/>
          <p:nvPr/>
        </p:nvSpPr>
        <p:spPr>
          <a:xfrm>
            <a:off x="23249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2" name="object 292"/>
          <p:cNvSpPr/>
          <p:nvPr/>
        </p:nvSpPr>
        <p:spPr>
          <a:xfrm>
            <a:off x="2332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3" name="object 293"/>
          <p:cNvSpPr/>
          <p:nvPr/>
        </p:nvSpPr>
        <p:spPr>
          <a:xfrm>
            <a:off x="2338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4" name="object 294"/>
          <p:cNvSpPr/>
          <p:nvPr/>
        </p:nvSpPr>
        <p:spPr>
          <a:xfrm>
            <a:off x="2345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5" name="object 295"/>
          <p:cNvSpPr/>
          <p:nvPr/>
        </p:nvSpPr>
        <p:spPr>
          <a:xfrm>
            <a:off x="2353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6" name="object 296"/>
          <p:cNvSpPr/>
          <p:nvPr/>
        </p:nvSpPr>
        <p:spPr>
          <a:xfrm>
            <a:off x="2360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7" name="object 297"/>
          <p:cNvSpPr/>
          <p:nvPr/>
        </p:nvSpPr>
        <p:spPr>
          <a:xfrm>
            <a:off x="2367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8" name="object 298"/>
          <p:cNvSpPr/>
          <p:nvPr/>
        </p:nvSpPr>
        <p:spPr>
          <a:xfrm>
            <a:off x="2375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9" name="object 299"/>
          <p:cNvSpPr/>
          <p:nvPr/>
        </p:nvSpPr>
        <p:spPr>
          <a:xfrm>
            <a:off x="2382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0" name="object 300"/>
          <p:cNvSpPr/>
          <p:nvPr/>
        </p:nvSpPr>
        <p:spPr>
          <a:xfrm>
            <a:off x="2389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1" name="object 301"/>
          <p:cNvSpPr/>
          <p:nvPr/>
        </p:nvSpPr>
        <p:spPr>
          <a:xfrm>
            <a:off x="2396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2" name="object 302"/>
          <p:cNvSpPr/>
          <p:nvPr/>
        </p:nvSpPr>
        <p:spPr>
          <a:xfrm>
            <a:off x="24034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3" name="object 303"/>
          <p:cNvSpPr/>
          <p:nvPr/>
        </p:nvSpPr>
        <p:spPr>
          <a:xfrm>
            <a:off x="2410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4" name="object 304"/>
          <p:cNvSpPr/>
          <p:nvPr/>
        </p:nvSpPr>
        <p:spPr>
          <a:xfrm>
            <a:off x="2418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5" name="object 305"/>
          <p:cNvSpPr/>
          <p:nvPr/>
        </p:nvSpPr>
        <p:spPr>
          <a:xfrm>
            <a:off x="2425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6" name="object 306"/>
          <p:cNvSpPr/>
          <p:nvPr/>
        </p:nvSpPr>
        <p:spPr>
          <a:xfrm>
            <a:off x="2432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7" name="object 307"/>
          <p:cNvSpPr/>
          <p:nvPr/>
        </p:nvSpPr>
        <p:spPr>
          <a:xfrm>
            <a:off x="24400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8" name="object 308"/>
          <p:cNvSpPr/>
          <p:nvPr/>
        </p:nvSpPr>
        <p:spPr>
          <a:xfrm>
            <a:off x="2447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9" name="object 309"/>
          <p:cNvSpPr/>
          <p:nvPr/>
        </p:nvSpPr>
        <p:spPr>
          <a:xfrm>
            <a:off x="24536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0" name="object 310"/>
          <p:cNvSpPr/>
          <p:nvPr/>
        </p:nvSpPr>
        <p:spPr>
          <a:xfrm>
            <a:off x="2461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1" name="object 311"/>
          <p:cNvSpPr/>
          <p:nvPr/>
        </p:nvSpPr>
        <p:spPr>
          <a:xfrm>
            <a:off x="2468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2" name="object 312"/>
          <p:cNvSpPr/>
          <p:nvPr/>
        </p:nvSpPr>
        <p:spPr>
          <a:xfrm>
            <a:off x="2475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3" name="object 313"/>
          <p:cNvSpPr/>
          <p:nvPr/>
        </p:nvSpPr>
        <p:spPr>
          <a:xfrm>
            <a:off x="2482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4" name="object 314"/>
          <p:cNvSpPr/>
          <p:nvPr/>
        </p:nvSpPr>
        <p:spPr>
          <a:xfrm>
            <a:off x="2490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5" name="object 315"/>
          <p:cNvSpPr/>
          <p:nvPr/>
        </p:nvSpPr>
        <p:spPr>
          <a:xfrm>
            <a:off x="2497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6" name="object 316"/>
          <p:cNvSpPr/>
          <p:nvPr/>
        </p:nvSpPr>
        <p:spPr>
          <a:xfrm>
            <a:off x="2504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7" name="object 317"/>
          <p:cNvSpPr/>
          <p:nvPr/>
        </p:nvSpPr>
        <p:spPr>
          <a:xfrm>
            <a:off x="2511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8" name="object 318"/>
          <p:cNvSpPr/>
          <p:nvPr/>
        </p:nvSpPr>
        <p:spPr>
          <a:xfrm>
            <a:off x="25185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9" name="object 319"/>
          <p:cNvSpPr/>
          <p:nvPr/>
        </p:nvSpPr>
        <p:spPr>
          <a:xfrm>
            <a:off x="2525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0" name="object 320"/>
          <p:cNvSpPr/>
          <p:nvPr/>
        </p:nvSpPr>
        <p:spPr>
          <a:xfrm>
            <a:off x="25332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1" name="object 321"/>
          <p:cNvSpPr/>
          <p:nvPr/>
        </p:nvSpPr>
        <p:spPr>
          <a:xfrm>
            <a:off x="2540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2" name="object 322"/>
          <p:cNvSpPr/>
          <p:nvPr/>
        </p:nvSpPr>
        <p:spPr>
          <a:xfrm>
            <a:off x="2547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3" name="object 323"/>
          <p:cNvSpPr/>
          <p:nvPr/>
        </p:nvSpPr>
        <p:spPr>
          <a:xfrm>
            <a:off x="2555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4" name="object 324"/>
          <p:cNvSpPr/>
          <p:nvPr/>
        </p:nvSpPr>
        <p:spPr>
          <a:xfrm>
            <a:off x="2562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5" name="object 325"/>
          <p:cNvSpPr/>
          <p:nvPr/>
        </p:nvSpPr>
        <p:spPr>
          <a:xfrm>
            <a:off x="2568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6" name="object 326"/>
          <p:cNvSpPr/>
          <p:nvPr/>
        </p:nvSpPr>
        <p:spPr>
          <a:xfrm>
            <a:off x="2576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7" name="object 327"/>
          <p:cNvSpPr/>
          <p:nvPr/>
        </p:nvSpPr>
        <p:spPr>
          <a:xfrm>
            <a:off x="2583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8" name="object 328"/>
          <p:cNvSpPr/>
          <p:nvPr/>
        </p:nvSpPr>
        <p:spPr>
          <a:xfrm>
            <a:off x="2590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9" name="object 329"/>
          <p:cNvSpPr/>
          <p:nvPr/>
        </p:nvSpPr>
        <p:spPr>
          <a:xfrm>
            <a:off x="2598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0" name="object 330"/>
          <p:cNvSpPr/>
          <p:nvPr/>
        </p:nvSpPr>
        <p:spPr>
          <a:xfrm>
            <a:off x="2605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1" name="object 331"/>
          <p:cNvSpPr/>
          <p:nvPr/>
        </p:nvSpPr>
        <p:spPr>
          <a:xfrm>
            <a:off x="2612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2" name="object 332"/>
          <p:cNvSpPr/>
          <p:nvPr/>
        </p:nvSpPr>
        <p:spPr>
          <a:xfrm>
            <a:off x="2620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3" name="object 333"/>
          <p:cNvSpPr/>
          <p:nvPr/>
        </p:nvSpPr>
        <p:spPr>
          <a:xfrm>
            <a:off x="2626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4" name="object 334"/>
          <p:cNvSpPr/>
          <p:nvPr/>
        </p:nvSpPr>
        <p:spPr>
          <a:xfrm>
            <a:off x="2633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5" name="object 335"/>
          <p:cNvSpPr/>
          <p:nvPr/>
        </p:nvSpPr>
        <p:spPr>
          <a:xfrm>
            <a:off x="2641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6" name="object 336"/>
          <p:cNvSpPr/>
          <p:nvPr/>
        </p:nvSpPr>
        <p:spPr>
          <a:xfrm>
            <a:off x="26483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7" name="object 337"/>
          <p:cNvSpPr/>
          <p:nvPr/>
        </p:nvSpPr>
        <p:spPr>
          <a:xfrm>
            <a:off x="2655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8" name="object 338"/>
          <p:cNvSpPr/>
          <p:nvPr/>
        </p:nvSpPr>
        <p:spPr>
          <a:xfrm>
            <a:off x="2663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9" name="object 339"/>
          <p:cNvSpPr/>
          <p:nvPr/>
        </p:nvSpPr>
        <p:spPr>
          <a:xfrm>
            <a:off x="2670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0" name="object 340"/>
          <p:cNvSpPr/>
          <p:nvPr/>
        </p:nvSpPr>
        <p:spPr>
          <a:xfrm>
            <a:off x="2677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1" name="object 341"/>
          <p:cNvSpPr/>
          <p:nvPr/>
        </p:nvSpPr>
        <p:spPr>
          <a:xfrm>
            <a:off x="2683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2" name="object 342"/>
          <p:cNvSpPr/>
          <p:nvPr/>
        </p:nvSpPr>
        <p:spPr>
          <a:xfrm>
            <a:off x="26912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3" name="object 343"/>
          <p:cNvSpPr/>
          <p:nvPr/>
        </p:nvSpPr>
        <p:spPr>
          <a:xfrm>
            <a:off x="2698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4" name="object 344"/>
          <p:cNvSpPr/>
          <p:nvPr/>
        </p:nvSpPr>
        <p:spPr>
          <a:xfrm>
            <a:off x="2705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5" name="object 345"/>
          <p:cNvSpPr/>
          <p:nvPr/>
        </p:nvSpPr>
        <p:spPr>
          <a:xfrm>
            <a:off x="2713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6" name="object 346"/>
          <p:cNvSpPr/>
          <p:nvPr/>
        </p:nvSpPr>
        <p:spPr>
          <a:xfrm>
            <a:off x="2720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7" name="object 347"/>
          <p:cNvSpPr/>
          <p:nvPr/>
        </p:nvSpPr>
        <p:spPr>
          <a:xfrm>
            <a:off x="27279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8" name="object 348"/>
          <p:cNvSpPr/>
          <p:nvPr/>
        </p:nvSpPr>
        <p:spPr>
          <a:xfrm>
            <a:off x="2735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9" name="object 349"/>
          <p:cNvSpPr/>
          <p:nvPr/>
        </p:nvSpPr>
        <p:spPr>
          <a:xfrm>
            <a:off x="27415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0" name="object 350"/>
          <p:cNvSpPr/>
          <p:nvPr/>
        </p:nvSpPr>
        <p:spPr>
          <a:xfrm>
            <a:off x="2748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1" name="object 351"/>
          <p:cNvSpPr/>
          <p:nvPr/>
        </p:nvSpPr>
        <p:spPr>
          <a:xfrm>
            <a:off x="2756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2" name="object 352"/>
          <p:cNvSpPr/>
          <p:nvPr/>
        </p:nvSpPr>
        <p:spPr>
          <a:xfrm>
            <a:off x="2763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3" name="object 353"/>
          <p:cNvSpPr/>
          <p:nvPr/>
        </p:nvSpPr>
        <p:spPr>
          <a:xfrm>
            <a:off x="2770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4" name="object 354"/>
          <p:cNvSpPr/>
          <p:nvPr/>
        </p:nvSpPr>
        <p:spPr>
          <a:xfrm>
            <a:off x="27781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5" name="object 355"/>
          <p:cNvSpPr/>
          <p:nvPr/>
        </p:nvSpPr>
        <p:spPr>
          <a:xfrm>
            <a:off x="2785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6" name="object 356"/>
          <p:cNvSpPr/>
          <p:nvPr/>
        </p:nvSpPr>
        <p:spPr>
          <a:xfrm>
            <a:off x="2792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7" name="object 357"/>
          <p:cNvSpPr/>
          <p:nvPr/>
        </p:nvSpPr>
        <p:spPr>
          <a:xfrm>
            <a:off x="2799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8" name="object 358"/>
          <p:cNvSpPr/>
          <p:nvPr/>
        </p:nvSpPr>
        <p:spPr>
          <a:xfrm>
            <a:off x="28064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9" name="object 359"/>
          <p:cNvSpPr/>
          <p:nvPr/>
        </p:nvSpPr>
        <p:spPr>
          <a:xfrm>
            <a:off x="2813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0" name="object 360"/>
          <p:cNvSpPr/>
          <p:nvPr/>
        </p:nvSpPr>
        <p:spPr>
          <a:xfrm>
            <a:off x="28210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1" name="object 361"/>
          <p:cNvSpPr/>
          <p:nvPr/>
        </p:nvSpPr>
        <p:spPr>
          <a:xfrm>
            <a:off x="2828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2" name="object 362"/>
          <p:cNvSpPr/>
          <p:nvPr/>
        </p:nvSpPr>
        <p:spPr>
          <a:xfrm>
            <a:off x="2835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3" name="object 363"/>
          <p:cNvSpPr/>
          <p:nvPr/>
        </p:nvSpPr>
        <p:spPr>
          <a:xfrm>
            <a:off x="2843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4" name="object 364"/>
          <p:cNvSpPr/>
          <p:nvPr/>
        </p:nvSpPr>
        <p:spPr>
          <a:xfrm>
            <a:off x="2850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5" name="object 365"/>
          <p:cNvSpPr/>
          <p:nvPr/>
        </p:nvSpPr>
        <p:spPr>
          <a:xfrm>
            <a:off x="28566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6" name="object 366"/>
          <p:cNvSpPr/>
          <p:nvPr/>
        </p:nvSpPr>
        <p:spPr>
          <a:xfrm>
            <a:off x="2864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7" name="object 367"/>
          <p:cNvSpPr/>
          <p:nvPr/>
        </p:nvSpPr>
        <p:spPr>
          <a:xfrm>
            <a:off x="2871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8" name="object 368"/>
          <p:cNvSpPr/>
          <p:nvPr/>
        </p:nvSpPr>
        <p:spPr>
          <a:xfrm>
            <a:off x="2878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9" name="object 369"/>
          <p:cNvSpPr/>
          <p:nvPr/>
        </p:nvSpPr>
        <p:spPr>
          <a:xfrm>
            <a:off x="2885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0" name="object 370"/>
          <p:cNvSpPr/>
          <p:nvPr/>
        </p:nvSpPr>
        <p:spPr>
          <a:xfrm>
            <a:off x="2893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1" name="object 371"/>
          <p:cNvSpPr/>
          <p:nvPr/>
        </p:nvSpPr>
        <p:spPr>
          <a:xfrm>
            <a:off x="2900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2" name="object 372"/>
          <p:cNvSpPr/>
          <p:nvPr/>
        </p:nvSpPr>
        <p:spPr>
          <a:xfrm>
            <a:off x="2907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3" name="object 373"/>
          <p:cNvSpPr/>
          <p:nvPr/>
        </p:nvSpPr>
        <p:spPr>
          <a:xfrm>
            <a:off x="2914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4" name="object 374"/>
          <p:cNvSpPr/>
          <p:nvPr/>
        </p:nvSpPr>
        <p:spPr>
          <a:xfrm>
            <a:off x="2921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5" name="object 375"/>
          <p:cNvSpPr/>
          <p:nvPr/>
        </p:nvSpPr>
        <p:spPr>
          <a:xfrm>
            <a:off x="2928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6" name="object 376"/>
          <p:cNvSpPr/>
          <p:nvPr/>
        </p:nvSpPr>
        <p:spPr>
          <a:xfrm>
            <a:off x="2936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7" name="object 377"/>
          <p:cNvSpPr/>
          <p:nvPr/>
        </p:nvSpPr>
        <p:spPr>
          <a:xfrm>
            <a:off x="2943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8" name="object 378"/>
          <p:cNvSpPr/>
          <p:nvPr/>
        </p:nvSpPr>
        <p:spPr>
          <a:xfrm>
            <a:off x="29508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9" name="object 379"/>
          <p:cNvSpPr/>
          <p:nvPr/>
        </p:nvSpPr>
        <p:spPr>
          <a:xfrm>
            <a:off x="2958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0" name="object 380"/>
          <p:cNvSpPr/>
          <p:nvPr/>
        </p:nvSpPr>
        <p:spPr>
          <a:xfrm>
            <a:off x="2965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1" name="object 381"/>
          <p:cNvSpPr/>
          <p:nvPr/>
        </p:nvSpPr>
        <p:spPr>
          <a:xfrm>
            <a:off x="2971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2" name="object 382"/>
          <p:cNvSpPr/>
          <p:nvPr/>
        </p:nvSpPr>
        <p:spPr>
          <a:xfrm>
            <a:off x="29791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3" name="object 383"/>
          <p:cNvSpPr/>
          <p:nvPr/>
        </p:nvSpPr>
        <p:spPr>
          <a:xfrm>
            <a:off x="2986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4" name="object 384"/>
          <p:cNvSpPr/>
          <p:nvPr/>
        </p:nvSpPr>
        <p:spPr>
          <a:xfrm>
            <a:off x="2993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5" name="object 385"/>
          <p:cNvSpPr/>
          <p:nvPr/>
        </p:nvSpPr>
        <p:spPr>
          <a:xfrm>
            <a:off x="3001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6" name="object 386"/>
          <p:cNvSpPr/>
          <p:nvPr/>
        </p:nvSpPr>
        <p:spPr>
          <a:xfrm>
            <a:off x="3008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7" name="object 387"/>
          <p:cNvSpPr/>
          <p:nvPr/>
        </p:nvSpPr>
        <p:spPr>
          <a:xfrm>
            <a:off x="30157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8" name="object 388"/>
          <p:cNvSpPr/>
          <p:nvPr/>
        </p:nvSpPr>
        <p:spPr>
          <a:xfrm>
            <a:off x="3023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9" name="object 389"/>
          <p:cNvSpPr/>
          <p:nvPr/>
        </p:nvSpPr>
        <p:spPr>
          <a:xfrm>
            <a:off x="30294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0" name="object 390"/>
          <p:cNvSpPr/>
          <p:nvPr/>
        </p:nvSpPr>
        <p:spPr>
          <a:xfrm>
            <a:off x="3036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1" name="object 391"/>
          <p:cNvSpPr/>
          <p:nvPr/>
        </p:nvSpPr>
        <p:spPr>
          <a:xfrm>
            <a:off x="3044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2" name="object 392"/>
          <p:cNvSpPr/>
          <p:nvPr/>
        </p:nvSpPr>
        <p:spPr>
          <a:xfrm>
            <a:off x="3051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3" name="object 393"/>
          <p:cNvSpPr/>
          <p:nvPr/>
        </p:nvSpPr>
        <p:spPr>
          <a:xfrm>
            <a:off x="3058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4" name="object 394"/>
          <p:cNvSpPr/>
          <p:nvPr/>
        </p:nvSpPr>
        <p:spPr>
          <a:xfrm>
            <a:off x="3066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5" name="object 395"/>
          <p:cNvSpPr/>
          <p:nvPr/>
        </p:nvSpPr>
        <p:spPr>
          <a:xfrm>
            <a:off x="3073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6" name="object 396"/>
          <p:cNvSpPr/>
          <p:nvPr/>
        </p:nvSpPr>
        <p:spPr>
          <a:xfrm>
            <a:off x="3080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7" name="object 397"/>
          <p:cNvSpPr/>
          <p:nvPr/>
        </p:nvSpPr>
        <p:spPr>
          <a:xfrm>
            <a:off x="3086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8" name="object 398"/>
          <p:cNvSpPr/>
          <p:nvPr/>
        </p:nvSpPr>
        <p:spPr>
          <a:xfrm>
            <a:off x="30943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9" name="object 399"/>
          <p:cNvSpPr/>
          <p:nvPr/>
        </p:nvSpPr>
        <p:spPr>
          <a:xfrm>
            <a:off x="3101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0" name="object 400"/>
          <p:cNvSpPr/>
          <p:nvPr/>
        </p:nvSpPr>
        <p:spPr>
          <a:xfrm>
            <a:off x="31089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1" name="object 401"/>
          <p:cNvSpPr/>
          <p:nvPr/>
        </p:nvSpPr>
        <p:spPr>
          <a:xfrm>
            <a:off x="3116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2" name="object 402"/>
          <p:cNvSpPr/>
          <p:nvPr/>
        </p:nvSpPr>
        <p:spPr>
          <a:xfrm>
            <a:off x="3123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3" name="object 403"/>
          <p:cNvSpPr/>
          <p:nvPr/>
        </p:nvSpPr>
        <p:spPr>
          <a:xfrm>
            <a:off x="3130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4" name="object 404"/>
          <p:cNvSpPr/>
          <p:nvPr/>
        </p:nvSpPr>
        <p:spPr>
          <a:xfrm>
            <a:off x="3138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5" name="object 405"/>
          <p:cNvSpPr/>
          <p:nvPr/>
        </p:nvSpPr>
        <p:spPr>
          <a:xfrm>
            <a:off x="3144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6" name="object 406"/>
          <p:cNvSpPr/>
          <p:nvPr/>
        </p:nvSpPr>
        <p:spPr>
          <a:xfrm>
            <a:off x="3151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7" name="object 407"/>
          <p:cNvSpPr/>
          <p:nvPr/>
        </p:nvSpPr>
        <p:spPr>
          <a:xfrm>
            <a:off x="3159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8" name="object 408"/>
          <p:cNvSpPr/>
          <p:nvPr/>
        </p:nvSpPr>
        <p:spPr>
          <a:xfrm>
            <a:off x="3166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9" name="object 409"/>
          <p:cNvSpPr/>
          <p:nvPr/>
        </p:nvSpPr>
        <p:spPr>
          <a:xfrm>
            <a:off x="3173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0" name="object 410"/>
          <p:cNvSpPr/>
          <p:nvPr/>
        </p:nvSpPr>
        <p:spPr>
          <a:xfrm>
            <a:off x="3181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1" name="object 411"/>
          <p:cNvSpPr/>
          <p:nvPr/>
        </p:nvSpPr>
        <p:spPr>
          <a:xfrm>
            <a:off x="31885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2" name="object 412"/>
          <p:cNvSpPr/>
          <p:nvPr/>
        </p:nvSpPr>
        <p:spPr>
          <a:xfrm>
            <a:off x="3195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3" name="object 413"/>
          <p:cNvSpPr/>
          <p:nvPr/>
        </p:nvSpPr>
        <p:spPr>
          <a:xfrm>
            <a:off x="3202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4" name="object 414"/>
          <p:cNvSpPr/>
          <p:nvPr/>
        </p:nvSpPr>
        <p:spPr>
          <a:xfrm>
            <a:off x="3209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5" name="object 415"/>
          <p:cNvSpPr/>
          <p:nvPr/>
        </p:nvSpPr>
        <p:spPr>
          <a:xfrm>
            <a:off x="3216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6" name="object 416"/>
          <p:cNvSpPr/>
          <p:nvPr/>
        </p:nvSpPr>
        <p:spPr>
          <a:xfrm>
            <a:off x="3224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7" name="object 417"/>
          <p:cNvSpPr/>
          <p:nvPr/>
        </p:nvSpPr>
        <p:spPr>
          <a:xfrm>
            <a:off x="3231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8" name="object 418"/>
          <p:cNvSpPr/>
          <p:nvPr/>
        </p:nvSpPr>
        <p:spPr>
          <a:xfrm>
            <a:off x="3238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9" name="object 419"/>
          <p:cNvSpPr/>
          <p:nvPr/>
        </p:nvSpPr>
        <p:spPr>
          <a:xfrm>
            <a:off x="3246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0" name="object 420"/>
          <p:cNvSpPr/>
          <p:nvPr/>
        </p:nvSpPr>
        <p:spPr>
          <a:xfrm>
            <a:off x="3253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1" name="object 421"/>
          <p:cNvSpPr/>
          <p:nvPr/>
        </p:nvSpPr>
        <p:spPr>
          <a:xfrm>
            <a:off x="3259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2" name="object 422"/>
          <p:cNvSpPr/>
          <p:nvPr/>
        </p:nvSpPr>
        <p:spPr>
          <a:xfrm>
            <a:off x="32670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3" name="object 423"/>
          <p:cNvSpPr/>
          <p:nvPr/>
        </p:nvSpPr>
        <p:spPr>
          <a:xfrm>
            <a:off x="3274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4" name="object 424"/>
          <p:cNvSpPr/>
          <p:nvPr/>
        </p:nvSpPr>
        <p:spPr>
          <a:xfrm>
            <a:off x="3281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5" name="object 425"/>
          <p:cNvSpPr/>
          <p:nvPr/>
        </p:nvSpPr>
        <p:spPr>
          <a:xfrm>
            <a:off x="3289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6" name="object 426"/>
          <p:cNvSpPr/>
          <p:nvPr/>
        </p:nvSpPr>
        <p:spPr>
          <a:xfrm>
            <a:off x="3296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7" name="object 427"/>
          <p:cNvSpPr/>
          <p:nvPr/>
        </p:nvSpPr>
        <p:spPr>
          <a:xfrm>
            <a:off x="33036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8" name="object 428"/>
          <p:cNvSpPr/>
          <p:nvPr/>
        </p:nvSpPr>
        <p:spPr>
          <a:xfrm>
            <a:off x="3310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9" name="object 429"/>
          <p:cNvSpPr/>
          <p:nvPr/>
        </p:nvSpPr>
        <p:spPr>
          <a:xfrm>
            <a:off x="33172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0" name="object 430"/>
          <p:cNvSpPr/>
          <p:nvPr/>
        </p:nvSpPr>
        <p:spPr>
          <a:xfrm>
            <a:off x="3324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1" name="object 431"/>
          <p:cNvSpPr/>
          <p:nvPr/>
        </p:nvSpPr>
        <p:spPr>
          <a:xfrm>
            <a:off x="3331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2" name="object 432"/>
          <p:cNvSpPr/>
          <p:nvPr/>
        </p:nvSpPr>
        <p:spPr>
          <a:xfrm>
            <a:off x="3339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3" name="object 433"/>
          <p:cNvSpPr/>
          <p:nvPr/>
        </p:nvSpPr>
        <p:spPr>
          <a:xfrm>
            <a:off x="3346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4" name="object 434"/>
          <p:cNvSpPr/>
          <p:nvPr/>
        </p:nvSpPr>
        <p:spPr>
          <a:xfrm>
            <a:off x="3353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5" name="object 435"/>
          <p:cNvSpPr/>
          <p:nvPr/>
        </p:nvSpPr>
        <p:spPr>
          <a:xfrm>
            <a:off x="3361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6" name="object 436"/>
          <p:cNvSpPr/>
          <p:nvPr/>
        </p:nvSpPr>
        <p:spPr>
          <a:xfrm>
            <a:off x="3368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7" name="object 437"/>
          <p:cNvSpPr/>
          <p:nvPr/>
        </p:nvSpPr>
        <p:spPr>
          <a:xfrm>
            <a:off x="3374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8" name="object 438"/>
          <p:cNvSpPr/>
          <p:nvPr/>
        </p:nvSpPr>
        <p:spPr>
          <a:xfrm>
            <a:off x="33821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9" name="object 439"/>
          <p:cNvSpPr/>
          <p:nvPr/>
        </p:nvSpPr>
        <p:spPr>
          <a:xfrm>
            <a:off x="3389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0" name="object 440"/>
          <p:cNvSpPr/>
          <p:nvPr/>
        </p:nvSpPr>
        <p:spPr>
          <a:xfrm>
            <a:off x="33968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1" name="object 441"/>
          <p:cNvSpPr/>
          <p:nvPr/>
        </p:nvSpPr>
        <p:spPr>
          <a:xfrm>
            <a:off x="3404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2" name="object 442"/>
          <p:cNvSpPr/>
          <p:nvPr/>
        </p:nvSpPr>
        <p:spPr>
          <a:xfrm>
            <a:off x="3411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3" name="object 443"/>
          <p:cNvSpPr/>
          <p:nvPr/>
        </p:nvSpPr>
        <p:spPr>
          <a:xfrm>
            <a:off x="3418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4" name="object 444"/>
          <p:cNvSpPr/>
          <p:nvPr/>
        </p:nvSpPr>
        <p:spPr>
          <a:xfrm>
            <a:off x="3426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5" name="object 445"/>
          <p:cNvSpPr/>
          <p:nvPr/>
        </p:nvSpPr>
        <p:spPr>
          <a:xfrm>
            <a:off x="3432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6" name="object 446"/>
          <p:cNvSpPr/>
          <p:nvPr/>
        </p:nvSpPr>
        <p:spPr>
          <a:xfrm>
            <a:off x="3439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7" name="object 447"/>
          <p:cNvSpPr/>
          <p:nvPr/>
        </p:nvSpPr>
        <p:spPr>
          <a:xfrm>
            <a:off x="3447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8" name="object 448"/>
          <p:cNvSpPr/>
          <p:nvPr/>
        </p:nvSpPr>
        <p:spPr>
          <a:xfrm>
            <a:off x="3454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9" name="object 449"/>
          <p:cNvSpPr/>
          <p:nvPr/>
        </p:nvSpPr>
        <p:spPr>
          <a:xfrm>
            <a:off x="3461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0" name="object 450"/>
          <p:cNvSpPr/>
          <p:nvPr/>
        </p:nvSpPr>
        <p:spPr>
          <a:xfrm>
            <a:off x="3469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1" name="object 451"/>
          <p:cNvSpPr/>
          <p:nvPr/>
        </p:nvSpPr>
        <p:spPr>
          <a:xfrm>
            <a:off x="3476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2" name="object 452"/>
          <p:cNvSpPr/>
          <p:nvPr/>
        </p:nvSpPr>
        <p:spPr>
          <a:xfrm>
            <a:off x="3483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3" name="object 453"/>
          <p:cNvSpPr/>
          <p:nvPr/>
        </p:nvSpPr>
        <p:spPr>
          <a:xfrm>
            <a:off x="3489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4" name="object 454"/>
          <p:cNvSpPr/>
          <p:nvPr/>
        </p:nvSpPr>
        <p:spPr>
          <a:xfrm>
            <a:off x="3497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5" name="object 455"/>
          <p:cNvSpPr/>
          <p:nvPr/>
        </p:nvSpPr>
        <p:spPr>
          <a:xfrm>
            <a:off x="3504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6" name="object 456"/>
          <p:cNvSpPr/>
          <p:nvPr/>
        </p:nvSpPr>
        <p:spPr>
          <a:xfrm>
            <a:off x="35119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7" name="object 457"/>
          <p:cNvSpPr/>
          <p:nvPr/>
        </p:nvSpPr>
        <p:spPr>
          <a:xfrm>
            <a:off x="3519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8" name="object 458"/>
          <p:cNvSpPr/>
          <p:nvPr/>
        </p:nvSpPr>
        <p:spPr>
          <a:xfrm>
            <a:off x="3526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9" name="object 459"/>
          <p:cNvSpPr/>
          <p:nvPr/>
        </p:nvSpPr>
        <p:spPr>
          <a:xfrm>
            <a:off x="3533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0" name="object 460"/>
          <p:cNvSpPr/>
          <p:nvPr/>
        </p:nvSpPr>
        <p:spPr>
          <a:xfrm>
            <a:off x="3541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1" name="object 461"/>
          <p:cNvSpPr/>
          <p:nvPr/>
        </p:nvSpPr>
        <p:spPr>
          <a:xfrm>
            <a:off x="3547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2" name="object 462"/>
          <p:cNvSpPr/>
          <p:nvPr/>
        </p:nvSpPr>
        <p:spPr>
          <a:xfrm>
            <a:off x="35548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3" name="object 463"/>
          <p:cNvSpPr/>
          <p:nvPr/>
        </p:nvSpPr>
        <p:spPr>
          <a:xfrm>
            <a:off x="3562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4" name="object 464"/>
          <p:cNvSpPr/>
          <p:nvPr/>
        </p:nvSpPr>
        <p:spPr>
          <a:xfrm>
            <a:off x="3569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5" name="object 465"/>
          <p:cNvSpPr/>
          <p:nvPr/>
        </p:nvSpPr>
        <p:spPr>
          <a:xfrm>
            <a:off x="3576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6" name="object 466"/>
          <p:cNvSpPr/>
          <p:nvPr/>
        </p:nvSpPr>
        <p:spPr>
          <a:xfrm>
            <a:off x="3584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7" name="object 467"/>
          <p:cNvSpPr/>
          <p:nvPr/>
        </p:nvSpPr>
        <p:spPr>
          <a:xfrm>
            <a:off x="35915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8" name="object 468"/>
          <p:cNvSpPr/>
          <p:nvPr/>
        </p:nvSpPr>
        <p:spPr>
          <a:xfrm>
            <a:off x="3598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9" name="object 469"/>
          <p:cNvSpPr/>
          <p:nvPr/>
        </p:nvSpPr>
        <p:spPr>
          <a:xfrm>
            <a:off x="36051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0" name="object 470"/>
          <p:cNvSpPr/>
          <p:nvPr/>
        </p:nvSpPr>
        <p:spPr>
          <a:xfrm>
            <a:off x="3612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1" name="object 471"/>
          <p:cNvSpPr/>
          <p:nvPr/>
        </p:nvSpPr>
        <p:spPr>
          <a:xfrm>
            <a:off x="3619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2" name="object 472"/>
          <p:cNvSpPr/>
          <p:nvPr/>
        </p:nvSpPr>
        <p:spPr>
          <a:xfrm>
            <a:off x="3627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3" name="object 473"/>
          <p:cNvSpPr/>
          <p:nvPr/>
        </p:nvSpPr>
        <p:spPr>
          <a:xfrm>
            <a:off x="3634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4" name="object 474"/>
          <p:cNvSpPr/>
          <p:nvPr/>
        </p:nvSpPr>
        <p:spPr>
          <a:xfrm>
            <a:off x="36417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5" name="object 475"/>
          <p:cNvSpPr/>
          <p:nvPr/>
        </p:nvSpPr>
        <p:spPr>
          <a:xfrm>
            <a:off x="3649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6" name="object 476"/>
          <p:cNvSpPr/>
          <p:nvPr/>
        </p:nvSpPr>
        <p:spPr>
          <a:xfrm>
            <a:off x="3656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7" name="object 477"/>
          <p:cNvSpPr/>
          <p:nvPr/>
        </p:nvSpPr>
        <p:spPr>
          <a:xfrm>
            <a:off x="3662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8" name="object 478"/>
          <p:cNvSpPr/>
          <p:nvPr/>
        </p:nvSpPr>
        <p:spPr>
          <a:xfrm>
            <a:off x="36700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9" name="object 479"/>
          <p:cNvSpPr/>
          <p:nvPr/>
        </p:nvSpPr>
        <p:spPr>
          <a:xfrm>
            <a:off x="3677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0" name="object 480"/>
          <p:cNvSpPr/>
          <p:nvPr/>
        </p:nvSpPr>
        <p:spPr>
          <a:xfrm>
            <a:off x="36846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1" name="object 481"/>
          <p:cNvSpPr/>
          <p:nvPr/>
        </p:nvSpPr>
        <p:spPr>
          <a:xfrm>
            <a:off x="3692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2" name="object 482"/>
          <p:cNvSpPr/>
          <p:nvPr/>
        </p:nvSpPr>
        <p:spPr>
          <a:xfrm>
            <a:off x="3699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3" name="object 483"/>
          <p:cNvSpPr/>
          <p:nvPr/>
        </p:nvSpPr>
        <p:spPr>
          <a:xfrm>
            <a:off x="3706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4" name="object 484"/>
          <p:cNvSpPr/>
          <p:nvPr/>
        </p:nvSpPr>
        <p:spPr>
          <a:xfrm>
            <a:off x="3714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5" name="object 485"/>
          <p:cNvSpPr/>
          <p:nvPr/>
        </p:nvSpPr>
        <p:spPr>
          <a:xfrm>
            <a:off x="37202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6" name="object 486"/>
          <p:cNvSpPr/>
          <p:nvPr/>
        </p:nvSpPr>
        <p:spPr>
          <a:xfrm>
            <a:off x="3727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7" name="object 487"/>
          <p:cNvSpPr/>
          <p:nvPr/>
        </p:nvSpPr>
        <p:spPr>
          <a:xfrm>
            <a:off x="3734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8" name="object 488"/>
          <p:cNvSpPr/>
          <p:nvPr/>
        </p:nvSpPr>
        <p:spPr>
          <a:xfrm>
            <a:off x="3742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9" name="object 489"/>
          <p:cNvSpPr/>
          <p:nvPr/>
        </p:nvSpPr>
        <p:spPr>
          <a:xfrm>
            <a:off x="3749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0" name="object 490"/>
          <p:cNvSpPr/>
          <p:nvPr/>
        </p:nvSpPr>
        <p:spPr>
          <a:xfrm>
            <a:off x="3756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1" name="object 491"/>
          <p:cNvSpPr/>
          <p:nvPr/>
        </p:nvSpPr>
        <p:spPr>
          <a:xfrm>
            <a:off x="3764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2" name="object 492"/>
          <p:cNvSpPr/>
          <p:nvPr/>
        </p:nvSpPr>
        <p:spPr>
          <a:xfrm>
            <a:off x="3771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3" name="object 493"/>
          <p:cNvSpPr/>
          <p:nvPr/>
        </p:nvSpPr>
        <p:spPr>
          <a:xfrm>
            <a:off x="3777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4" name="object 494"/>
          <p:cNvSpPr/>
          <p:nvPr/>
        </p:nvSpPr>
        <p:spPr>
          <a:xfrm>
            <a:off x="3785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5" name="object 495"/>
          <p:cNvSpPr/>
          <p:nvPr/>
        </p:nvSpPr>
        <p:spPr>
          <a:xfrm>
            <a:off x="3792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6" name="object 496"/>
          <p:cNvSpPr/>
          <p:nvPr/>
        </p:nvSpPr>
        <p:spPr>
          <a:xfrm>
            <a:off x="3799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7" name="object 497"/>
          <p:cNvSpPr/>
          <p:nvPr/>
        </p:nvSpPr>
        <p:spPr>
          <a:xfrm>
            <a:off x="3807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8" name="object 498"/>
          <p:cNvSpPr/>
          <p:nvPr/>
        </p:nvSpPr>
        <p:spPr>
          <a:xfrm>
            <a:off x="38144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9" name="object 499"/>
          <p:cNvSpPr/>
          <p:nvPr/>
        </p:nvSpPr>
        <p:spPr>
          <a:xfrm>
            <a:off x="3821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0" name="object 500"/>
          <p:cNvSpPr/>
          <p:nvPr/>
        </p:nvSpPr>
        <p:spPr>
          <a:xfrm>
            <a:off x="3829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1" name="object 501"/>
          <p:cNvSpPr/>
          <p:nvPr/>
        </p:nvSpPr>
        <p:spPr>
          <a:xfrm>
            <a:off x="3835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2" name="object 502"/>
          <p:cNvSpPr/>
          <p:nvPr/>
        </p:nvSpPr>
        <p:spPr>
          <a:xfrm>
            <a:off x="38427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3" name="object 503"/>
          <p:cNvSpPr/>
          <p:nvPr/>
        </p:nvSpPr>
        <p:spPr>
          <a:xfrm>
            <a:off x="3850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4" name="object 504"/>
          <p:cNvSpPr/>
          <p:nvPr/>
        </p:nvSpPr>
        <p:spPr>
          <a:xfrm>
            <a:off x="3857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5" name="object 505"/>
          <p:cNvSpPr/>
          <p:nvPr/>
        </p:nvSpPr>
        <p:spPr>
          <a:xfrm>
            <a:off x="3864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6" name="object 506"/>
          <p:cNvSpPr/>
          <p:nvPr/>
        </p:nvSpPr>
        <p:spPr>
          <a:xfrm>
            <a:off x="3872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7" name="object 507"/>
          <p:cNvSpPr/>
          <p:nvPr/>
        </p:nvSpPr>
        <p:spPr>
          <a:xfrm>
            <a:off x="38793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8" name="object 508"/>
          <p:cNvSpPr/>
          <p:nvPr/>
        </p:nvSpPr>
        <p:spPr>
          <a:xfrm>
            <a:off x="3886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9" name="object 509"/>
          <p:cNvSpPr/>
          <p:nvPr/>
        </p:nvSpPr>
        <p:spPr>
          <a:xfrm>
            <a:off x="38930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0" name="object 510"/>
          <p:cNvSpPr/>
          <p:nvPr/>
        </p:nvSpPr>
        <p:spPr>
          <a:xfrm>
            <a:off x="3900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1" name="object 511"/>
          <p:cNvSpPr/>
          <p:nvPr/>
        </p:nvSpPr>
        <p:spPr>
          <a:xfrm>
            <a:off x="3907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2" name="object 512"/>
          <p:cNvSpPr/>
          <p:nvPr/>
        </p:nvSpPr>
        <p:spPr>
          <a:xfrm>
            <a:off x="3914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3" name="object 513"/>
          <p:cNvSpPr/>
          <p:nvPr/>
        </p:nvSpPr>
        <p:spPr>
          <a:xfrm>
            <a:off x="3922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4" name="object 514"/>
          <p:cNvSpPr/>
          <p:nvPr/>
        </p:nvSpPr>
        <p:spPr>
          <a:xfrm>
            <a:off x="3929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5" name="object 515"/>
          <p:cNvSpPr/>
          <p:nvPr/>
        </p:nvSpPr>
        <p:spPr>
          <a:xfrm>
            <a:off x="3936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6" name="object 516"/>
          <p:cNvSpPr/>
          <p:nvPr/>
        </p:nvSpPr>
        <p:spPr>
          <a:xfrm>
            <a:off x="3944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7" name="object 517"/>
          <p:cNvSpPr/>
          <p:nvPr/>
        </p:nvSpPr>
        <p:spPr>
          <a:xfrm>
            <a:off x="3950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8" name="object 518"/>
          <p:cNvSpPr/>
          <p:nvPr/>
        </p:nvSpPr>
        <p:spPr>
          <a:xfrm>
            <a:off x="39579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9" name="object 519"/>
          <p:cNvSpPr/>
          <p:nvPr/>
        </p:nvSpPr>
        <p:spPr>
          <a:xfrm>
            <a:off x="3965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0" name="object 520"/>
          <p:cNvSpPr/>
          <p:nvPr/>
        </p:nvSpPr>
        <p:spPr>
          <a:xfrm>
            <a:off x="39725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1" name="object 521"/>
          <p:cNvSpPr/>
          <p:nvPr/>
        </p:nvSpPr>
        <p:spPr>
          <a:xfrm>
            <a:off x="3979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2" name="object 522"/>
          <p:cNvSpPr/>
          <p:nvPr/>
        </p:nvSpPr>
        <p:spPr>
          <a:xfrm>
            <a:off x="3987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3" name="object 523"/>
          <p:cNvSpPr/>
          <p:nvPr/>
        </p:nvSpPr>
        <p:spPr>
          <a:xfrm>
            <a:off x="3994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4" name="object 524"/>
          <p:cNvSpPr/>
          <p:nvPr/>
        </p:nvSpPr>
        <p:spPr>
          <a:xfrm>
            <a:off x="4001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5" name="object 525"/>
          <p:cNvSpPr/>
          <p:nvPr/>
        </p:nvSpPr>
        <p:spPr>
          <a:xfrm>
            <a:off x="4008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6" name="object 526"/>
          <p:cNvSpPr/>
          <p:nvPr/>
        </p:nvSpPr>
        <p:spPr>
          <a:xfrm>
            <a:off x="4015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7" name="object 527"/>
          <p:cNvSpPr/>
          <p:nvPr/>
        </p:nvSpPr>
        <p:spPr>
          <a:xfrm>
            <a:off x="4022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8" name="object 528"/>
          <p:cNvSpPr/>
          <p:nvPr/>
        </p:nvSpPr>
        <p:spPr>
          <a:xfrm>
            <a:off x="4030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9" name="object 529"/>
          <p:cNvSpPr/>
          <p:nvPr/>
        </p:nvSpPr>
        <p:spPr>
          <a:xfrm>
            <a:off x="4037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0" name="object 530"/>
          <p:cNvSpPr/>
          <p:nvPr/>
        </p:nvSpPr>
        <p:spPr>
          <a:xfrm>
            <a:off x="4044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1" name="object 531"/>
          <p:cNvSpPr/>
          <p:nvPr/>
        </p:nvSpPr>
        <p:spPr>
          <a:xfrm>
            <a:off x="40521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2" name="object 532"/>
          <p:cNvSpPr/>
          <p:nvPr/>
        </p:nvSpPr>
        <p:spPr>
          <a:xfrm>
            <a:off x="4059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3" name="object 533"/>
          <p:cNvSpPr/>
          <p:nvPr/>
        </p:nvSpPr>
        <p:spPr>
          <a:xfrm>
            <a:off x="4065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4" name="object 534"/>
          <p:cNvSpPr/>
          <p:nvPr/>
        </p:nvSpPr>
        <p:spPr>
          <a:xfrm>
            <a:off x="4073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5" name="object 535"/>
          <p:cNvSpPr/>
          <p:nvPr/>
        </p:nvSpPr>
        <p:spPr>
          <a:xfrm>
            <a:off x="4080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6" name="object 536"/>
          <p:cNvSpPr/>
          <p:nvPr/>
        </p:nvSpPr>
        <p:spPr>
          <a:xfrm>
            <a:off x="4087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7" name="object 537"/>
          <p:cNvSpPr/>
          <p:nvPr/>
        </p:nvSpPr>
        <p:spPr>
          <a:xfrm>
            <a:off x="4095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8" name="object 538"/>
          <p:cNvSpPr/>
          <p:nvPr/>
        </p:nvSpPr>
        <p:spPr>
          <a:xfrm>
            <a:off x="4102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9" name="object 539"/>
          <p:cNvSpPr/>
          <p:nvPr/>
        </p:nvSpPr>
        <p:spPr>
          <a:xfrm>
            <a:off x="4109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0" name="object 540"/>
          <p:cNvSpPr/>
          <p:nvPr/>
        </p:nvSpPr>
        <p:spPr>
          <a:xfrm>
            <a:off x="4117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1" name="object 541"/>
          <p:cNvSpPr/>
          <p:nvPr/>
        </p:nvSpPr>
        <p:spPr>
          <a:xfrm>
            <a:off x="4123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2" name="object 542"/>
          <p:cNvSpPr/>
          <p:nvPr/>
        </p:nvSpPr>
        <p:spPr>
          <a:xfrm>
            <a:off x="41306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3" name="object 543"/>
          <p:cNvSpPr/>
          <p:nvPr/>
        </p:nvSpPr>
        <p:spPr>
          <a:xfrm>
            <a:off x="4137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4" name="object 544"/>
          <p:cNvSpPr/>
          <p:nvPr/>
        </p:nvSpPr>
        <p:spPr>
          <a:xfrm>
            <a:off x="4145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5" name="object 545"/>
          <p:cNvSpPr/>
          <p:nvPr/>
        </p:nvSpPr>
        <p:spPr>
          <a:xfrm>
            <a:off x="4152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6" name="object 546"/>
          <p:cNvSpPr/>
          <p:nvPr/>
        </p:nvSpPr>
        <p:spPr>
          <a:xfrm>
            <a:off x="4159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7" name="object 547"/>
          <p:cNvSpPr/>
          <p:nvPr/>
        </p:nvSpPr>
        <p:spPr>
          <a:xfrm>
            <a:off x="41672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8" name="object 548"/>
          <p:cNvSpPr/>
          <p:nvPr/>
        </p:nvSpPr>
        <p:spPr>
          <a:xfrm>
            <a:off x="4174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9" name="object 549"/>
          <p:cNvSpPr/>
          <p:nvPr/>
        </p:nvSpPr>
        <p:spPr>
          <a:xfrm>
            <a:off x="41808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0" name="object 550"/>
          <p:cNvSpPr/>
          <p:nvPr/>
        </p:nvSpPr>
        <p:spPr>
          <a:xfrm>
            <a:off x="4188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1" name="object 551"/>
          <p:cNvSpPr/>
          <p:nvPr/>
        </p:nvSpPr>
        <p:spPr>
          <a:xfrm>
            <a:off x="4195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2" name="object 552"/>
          <p:cNvSpPr/>
          <p:nvPr/>
        </p:nvSpPr>
        <p:spPr>
          <a:xfrm>
            <a:off x="4202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3" name="object 553"/>
          <p:cNvSpPr/>
          <p:nvPr/>
        </p:nvSpPr>
        <p:spPr>
          <a:xfrm>
            <a:off x="4210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4" name="object 554"/>
          <p:cNvSpPr/>
          <p:nvPr/>
        </p:nvSpPr>
        <p:spPr>
          <a:xfrm>
            <a:off x="4217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5" name="object 555"/>
          <p:cNvSpPr/>
          <p:nvPr/>
        </p:nvSpPr>
        <p:spPr>
          <a:xfrm>
            <a:off x="4224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6" name="object 556"/>
          <p:cNvSpPr/>
          <p:nvPr/>
        </p:nvSpPr>
        <p:spPr>
          <a:xfrm>
            <a:off x="4232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7" name="object 557"/>
          <p:cNvSpPr/>
          <p:nvPr/>
        </p:nvSpPr>
        <p:spPr>
          <a:xfrm>
            <a:off x="4238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8" name="object 558"/>
          <p:cNvSpPr/>
          <p:nvPr/>
        </p:nvSpPr>
        <p:spPr>
          <a:xfrm>
            <a:off x="42457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9" name="object 559"/>
          <p:cNvSpPr/>
          <p:nvPr/>
        </p:nvSpPr>
        <p:spPr>
          <a:xfrm>
            <a:off x="4253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0" name="object 560"/>
          <p:cNvSpPr/>
          <p:nvPr/>
        </p:nvSpPr>
        <p:spPr>
          <a:xfrm>
            <a:off x="42604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1" name="object 561"/>
          <p:cNvSpPr/>
          <p:nvPr/>
        </p:nvSpPr>
        <p:spPr>
          <a:xfrm>
            <a:off x="4267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2" name="object 562"/>
          <p:cNvSpPr/>
          <p:nvPr/>
        </p:nvSpPr>
        <p:spPr>
          <a:xfrm>
            <a:off x="4275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3" name="object 563"/>
          <p:cNvSpPr/>
          <p:nvPr/>
        </p:nvSpPr>
        <p:spPr>
          <a:xfrm>
            <a:off x="4282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4" name="object 564"/>
          <p:cNvSpPr/>
          <p:nvPr/>
        </p:nvSpPr>
        <p:spPr>
          <a:xfrm>
            <a:off x="4289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5" name="object 565"/>
          <p:cNvSpPr/>
          <p:nvPr/>
        </p:nvSpPr>
        <p:spPr>
          <a:xfrm>
            <a:off x="4296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6" name="object 566"/>
          <p:cNvSpPr/>
          <p:nvPr/>
        </p:nvSpPr>
        <p:spPr>
          <a:xfrm>
            <a:off x="4303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7" name="object 567"/>
          <p:cNvSpPr/>
          <p:nvPr/>
        </p:nvSpPr>
        <p:spPr>
          <a:xfrm>
            <a:off x="4310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8" name="object 568"/>
          <p:cNvSpPr/>
          <p:nvPr/>
        </p:nvSpPr>
        <p:spPr>
          <a:xfrm>
            <a:off x="4318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9" name="object 569"/>
          <p:cNvSpPr/>
          <p:nvPr/>
        </p:nvSpPr>
        <p:spPr>
          <a:xfrm>
            <a:off x="4325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0" name="object 570"/>
          <p:cNvSpPr/>
          <p:nvPr/>
        </p:nvSpPr>
        <p:spPr>
          <a:xfrm>
            <a:off x="4332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1" name="object 571"/>
          <p:cNvSpPr/>
          <p:nvPr/>
        </p:nvSpPr>
        <p:spPr>
          <a:xfrm>
            <a:off x="4339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2" name="object 572"/>
          <p:cNvSpPr/>
          <p:nvPr/>
        </p:nvSpPr>
        <p:spPr>
          <a:xfrm>
            <a:off x="4347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3" name="object 573"/>
          <p:cNvSpPr/>
          <p:nvPr/>
        </p:nvSpPr>
        <p:spPr>
          <a:xfrm>
            <a:off x="4353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4" name="object 574"/>
          <p:cNvSpPr/>
          <p:nvPr/>
        </p:nvSpPr>
        <p:spPr>
          <a:xfrm>
            <a:off x="4360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5" name="object 575"/>
          <p:cNvSpPr/>
          <p:nvPr/>
        </p:nvSpPr>
        <p:spPr>
          <a:xfrm>
            <a:off x="4368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6" name="object 576"/>
          <p:cNvSpPr/>
          <p:nvPr/>
        </p:nvSpPr>
        <p:spPr>
          <a:xfrm>
            <a:off x="43755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7" name="object 577"/>
          <p:cNvSpPr/>
          <p:nvPr/>
        </p:nvSpPr>
        <p:spPr>
          <a:xfrm>
            <a:off x="4382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8" name="object 578"/>
          <p:cNvSpPr/>
          <p:nvPr/>
        </p:nvSpPr>
        <p:spPr>
          <a:xfrm>
            <a:off x="4390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9" name="object 579"/>
          <p:cNvSpPr/>
          <p:nvPr/>
        </p:nvSpPr>
        <p:spPr>
          <a:xfrm>
            <a:off x="4397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0" name="object 580"/>
          <p:cNvSpPr/>
          <p:nvPr/>
        </p:nvSpPr>
        <p:spPr>
          <a:xfrm>
            <a:off x="4404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1" name="object 581"/>
          <p:cNvSpPr/>
          <p:nvPr/>
        </p:nvSpPr>
        <p:spPr>
          <a:xfrm>
            <a:off x="4411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2" name="object 582"/>
          <p:cNvSpPr/>
          <p:nvPr/>
        </p:nvSpPr>
        <p:spPr>
          <a:xfrm>
            <a:off x="44184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3" name="object 583"/>
          <p:cNvSpPr/>
          <p:nvPr/>
        </p:nvSpPr>
        <p:spPr>
          <a:xfrm>
            <a:off x="4425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4" name="object 584"/>
          <p:cNvSpPr/>
          <p:nvPr/>
        </p:nvSpPr>
        <p:spPr>
          <a:xfrm>
            <a:off x="4433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5" name="object 585"/>
          <p:cNvSpPr/>
          <p:nvPr/>
        </p:nvSpPr>
        <p:spPr>
          <a:xfrm>
            <a:off x="4440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6" name="object 586"/>
          <p:cNvSpPr/>
          <p:nvPr/>
        </p:nvSpPr>
        <p:spPr>
          <a:xfrm>
            <a:off x="4447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7" name="object 587"/>
          <p:cNvSpPr/>
          <p:nvPr/>
        </p:nvSpPr>
        <p:spPr>
          <a:xfrm>
            <a:off x="44551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8" name="object 588"/>
          <p:cNvSpPr/>
          <p:nvPr/>
        </p:nvSpPr>
        <p:spPr>
          <a:xfrm>
            <a:off x="4462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9" name="object 589"/>
          <p:cNvSpPr/>
          <p:nvPr/>
        </p:nvSpPr>
        <p:spPr>
          <a:xfrm>
            <a:off x="4468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0" name="object 590"/>
          <p:cNvSpPr/>
          <p:nvPr/>
        </p:nvSpPr>
        <p:spPr>
          <a:xfrm>
            <a:off x="4476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1" name="object 591"/>
          <p:cNvSpPr/>
          <p:nvPr/>
        </p:nvSpPr>
        <p:spPr>
          <a:xfrm>
            <a:off x="4483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2" name="object 592"/>
          <p:cNvSpPr/>
          <p:nvPr/>
        </p:nvSpPr>
        <p:spPr>
          <a:xfrm>
            <a:off x="4490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3" name="object 593"/>
          <p:cNvSpPr/>
          <p:nvPr/>
        </p:nvSpPr>
        <p:spPr>
          <a:xfrm>
            <a:off x="4498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4" name="object 594"/>
          <p:cNvSpPr/>
          <p:nvPr/>
        </p:nvSpPr>
        <p:spPr>
          <a:xfrm>
            <a:off x="4505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5" name="object 595"/>
          <p:cNvSpPr/>
          <p:nvPr/>
        </p:nvSpPr>
        <p:spPr>
          <a:xfrm>
            <a:off x="4512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6" name="object 596"/>
          <p:cNvSpPr/>
          <p:nvPr/>
        </p:nvSpPr>
        <p:spPr>
          <a:xfrm>
            <a:off x="4520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7" name="object 597"/>
          <p:cNvSpPr/>
          <p:nvPr/>
        </p:nvSpPr>
        <p:spPr>
          <a:xfrm>
            <a:off x="4526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8" name="object 598"/>
          <p:cNvSpPr/>
          <p:nvPr/>
        </p:nvSpPr>
        <p:spPr>
          <a:xfrm>
            <a:off x="4533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9" name="object 599"/>
          <p:cNvSpPr/>
          <p:nvPr/>
        </p:nvSpPr>
        <p:spPr>
          <a:xfrm>
            <a:off x="4540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0" name="object 600"/>
          <p:cNvSpPr/>
          <p:nvPr/>
        </p:nvSpPr>
        <p:spPr>
          <a:xfrm>
            <a:off x="4548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1" name="object 601"/>
          <p:cNvSpPr/>
          <p:nvPr/>
        </p:nvSpPr>
        <p:spPr>
          <a:xfrm>
            <a:off x="4555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2" name="object 602"/>
          <p:cNvSpPr/>
          <p:nvPr/>
        </p:nvSpPr>
        <p:spPr>
          <a:xfrm>
            <a:off x="4562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3" name="object 603"/>
          <p:cNvSpPr/>
          <p:nvPr/>
        </p:nvSpPr>
        <p:spPr>
          <a:xfrm>
            <a:off x="4570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4" name="object 604"/>
          <p:cNvSpPr/>
          <p:nvPr/>
        </p:nvSpPr>
        <p:spPr>
          <a:xfrm>
            <a:off x="4577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5" name="object 605"/>
          <p:cNvSpPr/>
          <p:nvPr/>
        </p:nvSpPr>
        <p:spPr>
          <a:xfrm>
            <a:off x="4583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6" name="object 606"/>
          <p:cNvSpPr/>
          <p:nvPr/>
        </p:nvSpPr>
        <p:spPr>
          <a:xfrm>
            <a:off x="4591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7" name="object 607"/>
          <p:cNvSpPr/>
          <p:nvPr/>
        </p:nvSpPr>
        <p:spPr>
          <a:xfrm>
            <a:off x="4598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8" name="object 608"/>
          <p:cNvSpPr/>
          <p:nvPr/>
        </p:nvSpPr>
        <p:spPr>
          <a:xfrm>
            <a:off x="4605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9" name="object 609"/>
          <p:cNvSpPr/>
          <p:nvPr/>
        </p:nvSpPr>
        <p:spPr>
          <a:xfrm>
            <a:off x="4613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0" name="object 610"/>
          <p:cNvSpPr/>
          <p:nvPr/>
        </p:nvSpPr>
        <p:spPr>
          <a:xfrm>
            <a:off x="4620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1" name="object 611"/>
          <p:cNvSpPr/>
          <p:nvPr/>
        </p:nvSpPr>
        <p:spPr>
          <a:xfrm>
            <a:off x="4627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2" name="object 612"/>
          <p:cNvSpPr/>
          <p:nvPr/>
        </p:nvSpPr>
        <p:spPr>
          <a:xfrm>
            <a:off x="4635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3" name="object 613"/>
          <p:cNvSpPr/>
          <p:nvPr/>
        </p:nvSpPr>
        <p:spPr>
          <a:xfrm>
            <a:off x="4641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4" name="object 614"/>
          <p:cNvSpPr/>
          <p:nvPr/>
        </p:nvSpPr>
        <p:spPr>
          <a:xfrm>
            <a:off x="4648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5" name="object 615"/>
          <p:cNvSpPr/>
          <p:nvPr/>
        </p:nvSpPr>
        <p:spPr>
          <a:xfrm>
            <a:off x="4656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6" name="object 616"/>
          <p:cNvSpPr/>
          <p:nvPr/>
        </p:nvSpPr>
        <p:spPr>
          <a:xfrm>
            <a:off x="4663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7" name="object 617"/>
          <p:cNvSpPr/>
          <p:nvPr/>
        </p:nvSpPr>
        <p:spPr>
          <a:xfrm>
            <a:off x="4670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8" name="object 618"/>
          <p:cNvSpPr/>
          <p:nvPr/>
        </p:nvSpPr>
        <p:spPr>
          <a:xfrm>
            <a:off x="4678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9" name="object 619"/>
          <p:cNvSpPr/>
          <p:nvPr/>
        </p:nvSpPr>
        <p:spPr>
          <a:xfrm>
            <a:off x="4685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0" name="object 620"/>
          <p:cNvSpPr/>
          <p:nvPr/>
        </p:nvSpPr>
        <p:spPr>
          <a:xfrm>
            <a:off x="46927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1" name="object 621"/>
          <p:cNvSpPr/>
          <p:nvPr/>
        </p:nvSpPr>
        <p:spPr>
          <a:xfrm>
            <a:off x="46990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2" name="object 622"/>
          <p:cNvSpPr/>
          <p:nvPr/>
        </p:nvSpPr>
        <p:spPr>
          <a:xfrm>
            <a:off x="4706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3" name="object 623"/>
          <p:cNvSpPr/>
          <p:nvPr/>
        </p:nvSpPr>
        <p:spPr>
          <a:xfrm>
            <a:off x="4713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4" name="object 624"/>
          <p:cNvSpPr/>
          <p:nvPr/>
        </p:nvSpPr>
        <p:spPr>
          <a:xfrm>
            <a:off x="4721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5" name="object 625"/>
          <p:cNvSpPr/>
          <p:nvPr/>
        </p:nvSpPr>
        <p:spPr>
          <a:xfrm>
            <a:off x="47283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6" name="object 626"/>
          <p:cNvSpPr/>
          <p:nvPr/>
        </p:nvSpPr>
        <p:spPr>
          <a:xfrm>
            <a:off x="4735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7" name="object 627"/>
          <p:cNvSpPr/>
          <p:nvPr/>
        </p:nvSpPr>
        <p:spPr>
          <a:xfrm>
            <a:off x="4742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8" name="object 628"/>
          <p:cNvSpPr/>
          <p:nvPr/>
        </p:nvSpPr>
        <p:spPr>
          <a:xfrm>
            <a:off x="4750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9" name="object 629"/>
          <p:cNvSpPr/>
          <p:nvPr/>
        </p:nvSpPr>
        <p:spPr>
          <a:xfrm>
            <a:off x="4756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0" name="object 630"/>
          <p:cNvSpPr/>
          <p:nvPr/>
        </p:nvSpPr>
        <p:spPr>
          <a:xfrm>
            <a:off x="4763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1" name="object 631"/>
          <p:cNvSpPr/>
          <p:nvPr/>
        </p:nvSpPr>
        <p:spPr>
          <a:xfrm>
            <a:off x="47712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2" name="object 632"/>
          <p:cNvSpPr/>
          <p:nvPr/>
        </p:nvSpPr>
        <p:spPr>
          <a:xfrm>
            <a:off x="4778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3" name="object 633"/>
          <p:cNvSpPr/>
          <p:nvPr/>
        </p:nvSpPr>
        <p:spPr>
          <a:xfrm>
            <a:off x="4785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4" name="object 634"/>
          <p:cNvSpPr/>
          <p:nvPr/>
        </p:nvSpPr>
        <p:spPr>
          <a:xfrm>
            <a:off x="4793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5" name="object 635"/>
          <p:cNvSpPr/>
          <p:nvPr/>
        </p:nvSpPr>
        <p:spPr>
          <a:xfrm>
            <a:off x="48005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6" name="object 636"/>
          <p:cNvSpPr/>
          <p:nvPr/>
        </p:nvSpPr>
        <p:spPr>
          <a:xfrm>
            <a:off x="4807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7" name="object 637"/>
          <p:cNvSpPr/>
          <p:nvPr/>
        </p:nvSpPr>
        <p:spPr>
          <a:xfrm>
            <a:off x="4814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8" name="object 638"/>
          <p:cNvSpPr/>
          <p:nvPr/>
        </p:nvSpPr>
        <p:spPr>
          <a:xfrm>
            <a:off x="4821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9" name="object 639"/>
          <p:cNvSpPr/>
          <p:nvPr/>
        </p:nvSpPr>
        <p:spPr>
          <a:xfrm>
            <a:off x="4828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0" name="object 640"/>
          <p:cNvSpPr/>
          <p:nvPr/>
        </p:nvSpPr>
        <p:spPr>
          <a:xfrm>
            <a:off x="4836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1" name="object 641"/>
          <p:cNvSpPr/>
          <p:nvPr/>
        </p:nvSpPr>
        <p:spPr>
          <a:xfrm>
            <a:off x="4843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2" name="object 642"/>
          <p:cNvSpPr/>
          <p:nvPr/>
        </p:nvSpPr>
        <p:spPr>
          <a:xfrm>
            <a:off x="4850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3" name="object 643"/>
          <p:cNvSpPr/>
          <p:nvPr/>
        </p:nvSpPr>
        <p:spPr>
          <a:xfrm>
            <a:off x="4858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4" name="object 644"/>
          <p:cNvSpPr/>
          <p:nvPr/>
        </p:nvSpPr>
        <p:spPr>
          <a:xfrm>
            <a:off x="4865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5" name="object 645"/>
          <p:cNvSpPr/>
          <p:nvPr/>
        </p:nvSpPr>
        <p:spPr>
          <a:xfrm>
            <a:off x="4871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6" name="object 646"/>
          <p:cNvSpPr/>
          <p:nvPr/>
        </p:nvSpPr>
        <p:spPr>
          <a:xfrm>
            <a:off x="48790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7" name="object 647"/>
          <p:cNvSpPr/>
          <p:nvPr/>
        </p:nvSpPr>
        <p:spPr>
          <a:xfrm>
            <a:off x="48864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8" name="object 648"/>
          <p:cNvSpPr/>
          <p:nvPr/>
        </p:nvSpPr>
        <p:spPr>
          <a:xfrm>
            <a:off x="4893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9" name="object 649"/>
          <p:cNvSpPr/>
          <p:nvPr/>
        </p:nvSpPr>
        <p:spPr>
          <a:xfrm>
            <a:off x="4901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0" name="object 650"/>
          <p:cNvSpPr/>
          <p:nvPr/>
        </p:nvSpPr>
        <p:spPr>
          <a:xfrm>
            <a:off x="4908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1" name="object 651"/>
          <p:cNvSpPr/>
          <p:nvPr/>
        </p:nvSpPr>
        <p:spPr>
          <a:xfrm>
            <a:off x="4915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2" name="object 652"/>
          <p:cNvSpPr/>
          <p:nvPr/>
        </p:nvSpPr>
        <p:spPr>
          <a:xfrm>
            <a:off x="4923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3" name="object 653"/>
          <p:cNvSpPr/>
          <p:nvPr/>
        </p:nvSpPr>
        <p:spPr>
          <a:xfrm>
            <a:off x="4929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4" name="object 654"/>
          <p:cNvSpPr/>
          <p:nvPr/>
        </p:nvSpPr>
        <p:spPr>
          <a:xfrm>
            <a:off x="4936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5" name="object 655"/>
          <p:cNvSpPr/>
          <p:nvPr/>
        </p:nvSpPr>
        <p:spPr>
          <a:xfrm>
            <a:off x="4943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6" name="object 656"/>
          <p:cNvSpPr/>
          <p:nvPr/>
        </p:nvSpPr>
        <p:spPr>
          <a:xfrm>
            <a:off x="4951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7" name="object 657"/>
          <p:cNvSpPr/>
          <p:nvPr/>
        </p:nvSpPr>
        <p:spPr>
          <a:xfrm>
            <a:off x="4958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8" name="object 658"/>
          <p:cNvSpPr/>
          <p:nvPr/>
        </p:nvSpPr>
        <p:spPr>
          <a:xfrm>
            <a:off x="4965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9" name="object 659"/>
          <p:cNvSpPr/>
          <p:nvPr/>
        </p:nvSpPr>
        <p:spPr>
          <a:xfrm>
            <a:off x="4973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0" name="object 660"/>
          <p:cNvSpPr/>
          <p:nvPr/>
        </p:nvSpPr>
        <p:spPr>
          <a:xfrm>
            <a:off x="49806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1" name="object 661"/>
          <p:cNvSpPr/>
          <p:nvPr/>
        </p:nvSpPr>
        <p:spPr>
          <a:xfrm>
            <a:off x="49868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2" name="object 662"/>
          <p:cNvSpPr/>
          <p:nvPr/>
        </p:nvSpPr>
        <p:spPr>
          <a:xfrm>
            <a:off x="4994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3" name="object 663"/>
          <p:cNvSpPr/>
          <p:nvPr/>
        </p:nvSpPr>
        <p:spPr>
          <a:xfrm>
            <a:off x="5001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4" name="object 664"/>
          <p:cNvSpPr/>
          <p:nvPr/>
        </p:nvSpPr>
        <p:spPr>
          <a:xfrm>
            <a:off x="5008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5" name="object 665"/>
          <p:cNvSpPr/>
          <p:nvPr/>
        </p:nvSpPr>
        <p:spPr>
          <a:xfrm>
            <a:off x="50162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6" name="object 666"/>
          <p:cNvSpPr/>
          <p:nvPr/>
        </p:nvSpPr>
        <p:spPr>
          <a:xfrm>
            <a:off x="5023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7" name="object 667"/>
          <p:cNvSpPr/>
          <p:nvPr/>
        </p:nvSpPr>
        <p:spPr>
          <a:xfrm>
            <a:off x="5030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8" name="object 668"/>
          <p:cNvSpPr/>
          <p:nvPr/>
        </p:nvSpPr>
        <p:spPr>
          <a:xfrm>
            <a:off x="5038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9" name="object 669"/>
          <p:cNvSpPr/>
          <p:nvPr/>
        </p:nvSpPr>
        <p:spPr>
          <a:xfrm>
            <a:off x="5044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0" name="object 670"/>
          <p:cNvSpPr/>
          <p:nvPr/>
        </p:nvSpPr>
        <p:spPr>
          <a:xfrm>
            <a:off x="5051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1" name="object 671"/>
          <p:cNvSpPr/>
          <p:nvPr/>
        </p:nvSpPr>
        <p:spPr>
          <a:xfrm>
            <a:off x="50591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2" name="object 672"/>
          <p:cNvSpPr/>
          <p:nvPr/>
        </p:nvSpPr>
        <p:spPr>
          <a:xfrm>
            <a:off x="50664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3" name="object 673"/>
          <p:cNvSpPr/>
          <p:nvPr/>
        </p:nvSpPr>
        <p:spPr>
          <a:xfrm>
            <a:off x="5073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4" name="object 674"/>
          <p:cNvSpPr/>
          <p:nvPr/>
        </p:nvSpPr>
        <p:spPr>
          <a:xfrm>
            <a:off x="5081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5" name="object 675"/>
          <p:cNvSpPr/>
          <p:nvPr/>
        </p:nvSpPr>
        <p:spPr>
          <a:xfrm>
            <a:off x="50884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6" name="object 676"/>
          <p:cNvSpPr/>
          <p:nvPr/>
        </p:nvSpPr>
        <p:spPr>
          <a:xfrm>
            <a:off x="5095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7" name="object 677"/>
          <p:cNvSpPr/>
          <p:nvPr/>
        </p:nvSpPr>
        <p:spPr>
          <a:xfrm>
            <a:off x="5102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8" name="object 678"/>
          <p:cNvSpPr/>
          <p:nvPr/>
        </p:nvSpPr>
        <p:spPr>
          <a:xfrm>
            <a:off x="5109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9" name="object 679"/>
          <p:cNvSpPr/>
          <p:nvPr/>
        </p:nvSpPr>
        <p:spPr>
          <a:xfrm>
            <a:off x="5116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0" name="object 680"/>
          <p:cNvSpPr/>
          <p:nvPr/>
        </p:nvSpPr>
        <p:spPr>
          <a:xfrm>
            <a:off x="5124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1" name="object 681"/>
          <p:cNvSpPr/>
          <p:nvPr/>
        </p:nvSpPr>
        <p:spPr>
          <a:xfrm>
            <a:off x="5131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2" name="object 682"/>
          <p:cNvSpPr/>
          <p:nvPr/>
        </p:nvSpPr>
        <p:spPr>
          <a:xfrm>
            <a:off x="5138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3" name="object 683"/>
          <p:cNvSpPr/>
          <p:nvPr/>
        </p:nvSpPr>
        <p:spPr>
          <a:xfrm>
            <a:off x="5146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4" name="object 684"/>
          <p:cNvSpPr/>
          <p:nvPr/>
        </p:nvSpPr>
        <p:spPr>
          <a:xfrm>
            <a:off x="5153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5" name="object 685"/>
          <p:cNvSpPr/>
          <p:nvPr/>
        </p:nvSpPr>
        <p:spPr>
          <a:xfrm>
            <a:off x="5159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6" name="object 686"/>
          <p:cNvSpPr/>
          <p:nvPr/>
        </p:nvSpPr>
        <p:spPr>
          <a:xfrm>
            <a:off x="51669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7" name="object 687"/>
          <p:cNvSpPr/>
          <p:nvPr/>
        </p:nvSpPr>
        <p:spPr>
          <a:xfrm>
            <a:off x="5174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8" name="object 688"/>
          <p:cNvSpPr/>
          <p:nvPr/>
        </p:nvSpPr>
        <p:spPr>
          <a:xfrm>
            <a:off x="5181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9" name="object 689"/>
          <p:cNvSpPr/>
          <p:nvPr/>
        </p:nvSpPr>
        <p:spPr>
          <a:xfrm>
            <a:off x="5188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0" name="object 690"/>
          <p:cNvSpPr/>
          <p:nvPr/>
        </p:nvSpPr>
        <p:spPr>
          <a:xfrm>
            <a:off x="51962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1" name="object 691"/>
          <p:cNvSpPr/>
          <p:nvPr/>
        </p:nvSpPr>
        <p:spPr>
          <a:xfrm>
            <a:off x="5203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2" name="object 692"/>
          <p:cNvSpPr/>
          <p:nvPr/>
        </p:nvSpPr>
        <p:spPr>
          <a:xfrm>
            <a:off x="5210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3" name="object 693"/>
          <p:cNvSpPr/>
          <p:nvPr/>
        </p:nvSpPr>
        <p:spPr>
          <a:xfrm>
            <a:off x="5217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4" name="object 694"/>
          <p:cNvSpPr/>
          <p:nvPr/>
        </p:nvSpPr>
        <p:spPr>
          <a:xfrm>
            <a:off x="5224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5" name="object 695"/>
          <p:cNvSpPr/>
          <p:nvPr/>
        </p:nvSpPr>
        <p:spPr>
          <a:xfrm>
            <a:off x="5231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6" name="object 696"/>
          <p:cNvSpPr/>
          <p:nvPr/>
        </p:nvSpPr>
        <p:spPr>
          <a:xfrm>
            <a:off x="5239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7" name="object 697"/>
          <p:cNvSpPr/>
          <p:nvPr/>
        </p:nvSpPr>
        <p:spPr>
          <a:xfrm>
            <a:off x="5246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8" name="object 698"/>
          <p:cNvSpPr/>
          <p:nvPr/>
        </p:nvSpPr>
        <p:spPr>
          <a:xfrm>
            <a:off x="5253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9" name="object 699"/>
          <p:cNvSpPr/>
          <p:nvPr/>
        </p:nvSpPr>
        <p:spPr>
          <a:xfrm>
            <a:off x="5261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0" name="object 700"/>
          <p:cNvSpPr/>
          <p:nvPr/>
        </p:nvSpPr>
        <p:spPr>
          <a:xfrm>
            <a:off x="52684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1" name="object 701"/>
          <p:cNvSpPr/>
          <p:nvPr/>
        </p:nvSpPr>
        <p:spPr>
          <a:xfrm>
            <a:off x="52747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2" name="object 702"/>
          <p:cNvSpPr/>
          <p:nvPr/>
        </p:nvSpPr>
        <p:spPr>
          <a:xfrm>
            <a:off x="5282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3" name="object 703"/>
          <p:cNvSpPr/>
          <p:nvPr/>
        </p:nvSpPr>
        <p:spPr>
          <a:xfrm>
            <a:off x="5289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4" name="object 704"/>
          <p:cNvSpPr/>
          <p:nvPr/>
        </p:nvSpPr>
        <p:spPr>
          <a:xfrm>
            <a:off x="5296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5" name="object 705"/>
          <p:cNvSpPr/>
          <p:nvPr/>
        </p:nvSpPr>
        <p:spPr>
          <a:xfrm>
            <a:off x="53040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6" name="object 706"/>
          <p:cNvSpPr/>
          <p:nvPr/>
        </p:nvSpPr>
        <p:spPr>
          <a:xfrm>
            <a:off x="5311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7" name="object 707"/>
          <p:cNvSpPr/>
          <p:nvPr/>
        </p:nvSpPr>
        <p:spPr>
          <a:xfrm>
            <a:off x="5318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8" name="object 708"/>
          <p:cNvSpPr/>
          <p:nvPr/>
        </p:nvSpPr>
        <p:spPr>
          <a:xfrm>
            <a:off x="5326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9" name="object 709"/>
          <p:cNvSpPr/>
          <p:nvPr/>
        </p:nvSpPr>
        <p:spPr>
          <a:xfrm>
            <a:off x="5332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0" name="object 710"/>
          <p:cNvSpPr/>
          <p:nvPr/>
        </p:nvSpPr>
        <p:spPr>
          <a:xfrm>
            <a:off x="5339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1" name="object 711"/>
          <p:cNvSpPr/>
          <p:nvPr/>
        </p:nvSpPr>
        <p:spPr>
          <a:xfrm>
            <a:off x="53469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2" name="object 712"/>
          <p:cNvSpPr/>
          <p:nvPr/>
        </p:nvSpPr>
        <p:spPr>
          <a:xfrm>
            <a:off x="53543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3" name="object 713"/>
          <p:cNvSpPr/>
          <p:nvPr/>
        </p:nvSpPr>
        <p:spPr>
          <a:xfrm>
            <a:off x="5361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4" name="object 714"/>
          <p:cNvSpPr/>
          <p:nvPr/>
        </p:nvSpPr>
        <p:spPr>
          <a:xfrm>
            <a:off x="5368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5" name="object 715"/>
          <p:cNvSpPr/>
          <p:nvPr/>
        </p:nvSpPr>
        <p:spPr>
          <a:xfrm>
            <a:off x="53763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6" name="object 716"/>
          <p:cNvSpPr/>
          <p:nvPr/>
        </p:nvSpPr>
        <p:spPr>
          <a:xfrm>
            <a:off x="5383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7" name="object 717"/>
          <p:cNvSpPr/>
          <p:nvPr/>
        </p:nvSpPr>
        <p:spPr>
          <a:xfrm>
            <a:off x="5389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8" name="object 718"/>
          <p:cNvSpPr/>
          <p:nvPr/>
        </p:nvSpPr>
        <p:spPr>
          <a:xfrm>
            <a:off x="5397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9" name="object 719"/>
          <p:cNvSpPr/>
          <p:nvPr/>
        </p:nvSpPr>
        <p:spPr>
          <a:xfrm>
            <a:off x="5404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0" name="object 720"/>
          <p:cNvSpPr/>
          <p:nvPr/>
        </p:nvSpPr>
        <p:spPr>
          <a:xfrm>
            <a:off x="5411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1" name="object 721"/>
          <p:cNvSpPr/>
          <p:nvPr/>
        </p:nvSpPr>
        <p:spPr>
          <a:xfrm>
            <a:off x="5419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2" name="object 722"/>
          <p:cNvSpPr/>
          <p:nvPr/>
        </p:nvSpPr>
        <p:spPr>
          <a:xfrm>
            <a:off x="5426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3" name="object 723"/>
          <p:cNvSpPr/>
          <p:nvPr/>
        </p:nvSpPr>
        <p:spPr>
          <a:xfrm>
            <a:off x="5433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4" name="object 724"/>
          <p:cNvSpPr/>
          <p:nvPr/>
        </p:nvSpPr>
        <p:spPr>
          <a:xfrm>
            <a:off x="5441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5" name="object 725"/>
          <p:cNvSpPr/>
          <p:nvPr/>
        </p:nvSpPr>
        <p:spPr>
          <a:xfrm>
            <a:off x="5447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6" name="object 726"/>
          <p:cNvSpPr/>
          <p:nvPr/>
        </p:nvSpPr>
        <p:spPr>
          <a:xfrm>
            <a:off x="5454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7" name="object 727"/>
          <p:cNvSpPr/>
          <p:nvPr/>
        </p:nvSpPr>
        <p:spPr>
          <a:xfrm>
            <a:off x="5462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8" name="object 728"/>
          <p:cNvSpPr/>
          <p:nvPr/>
        </p:nvSpPr>
        <p:spPr>
          <a:xfrm>
            <a:off x="5469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9" name="object 729"/>
          <p:cNvSpPr/>
          <p:nvPr/>
        </p:nvSpPr>
        <p:spPr>
          <a:xfrm>
            <a:off x="54767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0" name="object 730"/>
          <p:cNvSpPr/>
          <p:nvPr/>
        </p:nvSpPr>
        <p:spPr>
          <a:xfrm>
            <a:off x="5484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1" name="object 731"/>
          <p:cNvSpPr/>
          <p:nvPr/>
        </p:nvSpPr>
        <p:spPr>
          <a:xfrm>
            <a:off x="5491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2" name="object 732"/>
          <p:cNvSpPr/>
          <p:nvPr/>
        </p:nvSpPr>
        <p:spPr>
          <a:xfrm>
            <a:off x="5498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3" name="object 733"/>
          <p:cNvSpPr/>
          <p:nvPr/>
        </p:nvSpPr>
        <p:spPr>
          <a:xfrm>
            <a:off x="5505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4" name="object 734"/>
          <p:cNvSpPr/>
          <p:nvPr/>
        </p:nvSpPr>
        <p:spPr>
          <a:xfrm>
            <a:off x="5512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5" name="object 735"/>
          <p:cNvSpPr/>
          <p:nvPr/>
        </p:nvSpPr>
        <p:spPr>
          <a:xfrm>
            <a:off x="5519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6" name="object 736"/>
          <p:cNvSpPr/>
          <p:nvPr/>
        </p:nvSpPr>
        <p:spPr>
          <a:xfrm>
            <a:off x="5527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7" name="object 737"/>
          <p:cNvSpPr/>
          <p:nvPr/>
        </p:nvSpPr>
        <p:spPr>
          <a:xfrm>
            <a:off x="5534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8" name="object 738"/>
          <p:cNvSpPr/>
          <p:nvPr/>
        </p:nvSpPr>
        <p:spPr>
          <a:xfrm>
            <a:off x="5541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9" name="object 739"/>
          <p:cNvSpPr/>
          <p:nvPr/>
        </p:nvSpPr>
        <p:spPr>
          <a:xfrm>
            <a:off x="5549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0" name="object 740"/>
          <p:cNvSpPr/>
          <p:nvPr/>
        </p:nvSpPr>
        <p:spPr>
          <a:xfrm>
            <a:off x="5556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1" name="object 741"/>
          <p:cNvSpPr/>
          <p:nvPr/>
        </p:nvSpPr>
        <p:spPr>
          <a:xfrm>
            <a:off x="5562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2" name="object 742"/>
          <p:cNvSpPr/>
          <p:nvPr/>
        </p:nvSpPr>
        <p:spPr>
          <a:xfrm>
            <a:off x="5569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3" name="object 743"/>
          <p:cNvSpPr/>
          <p:nvPr/>
        </p:nvSpPr>
        <p:spPr>
          <a:xfrm>
            <a:off x="5577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4" name="object 744"/>
          <p:cNvSpPr/>
          <p:nvPr/>
        </p:nvSpPr>
        <p:spPr>
          <a:xfrm>
            <a:off x="55846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5" name="object 745"/>
          <p:cNvSpPr/>
          <p:nvPr/>
        </p:nvSpPr>
        <p:spPr>
          <a:xfrm>
            <a:off x="5591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6" name="object 746"/>
          <p:cNvSpPr/>
          <p:nvPr/>
        </p:nvSpPr>
        <p:spPr>
          <a:xfrm>
            <a:off x="5599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7" name="object 747"/>
          <p:cNvSpPr/>
          <p:nvPr/>
        </p:nvSpPr>
        <p:spPr>
          <a:xfrm>
            <a:off x="5606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8" name="object 748"/>
          <p:cNvSpPr/>
          <p:nvPr/>
        </p:nvSpPr>
        <p:spPr>
          <a:xfrm>
            <a:off x="5613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9" name="object 749"/>
          <p:cNvSpPr/>
          <p:nvPr/>
        </p:nvSpPr>
        <p:spPr>
          <a:xfrm>
            <a:off x="5620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0" name="object 750"/>
          <p:cNvSpPr/>
          <p:nvPr/>
        </p:nvSpPr>
        <p:spPr>
          <a:xfrm>
            <a:off x="5627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1" name="object 751"/>
          <p:cNvSpPr/>
          <p:nvPr/>
        </p:nvSpPr>
        <p:spPr>
          <a:xfrm>
            <a:off x="5634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2" name="object 752"/>
          <p:cNvSpPr/>
          <p:nvPr/>
        </p:nvSpPr>
        <p:spPr>
          <a:xfrm>
            <a:off x="56421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3" name="object 753"/>
          <p:cNvSpPr/>
          <p:nvPr/>
        </p:nvSpPr>
        <p:spPr>
          <a:xfrm>
            <a:off x="5649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4" name="object 754"/>
          <p:cNvSpPr/>
          <p:nvPr/>
        </p:nvSpPr>
        <p:spPr>
          <a:xfrm>
            <a:off x="5656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5" name="object 755"/>
          <p:cNvSpPr/>
          <p:nvPr/>
        </p:nvSpPr>
        <p:spPr>
          <a:xfrm>
            <a:off x="5664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6" name="object 756"/>
          <p:cNvSpPr/>
          <p:nvPr/>
        </p:nvSpPr>
        <p:spPr>
          <a:xfrm>
            <a:off x="56714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7" name="object 757"/>
          <p:cNvSpPr/>
          <p:nvPr/>
        </p:nvSpPr>
        <p:spPr>
          <a:xfrm>
            <a:off x="5677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8" name="object 758"/>
          <p:cNvSpPr/>
          <p:nvPr/>
        </p:nvSpPr>
        <p:spPr>
          <a:xfrm>
            <a:off x="5685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9" name="object 759"/>
          <p:cNvSpPr/>
          <p:nvPr/>
        </p:nvSpPr>
        <p:spPr>
          <a:xfrm>
            <a:off x="5692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0" name="object 760"/>
          <p:cNvSpPr/>
          <p:nvPr/>
        </p:nvSpPr>
        <p:spPr>
          <a:xfrm>
            <a:off x="5699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1" name="object 761"/>
          <p:cNvSpPr/>
          <p:nvPr/>
        </p:nvSpPr>
        <p:spPr>
          <a:xfrm>
            <a:off x="5707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2" name="object 762"/>
          <p:cNvSpPr/>
          <p:nvPr/>
        </p:nvSpPr>
        <p:spPr>
          <a:xfrm>
            <a:off x="5714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3" name="object 763"/>
          <p:cNvSpPr/>
          <p:nvPr/>
        </p:nvSpPr>
        <p:spPr>
          <a:xfrm>
            <a:off x="5721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4" name="object 764"/>
          <p:cNvSpPr/>
          <p:nvPr/>
        </p:nvSpPr>
        <p:spPr>
          <a:xfrm>
            <a:off x="5729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5" name="object 765"/>
          <p:cNvSpPr/>
          <p:nvPr/>
        </p:nvSpPr>
        <p:spPr>
          <a:xfrm>
            <a:off x="5735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6" name="object 766"/>
          <p:cNvSpPr/>
          <p:nvPr/>
        </p:nvSpPr>
        <p:spPr>
          <a:xfrm>
            <a:off x="5742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7" name="object 767"/>
          <p:cNvSpPr/>
          <p:nvPr/>
        </p:nvSpPr>
        <p:spPr>
          <a:xfrm>
            <a:off x="57500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8" name="object 768"/>
          <p:cNvSpPr/>
          <p:nvPr/>
        </p:nvSpPr>
        <p:spPr>
          <a:xfrm>
            <a:off x="5757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9" name="object 769"/>
          <p:cNvSpPr/>
          <p:nvPr/>
        </p:nvSpPr>
        <p:spPr>
          <a:xfrm>
            <a:off x="5764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0" name="object 770"/>
          <p:cNvSpPr/>
          <p:nvPr/>
        </p:nvSpPr>
        <p:spPr>
          <a:xfrm>
            <a:off x="5771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1" name="object 771"/>
          <p:cNvSpPr/>
          <p:nvPr/>
        </p:nvSpPr>
        <p:spPr>
          <a:xfrm>
            <a:off x="5779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2" name="object 772"/>
          <p:cNvSpPr/>
          <p:nvPr/>
        </p:nvSpPr>
        <p:spPr>
          <a:xfrm>
            <a:off x="5786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3" name="object 773"/>
          <p:cNvSpPr/>
          <p:nvPr/>
        </p:nvSpPr>
        <p:spPr>
          <a:xfrm>
            <a:off x="5792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4" name="object 774"/>
          <p:cNvSpPr/>
          <p:nvPr/>
        </p:nvSpPr>
        <p:spPr>
          <a:xfrm>
            <a:off x="5800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5" name="object 775"/>
          <p:cNvSpPr/>
          <p:nvPr/>
        </p:nvSpPr>
        <p:spPr>
          <a:xfrm>
            <a:off x="5807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6" name="object 776"/>
          <p:cNvSpPr/>
          <p:nvPr/>
        </p:nvSpPr>
        <p:spPr>
          <a:xfrm>
            <a:off x="5814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7" name="object 777"/>
          <p:cNvSpPr/>
          <p:nvPr/>
        </p:nvSpPr>
        <p:spPr>
          <a:xfrm>
            <a:off x="5822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8" name="object 778"/>
          <p:cNvSpPr/>
          <p:nvPr/>
        </p:nvSpPr>
        <p:spPr>
          <a:xfrm>
            <a:off x="5829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9" name="object 779"/>
          <p:cNvSpPr/>
          <p:nvPr/>
        </p:nvSpPr>
        <p:spPr>
          <a:xfrm>
            <a:off x="5836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0" name="object 780"/>
          <p:cNvSpPr/>
          <p:nvPr/>
        </p:nvSpPr>
        <p:spPr>
          <a:xfrm>
            <a:off x="5844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1" name="object 781"/>
          <p:cNvSpPr/>
          <p:nvPr/>
        </p:nvSpPr>
        <p:spPr>
          <a:xfrm>
            <a:off x="5850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2" name="object 782"/>
          <p:cNvSpPr/>
          <p:nvPr/>
        </p:nvSpPr>
        <p:spPr>
          <a:xfrm>
            <a:off x="5857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3" name="object 783"/>
          <p:cNvSpPr/>
          <p:nvPr/>
        </p:nvSpPr>
        <p:spPr>
          <a:xfrm>
            <a:off x="5865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4" name="object 784"/>
          <p:cNvSpPr/>
          <p:nvPr/>
        </p:nvSpPr>
        <p:spPr>
          <a:xfrm>
            <a:off x="5872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5" name="object 785"/>
          <p:cNvSpPr/>
          <p:nvPr/>
        </p:nvSpPr>
        <p:spPr>
          <a:xfrm>
            <a:off x="5879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6" name="object 786"/>
          <p:cNvSpPr/>
          <p:nvPr/>
        </p:nvSpPr>
        <p:spPr>
          <a:xfrm>
            <a:off x="5887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7" name="object 787"/>
          <p:cNvSpPr/>
          <p:nvPr/>
        </p:nvSpPr>
        <p:spPr>
          <a:xfrm>
            <a:off x="5894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8" name="object 788"/>
          <p:cNvSpPr/>
          <p:nvPr/>
        </p:nvSpPr>
        <p:spPr>
          <a:xfrm>
            <a:off x="5901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9" name="object 789"/>
          <p:cNvSpPr/>
          <p:nvPr/>
        </p:nvSpPr>
        <p:spPr>
          <a:xfrm>
            <a:off x="5908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0" name="object 790"/>
          <p:cNvSpPr/>
          <p:nvPr/>
        </p:nvSpPr>
        <p:spPr>
          <a:xfrm>
            <a:off x="5915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1" name="object 791"/>
          <p:cNvSpPr/>
          <p:nvPr/>
        </p:nvSpPr>
        <p:spPr>
          <a:xfrm>
            <a:off x="5922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2" name="object 792"/>
          <p:cNvSpPr/>
          <p:nvPr/>
        </p:nvSpPr>
        <p:spPr>
          <a:xfrm>
            <a:off x="59300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3" name="object 793"/>
          <p:cNvSpPr/>
          <p:nvPr/>
        </p:nvSpPr>
        <p:spPr>
          <a:xfrm>
            <a:off x="5937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4" name="object 794"/>
          <p:cNvSpPr/>
          <p:nvPr/>
        </p:nvSpPr>
        <p:spPr>
          <a:xfrm>
            <a:off x="5944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5" name="object 795"/>
          <p:cNvSpPr/>
          <p:nvPr/>
        </p:nvSpPr>
        <p:spPr>
          <a:xfrm>
            <a:off x="5952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6" name="object 796"/>
          <p:cNvSpPr/>
          <p:nvPr/>
        </p:nvSpPr>
        <p:spPr>
          <a:xfrm>
            <a:off x="5959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7" name="object 797"/>
          <p:cNvSpPr/>
          <p:nvPr/>
        </p:nvSpPr>
        <p:spPr>
          <a:xfrm>
            <a:off x="5965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8" name="object 798"/>
          <p:cNvSpPr/>
          <p:nvPr/>
        </p:nvSpPr>
        <p:spPr>
          <a:xfrm>
            <a:off x="5972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9" name="object 799"/>
          <p:cNvSpPr/>
          <p:nvPr/>
        </p:nvSpPr>
        <p:spPr>
          <a:xfrm>
            <a:off x="5980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0" name="object 800"/>
          <p:cNvSpPr/>
          <p:nvPr/>
        </p:nvSpPr>
        <p:spPr>
          <a:xfrm>
            <a:off x="5987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1" name="object 801"/>
          <p:cNvSpPr/>
          <p:nvPr/>
        </p:nvSpPr>
        <p:spPr>
          <a:xfrm>
            <a:off x="5994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2" name="object 802"/>
          <p:cNvSpPr/>
          <p:nvPr/>
        </p:nvSpPr>
        <p:spPr>
          <a:xfrm>
            <a:off x="6002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3" name="object 803"/>
          <p:cNvSpPr/>
          <p:nvPr/>
        </p:nvSpPr>
        <p:spPr>
          <a:xfrm>
            <a:off x="6009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4" name="object 804"/>
          <p:cNvSpPr/>
          <p:nvPr/>
        </p:nvSpPr>
        <p:spPr>
          <a:xfrm>
            <a:off x="6016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5" name="object 805"/>
          <p:cNvSpPr/>
          <p:nvPr/>
        </p:nvSpPr>
        <p:spPr>
          <a:xfrm>
            <a:off x="6023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6" name="object 806"/>
          <p:cNvSpPr/>
          <p:nvPr/>
        </p:nvSpPr>
        <p:spPr>
          <a:xfrm>
            <a:off x="6030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7" name="object 807"/>
          <p:cNvSpPr/>
          <p:nvPr/>
        </p:nvSpPr>
        <p:spPr>
          <a:xfrm>
            <a:off x="6037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8" name="object 808"/>
          <p:cNvSpPr/>
          <p:nvPr/>
        </p:nvSpPr>
        <p:spPr>
          <a:xfrm>
            <a:off x="6045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9" name="object 809"/>
          <p:cNvSpPr/>
          <p:nvPr/>
        </p:nvSpPr>
        <p:spPr>
          <a:xfrm>
            <a:off x="6052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0" name="object 810"/>
          <p:cNvSpPr/>
          <p:nvPr/>
        </p:nvSpPr>
        <p:spPr>
          <a:xfrm>
            <a:off x="6059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1" name="object 811"/>
          <p:cNvSpPr/>
          <p:nvPr/>
        </p:nvSpPr>
        <p:spPr>
          <a:xfrm>
            <a:off x="6067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2" name="object 812"/>
          <p:cNvSpPr/>
          <p:nvPr/>
        </p:nvSpPr>
        <p:spPr>
          <a:xfrm>
            <a:off x="6074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3" name="object 813"/>
          <p:cNvSpPr/>
          <p:nvPr/>
        </p:nvSpPr>
        <p:spPr>
          <a:xfrm>
            <a:off x="6080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4" name="object 814"/>
          <p:cNvSpPr/>
          <p:nvPr/>
        </p:nvSpPr>
        <p:spPr>
          <a:xfrm>
            <a:off x="6088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5" name="object 815"/>
          <p:cNvSpPr/>
          <p:nvPr/>
        </p:nvSpPr>
        <p:spPr>
          <a:xfrm>
            <a:off x="6095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6" name="object 816"/>
          <p:cNvSpPr/>
          <p:nvPr/>
        </p:nvSpPr>
        <p:spPr>
          <a:xfrm>
            <a:off x="6102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7" name="object 817"/>
          <p:cNvSpPr/>
          <p:nvPr/>
        </p:nvSpPr>
        <p:spPr>
          <a:xfrm>
            <a:off x="6110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8" name="object 818"/>
          <p:cNvSpPr/>
          <p:nvPr/>
        </p:nvSpPr>
        <p:spPr>
          <a:xfrm>
            <a:off x="6117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9" name="object 819"/>
          <p:cNvSpPr/>
          <p:nvPr/>
        </p:nvSpPr>
        <p:spPr>
          <a:xfrm>
            <a:off x="6124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0" name="object 820"/>
          <p:cNvSpPr/>
          <p:nvPr/>
        </p:nvSpPr>
        <p:spPr>
          <a:xfrm>
            <a:off x="6132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1" name="object 821"/>
          <p:cNvSpPr/>
          <p:nvPr/>
        </p:nvSpPr>
        <p:spPr>
          <a:xfrm>
            <a:off x="6138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2" name="object 822"/>
          <p:cNvSpPr/>
          <p:nvPr/>
        </p:nvSpPr>
        <p:spPr>
          <a:xfrm>
            <a:off x="6145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3" name="object 823"/>
          <p:cNvSpPr/>
          <p:nvPr/>
        </p:nvSpPr>
        <p:spPr>
          <a:xfrm>
            <a:off x="6153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4" name="object 824"/>
          <p:cNvSpPr/>
          <p:nvPr/>
        </p:nvSpPr>
        <p:spPr>
          <a:xfrm>
            <a:off x="6160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5" name="object 825"/>
          <p:cNvSpPr/>
          <p:nvPr/>
        </p:nvSpPr>
        <p:spPr>
          <a:xfrm>
            <a:off x="6167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6" name="object 826"/>
          <p:cNvSpPr/>
          <p:nvPr/>
        </p:nvSpPr>
        <p:spPr>
          <a:xfrm>
            <a:off x="6175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7" name="object 827"/>
          <p:cNvSpPr/>
          <p:nvPr/>
        </p:nvSpPr>
        <p:spPr>
          <a:xfrm>
            <a:off x="6182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8" name="object 828"/>
          <p:cNvSpPr/>
          <p:nvPr/>
        </p:nvSpPr>
        <p:spPr>
          <a:xfrm>
            <a:off x="6189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9" name="object 829"/>
          <p:cNvSpPr/>
          <p:nvPr/>
        </p:nvSpPr>
        <p:spPr>
          <a:xfrm>
            <a:off x="6195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0" name="object 830"/>
          <p:cNvSpPr/>
          <p:nvPr/>
        </p:nvSpPr>
        <p:spPr>
          <a:xfrm>
            <a:off x="6203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1" name="object 831"/>
          <p:cNvSpPr/>
          <p:nvPr/>
        </p:nvSpPr>
        <p:spPr>
          <a:xfrm>
            <a:off x="6210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2" name="object 832"/>
          <p:cNvSpPr/>
          <p:nvPr/>
        </p:nvSpPr>
        <p:spPr>
          <a:xfrm>
            <a:off x="62179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3" name="object 833"/>
          <p:cNvSpPr/>
          <p:nvPr/>
        </p:nvSpPr>
        <p:spPr>
          <a:xfrm>
            <a:off x="6225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4" name="object 834"/>
          <p:cNvSpPr/>
          <p:nvPr/>
        </p:nvSpPr>
        <p:spPr>
          <a:xfrm>
            <a:off x="6232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5" name="object 835"/>
          <p:cNvSpPr/>
          <p:nvPr/>
        </p:nvSpPr>
        <p:spPr>
          <a:xfrm>
            <a:off x="6239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6" name="object 836"/>
          <p:cNvSpPr/>
          <p:nvPr/>
        </p:nvSpPr>
        <p:spPr>
          <a:xfrm>
            <a:off x="6247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7" name="object 837"/>
          <p:cNvSpPr/>
          <p:nvPr/>
        </p:nvSpPr>
        <p:spPr>
          <a:xfrm>
            <a:off x="6253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8" name="object 838"/>
          <p:cNvSpPr/>
          <p:nvPr/>
        </p:nvSpPr>
        <p:spPr>
          <a:xfrm>
            <a:off x="6260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9" name="object 839"/>
          <p:cNvSpPr/>
          <p:nvPr/>
        </p:nvSpPr>
        <p:spPr>
          <a:xfrm>
            <a:off x="6268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0" name="object 840"/>
          <p:cNvSpPr/>
          <p:nvPr/>
        </p:nvSpPr>
        <p:spPr>
          <a:xfrm>
            <a:off x="6275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1" name="object 841"/>
          <p:cNvSpPr/>
          <p:nvPr/>
        </p:nvSpPr>
        <p:spPr>
          <a:xfrm>
            <a:off x="6282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2" name="object 842"/>
          <p:cNvSpPr/>
          <p:nvPr/>
        </p:nvSpPr>
        <p:spPr>
          <a:xfrm>
            <a:off x="6290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3" name="object 843"/>
          <p:cNvSpPr/>
          <p:nvPr/>
        </p:nvSpPr>
        <p:spPr>
          <a:xfrm>
            <a:off x="6297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4" name="object 844"/>
          <p:cNvSpPr/>
          <p:nvPr/>
        </p:nvSpPr>
        <p:spPr>
          <a:xfrm>
            <a:off x="6304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5" name="object 845"/>
          <p:cNvSpPr/>
          <p:nvPr/>
        </p:nvSpPr>
        <p:spPr>
          <a:xfrm>
            <a:off x="6311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6" name="object 846"/>
          <p:cNvSpPr/>
          <p:nvPr/>
        </p:nvSpPr>
        <p:spPr>
          <a:xfrm>
            <a:off x="6318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7" name="object 847"/>
          <p:cNvSpPr/>
          <p:nvPr/>
        </p:nvSpPr>
        <p:spPr>
          <a:xfrm>
            <a:off x="6325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8" name="object 848"/>
          <p:cNvSpPr/>
          <p:nvPr/>
        </p:nvSpPr>
        <p:spPr>
          <a:xfrm>
            <a:off x="6333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9" name="object 849"/>
          <p:cNvSpPr/>
          <p:nvPr/>
        </p:nvSpPr>
        <p:spPr>
          <a:xfrm>
            <a:off x="63403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0" name="object 850"/>
          <p:cNvSpPr/>
          <p:nvPr/>
        </p:nvSpPr>
        <p:spPr>
          <a:xfrm>
            <a:off x="6347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1" name="object 851"/>
          <p:cNvSpPr/>
          <p:nvPr/>
        </p:nvSpPr>
        <p:spPr>
          <a:xfrm>
            <a:off x="6355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2" name="object 852"/>
          <p:cNvSpPr/>
          <p:nvPr/>
        </p:nvSpPr>
        <p:spPr>
          <a:xfrm>
            <a:off x="6362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3" name="object 853"/>
          <p:cNvSpPr/>
          <p:nvPr/>
        </p:nvSpPr>
        <p:spPr>
          <a:xfrm>
            <a:off x="6368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4" name="object 854"/>
          <p:cNvSpPr/>
          <p:nvPr/>
        </p:nvSpPr>
        <p:spPr>
          <a:xfrm>
            <a:off x="6375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5" name="object 855"/>
          <p:cNvSpPr/>
          <p:nvPr/>
        </p:nvSpPr>
        <p:spPr>
          <a:xfrm>
            <a:off x="6383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6" name="object 856"/>
          <p:cNvSpPr/>
          <p:nvPr/>
        </p:nvSpPr>
        <p:spPr>
          <a:xfrm>
            <a:off x="6390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7" name="object 857"/>
          <p:cNvSpPr/>
          <p:nvPr/>
        </p:nvSpPr>
        <p:spPr>
          <a:xfrm>
            <a:off x="6397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8" name="object 858"/>
          <p:cNvSpPr/>
          <p:nvPr/>
        </p:nvSpPr>
        <p:spPr>
          <a:xfrm>
            <a:off x="6405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9" name="object 859"/>
          <p:cNvSpPr/>
          <p:nvPr/>
        </p:nvSpPr>
        <p:spPr>
          <a:xfrm>
            <a:off x="6412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0" name="object 860"/>
          <p:cNvSpPr/>
          <p:nvPr/>
        </p:nvSpPr>
        <p:spPr>
          <a:xfrm>
            <a:off x="6419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1" name="object 861"/>
          <p:cNvSpPr/>
          <p:nvPr/>
        </p:nvSpPr>
        <p:spPr>
          <a:xfrm>
            <a:off x="6426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2" name="object 862"/>
          <p:cNvSpPr/>
          <p:nvPr/>
        </p:nvSpPr>
        <p:spPr>
          <a:xfrm>
            <a:off x="6433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3" name="object 863"/>
          <p:cNvSpPr/>
          <p:nvPr/>
        </p:nvSpPr>
        <p:spPr>
          <a:xfrm>
            <a:off x="6440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4" name="object 864"/>
          <p:cNvSpPr/>
          <p:nvPr/>
        </p:nvSpPr>
        <p:spPr>
          <a:xfrm>
            <a:off x="64482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5" name="object 865"/>
          <p:cNvSpPr/>
          <p:nvPr/>
        </p:nvSpPr>
        <p:spPr>
          <a:xfrm>
            <a:off x="6455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6" name="object 866"/>
          <p:cNvSpPr/>
          <p:nvPr/>
        </p:nvSpPr>
        <p:spPr>
          <a:xfrm>
            <a:off x="6462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7" name="object 867"/>
          <p:cNvSpPr/>
          <p:nvPr/>
        </p:nvSpPr>
        <p:spPr>
          <a:xfrm>
            <a:off x="6470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8" name="object 868"/>
          <p:cNvSpPr/>
          <p:nvPr/>
        </p:nvSpPr>
        <p:spPr>
          <a:xfrm>
            <a:off x="6477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9" name="object 869"/>
          <p:cNvSpPr/>
          <p:nvPr/>
        </p:nvSpPr>
        <p:spPr>
          <a:xfrm>
            <a:off x="6483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0" name="object 870"/>
          <p:cNvSpPr/>
          <p:nvPr/>
        </p:nvSpPr>
        <p:spPr>
          <a:xfrm>
            <a:off x="6491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1" name="object 871"/>
          <p:cNvSpPr/>
          <p:nvPr/>
        </p:nvSpPr>
        <p:spPr>
          <a:xfrm>
            <a:off x="6498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2" name="object 872"/>
          <p:cNvSpPr/>
          <p:nvPr/>
        </p:nvSpPr>
        <p:spPr>
          <a:xfrm>
            <a:off x="65057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3" name="object 873"/>
          <p:cNvSpPr/>
          <p:nvPr/>
        </p:nvSpPr>
        <p:spPr>
          <a:xfrm>
            <a:off x="6513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4" name="object 874"/>
          <p:cNvSpPr/>
          <p:nvPr/>
        </p:nvSpPr>
        <p:spPr>
          <a:xfrm>
            <a:off x="6520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5" name="object 875"/>
          <p:cNvSpPr/>
          <p:nvPr/>
        </p:nvSpPr>
        <p:spPr>
          <a:xfrm>
            <a:off x="6527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6" name="object 876"/>
          <p:cNvSpPr/>
          <p:nvPr/>
        </p:nvSpPr>
        <p:spPr>
          <a:xfrm>
            <a:off x="65350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7" name="object 877"/>
          <p:cNvSpPr/>
          <p:nvPr/>
        </p:nvSpPr>
        <p:spPr>
          <a:xfrm>
            <a:off x="6541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8" name="object 878"/>
          <p:cNvSpPr/>
          <p:nvPr/>
        </p:nvSpPr>
        <p:spPr>
          <a:xfrm>
            <a:off x="6548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9" name="object 879"/>
          <p:cNvSpPr/>
          <p:nvPr/>
        </p:nvSpPr>
        <p:spPr>
          <a:xfrm>
            <a:off x="6556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0" name="object 880"/>
          <p:cNvSpPr/>
          <p:nvPr/>
        </p:nvSpPr>
        <p:spPr>
          <a:xfrm>
            <a:off x="6563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1" name="object 881"/>
          <p:cNvSpPr/>
          <p:nvPr/>
        </p:nvSpPr>
        <p:spPr>
          <a:xfrm>
            <a:off x="6570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2" name="object 882"/>
          <p:cNvSpPr/>
          <p:nvPr/>
        </p:nvSpPr>
        <p:spPr>
          <a:xfrm>
            <a:off x="65780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3" name="object 883"/>
          <p:cNvSpPr/>
          <p:nvPr/>
        </p:nvSpPr>
        <p:spPr>
          <a:xfrm>
            <a:off x="6585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4" name="object 884"/>
          <p:cNvSpPr/>
          <p:nvPr/>
        </p:nvSpPr>
        <p:spPr>
          <a:xfrm>
            <a:off x="6592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5" name="object 885"/>
          <p:cNvSpPr/>
          <p:nvPr/>
        </p:nvSpPr>
        <p:spPr>
          <a:xfrm>
            <a:off x="6598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6" name="object 886"/>
          <p:cNvSpPr/>
          <p:nvPr/>
        </p:nvSpPr>
        <p:spPr>
          <a:xfrm>
            <a:off x="6606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7" name="object 887"/>
          <p:cNvSpPr/>
          <p:nvPr/>
        </p:nvSpPr>
        <p:spPr>
          <a:xfrm>
            <a:off x="66136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8" name="object 888"/>
          <p:cNvSpPr/>
          <p:nvPr/>
        </p:nvSpPr>
        <p:spPr>
          <a:xfrm>
            <a:off x="6620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9" name="object 889"/>
          <p:cNvSpPr/>
          <p:nvPr/>
        </p:nvSpPr>
        <p:spPr>
          <a:xfrm>
            <a:off x="6628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0" name="object 890"/>
          <p:cNvSpPr/>
          <p:nvPr/>
        </p:nvSpPr>
        <p:spPr>
          <a:xfrm>
            <a:off x="6635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1" name="object 891"/>
          <p:cNvSpPr/>
          <p:nvPr/>
        </p:nvSpPr>
        <p:spPr>
          <a:xfrm>
            <a:off x="6642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2" name="object 892"/>
          <p:cNvSpPr/>
          <p:nvPr/>
        </p:nvSpPr>
        <p:spPr>
          <a:xfrm>
            <a:off x="6650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3" name="object 893"/>
          <p:cNvSpPr/>
          <p:nvPr/>
        </p:nvSpPr>
        <p:spPr>
          <a:xfrm>
            <a:off x="66565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4" name="object 894"/>
          <p:cNvSpPr/>
          <p:nvPr/>
        </p:nvSpPr>
        <p:spPr>
          <a:xfrm>
            <a:off x="66638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5" name="object 895"/>
          <p:cNvSpPr/>
          <p:nvPr/>
        </p:nvSpPr>
        <p:spPr>
          <a:xfrm>
            <a:off x="6671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6" name="object 896"/>
          <p:cNvSpPr/>
          <p:nvPr/>
        </p:nvSpPr>
        <p:spPr>
          <a:xfrm>
            <a:off x="6678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7" name="object 897"/>
          <p:cNvSpPr/>
          <p:nvPr/>
        </p:nvSpPr>
        <p:spPr>
          <a:xfrm>
            <a:off x="6685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8" name="object 898"/>
          <p:cNvSpPr/>
          <p:nvPr/>
        </p:nvSpPr>
        <p:spPr>
          <a:xfrm>
            <a:off x="6693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9" name="object 899"/>
          <p:cNvSpPr/>
          <p:nvPr/>
        </p:nvSpPr>
        <p:spPr>
          <a:xfrm>
            <a:off x="6700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0" name="object 900"/>
          <p:cNvSpPr/>
          <p:nvPr/>
        </p:nvSpPr>
        <p:spPr>
          <a:xfrm>
            <a:off x="67078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1" name="object 901"/>
          <p:cNvSpPr/>
          <p:nvPr/>
        </p:nvSpPr>
        <p:spPr>
          <a:xfrm>
            <a:off x="6714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2" name="object 902"/>
          <p:cNvSpPr/>
          <p:nvPr/>
        </p:nvSpPr>
        <p:spPr>
          <a:xfrm>
            <a:off x="6721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3" name="object 903"/>
          <p:cNvSpPr/>
          <p:nvPr/>
        </p:nvSpPr>
        <p:spPr>
          <a:xfrm>
            <a:off x="6728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4" name="object 904"/>
          <p:cNvSpPr/>
          <p:nvPr/>
        </p:nvSpPr>
        <p:spPr>
          <a:xfrm>
            <a:off x="6736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5" name="object 905"/>
          <p:cNvSpPr/>
          <p:nvPr/>
        </p:nvSpPr>
        <p:spPr>
          <a:xfrm>
            <a:off x="67434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6" name="object 906"/>
          <p:cNvSpPr/>
          <p:nvPr/>
        </p:nvSpPr>
        <p:spPr>
          <a:xfrm>
            <a:off x="6750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7" name="object 907"/>
          <p:cNvSpPr/>
          <p:nvPr/>
        </p:nvSpPr>
        <p:spPr>
          <a:xfrm>
            <a:off x="6758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8" name="object 908"/>
          <p:cNvSpPr/>
          <p:nvPr/>
        </p:nvSpPr>
        <p:spPr>
          <a:xfrm>
            <a:off x="6765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9" name="object 909"/>
          <p:cNvSpPr/>
          <p:nvPr/>
        </p:nvSpPr>
        <p:spPr>
          <a:xfrm>
            <a:off x="6771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0" name="object 910"/>
          <p:cNvSpPr/>
          <p:nvPr/>
        </p:nvSpPr>
        <p:spPr>
          <a:xfrm>
            <a:off x="6779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1" name="object 911"/>
          <p:cNvSpPr/>
          <p:nvPr/>
        </p:nvSpPr>
        <p:spPr>
          <a:xfrm>
            <a:off x="67863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2" name="object 912"/>
          <p:cNvSpPr/>
          <p:nvPr/>
        </p:nvSpPr>
        <p:spPr>
          <a:xfrm>
            <a:off x="6793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3" name="object 913"/>
          <p:cNvSpPr/>
          <p:nvPr/>
        </p:nvSpPr>
        <p:spPr>
          <a:xfrm>
            <a:off x="6800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4" name="object 914"/>
          <p:cNvSpPr/>
          <p:nvPr/>
        </p:nvSpPr>
        <p:spPr>
          <a:xfrm>
            <a:off x="6808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5" name="object 915"/>
          <p:cNvSpPr/>
          <p:nvPr/>
        </p:nvSpPr>
        <p:spPr>
          <a:xfrm>
            <a:off x="6815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6" name="object 916"/>
          <p:cNvSpPr/>
          <p:nvPr/>
        </p:nvSpPr>
        <p:spPr>
          <a:xfrm>
            <a:off x="6822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7" name="object 917"/>
          <p:cNvSpPr/>
          <p:nvPr/>
        </p:nvSpPr>
        <p:spPr>
          <a:xfrm>
            <a:off x="6829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8" name="object 918"/>
          <p:cNvSpPr/>
          <p:nvPr/>
        </p:nvSpPr>
        <p:spPr>
          <a:xfrm>
            <a:off x="6836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9" name="object 919"/>
          <p:cNvSpPr/>
          <p:nvPr/>
        </p:nvSpPr>
        <p:spPr>
          <a:xfrm>
            <a:off x="6843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0" name="object 920"/>
          <p:cNvSpPr/>
          <p:nvPr/>
        </p:nvSpPr>
        <p:spPr>
          <a:xfrm>
            <a:off x="6851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1" name="object 921"/>
          <p:cNvSpPr/>
          <p:nvPr/>
        </p:nvSpPr>
        <p:spPr>
          <a:xfrm>
            <a:off x="6858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2" name="object 922"/>
          <p:cNvSpPr/>
          <p:nvPr/>
        </p:nvSpPr>
        <p:spPr>
          <a:xfrm>
            <a:off x="6865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3" name="object 923"/>
          <p:cNvSpPr/>
          <p:nvPr/>
        </p:nvSpPr>
        <p:spPr>
          <a:xfrm>
            <a:off x="6873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4" name="object 924"/>
          <p:cNvSpPr/>
          <p:nvPr/>
        </p:nvSpPr>
        <p:spPr>
          <a:xfrm>
            <a:off x="6880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5" name="object 925"/>
          <p:cNvSpPr/>
          <p:nvPr/>
        </p:nvSpPr>
        <p:spPr>
          <a:xfrm>
            <a:off x="6886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6" name="object 926"/>
          <p:cNvSpPr/>
          <p:nvPr/>
        </p:nvSpPr>
        <p:spPr>
          <a:xfrm>
            <a:off x="6894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7" name="object 927"/>
          <p:cNvSpPr/>
          <p:nvPr/>
        </p:nvSpPr>
        <p:spPr>
          <a:xfrm>
            <a:off x="6901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8" name="object 928"/>
          <p:cNvSpPr/>
          <p:nvPr/>
        </p:nvSpPr>
        <p:spPr>
          <a:xfrm>
            <a:off x="6908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9" name="object 929"/>
          <p:cNvSpPr/>
          <p:nvPr/>
        </p:nvSpPr>
        <p:spPr>
          <a:xfrm>
            <a:off x="6916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0" name="object 930"/>
          <p:cNvSpPr/>
          <p:nvPr/>
        </p:nvSpPr>
        <p:spPr>
          <a:xfrm>
            <a:off x="6923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1" name="object 931"/>
          <p:cNvSpPr/>
          <p:nvPr/>
        </p:nvSpPr>
        <p:spPr>
          <a:xfrm>
            <a:off x="6930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2" name="object 932"/>
          <p:cNvSpPr/>
          <p:nvPr/>
        </p:nvSpPr>
        <p:spPr>
          <a:xfrm>
            <a:off x="6938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3" name="object 933"/>
          <p:cNvSpPr/>
          <p:nvPr/>
        </p:nvSpPr>
        <p:spPr>
          <a:xfrm>
            <a:off x="6944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4" name="object 934"/>
          <p:cNvSpPr/>
          <p:nvPr/>
        </p:nvSpPr>
        <p:spPr>
          <a:xfrm>
            <a:off x="69517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5" name="object 935"/>
          <p:cNvSpPr/>
          <p:nvPr/>
        </p:nvSpPr>
        <p:spPr>
          <a:xfrm>
            <a:off x="6959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6" name="object 936"/>
          <p:cNvSpPr/>
          <p:nvPr/>
        </p:nvSpPr>
        <p:spPr>
          <a:xfrm>
            <a:off x="6966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7" name="object 937"/>
          <p:cNvSpPr/>
          <p:nvPr/>
        </p:nvSpPr>
        <p:spPr>
          <a:xfrm>
            <a:off x="6973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8" name="object 938"/>
          <p:cNvSpPr/>
          <p:nvPr/>
        </p:nvSpPr>
        <p:spPr>
          <a:xfrm>
            <a:off x="6981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9" name="object 939"/>
          <p:cNvSpPr/>
          <p:nvPr/>
        </p:nvSpPr>
        <p:spPr>
          <a:xfrm>
            <a:off x="6988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0" name="object 940"/>
          <p:cNvSpPr/>
          <p:nvPr/>
        </p:nvSpPr>
        <p:spPr>
          <a:xfrm>
            <a:off x="69956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1" name="object 941"/>
          <p:cNvSpPr/>
          <p:nvPr/>
        </p:nvSpPr>
        <p:spPr>
          <a:xfrm>
            <a:off x="7001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2" name="object 942"/>
          <p:cNvSpPr/>
          <p:nvPr/>
        </p:nvSpPr>
        <p:spPr>
          <a:xfrm>
            <a:off x="7009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3" name="object 943"/>
          <p:cNvSpPr/>
          <p:nvPr/>
        </p:nvSpPr>
        <p:spPr>
          <a:xfrm>
            <a:off x="7016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4" name="object 944"/>
          <p:cNvSpPr/>
          <p:nvPr/>
        </p:nvSpPr>
        <p:spPr>
          <a:xfrm>
            <a:off x="7023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5" name="object 945"/>
          <p:cNvSpPr/>
          <p:nvPr/>
        </p:nvSpPr>
        <p:spPr>
          <a:xfrm>
            <a:off x="70312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6" name="object 946"/>
          <p:cNvSpPr/>
          <p:nvPr/>
        </p:nvSpPr>
        <p:spPr>
          <a:xfrm>
            <a:off x="7038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7" name="object 947"/>
          <p:cNvSpPr/>
          <p:nvPr/>
        </p:nvSpPr>
        <p:spPr>
          <a:xfrm>
            <a:off x="7045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8" name="object 948"/>
          <p:cNvSpPr/>
          <p:nvPr/>
        </p:nvSpPr>
        <p:spPr>
          <a:xfrm>
            <a:off x="7053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9" name="object 949"/>
          <p:cNvSpPr/>
          <p:nvPr/>
        </p:nvSpPr>
        <p:spPr>
          <a:xfrm>
            <a:off x="7059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0" name="object 950"/>
          <p:cNvSpPr/>
          <p:nvPr/>
        </p:nvSpPr>
        <p:spPr>
          <a:xfrm>
            <a:off x="7066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1" name="object 951"/>
          <p:cNvSpPr/>
          <p:nvPr/>
        </p:nvSpPr>
        <p:spPr>
          <a:xfrm>
            <a:off x="70741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2" name="object 952"/>
          <p:cNvSpPr/>
          <p:nvPr/>
        </p:nvSpPr>
        <p:spPr>
          <a:xfrm>
            <a:off x="7081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3" name="object 953"/>
          <p:cNvSpPr/>
          <p:nvPr/>
        </p:nvSpPr>
        <p:spPr>
          <a:xfrm>
            <a:off x="7088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4" name="object 954"/>
          <p:cNvSpPr/>
          <p:nvPr/>
        </p:nvSpPr>
        <p:spPr>
          <a:xfrm>
            <a:off x="7096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5" name="object 955"/>
          <p:cNvSpPr/>
          <p:nvPr/>
        </p:nvSpPr>
        <p:spPr>
          <a:xfrm>
            <a:off x="7103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6" name="object 956"/>
          <p:cNvSpPr/>
          <p:nvPr/>
        </p:nvSpPr>
        <p:spPr>
          <a:xfrm>
            <a:off x="7110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7" name="object 957"/>
          <p:cNvSpPr/>
          <p:nvPr/>
        </p:nvSpPr>
        <p:spPr>
          <a:xfrm>
            <a:off x="7117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8" name="object 958"/>
          <p:cNvSpPr/>
          <p:nvPr/>
        </p:nvSpPr>
        <p:spPr>
          <a:xfrm>
            <a:off x="7124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9" name="object 959"/>
          <p:cNvSpPr/>
          <p:nvPr/>
        </p:nvSpPr>
        <p:spPr>
          <a:xfrm>
            <a:off x="7131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0" name="object 960"/>
          <p:cNvSpPr/>
          <p:nvPr/>
        </p:nvSpPr>
        <p:spPr>
          <a:xfrm>
            <a:off x="7139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1" name="object 961"/>
          <p:cNvSpPr/>
          <p:nvPr/>
        </p:nvSpPr>
        <p:spPr>
          <a:xfrm>
            <a:off x="7146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2" name="object 962"/>
          <p:cNvSpPr/>
          <p:nvPr/>
        </p:nvSpPr>
        <p:spPr>
          <a:xfrm>
            <a:off x="7153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3" name="object 963"/>
          <p:cNvSpPr/>
          <p:nvPr/>
        </p:nvSpPr>
        <p:spPr>
          <a:xfrm>
            <a:off x="71610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4" name="object 964"/>
          <p:cNvSpPr/>
          <p:nvPr/>
        </p:nvSpPr>
        <p:spPr>
          <a:xfrm>
            <a:off x="7168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5" name="object 965"/>
          <p:cNvSpPr/>
          <p:nvPr/>
        </p:nvSpPr>
        <p:spPr>
          <a:xfrm>
            <a:off x="7174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6" name="object 966"/>
          <p:cNvSpPr/>
          <p:nvPr/>
        </p:nvSpPr>
        <p:spPr>
          <a:xfrm>
            <a:off x="7182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7" name="object 967"/>
          <p:cNvSpPr/>
          <p:nvPr/>
        </p:nvSpPr>
        <p:spPr>
          <a:xfrm>
            <a:off x="7189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8" name="object 968"/>
          <p:cNvSpPr/>
          <p:nvPr/>
        </p:nvSpPr>
        <p:spPr>
          <a:xfrm>
            <a:off x="7196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9" name="object 969"/>
          <p:cNvSpPr/>
          <p:nvPr/>
        </p:nvSpPr>
        <p:spPr>
          <a:xfrm>
            <a:off x="72039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0" name="object 970"/>
          <p:cNvSpPr/>
          <p:nvPr/>
        </p:nvSpPr>
        <p:spPr>
          <a:xfrm>
            <a:off x="7211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1" name="object 971"/>
          <p:cNvSpPr/>
          <p:nvPr/>
        </p:nvSpPr>
        <p:spPr>
          <a:xfrm>
            <a:off x="7218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2" name="object 972"/>
          <p:cNvSpPr/>
          <p:nvPr/>
        </p:nvSpPr>
        <p:spPr>
          <a:xfrm>
            <a:off x="7225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3" name="object 973"/>
          <p:cNvSpPr/>
          <p:nvPr/>
        </p:nvSpPr>
        <p:spPr>
          <a:xfrm>
            <a:off x="7232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4" name="object 974"/>
          <p:cNvSpPr/>
          <p:nvPr/>
        </p:nvSpPr>
        <p:spPr>
          <a:xfrm>
            <a:off x="72395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5" name="object 975"/>
          <p:cNvSpPr/>
          <p:nvPr/>
        </p:nvSpPr>
        <p:spPr>
          <a:xfrm>
            <a:off x="7246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6" name="object 976"/>
          <p:cNvSpPr/>
          <p:nvPr/>
        </p:nvSpPr>
        <p:spPr>
          <a:xfrm>
            <a:off x="7254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7" name="object 977"/>
          <p:cNvSpPr/>
          <p:nvPr/>
        </p:nvSpPr>
        <p:spPr>
          <a:xfrm>
            <a:off x="7261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8" name="object 978"/>
          <p:cNvSpPr/>
          <p:nvPr/>
        </p:nvSpPr>
        <p:spPr>
          <a:xfrm>
            <a:off x="7268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9" name="object 979"/>
          <p:cNvSpPr/>
          <p:nvPr/>
        </p:nvSpPr>
        <p:spPr>
          <a:xfrm>
            <a:off x="7276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0" name="object 980"/>
          <p:cNvSpPr/>
          <p:nvPr/>
        </p:nvSpPr>
        <p:spPr>
          <a:xfrm>
            <a:off x="72835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1" name="object 981"/>
          <p:cNvSpPr/>
          <p:nvPr/>
        </p:nvSpPr>
        <p:spPr>
          <a:xfrm>
            <a:off x="7289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2" name="object 982"/>
          <p:cNvSpPr/>
          <p:nvPr/>
        </p:nvSpPr>
        <p:spPr>
          <a:xfrm>
            <a:off x="7297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3" name="object 983"/>
          <p:cNvSpPr/>
          <p:nvPr/>
        </p:nvSpPr>
        <p:spPr>
          <a:xfrm>
            <a:off x="7304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4" name="object 984"/>
          <p:cNvSpPr/>
          <p:nvPr/>
        </p:nvSpPr>
        <p:spPr>
          <a:xfrm>
            <a:off x="7311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5" name="object 985"/>
          <p:cNvSpPr/>
          <p:nvPr/>
        </p:nvSpPr>
        <p:spPr>
          <a:xfrm>
            <a:off x="73191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6" name="object 986"/>
          <p:cNvSpPr/>
          <p:nvPr/>
        </p:nvSpPr>
        <p:spPr>
          <a:xfrm>
            <a:off x="7326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7" name="object 987"/>
          <p:cNvSpPr/>
          <p:nvPr/>
        </p:nvSpPr>
        <p:spPr>
          <a:xfrm>
            <a:off x="7333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8" name="object 988"/>
          <p:cNvSpPr/>
          <p:nvPr/>
        </p:nvSpPr>
        <p:spPr>
          <a:xfrm>
            <a:off x="7341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9" name="object 989"/>
          <p:cNvSpPr/>
          <p:nvPr/>
        </p:nvSpPr>
        <p:spPr>
          <a:xfrm>
            <a:off x="7347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0" name="object 990"/>
          <p:cNvSpPr/>
          <p:nvPr/>
        </p:nvSpPr>
        <p:spPr>
          <a:xfrm>
            <a:off x="7354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1" name="object 991"/>
          <p:cNvSpPr/>
          <p:nvPr/>
        </p:nvSpPr>
        <p:spPr>
          <a:xfrm>
            <a:off x="73620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2" name="object 992"/>
          <p:cNvSpPr/>
          <p:nvPr/>
        </p:nvSpPr>
        <p:spPr>
          <a:xfrm>
            <a:off x="7369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3" name="object 993"/>
          <p:cNvSpPr/>
          <p:nvPr/>
        </p:nvSpPr>
        <p:spPr>
          <a:xfrm>
            <a:off x="7376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4" name="object 994"/>
          <p:cNvSpPr/>
          <p:nvPr/>
        </p:nvSpPr>
        <p:spPr>
          <a:xfrm>
            <a:off x="7384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5" name="object 995"/>
          <p:cNvSpPr/>
          <p:nvPr/>
        </p:nvSpPr>
        <p:spPr>
          <a:xfrm>
            <a:off x="7391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6" name="object 996"/>
          <p:cNvSpPr/>
          <p:nvPr/>
        </p:nvSpPr>
        <p:spPr>
          <a:xfrm>
            <a:off x="73986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7" name="object 997"/>
          <p:cNvSpPr/>
          <p:nvPr/>
        </p:nvSpPr>
        <p:spPr>
          <a:xfrm>
            <a:off x="7404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8" name="object 998"/>
          <p:cNvSpPr/>
          <p:nvPr/>
        </p:nvSpPr>
        <p:spPr>
          <a:xfrm>
            <a:off x="7412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9" name="object 999"/>
          <p:cNvSpPr/>
          <p:nvPr/>
        </p:nvSpPr>
        <p:spPr>
          <a:xfrm>
            <a:off x="7419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0" name="object 1000"/>
          <p:cNvSpPr/>
          <p:nvPr/>
        </p:nvSpPr>
        <p:spPr>
          <a:xfrm>
            <a:off x="7426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1" name="object 1001"/>
          <p:cNvSpPr/>
          <p:nvPr/>
        </p:nvSpPr>
        <p:spPr>
          <a:xfrm>
            <a:off x="7434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2" name="object 1002"/>
          <p:cNvSpPr/>
          <p:nvPr/>
        </p:nvSpPr>
        <p:spPr>
          <a:xfrm>
            <a:off x="74416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3" name="object 1003"/>
          <p:cNvSpPr/>
          <p:nvPr/>
        </p:nvSpPr>
        <p:spPr>
          <a:xfrm>
            <a:off x="7448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4" name="object 1004"/>
          <p:cNvSpPr/>
          <p:nvPr/>
        </p:nvSpPr>
        <p:spPr>
          <a:xfrm>
            <a:off x="7456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5" name="object 1005"/>
          <p:cNvSpPr/>
          <p:nvPr/>
        </p:nvSpPr>
        <p:spPr>
          <a:xfrm>
            <a:off x="7462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6" name="object 1006"/>
          <p:cNvSpPr/>
          <p:nvPr/>
        </p:nvSpPr>
        <p:spPr>
          <a:xfrm>
            <a:off x="7469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7" name="object 1007"/>
          <p:cNvSpPr/>
          <p:nvPr/>
        </p:nvSpPr>
        <p:spPr>
          <a:xfrm>
            <a:off x="74772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8" name="object 1008"/>
          <p:cNvSpPr/>
          <p:nvPr/>
        </p:nvSpPr>
        <p:spPr>
          <a:xfrm>
            <a:off x="7484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9" name="object 1009"/>
          <p:cNvSpPr/>
          <p:nvPr/>
        </p:nvSpPr>
        <p:spPr>
          <a:xfrm>
            <a:off x="7491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0" name="object 1010"/>
          <p:cNvSpPr/>
          <p:nvPr/>
        </p:nvSpPr>
        <p:spPr>
          <a:xfrm>
            <a:off x="7499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1" name="object 1011"/>
          <p:cNvSpPr/>
          <p:nvPr/>
        </p:nvSpPr>
        <p:spPr>
          <a:xfrm>
            <a:off x="7506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2" name="object 1012"/>
          <p:cNvSpPr/>
          <p:nvPr/>
        </p:nvSpPr>
        <p:spPr>
          <a:xfrm>
            <a:off x="7513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3" name="object 1013"/>
          <p:cNvSpPr/>
          <p:nvPr/>
        </p:nvSpPr>
        <p:spPr>
          <a:xfrm>
            <a:off x="75201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4" name="object 1014"/>
          <p:cNvSpPr/>
          <p:nvPr/>
        </p:nvSpPr>
        <p:spPr>
          <a:xfrm>
            <a:off x="75274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5" name="object 1015"/>
          <p:cNvSpPr/>
          <p:nvPr/>
        </p:nvSpPr>
        <p:spPr>
          <a:xfrm>
            <a:off x="7534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6" name="object 1016"/>
          <p:cNvSpPr/>
          <p:nvPr/>
        </p:nvSpPr>
        <p:spPr>
          <a:xfrm>
            <a:off x="7542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7" name="object 1017"/>
          <p:cNvSpPr/>
          <p:nvPr/>
        </p:nvSpPr>
        <p:spPr>
          <a:xfrm>
            <a:off x="7549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8" name="object 1018"/>
          <p:cNvSpPr/>
          <p:nvPr/>
        </p:nvSpPr>
        <p:spPr>
          <a:xfrm>
            <a:off x="7556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9" name="object 1019"/>
          <p:cNvSpPr/>
          <p:nvPr/>
        </p:nvSpPr>
        <p:spPr>
          <a:xfrm>
            <a:off x="7564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0" name="object 1020"/>
          <p:cNvSpPr/>
          <p:nvPr/>
        </p:nvSpPr>
        <p:spPr>
          <a:xfrm>
            <a:off x="75714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1" name="object 1021"/>
          <p:cNvSpPr/>
          <p:nvPr/>
        </p:nvSpPr>
        <p:spPr>
          <a:xfrm>
            <a:off x="7577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2" name="object 1022"/>
          <p:cNvSpPr/>
          <p:nvPr/>
        </p:nvSpPr>
        <p:spPr>
          <a:xfrm>
            <a:off x="7585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3" name="object 1023"/>
          <p:cNvSpPr/>
          <p:nvPr/>
        </p:nvSpPr>
        <p:spPr>
          <a:xfrm>
            <a:off x="7592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4" name="object 1024"/>
          <p:cNvSpPr/>
          <p:nvPr/>
        </p:nvSpPr>
        <p:spPr>
          <a:xfrm>
            <a:off x="7599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5" name="object 1025"/>
          <p:cNvSpPr/>
          <p:nvPr/>
        </p:nvSpPr>
        <p:spPr>
          <a:xfrm>
            <a:off x="76070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6" name="object 1026"/>
          <p:cNvSpPr/>
          <p:nvPr/>
        </p:nvSpPr>
        <p:spPr>
          <a:xfrm>
            <a:off x="7614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7" name="object 1027"/>
          <p:cNvSpPr/>
          <p:nvPr/>
        </p:nvSpPr>
        <p:spPr>
          <a:xfrm>
            <a:off x="7621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8" name="object 1028"/>
          <p:cNvSpPr/>
          <p:nvPr/>
        </p:nvSpPr>
        <p:spPr>
          <a:xfrm>
            <a:off x="7628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9" name="object 1029"/>
          <p:cNvSpPr/>
          <p:nvPr/>
        </p:nvSpPr>
        <p:spPr>
          <a:xfrm>
            <a:off x="7635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0" name="object 1030"/>
          <p:cNvSpPr/>
          <p:nvPr/>
        </p:nvSpPr>
        <p:spPr>
          <a:xfrm>
            <a:off x="7642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1" name="object 1031"/>
          <p:cNvSpPr/>
          <p:nvPr/>
        </p:nvSpPr>
        <p:spPr>
          <a:xfrm>
            <a:off x="76499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2" name="object 1032"/>
          <p:cNvSpPr/>
          <p:nvPr/>
        </p:nvSpPr>
        <p:spPr>
          <a:xfrm>
            <a:off x="7657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3" name="object 1033"/>
          <p:cNvSpPr/>
          <p:nvPr/>
        </p:nvSpPr>
        <p:spPr>
          <a:xfrm>
            <a:off x="7664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4" name="object 1034"/>
          <p:cNvSpPr/>
          <p:nvPr/>
        </p:nvSpPr>
        <p:spPr>
          <a:xfrm>
            <a:off x="7671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5" name="object 1035"/>
          <p:cNvSpPr/>
          <p:nvPr/>
        </p:nvSpPr>
        <p:spPr>
          <a:xfrm>
            <a:off x="7679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6" name="object 1036"/>
          <p:cNvSpPr/>
          <p:nvPr/>
        </p:nvSpPr>
        <p:spPr>
          <a:xfrm>
            <a:off x="7686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7" name="object 1037"/>
          <p:cNvSpPr/>
          <p:nvPr/>
        </p:nvSpPr>
        <p:spPr>
          <a:xfrm>
            <a:off x="7692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8" name="object 1038"/>
          <p:cNvSpPr/>
          <p:nvPr/>
        </p:nvSpPr>
        <p:spPr>
          <a:xfrm>
            <a:off x="7700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9" name="object 1039"/>
          <p:cNvSpPr/>
          <p:nvPr/>
        </p:nvSpPr>
        <p:spPr>
          <a:xfrm>
            <a:off x="7707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0" name="object 1040"/>
          <p:cNvSpPr/>
          <p:nvPr/>
        </p:nvSpPr>
        <p:spPr>
          <a:xfrm>
            <a:off x="7714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1" name="object 1041"/>
          <p:cNvSpPr/>
          <p:nvPr/>
        </p:nvSpPr>
        <p:spPr>
          <a:xfrm>
            <a:off x="7722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2" name="object 1042"/>
          <p:cNvSpPr/>
          <p:nvPr/>
        </p:nvSpPr>
        <p:spPr>
          <a:xfrm>
            <a:off x="7729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3" name="object 1043"/>
          <p:cNvSpPr/>
          <p:nvPr/>
        </p:nvSpPr>
        <p:spPr>
          <a:xfrm>
            <a:off x="7736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4" name="object 1044"/>
          <p:cNvSpPr/>
          <p:nvPr/>
        </p:nvSpPr>
        <p:spPr>
          <a:xfrm>
            <a:off x="7744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5" name="object 1045"/>
          <p:cNvSpPr/>
          <p:nvPr/>
        </p:nvSpPr>
        <p:spPr>
          <a:xfrm>
            <a:off x="7750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6" name="object 1046"/>
          <p:cNvSpPr/>
          <p:nvPr/>
        </p:nvSpPr>
        <p:spPr>
          <a:xfrm>
            <a:off x="7757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7" name="object 1047"/>
          <p:cNvSpPr/>
          <p:nvPr/>
        </p:nvSpPr>
        <p:spPr>
          <a:xfrm>
            <a:off x="7765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8" name="object 1048"/>
          <p:cNvSpPr/>
          <p:nvPr/>
        </p:nvSpPr>
        <p:spPr>
          <a:xfrm>
            <a:off x="7772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9" name="object 1049"/>
          <p:cNvSpPr/>
          <p:nvPr/>
        </p:nvSpPr>
        <p:spPr>
          <a:xfrm>
            <a:off x="7779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0" name="object 1050"/>
          <p:cNvSpPr/>
          <p:nvPr/>
        </p:nvSpPr>
        <p:spPr>
          <a:xfrm>
            <a:off x="7787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1" name="object 1051"/>
          <p:cNvSpPr/>
          <p:nvPr/>
        </p:nvSpPr>
        <p:spPr>
          <a:xfrm>
            <a:off x="7794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2" name="object 1052"/>
          <p:cNvSpPr/>
          <p:nvPr/>
        </p:nvSpPr>
        <p:spPr>
          <a:xfrm>
            <a:off x="7801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3" name="object 1053"/>
          <p:cNvSpPr/>
          <p:nvPr/>
        </p:nvSpPr>
        <p:spPr>
          <a:xfrm>
            <a:off x="7807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4" name="object 1054"/>
          <p:cNvSpPr/>
          <p:nvPr/>
        </p:nvSpPr>
        <p:spPr>
          <a:xfrm>
            <a:off x="78153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5" name="object 1055"/>
          <p:cNvSpPr/>
          <p:nvPr/>
        </p:nvSpPr>
        <p:spPr>
          <a:xfrm>
            <a:off x="7822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6" name="object 1056"/>
          <p:cNvSpPr/>
          <p:nvPr/>
        </p:nvSpPr>
        <p:spPr>
          <a:xfrm>
            <a:off x="7829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7" name="object 1057"/>
          <p:cNvSpPr/>
          <p:nvPr/>
        </p:nvSpPr>
        <p:spPr>
          <a:xfrm>
            <a:off x="7837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8" name="object 1058"/>
          <p:cNvSpPr/>
          <p:nvPr/>
        </p:nvSpPr>
        <p:spPr>
          <a:xfrm>
            <a:off x="7844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9" name="object 1059"/>
          <p:cNvSpPr/>
          <p:nvPr/>
        </p:nvSpPr>
        <p:spPr>
          <a:xfrm>
            <a:off x="7851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0" name="object 1060"/>
          <p:cNvSpPr/>
          <p:nvPr/>
        </p:nvSpPr>
        <p:spPr>
          <a:xfrm>
            <a:off x="78592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1" name="object 1061"/>
          <p:cNvSpPr/>
          <p:nvPr/>
        </p:nvSpPr>
        <p:spPr>
          <a:xfrm>
            <a:off x="7865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2" name="object 1062"/>
          <p:cNvSpPr/>
          <p:nvPr/>
        </p:nvSpPr>
        <p:spPr>
          <a:xfrm>
            <a:off x="7872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3" name="object 1063"/>
          <p:cNvSpPr/>
          <p:nvPr/>
        </p:nvSpPr>
        <p:spPr>
          <a:xfrm>
            <a:off x="7880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4" name="object 1064"/>
          <p:cNvSpPr/>
          <p:nvPr/>
        </p:nvSpPr>
        <p:spPr>
          <a:xfrm>
            <a:off x="7887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5" name="object 1065"/>
          <p:cNvSpPr/>
          <p:nvPr/>
        </p:nvSpPr>
        <p:spPr>
          <a:xfrm>
            <a:off x="78948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6" name="object 1066"/>
          <p:cNvSpPr/>
          <p:nvPr/>
        </p:nvSpPr>
        <p:spPr>
          <a:xfrm>
            <a:off x="7902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7" name="object 1067"/>
          <p:cNvSpPr/>
          <p:nvPr/>
        </p:nvSpPr>
        <p:spPr>
          <a:xfrm>
            <a:off x="7909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8" name="object 1068"/>
          <p:cNvSpPr/>
          <p:nvPr/>
        </p:nvSpPr>
        <p:spPr>
          <a:xfrm>
            <a:off x="7916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9" name="object 1069"/>
          <p:cNvSpPr/>
          <p:nvPr/>
        </p:nvSpPr>
        <p:spPr>
          <a:xfrm>
            <a:off x="7923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0" name="object 1070"/>
          <p:cNvSpPr/>
          <p:nvPr/>
        </p:nvSpPr>
        <p:spPr>
          <a:xfrm>
            <a:off x="7930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1" name="object 1071"/>
          <p:cNvSpPr/>
          <p:nvPr/>
        </p:nvSpPr>
        <p:spPr>
          <a:xfrm>
            <a:off x="79377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2" name="object 1072"/>
          <p:cNvSpPr/>
          <p:nvPr/>
        </p:nvSpPr>
        <p:spPr>
          <a:xfrm>
            <a:off x="7945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3" name="object 1073"/>
          <p:cNvSpPr/>
          <p:nvPr/>
        </p:nvSpPr>
        <p:spPr>
          <a:xfrm>
            <a:off x="7952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4" name="object 1074"/>
          <p:cNvSpPr/>
          <p:nvPr/>
        </p:nvSpPr>
        <p:spPr>
          <a:xfrm>
            <a:off x="7959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5" name="object 1075"/>
          <p:cNvSpPr/>
          <p:nvPr/>
        </p:nvSpPr>
        <p:spPr>
          <a:xfrm>
            <a:off x="7967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6" name="object 1076"/>
          <p:cNvSpPr/>
          <p:nvPr/>
        </p:nvSpPr>
        <p:spPr>
          <a:xfrm>
            <a:off x="7974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7" name="object 1077"/>
          <p:cNvSpPr/>
          <p:nvPr/>
        </p:nvSpPr>
        <p:spPr>
          <a:xfrm>
            <a:off x="7980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8" name="object 1078"/>
          <p:cNvSpPr/>
          <p:nvPr/>
        </p:nvSpPr>
        <p:spPr>
          <a:xfrm>
            <a:off x="7988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9" name="object 1079"/>
          <p:cNvSpPr/>
          <p:nvPr/>
        </p:nvSpPr>
        <p:spPr>
          <a:xfrm>
            <a:off x="7995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0" name="object 1080"/>
          <p:cNvSpPr/>
          <p:nvPr/>
        </p:nvSpPr>
        <p:spPr>
          <a:xfrm>
            <a:off x="8002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1" name="object 1081"/>
          <p:cNvSpPr/>
          <p:nvPr/>
        </p:nvSpPr>
        <p:spPr>
          <a:xfrm>
            <a:off x="8010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2" name="object 1082"/>
          <p:cNvSpPr/>
          <p:nvPr/>
        </p:nvSpPr>
        <p:spPr>
          <a:xfrm>
            <a:off x="8017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3" name="object 1083"/>
          <p:cNvSpPr/>
          <p:nvPr/>
        </p:nvSpPr>
        <p:spPr>
          <a:xfrm>
            <a:off x="80246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4" name="object 1084"/>
          <p:cNvSpPr/>
          <p:nvPr/>
        </p:nvSpPr>
        <p:spPr>
          <a:xfrm>
            <a:off x="8032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5" name="object 1085"/>
          <p:cNvSpPr/>
          <p:nvPr/>
        </p:nvSpPr>
        <p:spPr>
          <a:xfrm>
            <a:off x="8038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6" name="object 1086"/>
          <p:cNvSpPr/>
          <p:nvPr/>
        </p:nvSpPr>
        <p:spPr>
          <a:xfrm>
            <a:off x="8045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7" name="object 1087"/>
          <p:cNvSpPr/>
          <p:nvPr/>
        </p:nvSpPr>
        <p:spPr>
          <a:xfrm>
            <a:off x="8052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8" name="object 1088"/>
          <p:cNvSpPr/>
          <p:nvPr/>
        </p:nvSpPr>
        <p:spPr>
          <a:xfrm>
            <a:off x="8060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9" name="object 1089"/>
          <p:cNvSpPr/>
          <p:nvPr/>
        </p:nvSpPr>
        <p:spPr>
          <a:xfrm>
            <a:off x="80675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0" name="object 1090"/>
          <p:cNvSpPr/>
          <p:nvPr/>
        </p:nvSpPr>
        <p:spPr>
          <a:xfrm>
            <a:off x="8074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1" name="object 1091"/>
          <p:cNvSpPr/>
          <p:nvPr/>
        </p:nvSpPr>
        <p:spPr>
          <a:xfrm>
            <a:off x="8082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2" name="object 1092"/>
          <p:cNvSpPr/>
          <p:nvPr/>
        </p:nvSpPr>
        <p:spPr>
          <a:xfrm>
            <a:off x="8089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3" name="object 1093"/>
          <p:cNvSpPr/>
          <p:nvPr/>
        </p:nvSpPr>
        <p:spPr>
          <a:xfrm>
            <a:off x="8095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4" name="object 1094"/>
          <p:cNvSpPr/>
          <p:nvPr/>
        </p:nvSpPr>
        <p:spPr>
          <a:xfrm>
            <a:off x="81031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5" name="object 1095"/>
          <p:cNvSpPr/>
          <p:nvPr/>
        </p:nvSpPr>
        <p:spPr>
          <a:xfrm>
            <a:off x="8110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6" name="object 1096"/>
          <p:cNvSpPr/>
          <p:nvPr/>
        </p:nvSpPr>
        <p:spPr>
          <a:xfrm>
            <a:off x="8117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7" name="object 1097"/>
          <p:cNvSpPr/>
          <p:nvPr/>
        </p:nvSpPr>
        <p:spPr>
          <a:xfrm>
            <a:off x="8125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8" name="object 1098"/>
          <p:cNvSpPr/>
          <p:nvPr/>
        </p:nvSpPr>
        <p:spPr>
          <a:xfrm>
            <a:off x="8132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9" name="object 1099"/>
          <p:cNvSpPr/>
          <p:nvPr/>
        </p:nvSpPr>
        <p:spPr>
          <a:xfrm>
            <a:off x="8139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0" name="object 1100"/>
          <p:cNvSpPr/>
          <p:nvPr/>
        </p:nvSpPr>
        <p:spPr>
          <a:xfrm>
            <a:off x="81471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1" name="object 1101"/>
          <p:cNvSpPr/>
          <p:nvPr/>
        </p:nvSpPr>
        <p:spPr>
          <a:xfrm>
            <a:off x="8153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2" name="object 1102"/>
          <p:cNvSpPr/>
          <p:nvPr/>
        </p:nvSpPr>
        <p:spPr>
          <a:xfrm>
            <a:off x="8160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3" name="object 1103"/>
          <p:cNvSpPr/>
          <p:nvPr/>
        </p:nvSpPr>
        <p:spPr>
          <a:xfrm>
            <a:off x="8168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4" name="object 1104"/>
          <p:cNvSpPr/>
          <p:nvPr/>
        </p:nvSpPr>
        <p:spPr>
          <a:xfrm>
            <a:off x="8175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5" name="object 1105"/>
          <p:cNvSpPr/>
          <p:nvPr/>
        </p:nvSpPr>
        <p:spPr>
          <a:xfrm>
            <a:off x="81827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6" name="object 1106"/>
          <p:cNvSpPr/>
          <p:nvPr/>
        </p:nvSpPr>
        <p:spPr>
          <a:xfrm>
            <a:off x="8190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7" name="object 1107"/>
          <p:cNvSpPr/>
          <p:nvPr/>
        </p:nvSpPr>
        <p:spPr>
          <a:xfrm>
            <a:off x="8197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8" name="object 1108"/>
          <p:cNvSpPr/>
          <p:nvPr/>
        </p:nvSpPr>
        <p:spPr>
          <a:xfrm>
            <a:off x="8204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9" name="object 1109"/>
          <p:cNvSpPr/>
          <p:nvPr/>
        </p:nvSpPr>
        <p:spPr>
          <a:xfrm>
            <a:off x="8211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0" name="object 1110"/>
          <p:cNvSpPr/>
          <p:nvPr/>
        </p:nvSpPr>
        <p:spPr>
          <a:xfrm>
            <a:off x="8218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1" name="object 1111"/>
          <p:cNvSpPr/>
          <p:nvPr/>
        </p:nvSpPr>
        <p:spPr>
          <a:xfrm>
            <a:off x="82256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2" name="object 1112"/>
          <p:cNvSpPr/>
          <p:nvPr/>
        </p:nvSpPr>
        <p:spPr>
          <a:xfrm>
            <a:off x="8232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3" name="object 1113"/>
          <p:cNvSpPr/>
          <p:nvPr/>
        </p:nvSpPr>
        <p:spPr>
          <a:xfrm>
            <a:off x="8240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4" name="object 1114"/>
          <p:cNvSpPr/>
          <p:nvPr/>
        </p:nvSpPr>
        <p:spPr>
          <a:xfrm>
            <a:off x="8247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5" name="object 1115"/>
          <p:cNvSpPr/>
          <p:nvPr/>
        </p:nvSpPr>
        <p:spPr>
          <a:xfrm>
            <a:off x="8254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6" name="object 1116"/>
          <p:cNvSpPr/>
          <p:nvPr/>
        </p:nvSpPr>
        <p:spPr>
          <a:xfrm>
            <a:off x="82622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7" name="object 1117"/>
          <p:cNvSpPr/>
          <p:nvPr/>
        </p:nvSpPr>
        <p:spPr>
          <a:xfrm>
            <a:off x="8268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8" name="object 1118"/>
          <p:cNvSpPr/>
          <p:nvPr/>
        </p:nvSpPr>
        <p:spPr>
          <a:xfrm>
            <a:off x="8275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9" name="object 1119"/>
          <p:cNvSpPr/>
          <p:nvPr/>
        </p:nvSpPr>
        <p:spPr>
          <a:xfrm>
            <a:off x="8283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0" name="object 1120"/>
          <p:cNvSpPr/>
          <p:nvPr/>
        </p:nvSpPr>
        <p:spPr>
          <a:xfrm>
            <a:off x="8290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1" name="object 1121"/>
          <p:cNvSpPr/>
          <p:nvPr/>
        </p:nvSpPr>
        <p:spPr>
          <a:xfrm>
            <a:off x="8297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2" name="object 1122"/>
          <p:cNvSpPr/>
          <p:nvPr/>
        </p:nvSpPr>
        <p:spPr>
          <a:xfrm>
            <a:off x="83052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3" name="object 1123"/>
          <p:cNvSpPr/>
          <p:nvPr/>
        </p:nvSpPr>
        <p:spPr>
          <a:xfrm>
            <a:off x="8312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4" name="object 1124"/>
          <p:cNvSpPr/>
          <p:nvPr/>
        </p:nvSpPr>
        <p:spPr>
          <a:xfrm>
            <a:off x="8319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5" name="object 1125"/>
          <p:cNvSpPr/>
          <p:nvPr/>
        </p:nvSpPr>
        <p:spPr>
          <a:xfrm>
            <a:off x="8326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6" name="object 1126"/>
          <p:cNvSpPr/>
          <p:nvPr/>
        </p:nvSpPr>
        <p:spPr>
          <a:xfrm>
            <a:off x="8333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7" name="object 1127"/>
          <p:cNvSpPr/>
          <p:nvPr/>
        </p:nvSpPr>
        <p:spPr>
          <a:xfrm>
            <a:off x="83408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8" name="object 1128"/>
          <p:cNvSpPr/>
          <p:nvPr/>
        </p:nvSpPr>
        <p:spPr>
          <a:xfrm>
            <a:off x="8348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9" name="object 1129"/>
          <p:cNvSpPr/>
          <p:nvPr/>
        </p:nvSpPr>
        <p:spPr>
          <a:xfrm>
            <a:off x="8355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0" name="object 1130"/>
          <p:cNvSpPr/>
          <p:nvPr/>
        </p:nvSpPr>
        <p:spPr>
          <a:xfrm>
            <a:off x="8362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1" name="object 1131"/>
          <p:cNvSpPr/>
          <p:nvPr/>
        </p:nvSpPr>
        <p:spPr>
          <a:xfrm>
            <a:off x="8370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2" name="object 1132"/>
          <p:cNvSpPr/>
          <p:nvPr/>
        </p:nvSpPr>
        <p:spPr>
          <a:xfrm>
            <a:off x="8377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3" name="object 1133"/>
          <p:cNvSpPr/>
          <p:nvPr/>
        </p:nvSpPr>
        <p:spPr>
          <a:xfrm>
            <a:off x="83837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4" name="object 1134"/>
          <p:cNvSpPr/>
          <p:nvPr/>
        </p:nvSpPr>
        <p:spPr>
          <a:xfrm>
            <a:off x="83910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5" name="object 1135"/>
          <p:cNvSpPr/>
          <p:nvPr/>
        </p:nvSpPr>
        <p:spPr>
          <a:xfrm>
            <a:off x="8398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6" name="object 1136"/>
          <p:cNvSpPr/>
          <p:nvPr/>
        </p:nvSpPr>
        <p:spPr>
          <a:xfrm>
            <a:off x="8405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7" name="object 1137"/>
          <p:cNvSpPr/>
          <p:nvPr/>
        </p:nvSpPr>
        <p:spPr>
          <a:xfrm>
            <a:off x="8413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8" name="object 1138"/>
          <p:cNvSpPr/>
          <p:nvPr/>
        </p:nvSpPr>
        <p:spPr>
          <a:xfrm>
            <a:off x="8420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9" name="object 1139"/>
          <p:cNvSpPr/>
          <p:nvPr/>
        </p:nvSpPr>
        <p:spPr>
          <a:xfrm>
            <a:off x="8427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0" name="object 1140"/>
          <p:cNvSpPr/>
          <p:nvPr/>
        </p:nvSpPr>
        <p:spPr>
          <a:xfrm>
            <a:off x="84350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1" name="object 1141"/>
          <p:cNvSpPr/>
          <p:nvPr/>
        </p:nvSpPr>
        <p:spPr>
          <a:xfrm>
            <a:off x="8441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2" name="object 1142"/>
          <p:cNvSpPr/>
          <p:nvPr/>
        </p:nvSpPr>
        <p:spPr>
          <a:xfrm>
            <a:off x="8448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3" name="object 1143"/>
          <p:cNvSpPr/>
          <p:nvPr/>
        </p:nvSpPr>
        <p:spPr>
          <a:xfrm>
            <a:off x="8455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4" name="object 1144"/>
          <p:cNvSpPr/>
          <p:nvPr/>
        </p:nvSpPr>
        <p:spPr>
          <a:xfrm>
            <a:off x="8463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5" name="object 1145"/>
          <p:cNvSpPr/>
          <p:nvPr/>
        </p:nvSpPr>
        <p:spPr>
          <a:xfrm>
            <a:off x="84706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6" name="object 1146"/>
          <p:cNvSpPr/>
          <p:nvPr/>
        </p:nvSpPr>
        <p:spPr>
          <a:xfrm>
            <a:off x="8477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7" name="object 1147"/>
          <p:cNvSpPr/>
          <p:nvPr/>
        </p:nvSpPr>
        <p:spPr>
          <a:xfrm>
            <a:off x="8485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8" name="object 1148"/>
          <p:cNvSpPr/>
          <p:nvPr/>
        </p:nvSpPr>
        <p:spPr>
          <a:xfrm>
            <a:off x="8492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9" name="object 1149"/>
          <p:cNvSpPr/>
          <p:nvPr/>
        </p:nvSpPr>
        <p:spPr>
          <a:xfrm>
            <a:off x="8498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0" name="object 1150"/>
          <p:cNvSpPr/>
          <p:nvPr/>
        </p:nvSpPr>
        <p:spPr>
          <a:xfrm>
            <a:off x="8506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1" name="object 1151"/>
          <p:cNvSpPr/>
          <p:nvPr/>
        </p:nvSpPr>
        <p:spPr>
          <a:xfrm>
            <a:off x="85135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2" name="object 1152"/>
          <p:cNvSpPr/>
          <p:nvPr/>
        </p:nvSpPr>
        <p:spPr>
          <a:xfrm>
            <a:off x="8520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3" name="object 1153"/>
          <p:cNvSpPr/>
          <p:nvPr/>
        </p:nvSpPr>
        <p:spPr>
          <a:xfrm>
            <a:off x="8528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4" name="object 1154"/>
          <p:cNvSpPr/>
          <p:nvPr/>
        </p:nvSpPr>
        <p:spPr>
          <a:xfrm>
            <a:off x="8535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5" name="object 1155"/>
          <p:cNvSpPr/>
          <p:nvPr/>
        </p:nvSpPr>
        <p:spPr>
          <a:xfrm>
            <a:off x="8542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6" name="object 1156"/>
          <p:cNvSpPr/>
          <p:nvPr/>
        </p:nvSpPr>
        <p:spPr>
          <a:xfrm>
            <a:off x="8550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7" name="object 1157"/>
          <p:cNvSpPr/>
          <p:nvPr/>
        </p:nvSpPr>
        <p:spPr>
          <a:xfrm>
            <a:off x="8556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8" name="object 1158"/>
          <p:cNvSpPr/>
          <p:nvPr/>
        </p:nvSpPr>
        <p:spPr>
          <a:xfrm>
            <a:off x="8563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9" name="object 1159"/>
          <p:cNvSpPr/>
          <p:nvPr/>
        </p:nvSpPr>
        <p:spPr>
          <a:xfrm>
            <a:off x="8571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0" name="object 1160"/>
          <p:cNvSpPr/>
          <p:nvPr/>
        </p:nvSpPr>
        <p:spPr>
          <a:xfrm>
            <a:off x="8578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1" name="object 1161"/>
          <p:cNvSpPr/>
          <p:nvPr/>
        </p:nvSpPr>
        <p:spPr>
          <a:xfrm>
            <a:off x="8585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2" name="object 1162"/>
          <p:cNvSpPr/>
          <p:nvPr/>
        </p:nvSpPr>
        <p:spPr>
          <a:xfrm>
            <a:off x="8593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3" name="object 1163"/>
          <p:cNvSpPr/>
          <p:nvPr/>
        </p:nvSpPr>
        <p:spPr>
          <a:xfrm>
            <a:off x="8600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4" name="object 1164"/>
          <p:cNvSpPr/>
          <p:nvPr/>
        </p:nvSpPr>
        <p:spPr>
          <a:xfrm>
            <a:off x="8607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5" name="object 1165"/>
          <p:cNvSpPr/>
          <p:nvPr/>
        </p:nvSpPr>
        <p:spPr>
          <a:xfrm>
            <a:off x="8614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6" name="object 1166"/>
          <p:cNvSpPr/>
          <p:nvPr/>
        </p:nvSpPr>
        <p:spPr>
          <a:xfrm>
            <a:off x="8621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7" name="object 1167"/>
          <p:cNvSpPr/>
          <p:nvPr/>
        </p:nvSpPr>
        <p:spPr>
          <a:xfrm>
            <a:off x="8628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8" name="object 1168"/>
          <p:cNvSpPr/>
          <p:nvPr/>
        </p:nvSpPr>
        <p:spPr>
          <a:xfrm>
            <a:off x="8636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9" name="object 1169"/>
          <p:cNvSpPr/>
          <p:nvPr/>
        </p:nvSpPr>
        <p:spPr>
          <a:xfrm>
            <a:off x="8643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0" name="object 1170"/>
          <p:cNvSpPr/>
          <p:nvPr/>
        </p:nvSpPr>
        <p:spPr>
          <a:xfrm>
            <a:off x="8650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1" name="object 1171"/>
          <p:cNvSpPr/>
          <p:nvPr/>
        </p:nvSpPr>
        <p:spPr>
          <a:xfrm>
            <a:off x="8657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2" name="object 1172"/>
          <p:cNvSpPr/>
          <p:nvPr/>
        </p:nvSpPr>
        <p:spPr>
          <a:xfrm>
            <a:off x="8665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3" name="object 1173"/>
          <p:cNvSpPr/>
          <p:nvPr/>
        </p:nvSpPr>
        <p:spPr>
          <a:xfrm>
            <a:off x="8671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4" name="object 1174"/>
          <p:cNvSpPr/>
          <p:nvPr/>
        </p:nvSpPr>
        <p:spPr>
          <a:xfrm>
            <a:off x="86789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5" name="object 1175"/>
          <p:cNvSpPr/>
          <p:nvPr/>
        </p:nvSpPr>
        <p:spPr>
          <a:xfrm>
            <a:off x="8686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6" name="object 1176"/>
          <p:cNvSpPr/>
          <p:nvPr/>
        </p:nvSpPr>
        <p:spPr>
          <a:xfrm>
            <a:off x="8693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7" name="object 1177"/>
          <p:cNvSpPr/>
          <p:nvPr/>
        </p:nvSpPr>
        <p:spPr>
          <a:xfrm>
            <a:off x="8700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8" name="object 1178"/>
          <p:cNvSpPr/>
          <p:nvPr/>
        </p:nvSpPr>
        <p:spPr>
          <a:xfrm>
            <a:off x="8708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9" name="object 1179"/>
          <p:cNvSpPr/>
          <p:nvPr/>
        </p:nvSpPr>
        <p:spPr>
          <a:xfrm>
            <a:off x="8715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0" name="object 1180"/>
          <p:cNvSpPr/>
          <p:nvPr/>
        </p:nvSpPr>
        <p:spPr>
          <a:xfrm>
            <a:off x="87228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1" name="object 1181"/>
          <p:cNvSpPr/>
          <p:nvPr/>
        </p:nvSpPr>
        <p:spPr>
          <a:xfrm>
            <a:off x="8729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2" name="object 1182"/>
          <p:cNvSpPr/>
          <p:nvPr/>
        </p:nvSpPr>
        <p:spPr>
          <a:xfrm>
            <a:off x="8736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3" name="object 1183"/>
          <p:cNvSpPr/>
          <p:nvPr/>
        </p:nvSpPr>
        <p:spPr>
          <a:xfrm>
            <a:off x="8743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4" name="object 1184"/>
          <p:cNvSpPr/>
          <p:nvPr/>
        </p:nvSpPr>
        <p:spPr>
          <a:xfrm>
            <a:off x="8751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5" name="object 1185"/>
          <p:cNvSpPr/>
          <p:nvPr/>
        </p:nvSpPr>
        <p:spPr>
          <a:xfrm>
            <a:off x="87584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6" name="object 1186"/>
          <p:cNvSpPr/>
          <p:nvPr/>
        </p:nvSpPr>
        <p:spPr>
          <a:xfrm>
            <a:off x="8765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7" name="object 1187"/>
          <p:cNvSpPr/>
          <p:nvPr/>
        </p:nvSpPr>
        <p:spPr>
          <a:xfrm>
            <a:off x="8773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8" name="object 1188"/>
          <p:cNvSpPr/>
          <p:nvPr/>
        </p:nvSpPr>
        <p:spPr>
          <a:xfrm>
            <a:off x="8780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9" name="object 1189"/>
          <p:cNvSpPr/>
          <p:nvPr/>
        </p:nvSpPr>
        <p:spPr>
          <a:xfrm>
            <a:off x="8786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0" name="object 1190"/>
          <p:cNvSpPr/>
          <p:nvPr/>
        </p:nvSpPr>
        <p:spPr>
          <a:xfrm>
            <a:off x="8794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1" name="object 1191"/>
          <p:cNvSpPr/>
          <p:nvPr/>
        </p:nvSpPr>
        <p:spPr>
          <a:xfrm>
            <a:off x="8801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2" name="object 1192"/>
          <p:cNvSpPr/>
          <p:nvPr/>
        </p:nvSpPr>
        <p:spPr>
          <a:xfrm>
            <a:off x="8808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3" name="object 1193"/>
          <p:cNvSpPr/>
          <p:nvPr/>
        </p:nvSpPr>
        <p:spPr>
          <a:xfrm>
            <a:off x="8816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4" name="object 1194"/>
          <p:cNvSpPr/>
          <p:nvPr/>
        </p:nvSpPr>
        <p:spPr>
          <a:xfrm>
            <a:off x="8823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5" name="object 1195"/>
          <p:cNvSpPr/>
          <p:nvPr/>
        </p:nvSpPr>
        <p:spPr>
          <a:xfrm>
            <a:off x="8830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6" name="object 1196"/>
          <p:cNvSpPr/>
          <p:nvPr/>
        </p:nvSpPr>
        <p:spPr>
          <a:xfrm>
            <a:off x="8838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7" name="object 1197"/>
          <p:cNvSpPr/>
          <p:nvPr/>
        </p:nvSpPr>
        <p:spPr>
          <a:xfrm>
            <a:off x="8844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8" name="object 1198"/>
          <p:cNvSpPr/>
          <p:nvPr/>
        </p:nvSpPr>
        <p:spPr>
          <a:xfrm>
            <a:off x="8851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9" name="object 1199"/>
          <p:cNvSpPr/>
          <p:nvPr/>
        </p:nvSpPr>
        <p:spPr>
          <a:xfrm>
            <a:off x="8858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0" name="object 1200"/>
          <p:cNvSpPr/>
          <p:nvPr/>
        </p:nvSpPr>
        <p:spPr>
          <a:xfrm>
            <a:off x="8866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1" name="object 1201"/>
          <p:cNvSpPr/>
          <p:nvPr/>
        </p:nvSpPr>
        <p:spPr>
          <a:xfrm>
            <a:off x="8873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2" name="object 1202"/>
          <p:cNvSpPr/>
          <p:nvPr/>
        </p:nvSpPr>
        <p:spPr>
          <a:xfrm>
            <a:off x="8880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3" name="object 1203"/>
          <p:cNvSpPr/>
          <p:nvPr/>
        </p:nvSpPr>
        <p:spPr>
          <a:xfrm>
            <a:off x="8888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4" name="object 1204"/>
          <p:cNvSpPr/>
          <p:nvPr/>
        </p:nvSpPr>
        <p:spPr>
          <a:xfrm>
            <a:off x="8895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5" name="object 1205"/>
          <p:cNvSpPr/>
          <p:nvPr/>
        </p:nvSpPr>
        <p:spPr>
          <a:xfrm>
            <a:off x="8901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6" name="object 1206"/>
          <p:cNvSpPr/>
          <p:nvPr/>
        </p:nvSpPr>
        <p:spPr>
          <a:xfrm>
            <a:off x="8909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7" name="object 1207"/>
          <p:cNvSpPr/>
          <p:nvPr/>
        </p:nvSpPr>
        <p:spPr>
          <a:xfrm>
            <a:off x="8916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8" name="object 1208"/>
          <p:cNvSpPr/>
          <p:nvPr/>
        </p:nvSpPr>
        <p:spPr>
          <a:xfrm>
            <a:off x="8923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9" name="object 1209"/>
          <p:cNvSpPr/>
          <p:nvPr/>
        </p:nvSpPr>
        <p:spPr>
          <a:xfrm>
            <a:off x="8931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0" name="object 1210"/>
          <p:cNvSpPr/>
          <p:nvPr/>
        </p:nvSpPr>
        <p:spPr>
          <a:xfrm>
            <a:off x="8938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1" name="object 1211"/>
          <p:cNvSpPr/>
          <p:nvPr/>
        </p:nvSpPr>
        <p:spPr>
          <a:xfrm>
            <a:off x="8945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2" name="object 1212"/>
          <p:cNvSpPr/>
          <p:nvPr/>
        </p:nvSpPr>
        <p:spPr>
          <a:xfrm>
            <a:off x="8953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3" name="object 1213"/>
          <p:cNvSpPr/>
          <p:nvPr/>
        </p:nvSpPr>
        <p:spPr>
          <a:xfrm>
            <a:off x="8959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4" name="object 1214"/>
          <p:cNvSpPr/>
          <p:nvPr/>
        </p:nvSpPr>
        <p:spPr>
          <a:xfrm>
            <a:off x="8966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5" name="object 1215"/>
          <p:cNvSpPr/>
          <p:nvPr/>
        </p:nvSpPr>
        <p:spPr>
          <a:xfrm>
            <a:off x="8974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6" name="object 1216"/>
          <p:cNvSpPr/>
          <p:nvPr/>
        </p:nvSpPr>
        <p:spPr>
          <a:xfrm>
            <a:off x="8981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7" name="object 1217"/>
          <p:cNvSpPr/>
          <p:nvPr/>
        </p:nvSpPr>
        <p:spPr>
          <a:xfrm>
            <a:off x="8988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8" name="object 1218"/>
          <p:cNvSpPr/>
          <p:nvPr/>
        </p:nvSpPr>
        <p:spPr>
          <a:xfrm>
            <a:off x="8996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9" name="object 1219"/>
          <p:cNvSpPr/>
          <p:nvPr/>
        </p:nvSpPr>
        <p:spPr>
          <a:xfrm>
            <a:off x="9003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0" name="object 1220"/>
          <p:cNvSpPr/>
          <p:nvPr/>
        </p:nvSpPr>
        <p:spPr>
          <a:xfrm>
            <a:off x="9010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1" name="object 1221"/>
          <p:cNvSpPr/>
          <p:nvPr/>
        </p:nvSpPr>
        <p:spPr>
          <a:xfrm>
            <a:off x="9017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2" name="object 1222"/>
          <p:cNvSpPr/>
          <p:nvPr/>
        </p:nvSpPr>
        <p:spPr>
          <a:xfrm>
            <a:off x="9024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3" name="object 1223"/>
          <p:cNvSpPr/>
          <p:nvPr/>
        </p:nvSpPr>
        <p:spPr>
          <a:xfrm>
            <a:off x="9031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4" name="object 1224"/>
          <p:cNvSpPr/>
          <p:nvPr/>
        </p:nvSpPr>
        <p:spPr>
          <a:xfrm>
            <a:off x="9039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5" name="object 1225"/>
          <p:cNvSpPr/>
          <p:nvPr/>
        </p:nvSpPr>
        <p:spPr>
          <a:xfrm>
            <a:off x="9046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6" name="object 1226"/>
          <p:cNvSpPr/>
          <p:nvPr/>
        </p:nvSpPr>
        <p:spPr>
          <a:xfrm>
            <a:off x="9053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7" name="object 1227"/>
          <p:cNvSpPr/>
          <p:nvPr/>
        </p:nvSpPr>
        <p:spPr>
          <a:xfrm>
            <a:off x="9060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8" name="object 1228"/>
          <p:cNvSpPr/>
          <p:nvPr/>
        </p:nvSpPr>
        <p:spPr>
          <a:xfrm>
            <a:off x="9068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9" name="object 1229"/>
          <p:cNvSpPr/>
          <p:nvPr/>
        </p:nvSpPr>
        <p:spPr>
          <a:xfrm>
            <a:off x="9074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0" name="object 1230"/>
          <p:cNvSpPr/>
          <p:nvPr/>
        </p:nvSpPr>
        <p:spPr>
          <a:xfrm>
            <a:off x="9081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1" name="object 1231"/>
          <p:cNvSpPr/>
          <p:nvPr/>
        </p:nvSpPr>
        <p:spPr>
          <a:xfrm>
            <a:off x="9089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2" name="object 1232"/>
          <p:cNvSpPr/>
          <p:nvPr/>
        </p:nvSpPr>
        <p:spPr>
          <a:xfrm>
            <a:off x="9096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3" name="object 1233"/>
          <p:cNvSpPr/>
          <p:nvPr/>
        </p:nvSpPr>
        <p:spPr>
          <a:xfrm>
            <a:off x="9103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4" name="object 1234"/>
          <p:cNvSpPr/>
          <p:nvPr/>
        </p:nvSpPr>
        <p:spPr>
          <a:xfrm>
            <a:off x="9111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5" name="object 1235"/>
          <p:cNvSpPr/>
          <p:nvPr/>
        </p:nvSpPr>
        <p:spPr>
          <a:xfrm>
            <a:off x="9118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6" name="object 1236"/>
          <p:cNvSpPr/>
          <p:nvPr/>
        </p:nvSpPr>
        <p:spPr>
          <a:xfrm>
            <a:off x="9125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7" name="object 1237"/>
          <p:cNvSpPr/>
          <p:nvPr/>
        </p:nvSpPr>
        <p:spPr>
          <a:xfrm>
            <a:off x="9132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8" name="object 1238"/>
          <p:cNvSpPr/>
          <p:nvPr/>
        </p:nvSpPr>
        <p:spPr>
          <a:xfrm>
            <a:off x="9139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9" name="object 1239"/>
          <p:cNvSpPr/>
          <p:nvPr/>
        </p:nvSpPr>
        <p:spPr>
          <a:xfrm>
            <a:off x="9146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0" name="object 1240"/>
          <p:cNvSpPr/>
          <p:nvPr/>
        </p:nvSpPr>
        <p:spPr>
          <a:xfrm>
            <a:off x="9154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1" name="object 1241"/>
          <p:cNvSpPr/>
          <p:nvPr/>
        </p:nvSpPr>
        <p:spPr>
          <a:xfrm>
            <a:off x="9161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2" name="object 1242"/>
          <p:cNvSpPr/>
          <p:nvPr/>
        </p:nvSpPr>
        <p:spPr>
          <a:xfrm>
            <a:off x="9168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3" name="object 1243"/>
          <p:cNvSpPr/>
          <p:nvPr/>
        </p:nvSpPr>
        <p:spPr>
          <a:xfrm>
            <a:off x="9176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4" name="object 1244"/>
          <p:cNvSpPr/>
          <p:nvPr/>
        </p:nvSpPr>
        <p:spPr>
          <a:xfrm>
            <a:off x="9183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5" name="object 1245"/>
          <p:cNvSpPr/>
          <p:nvPr/>
        </p:nvSpPr>
        <p:spPr>
          <a:xfrm>
            <a:off x="9189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6" name="object 1246"/>
          <p:cNvSpPr/>
          <p:nvPr/>
        </p:nvSpPr>
        <p:spPr>
          <a:xfrm>
            <a:off x="9197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7" name="object 1247"/>
          <p:cNvSpPr/>
          <p:nvPr/>
        </p:nvSpPr>
        <p:spPr>
          <a:xfrm>
            <a:off x="9204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8" name="object 1248"/>
          <p:cNvSpPr/>
          <p:nvPr/>
        </p:nvSpPr>
        <p:spPr>
          <a:xfrm>
            <a:off x="9211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9" name="object 1249"/>
          <p:cNvSpPr/>
          <p:nvPr/>
        </p:nvSpPr>
        <p:spPr>
          <a:xfrm>
            <a:off x="9219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0" name="object 1250"/>
          <p:cNvSpPr/>
          <p:nvPr/>
        </p:nvSpPr>
        <p:spPr>
          <a:xfrm>
            <a:off x="9226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1" name="object 1251"/>
          <p:cNvSpPr/>
          <p:nvPr/>
        </p:nvSpPr>
        <p:spPr>
          <a:xfrm>
            <a:off x="9233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2" name="object 1252"/>
          <p:cNvSpPr/>
          <p:nvPr/>
        </p:nvSpPr>
        <p:spPr>
          <a:xfrm>
            <a:off x="9241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3" name="object 1253"/>
          <p:cNvSpPr/>
          <p:nvPr/>
        </p:nvSpPr>
        <p:spPr>
          <a:xfrm>
            <a:off x="92473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4" name="object 1254"/>
          <p:cNvSpPr/>
          <p:nvPr/>
        </p:nvSpPr>
        <p:spPr>
          <a:xfrm>
            <a:off x="92546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5" name="object 1255"/>
          <p:cNvSpPr/>
          <p:nvPr/>
        </p:nvSpPr>
        <p:spPr>
          <a:xfrm>
            <a:off x="9261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6" name="object 1256"/>
          <p:cNvSpPr/>
          <p:nvPr/>
        </p:nvSpPr>
        <p:spPr>
          <a:xfrm>
            <a:off x="9269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7" name="object 1257"/>
          <p:cNvSpPr/>
          <p:nvPr/>
        </p:nvSpPr>
        <p:spPr>
          <a:xfrm>
            <a:off x="92766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8" name="object 1258"/>
          <p:cNvSpPr/>
          <p:nvPr/>
        </p:nvSpPr>
        <p:spPr>
          <a:xfrm>
            <a:off x="9283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9" name="object 1259"/>
          <p:cNvSpPr/>
          <p:nvPr/>
        </p:nvSpPr>
        <p:spPr>
          <a:xfrm>
            <a:off x="9291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0" name="object 1260"/>
          <p:cNvSpPr/>
          <p:nvPr/>
        </p:nvSpPr>
        <p:spPr>
          <a:xfrm>
            <a:off x="9298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1" name="object 1261"/>
          <p:cNvSpPr/>
          <p:nvPr/>
        </p:nvSpPr>
        <p:spPr>
          <a:xfrm>
            <a:off x="9304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2" name="object 1262"/>
          <p:cNvSpPr/>
          <p:nvPr/>
        </p:nvSpPr>
        <p:spPr>
          <a:xfrm>
            <a:off x="9312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3" name="object 1263"/>
          <p:cNvSpPr/>
          <p:nvPr/>
        </p:nvSpPr>
        <p:spPr>
          <a:xfrm>
            <a:off x="9319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4" name="object 1264"/>
          <p:cNvSpPr/>
          <p:nvPr/>
        </p:nvSpPr>
        <p:spPr>
          <a:xfrm>
            <a:off x="9326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5" name="object 1265"/>
          <p:cNvSpPr/>
          <p:nvPr/>
        </p:nvSpPr>
        <p:spPr>
          <a:xfrm>
            <a:off x="9334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6" name="object 1266"/>
          <p:cNvSpPr/>
          <p:nvPr/>
        </p:nvSpPr>
        <p:spPr>
          <a:xfrm>
            <a:off x="9341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7" name="object 1267"/>
          <p:cNvSpPr/>
          <p:nvPr/>
        </p:nvSpPr>
        <p:spPr>
          <a:xfrm>
            <a:off x="9348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8" name="object 1268"/>
          <p:cNvSpPr/>
          <p:nvPr/>
        </p:nvSpPr>
        <p:spPr>
          <a:xfrm>
            <a:off x="93561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9" name="object 1269"/>
          <p:cNvSpPr/>
          <p:nvPr/>
        </p:nvSpPr>
        <p:spPr>
          <a:xfrm>
            <a:off x="9362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0" name="object 1270"/>
          <p:cNvSpPr/>
          <p:nvPr/>
        </p:nvSpPr>
        <p:spPr>
          <a:xfrm>
            <a:off x="9369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1" name="object 1271"/>
          <p:cNvSpPr/>
          <p:nvPr/>
        </p:nvSpPr>
        <p:spPr>
          <a:xfrm>
            <a:off x="9377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2" name="object 1272"/>
          <p:cNvSpPr/>
          <p:nvPr/>
        </p:nvSpPr>
        <p:spPr>
          <a:xfrm>
            <a:off x="9384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3" name="object 1273"/>
          <p:cNvSpPr/>
          <p:nvPr/>
        </p:nvSpPr>
        <p:spPr>
          <a:xfrm>
            <a:off x="9391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4" name="object 1274"/>
          <p:cNvSpPr/>
          <p:nvPr/>
        </p:nvSpPr>
        <p:spPr>
          <a:xfrm>
            <a:off x="9399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5" name="object 1275"/>
          <p:cNvSpPr/>
          <p:nvPr/>
        </p:nvSpPr>
        <p:spPr>
          <a:xfrm>
            <a:off x="9406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6" name="object 1276"/>
          <p:cNvSpPr/>
          <p:nvPr/>
        </p:nvSpPr>
        <p:spPr>
          <a:xfrm>
            <a:off x="9413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7" name="object 1277"/>
          <p:cNvSpPr/>
          <p:nvPr/>
        </p:nvSpPr>
        <p:spPr>
          <a:xfrm>
            <a:off x="9420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8" name="object 1278"/>
          <p:cNvSpPr/>
          <p:nvPr/>
        </p:nvSpPr>
        <p:spPr>
          <a:xfrm>
            <a:off x="9427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9" name="object 1279"/>
          <p:cNvSpPr/>
          <p:nvPr/>
        </p:nvSpPr>
        <p:spPr>
          <a:xfrm>
            <a:off x="94347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0" name="object 1280"/>
          <p:cNvSpPr/>
          <p:nvPr/>
        </p:nvSpPr>
        <p:spPr>
          <a:xfrm>
            <a:off x="9442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1" name="object 1281"/>
          <p:cNvSpPr/>
          <p:nvPr/>
        </p:nvSpPr>
        <p:spPr>
          <a:xfrm>
            <a:off x="9449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2" name="object 1282"/>
          <p:cNvSpPr/>
          <p:nvPr/>
        </p:nvSpPr>
        <p:spPr>
          <a:xfrm>
            <a:off x="9456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3" name="object 1283"/>
          <p:cNvSpPr/>
          <p:nvPr/>
        </p:nvSpPr>
        <p:spPr>
          <a:xfrm>
            <a:off x="94640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4" name="object 1284"/>
          <p:cNvSpPr/>
          <p:nvPr/>
        </p:nvSpPr>
        <p:spPr>
          <a:xfrm>
            <a:off x="9471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5" name="object 1285"/>
          <p:cNvSpPr/>
          <p:nvPr/>
        </p:nvSpPr>
        <p:spPr>
          <a:xfrm>
            <a:off x="9477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6" name="object 1286"/>
          <p:cNvSpPr/>
          <p:nvPr/>
        </p:nvSpPr>
        <p:spPr>
          <a:xfrm>
            <a:off x="9484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7" name="object 1287"/>
          <p:cNvSpPr/>
          <p:nvPr/>
        </p:nvSpPr>
        <p:spPr>
          <a:xfrm>
            <a:off x="9492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8" name="object 1288"/>
          <p:cNvSpPr/>
          <p:nvPr/>
        </p:nvSpPr>
        <p:spPr>
          <a:xfrm>
            <a:off x="9499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9" name="object 1289"/>
          <p:cNvSpPr/>
          <p:nvPr/>
        </p:nvSpPr>
        <p:spPr>
          <a:xfrm>
            <a:off x="9506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0" name="object 1290"/>
          <p:cNvSpPr/>
          <p:nvPr/>
        </p:nvSpPr>
        <p:spPr>
          <a:xfrm>
            <a:off x="9514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1" name="object 1291"/>
          <p:cNvSpPr/>
          <p:nvPr/>
        </p:nvSpPr>
        <p:spPr>
          <a:xfrm>
            <a:off x="9521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2" name="object 1292"/>
          <p:cNvSpPr/>
          <p:nvPr/>
        </p:nvSpPr>
        <p:spPr>
          <a:xfrm>
            <a:off x="9528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3" name="object 1293"/>
          <p:cNvSpPr/>
          <p:nvPr/>
        </p:nvSpPr>
        <p:spPr>
          <a:xfrm>
            <a:off x="95351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4" name="object 1294"/>
          <p:cNvSpPr/>
          <p:nvPr/>
        </p:nvSpPr>
        <p:spPr>
          <a:xfrm>
            <a:off x="95425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5" name="object 1295"/>
          <p:cNvSpPr/>
          <p:nvPr/>
        </p:nvSpPr>
        <p:spPr>
          <a:xfrm>
            <a:off x="9549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6" name="object 1296"/>
          <p:cNvSpPr/>
          <p:nvPr/>
        </p:nvSpPr>
        <p:spPr>
          <a:xfrm>
            <a:off x="9557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7" name="object 1297"/>
          <p:cNvSpPr/>
          <p:nvPr/>
        </p:nvSpPr>
        <p:spPr>
          <a:xfrm>
            <a:off x="95645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8" name="object 1298"/>
          <p:cNvSpPr/>
          <p:nvPr/>
        </p:nvSpPr>
        <p:spPr>
          <a:xfrm>
            <a:off x="9571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9" name="object 1299"/>
          <p:cNvSpPr/>
          <p:nvPr/>
        </p:nvSpPr>
        <p:spPr>
          <a:xfrm>
            <a:off x="9579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0" name="object 1300"/>
          <p:cNvSpPr/>
          <p:nvPr/>
        </p:nvSpPr>
        <p:spPr>
          <a:xfrm>
            <a:off x="9586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1" name="object 1301"/>
          <p:cNvSpPr/>
          <p:nvPr/>
        </p:nvSpPr>
        <p:spPr>
          <a:xfrm>
            <a:off x="9592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2" name="object 1302"/>
          <p:cNvSpPr/>
          <p:nvPr/>
        </p:nvSpPr>
        <p:spPr>
          <a:xfrm>
            <a:off x="9600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3" name="object 1303"/>
          <p:cNvSpPr/>
          <p:nvPr/>
        </p:nvSpPr>
        <p:spPr>
          <a:xfrm>
            <a:off x="9607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4" name="object 1304"/>
          <p:cNvSpPr/>
          <p:nvPr/>
        </p:nvSpPr>
        <p:spPr>
          <a:xfrm>
            <a:off x="9614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5" name="object 1305"/>
          <p:cNvSpPr/>
          <p:nvPr/>
        </p:nvSpPr>
        <p:spPr>
          <a:xfrm>
            <a:off x="9622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6" name="object 1306"/>
          <p:cNvSpPr/>
          <p:nvPr/>
        </p:nvSpPr>
        <p:spPr>
          <a:xfrm>
            <a:off x="9629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7" name="object 1307"/>
          <p:cNvSpPr/>
          <p:nvPr/>
        </p:nvSpPr>
        <p:spPr>
          <a:xfrm>
            <a:off x="9636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8" name="object 1308"/>
          <p:cNvSpPr/>
          <p:nvPr/>
        </p:nvSpPr>
        <p:spPr>
          <a:xfrm>
            <a:off x="96440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9" name="object 1309"/>
          <p:cNvSpPr/>
          <p:nvPr/>
        </p:nvSpPr>
        <p:spPr>
          <a:xfrm>
            <a:off x="9650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0" name="object 1310"/>
          <p:cNvSpPr/>
          <p:nvPr/>
        </p:nvSpPr>
        <p:spPr>
          <a:xfrm>
            <a:off x="9657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1" name="object 1311"/>
          <p:cNvSpPr/>
          <p:nvPr/>
        </p:nvSpPr>
        <p:spPr>
          <a:xfrm>
            <a:off x="9664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2" name="object 1312"/>
          <p:cNvSpPr/>
          <p:nvPr/>
        </p:nvSpPr>
        <p:spPr>
          <a:xfrm>
            <a:off x="9672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3" name="object 1313"/>
          <p:cNvSpPr/>
          <p:nvPr/>
        </p:nvSpPr>
        <p:spPr>
          <a:xfrm>
            <a:off x="9679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4" name="object 1314"/>
          <p:cNvSpPr/>
          <p:nvPr/>
        </p:nvSpPr>
        <p:spPr>
          <a:xfrm>
            <a:off x="9686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5" name="object 1315"/>
          <p:cNvSpPr/>
          <p:nvPr/>
        </p:nvSpPr>
        <p:spPr>
          <a:xfrm>
            <a:off x="9694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6" name="object 1316"/>
          <p:cNvSpPr/>
          <p:nvPr/>
        </p:nvSpPr>
        <p:spPr>
          <a:xfrm>
            <a:off x="9701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7" name="object 1317"/>
          <p:cNvSpPr/>
          <p:nvPr/>
        </p:nvSpPr>
        <p:spPr>
          <a:xfrm>
            <a:off x="9707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8" name="object 1318"/>
          <p:cNvSpPr/>
          <p:nvPr/>
        </p:nvSpPr>
        <p:spPr>
          <a:xfrm>
            <a:off x="9715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9" name="object 1319"/>
          <p:cNvSpPr/>
          <p:nvPr/>
        </p:nvSpPr>
        <p:spPr>
          <a:xfrm>
            <a:off x="97225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0" name="object 1320"/>
          <p:cNvSpPr/>
          <p:nvPr/>
        </p:nvSpPr>
        <p:spPr>
          <a:xfrm>
            <a:off x="9729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1" name="object 1321"/>
          <p:cNvSpPr/>
          <p:nvPr/>
        </p:nvSpPr>
        <p:spPr>
          <a:xfrm>
            <a:off x="9737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2" name="object 1322"/>
          <p:cNvSpPr/>
          <p:nvPr/>
        </p:nvSpPr>
        <p:spPr>
          <a:xfrm>
            <a:off x="9744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3" name="object 1323"/>
          <p:cNvSpPr/>
          <p:nvPr/>
        </p:nvSpPr>
        <p:spPr>
          <a:xfrm>
            <a:off x="97518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4" name="object 1324"/>
          <p:cNvSpPr/>
          <p:nvPr/>
        </p:nvSpPr>
        <p:spPr>
          <a:xfrm>
            <a:off x="9759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5" name="object 1325"/>
          <p:cNvSpPr/>
          <p:nvPr/>
        </p:nvSpPr>
        <p:spPr>
          <a:xfrm>
            <a:off x="9765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6" name="object 1326"/>
          <p:cNvSpPr/>
          <p:nvPr/>
        </p:nvSpPr>
        <p:spPr>
          <a:xfrm>
            <a:off x="97728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7" name="object 1327"/>
          <p:cNvSpPr/>
          <p:nvPr/>
        </p:nvSpPr>
        <p:spPr>
          <a:xfrm>
            <a:off x="9780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8" name="object 1328"/>
          <p:cNvSpPr/>
          <p:nvPr/>
        </p:nvSpPr>
        <p:spPr>
          <a:xfrm>
            <a:off x="9787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9" name="object 1329"/>
          <p:cNvSpPr/>
          <p:nvPr/>
        </p:nvSpPr>
        <p:spPr>
          <a:xfrm>
            <a:off x="9794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0" name="object 1330"/>
          <p:cNvSpPr/>
          <p:nvPr/>
        </p:nvSpPr>
        <p:spPr>
          <a:xfrm>
            <a:off x="9802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1" name="object 1331"/>
          <p:cNvSpPr/>
          <p:nvPr/>
        </p:nvSpPr>
        <p:spPr>
          <a:xfrm>
            <a:off x="9809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2" name="object 1332"/>
          <p:cNvSpPr/>
          <p:nvPr/>
        </p:nvSpPr>
        <p:spPr>
          <a:xfrm>
            <a:off x="9816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3" name="object 1333"/>
          <p:cNvSpPr/>
          <p:nvPr/>
        </p:nvSpPr>
        <p:spPr>
          <a:xfrm>
            <a:off x="98230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4" name="object 1334"/>
          <p:cNvSpPr/>
          <p:nvPr/>
        </p:nvSpPr>
        <p:spPr>
          <a:xfrm>
            <a:off x="98303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5" name="object 1335"/>
          <p:cNvSpPr/>
          <p:nvPr/>
        </p:nvSpPr>
        <p:spPr>
          <a:xfrm>
            <a:off x="9837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6" name="object 1336"/>
          <p:cNvSpPr/>
          <p:nvPr/>
        </p:nvSpPr>
        <p:spPr>
          <a:xfrm>
            <a:off x="9845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7" name="object 1337"/>
          <p:cNvSpPr/>
          <p:nvPr/>
        </p:nvSpPr>
        <p:spPr>
          <a:xfrm>
            <a:off x="98523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8" name="object 1338"/>
          <p:cNvSpPr/>
          <p:nvPr/>
        </p:nvSpPr>
        <p:spPr>
          <a:xfrm>
            <a:off x="9859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9" name="object 1339"/>
          <p:cNvSpPr/>
          <p:nvPr/>
        </p:nvSpPr>
        <p:spPr>
          <a:xfrm>
            <a:off x="9867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0" name="object 1340"/>
          <p:cNvSpPr/>
          <p:nvPr/>
        </p:nvSpPr>
        <p:spPr>
          <a:xfrm>
            <a:off x="9874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1" name="object 1341"/>
          <p:cNvSpPr/>
          <p:nvPr/>
        </p:nvSpPr>
        <p:spPr>
          <a:xfrm>
            <a:off x="9880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2" name="object 1342"/>
          <p:cNvSpPr/>
          <p:nvPr/>
        </p:nvSpPr>
        <p:spPr>
          <a:xfrm>
            <a:off x="9887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3" name="object 1343"/>
          <p:cNvSpPr/>
          <p:nvPr/>
        </p:nvSpPr>
        <p:spPr>
          <a:xfrm>
            <a:off x="9895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4" name="object 1344"/>
          <p:cNvSpPr/>
          <p:nvPr/>
        </p:nvSpPr>
        <p:spPr>
          <a:xfrm>
            <a:off x="9902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5" name="object 1345"/>
          <p:cNvSpPr/>
          <p:nvPr/>
        </p:nvSpPr>
        <p:spPr>
          <a:xfrm>
            <a:off x="9909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6" name="object 1346"/>
          <p:cNvSpPr/>
          <p:nvPr/>
        </p:nvSpPr>
        <p:spPr>
          <a:xfrm>
            <a:off x="9917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7" name="object 1347"/>
          <p:cNvSpPr/>
          <p:nvPr/>
        </p:nvSpPr>
        <p:spPr>
          <a:xfrm>
            <a:off x="9924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8" name="object 1348"/>
          <p:cNvSpPr/>
          <p:nvPr/>
        </p:nvSpPr>
        <p:spPr>
          <a:xfrm>
            <a:off x="99319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9" name="object 1349"/>
          <p:cNvSpPr/>
          <p:nvPr/>
        </p:nvSpPr>
        <p:spPr>
          <a:xfrm>
            <a:off x="9938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0" name="object 1350"/>
          <p:cNvSpPr/>
          <p:nvPr/>
        </p:nvSpPr>
        <p:spPr>
          <a:xfrm>
            <a:off x="9945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1" name="object 1351"/>
          <p:cNvSpPr/>
          <p:nvPr/>
        </p:nvSpPr>
        <p:spPr>
          <a:xfrm>
            <a:off x="9952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2" name="object 1352"/>
          <p:cNvSpPr/>
          <p:nvPr/>
        </p:nvSpPr>
        <p:spPr>
          <a:xfrm>
            <a:off x="9960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3" name="object 1353"/>
          <p:cNvSpPr/>
          <p:nvPr/>
        </p:nvSpPr>
        <p:spPr>
          <a:xfrm>
            <a:off x="9967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4" name="object 1354"/>
          <p:cNvSpPr/>
          <p:nvPr/>
        </p:nvSpPr>
        <p:spPr>
          <a:xfrm>
            <a:off x="9974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5" name="object 1355"/>
          <p:cNvSpPr/>
          <p:nvPr/>
        </p:nvSpPr>
        <p:spPr>
          <a:xfrm>
            <a:off x="9982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6" name="object 1356"/>
          <p:cNvSpPr/>
          <p:nvPr/>
        </p:nvSpPr>
        <p:spPr>
          <a:xfrm>
            <a:off x="9989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7" name="object 1357"/>
          <p:cNvSpPr/>
          <p:nvPr/>
        </p:nvSpPr>
        <p:spPr>
          <a:xfrm>
            <a:off x="9995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8" name="object 1358"/>
          <p:cNvSpPr/>
          <p:nvPr/>
        </p:nvSpPr>
        <p:spPr>
          <a:xfrm>
            <a:off x="10003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9" name="object 1359"/>
          <p:cNvSpPr/>
          <p:nvPr/>
        </p:nvSpPr>
        <p:spPr>
          <a:xfrm>
            <a:off x="100104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0" name="object 1360"/>
          <p:cNvSpPr/>
          <p:nvPr/>
        </p:nvSpPr>
        <p:spPr>
          <a:xfrm>
            <a:off x="10017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1" name="object 1361"/>
          <p:cNvSpPr/>
          <p:nvPr/>
        </p:nvSpPr>
        <p:spPr>
          <a:xfrm>
            <a:off x="10025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2" name="object 1362"/>
          <p:cNvSpPr/>
          <p:nvPr/>
        </p:nvSpPr>
        <p:spPr>
          <a:xfrm>
            <a:off x="100324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3" name="object 1363"/>
          <p:cNvSpPr/>
          <p:nvPr/>
        </p:nvSpPr>
        <p:spPr>
          <a:xfrm>
            <a:off x="100397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4" name="object 1364"/>
          <p:cNvSpPr/>
          <p:nvPr/>
        </p:nvSpPr>
        <p:spPr>
          <a:xfrm>
            <a:off x="10047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5" name="object 1365"/>
          <p:cNvSpPr/>
          <p:nvPr/>
        </p:nvSpPr>
        <p:spPr>
          <a:xfrm>
            <a:off x="10053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6" name="object 1366"/>
          <p:cNvSpPr/>
          <p:nvPr/>
        </p:nvSpPr>
        <p:spPr>
          <a:xfrm>
            <a:off x="100606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7" name="object 1367"/>
          <p:cNvSpPr/>
          <p:nvPr/>
        </p:nvSpPr>
        <p:spPr>
          <a:xfrm>
            <a:off x="10068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8" name="object 1368"/>
          <p:cNvSpPr/>
          <p:nvPr/>
        </p:nvSpPr>
        <p:spPr>
          <a:xfrm>
            <a:off x="10075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9" name="object 1369"/>
          <p:cNvSpPr/>
          <p:nvPr/>
        </p:nvSpPr>
        <p:spPr>
          <a:xfrm>
            <a:off x="10082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0" name="object 1370"/>
          <p:cNvSpPr/>
          <p:nvPr/>
        </p:nvSpPr>
        <p:spPr>
          <a:xfrm>
            <a:off x="10089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1" name="object 1371"/>
          <p:cNvSpPr/>
          <p:nvPr/>
        </p:nvSpPr>
        <p:spPr>
          <a:xfrm>
            <a:off x="10097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2" name="object 1372"/>
          <p:cNvSpPr/>
          <p:nvPr/>
        </p:nvSpPr>
        <p:spPr>
          <a:xfrm>
            <a:off x="10104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3" name="object 1373"/>
          <p:cNvSpPr/>
          <p:nvPr/>
        </p:nvSpPr>
        <p:spPr>
          <a:xfrm>
            <a:off x="101109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4" name="object 1374"/>
          <p:cNvSpPr/>
          <p:nvPr/>
        </p:nvSpPr>
        <p:spPr>
          <a:xfrm>
            <a:off x="101182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5" name="object 1375"/>
          <p:cNvSpPr/>
          <p:nvPr/>
        </p:nvSpPr>
        <p:spPr>
          <a:xfrm>
            <a:off x="10125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6" name="object 1376"/>
          <p:cNvSpPr/>
          <p:nvPr/>
        </p:nvSpPr>
        <p:spPr>
          <a:xfrm>
            <a:off x="10132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7" name="object 1377"/>
          <p:cNvSpPr/>
          <p:nvPr/>
        </p:nvSpPr>
        <p:spPr>
          <a:xfrm>
            <a:off x="101402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8" name="object 1378"/>
          <p:cNvSpPr/>
          <p:nvPr/>
        </p:nvSpPr>
        <p:spPr>
          <a:xfrm>
            <a:off x="10147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9" name="object 1379"/>
          <p:cNvSpPr/>
          <p:nvPr/>
        </p:nvSpPr>
        <p:spPr>
          <a:xfrm>
            <a:off x="10154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0" name="object 1380"/>
          <p:cNvSpPr/>
          <p:nvPr/>
        </p:nvSpPr>
        <p:spPr>
          <a:xfrm>
            <a:off x="101622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1" name="object 1381"/>
          <p:cNvSpPr/>
          <p:nvPr/>
        </p:nvSpPr>
        <p:spPr>
          <a:xfrm>
            <a:off x="10168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2" name="object 1382"/>
          <p:cNvSpPr/>
          <p:nvPr/>
        </p:nvSpPr>
        <p:spPr>
          <a:xfrm>
            <a:off x="10175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3" name="object 1383"/>
          <p:cNvSpPr/>
          <p:nvPr/>
        </p:nvSpPr>
        <p:spPr>
          <a:xfrm>
            <a:off x="10183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4" name="object 1384"/>
          <p:cNvSpPr/>
          <p:nvPr/>
        </p:nvSpPr>
        <p:spPr>
          <a:xfrm>
            <a:off x="10190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5" name="object 1385"/>
          <p:cNvSpPr/>
          <p:nvPr/>
        </p:nvSpPr>
        <p:spPr>
          <a:xfrm>
            <a:off x="10197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6" name="object 1386"/>
          <p:cNvSpPr/>
          <p:nvPr/>
        </p:nvSpPr>
        <p:spPr>
          <a:xfrm>
            <a:off x="10205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7" name="object 1387"/>
          <p:cNvSpPr/>
          <p:nvPr/>
        </p:nvSpPr>
        <p:spPr>
          <a:xfrm>
            <a:off x="10212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8" name="object 1388"/>
          <p:cNvSpPr/>
          <p:nvPr/>
        </p:nvSpPr>
        <p:spPr>
          <a:xfrm>
            <a:off x="102197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9" name="object 1389"/>
          <p:cNvSpPr/>
          <p:nvPr/>
        </p:nvSpPr>
        <p:spPr>
          <a:xfrm>
            <a:off x="10226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0" name="object 1390"/>
          <p:cNvSpPr/>
          <p:nvPr/>
        </p:nvSpPr>
        <p:spPr>
          <a:xfrm>
            <a:off x="10233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1" name="object 1391"/>
          <p:cNvSpPr/>
          <p:nvPr/>
        </p:nvSpPr>
        <p:spPr>
          <a:xfrm>
            <a:off x="102407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2" name="object 1392"/>
          <p:cNvSpPr/>
          <p:nvPr/>
        </p:nvSpPr>
        <p:spPr>
          <a:xfrm>
            <a:off x="10248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3" name="object 1393"/>
          <p:cNvSpPr/>
          <p:nvPr/>
        </p:nvSpPr>
        <p:spPr>
          <a:xfrm>
            <a:off x="10255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4" name="object 1394"/>
          <p:cNvSpPr/>
          <p:nvPr/>
        </p:nvSpPr>
        <p:spPr>
          <a:xfrm>
            <a:off x="10262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5" name="object 1395"/>
          <p:cNvSpPr/>
          <p:nvPr/>
        </p:nvSpPr>
        <p:spPr>
          <a:xfrm>
            <a:off x="102700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6" name="object 1396"/>
          <p:cNvSpPr/>
          <p:nvPr/>
        </p:nvSpPr>
        <p:spPr>
          <a:xfrm>
            <a:off x="10277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7" name="object 1397"/>
          <p:cNvSpPr/>
          <p:nvPr/>
        </p:nvSpPr>
        <p:spPr>
          <a:xfrm>
            <a:off x="10283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8" name="object 1398"/>
          <p:cNvSpPr/>
          <p:nvPr/>
        </p:nvSpPr>
        <p:spPr>
          <a:xfrm>
            <a:off x="10290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9" name="object 1399"/>
          <p:cNvSpPr/>
          <p:nvPr/>
        </p:nvSpPr>
        <p:spPr>
          <a:xfrm>
            <a:off x="102983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0" name="object 1400"/>
          <p:cNvSpPr/>
          <p:nvPr/>
        </p:nvSpPr>
        <p:spPr>
          <a:xfrm>
            <a:off x="10305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1" name="object 1401"/>
          <p:cNvSpPr/>
          <p:nvPr/>
        </p:nvSpPr>
        <p:spPr>
          <a:xfrm>
            <a:off x="10312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2" name="object 1402"/>
          <p:cNvSpPr/>
          <p:nvPr/>
        </p:nvSpPr>
        <p:spPr>
          <a:xfrm>
            <a:off x="10320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3" name="object 1403"/>
          <p:cNvSpPr/>
          <p:nvPr/>
        </p:nvSpPr>
        <p:spPr>
          <a:xfrm>
            <a:off x="103276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4" name="object 1404"/>
          <p:cNvSpPr/>
          <p:nvPr/>
        </p:nvSpPr>
        <p:spPr>
          <a:xfrm>
            <a:off x="10334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5" name="object 1405"/>
          <p:cNvSpPr/>
          <p:nvPr/>
        </p:nvSpPr>
        <p:spPr>
          <a:xfrm>
            <a:off x="10341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6" name="object 1406"/>
          <p:cNvSpPr/>
          <p:nvPr/>
        </p:nvSpPr>
        <p:spPr>
          <a:xfrm>
            <a:off x="103485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7" name="object 1407"/>
          <p:cNvSpPr/>
          <p:nvPr/>
        </p:nvSpPr>
        <p:spPr>
          <a:xfrm>
            <a:off x="10355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8" name="object 1408"/>
          <p:cNvSpPr/>
          <p:nvPr/>
        </p:nvSpPr>
        <p:spPr>
          <a:xfrm>
            <a:off x="10363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9" name="object 1409"/>
          <p:cNvSpPr/>
          <p:nvPr/>
        </p:nvSpPr>
        <p:spPr>
          <a:xfrm>
            <a:off x="10370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0" name="object 1410"/>
          <p:cNvSpPr/>
          <p:nvPr/>
        </p:nvSpPr>
        <p:spPr>
          <a:xfrm>
            <a:off x="103778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1" name="object 1411"/>
          <p:cNvSpPr/>
          <p:nvPr/>
        </p:nvSpPr>
        <p:spPr>
          <a:xfrm>
            <a:off x="10385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2" name="object 1412"/>
          <p:cNvSpPr/>
          <p:nvPr/>
        </p:nvSpPr>
        <p:spPr>
          <a:xfrm>
            <a:off x="10392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3" name="object 1413"/>
          <p:cNvSpPr/>
          <p:nvPr/>
        </p:nvSpPr>
        <p:spPr>
          <a:xfrm>
            <a:off x="103987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4" name="object 1414"/>
          <p:cNvSpPr/>
          <p:nvPr/>
        </p:nvSpPr>
        <p:spPr>
          <a:xfrm>
            <a:off x="104061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5" name="object 1415"/>
          <p:cNvSpPr/>
          <p:nvPr/>
        </p:nvSpPr>
        <p:spPr>
          <a:xfrm>
            <a:off x="10413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6" name="object 1416"/>
          <p:cNvSpPr/>
          <p:nvPr/>
        </p:nvSpPr>
        <p:spPr>
          <a:xfrm>
            <a:off x="10420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7" name="object 1417"/>
          <p:cNvSpPr/>
          <p:nvPr/>
        </p:nvSpPr>
        <p:spPr>
          <a:xfrm>
            <a:off x="104281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8" name="object 1418"/>
          <p:cNvSpPr/>
          <p:nvPr/>
        </p:nvSpPr>
        <p:spPr>
          <a:xfrm>
            <a:off x="10435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9" name="object 1419"/>
          <p:cNvSpPr/>
          <p:nvPr/>
        </p:nvSpPr>
        <p:spPr>
          <a:xfrm>
            <a:off x="10442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0" name="object 1420"/>
          <p:cNvSpPr/>
          <p:nvPr/>
        </p:nvSpPr>
        <p:spPr>
          <a:xfrm>
            <a:off x="10450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1" name="object 1421"/>
          <p:cNvSpPr/>
          <p:nvPr/>
        </p:nvSpPr>
        <p:spPr>
          <a:xfrm>
            <a:off x="104563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2" name="object 1422"/>
          <p:cNvSpPr/>
          <p:nvPr/>
        </p:nvSpPr>
        <p:spPr>
          <a:xfrm>
            <a:off x="10463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3" name="object 1423"/>
          <p:cNvSpPr/>
          <p:nvPr/>
        </p:nvSpPr>
        <p:spPr>
          <a:xfrm>
            <a:off x="10471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4" name="object 1424"/>
          <p:cNvSpPr/>
          <p:nvPr/>
        </p:nvSpPr>
        <p:spPr>
          <a:xfrm>
            <a:off x="10478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5" name="object 1425"/>
          <p:cNvSpPr/>
          <p:nvPr/>
        </p:nvSpPr>
        <p:spPr>
          <a:xfrm>
            <a:off x="104856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6" name="object 1426"/>
          <p:cNvSpPr/>
          <p:nvPr/>
        </p:nvSpPr>
        <p:spPr>
          <a:xfrm>
            <a:off x="10493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7" name="object 1427"/>
          <p:cNvSpPr/>
          <p:nvPr/>
        </p:nvSpPr>
        <p:spPr>
          <a:xfrm>
            <a:off x="10500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8" name="object 1428"/>
          <p:cNvSpPr/>
          <p:nvPr/>
        </p:nvSpPr>
        <p:spPr>
          <a:xfrm>
            <a:off x="105076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9" name="object 1429"/>
          <p:cNvSpPr/>
          <p:nvPr/>
        </p:nvSpPr>
        <p:spPr>
          <a:xfrm>
            <a:off x="10513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0" name="object 1430"/>
          <p:cNvSpPr/>
          <p:nvPr/>
        </p:nvSpPr>
        <p:spPr>
          <a:xfrm>
            <a:off x="10521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1" name="object 1431"/>
          <p:cNvSpPr/>
          <p:nvPr/>
        </p:nvSpPr>
        <p:spPr>
          <a:xfrm>
            <a:off x="10528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2" name="object 1432"/>
          <p:cNvSpPr/>
          <p:nvPr/>
        </p:nvSpPr>
        <p:spPr>
          <a:xfrm>
            <a:off x="10535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3" name="object 1433"/>
          <p:cNvSpPr/>
          <p:nvPr/>
        </p:nvSpPr>
        <p:spPr>
          <a:xfrm>
            <a:off x="10543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4" name="object 1434"/>
          <p:cNvSpPr/>
          <p:nvPr/>
        </p:nvSpPr>
        <p:spPr>
          <a:xfrm>
            <a:off x="10550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5" name="object 1435"/>
          <p:cNvSpPr/>
          <p:nvPr/>
        </p:nvSpPr>
        <p:spPr>
          <a:xfrm>
            <a:off x="10557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6" name="object 1436"/>
          <p:cNvSpPr/>
          <p:nvPr/>
        </p:nvSpPr>
        <p:spPr>
          <a:xfrm>
            <a:off x="10565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7" name="object 1437"/>
          <p:cNvSpPr/>
          <p:nvPr/>
        </p:nvSpPr>
        <p:spPr>
          <a:xfrm>
            <a:off x="10571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8" name="object 1438"/>
          <p:cNvSpPr/>
          <p:nvPr/>
        </p:nvSpPr>
        <p:spPr>
          <a:xfrm>
            <a:off x="10578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9" name="object 1439"/>
          <p:cNvSpPr/>
          <p:nvPr/>
        </p:nvSpPr>
        <p:spPr>
          <a:xfrm>
            <a:off x="105861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0" name="object 1440"/>
          <p:cNvSpPr/>
          <p:nvPr/>
        </p:nvSpPr>
        <p:spPr>
          <a:xfrm>
            <a:off x="10593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1" name="object 1441"/>
          <p:cNvSpPr/>
          <p:nvPr/>
        </p:nvSpPr>
        <p:spPr>
          <a:xfrm>
            <a:off x="10600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2" name="object 1442"/>
          <p:cNvSpPr/>
          <p:nvPr/>
        </p:nvSpPr>
        <p:spPr>
          <a:xfrm>
            <a:off x="10608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3" name="object 1443"/>
          <p:cNvSpPr/>
          <p:nvPr/>
        </p:nvSpPr>
        <p:spPr>
          <a:xfrm>
            <a:off x="106154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4" name="object 1444"/>
          <p:cNvSpPr/>
          <p:nvPr/>
        </p:nvSpPr>
        <p:spPr>
          <a:xfrm>
            <a:off x="10622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5" name="object 1445"/>
          <p:cNvSpPr/>
          <p:nvPr/>
        </p:nvSpPr>
        <p:spPr>
          <a:xfrm>
            <a:off x="10629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6" name="object 1446"/>
          <p:cNvSpPr/>
          <p:nvPr/>
        </p:nvSpPr>
        <p:spPr>
          <a:xfrm>
            <a:off x="106364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7" name="object 1447"/>
          <p:cNvSpPr/>
          <p:nvPr/>
        </p:nvSpPr>
        <p:spPr>
          <a:xfrm>
            <a:off x="10643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8" name="object 1448"/>
          <p:cNvSpPr/>
          <p:nvPr/>
        </p:nvSpPr>
        <p:spPr>
          <a:xfrm>
            <a:off x="10651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9" name="object 1449"/>
          <p:cNvSpPr/>
          <p:nvPr/>
        </p:nvSpPr>
        <p:spPr>
          <a:xfrm>
            <a:off x="10658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0" name="object 1450"/>
          <p:cNvSpPr/>
          <p:nvPr/>
        </p:nvSpPr>
        <p:spPr>
          <a:xfrm>
            <a:off x="10665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1" name="object 1451"/>
          <p:cNvSpPr/>
          <p:nvPr/>
        </p:nvSpPr>
        <p:spPr>
          <a:xfrm>
            <a:off x="10673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2" name="object 1452"/>
          <p:cNvSpPr/>
          <p:nvPr/>
        </p:nvSpPr>
        <p:spPr>
          <a:xfrm>
            <a:off x="10680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3" name="object 1453"/>
          <p:cNvSpPr/>
          <p:nvPr/>
        </p:nvSpPr>
        <p:spPr>
          <a:xfrm>
            <a:off x="106866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4" name="object 1454"/>
          <p:cNvSpPr/>
          <p:nvPr/>
        </p:nvSpPr>
        <p:spPr>
          <a:xfrm>
            <a:off x="106939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5" name="object 1455"/>
          <p:cNvSpPr/>
          <p:nvPr/>
        </p:nvSpPr>
        <p:spPr>
          <a:xfrm>
            <a:off x="10701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6" name="object 1456"/>
          <p:cNvSpPr/>
          <p:nvPr/>
        </p:nvSpPr>
        <p:spPr>
          <a:xfrm>
            <a:off x="10708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7" name="object 1457"/>
          <p:cNvSpPr/>
          <p:nvPr/>
        </p:nvSpPr>
        <p:spPr>
          <a:xfrm>
            <a:off x="107159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8" name="object 1458"/>
          <p:cNvSpPr/>
          <p:nvPr/>
        </p:nvSpPr>
        <p:spPr>
          <a:xfrm>
            <a:off x="10723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9" name="object 1459"/>
          <p:cNvSpPr/>
          <p:nvPr/>
        </p:nvSpPr>
        <p:spPr>
          <a:xfrm>
            <a:off x="10730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0" name="object 1460"/>
          <p:cNvSpPr/>
          <p:nvPr/>
        </p:nvSpPr>
        <p:spPr>
          <a:xfrm>
            <a:off x="10737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1" name="object 1461"/>
          <p:cNvSpPr/>
          <p:nvPr/>
        </p:nvSpPr>
        <p:spPr>
          <a:xfrm>
            <a:off x="10744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2" name="object 1462"/>
          <p:cNvSpPr/>
          <p:nvPr/>
        </p:nvSpPr>
        <p:spPr>
          <a:xfrm>
            <a:off x="10751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3" name="object 1463"/>
          <p:cNvSpPr/>
          <p:nvPr/>
        </p:nvSpPr>
        <p:spPr>
          <a:xfrm>
            <a:off x="10758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4" name="object 1464"/>
          <p:cNvSpPr/>
          <p:nvPr/>
        </p:nvSpPr>
        <p:spPr>
          <a:xfrm>
            <a:off x="10766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5" name="object 1465"/>
          <p:cNvSpPr/>
          <p:nvPr/>
        </p:nvSpPr>
        <p:spPr>
          <a:xfrm>
            <a:off x="10773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6" name="object 1466"/>
          <p:cNvSpPr/>
          <p:nvPr/>
        </p:nvSpPr>
        <p:spPr>
          <a:xfrm>
            <a:off x="10780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7" name="object 1467"/>
          <p:cNvSpPr/>
          <p:nvPr/>
        </p:nvSpPr>
        <p:spPr>
          <a:xfrm>
            <a:off x="10788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8" name="object 1468"/>
          <p:cNvSpPr/>
          <p:nvPr/>
        </p:nvSpPr>
        <p:spPr>
          <a:xfrm>
            <a:off x="107955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9" name="object 1469"/>
          <p:cNvSpPr/>
          <p:nvPr/>
        </p:nvSpPr>
        <p:spPr>
          <a:xfrm>
            <a:off x="10801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0" name="object 1470"/>
          <p:cNvSpPr/>
          <p:nvPr/>
        </p:nvSpPr>
        <p:spPr>
          <a:xfrm>
            <a:off x="10809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1" name="object 1471"/>
          <p:cNvSpPr/>
          <p:nvPr/>
        </p:nvSpPr>
        <p:spPr>
          <a:xfrm>
            <a:off x="10816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2" name="object 1472"/>
          <p:cNvSpPr/>
          <p:nvPr/>
        </p:nvSpPr>
        <p:spPr>
          <a:xfrm>
            <a:off x="10823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3" name="object 1473"/>
          <p:cNvSpPr/>
          <p:nvPr/>
        </p:nvSpPr>
        <p:spPr>
          <a:xfrm>
            <a:off x="10831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4" name="object 1474"/>
          <p:cNvSpPr/>
          <p:nvPr/>
        </p:nvSpPr>
        <p:spPr>
          <a:xfrm>
            <a:off x="10838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5" name="object 1475"/>
          <p:cNvSpPr/>
          <p:nvPr/>
        </p:nvSpPr>
        <p:spPr>
          <a:xfrm>
            <a:off x="10845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6" name="object 1476"/>
          <p:cNvSpPr/>
          <p:nvPr/>
        </p:nvSpPr>
        <p:spPr>
          <a:xfrm>
            <a:off x="10853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7" name="object 1477"/>
          <p:cNvSpPr/>
          <p:nvPr/>
        </p:nvSpPr>
        <p:spPr>
          <a:xfrm>
            <a:off x="10859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8" name="object 1478"/>
          <p:cNvSpPr/>
          <p:nvPr/>
        </p:nvSpPr>
        <p:spPr>
          <a:xfrm>
            <a:off x="10866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9" name="object 1479"/>
          <p:cNvSpPr/>
          <p:nvPr/>
        </p:nvSpPr>
        <p:spPr>
          <a:xfrm>
            <a:off x="108740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0" name="object 1480"/>
          <p:cNvSpPr/>
          <p:nvPr/>
        </p:nvSpPr>
        <p:spPr>
          <a:xfrm>
            <a:off x="10881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1" name="object 1481"/>
          <p:cNvSpPr/>
          <p:nvPr/>
        </p:nvSpPr>
        <p:spPr>
          <a:xfrm>
            <a:off x="10888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2" name="object 1482"/>
          <p:cNvSpPr/>
          <p:nvPr/>
        </p:nvSpPr>
        <p:spPr>
          <a:xfrm>
            <a:off x="10896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3" name="object 1483"/>
          <p:cNvSpPr/>
          <p:nvPr/>
        </p:nvSpPr>
        <p:spPr>
          <a:xfrm>
            <a:off x="10903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4" name="object 1484"/>
          <p:cNvSpPr/>
          <p:nvPr/>
        </p:nvSpPr>
        <p:spPr>
          <a:xfrm>
            <a:off x="10910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5" name="object 1485"/>
          <p:cNvSpPr/>
          <p:nvPr/>
        </p:nvSpPr>
        <p:spPr>
          <a:xfrm>
            <a:off x="10916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6" name="object 1486"/>
          <p:cNvSpPr/>
          <p:nvPr/>
        </p:nvSpPr>
        <p:spPr>
          <a:xfrm>
            <a:off x="109242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7" name="object 1487"/>
          <p:cNvSpPr/>
          <p:nvPr/>
        </p:nvSpPr>
        <p:spPr>
          <a:xfrm>
            <a:off x="10931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8" name="object 1488"/>
          <p:cNvSpPr/>
          <p:nvPr/>
        </p:nvSpPr>
        <p:spPr>
          <a:xfrm>
            <a:off x="10938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9" name="object 1489"/>
          <p:cNvSpPr/>
          <p:nvPr/>
        </p:nvSpPr>
        <p:spPr>
          <a:xfrm>
            <a:off x="10946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0" name="object 1490"/>
          <p:cNvSpPr/>
          <p:nvPr/>
        </p:nvSpPr>
        <p:spPr>
          <a:xfrm>
            <a:off x="10953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1" name="object 1491"/>
          <p:cNvSpPr/>
          <p:nvPr/>
        </p:nvSpPr>
        <p:spPr>
          <a:xfrm>
            <a:off x="10960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2" name="object 1492"/>
          <p:cNvSpPr/>
          <p:nvPr/>
        </p:nvSpPr>
        <p:spPr>
          <a:xfrm>
            <a:off x="10968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3" name="object 1493"/>
          <p:cNvSpPr/>
          <p:nvPr/>
        </p:nvSpPr>
        <p:spPr>
          <a:xfrm>
            <a:off x="10974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4" name="object 1494"/>
          <p:cNvSpPr/>
          <p:nvPr/>
        </p:nvSpPr>
        <p:spPr>
          <a:xfrm>
            <a:off x="10981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5" name="object 1495"/>
          <p:cNvSpPr/>
          <p:nvPr/>
        </p:nvSpPr>
        <p:spPr>
          <a:xfrm>
            <a:off x="10989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6" name="object 1496"/>
          <p:cNvSpPr/>
          <p:nvPr/>
        </p:nvSpPr>
        <p:spPr>
          <a:xfrm>
            <a:off x="10996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7" name="object 1497"/>
          <p:cNvSpPr/>
          <p:nvPr/>
        </p:nvSpPr>
        <p:spPr>
          <a:xfrm>
            <a:off x="110038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8" name="object 1498"/>
          <p:cNvSpPr/>
          <p:nvPr/>
        </p:nvSpPr>
        <p:spPr>
          <a:xfrm>
            <a:off x="11011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9" name="object 1499"/>
          <p:cNvSpPr/>
          <p:nvPr/>
        </p:nvSpPr>
        <p:spPr>
          <a:xfrm>
            <a:off x="11018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0" name="object 1500"/>
          <p:cNvSpPr/>
          <p:nvPr/>
        </p:nvSpPr>
        <p:spPr>
          <a:xfrm>
            <a:off x="11025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1" name="object 1501"/>
          <p:cNvSpPr/>
          <p:nvPr/>
        </p:nvSpPr>
        <p:spPr>
          <a:xfrm>
            <a:off x="11032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2" name="object 1502"/>
          <p:cNvSpPr/>
          <p:nvPr/>
        </p:nvSpPr>
        <p:spPr>
          <a:xfrm>
            <a:off x="11039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3" name="object 1503"/>
          <p:cNvSpPr/>
          <p:nvPr/>
        </p:nvSpPr>
        <p:spPr>
          <a:xfrm>
            <a:off x="11046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4" name="object 1504"/>
          <p:cNvSpPr/>
          <p:nvPr/>
        </p:nvSpPr>
        <p:spPr>
          <a:xfrm>
            <a:off x="110540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5" name="object 1505"/>
          <p:cNvSpPr/>
          <p:nvPr/>
        </p:nvSpPr>
        <p:spPr>
          <a:xfrm>
            <a:off x="11061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6" name="object 1506"/>
          <p:cNvSpPr/>
          <p:nvPr/>
        </p:nvSpPr>
        <p:spPr>
          <a:xfrm>
            <a:off x="11068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7" name="object 1507"/>
          <p:cNvSpPr/>
          <p:nvPr/>
        </p:nvSpPr>
        <p:spPr>
          <a:xfrm>
            <a:off x="11076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8" name="object 1508"/>
          <p:cNvSpPr/>
          <p:nvPr/>
        </p:nvSpPr>
        <p:spPr>
          <a:xfrm>
            <a:off x="110833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9" name="object 1509"/>
          <p:cNvSpPr/>
          <p:nvPr/>
        </p:nvSpPr>
        <p:spPr>
          <a:xfrm>
            <a:off x="11089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0" name="object 1510"/>
          <p:cNvSpPr/>
          <p:nvPr/>
        </p:nvSpPr>
        <p:spPr>
          <a:xfrm>
            <a:off x="11097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1" name="object 1511"/>
          <p:cNvSpPr/>
          <p:nvPr/>
        </p:nvSpPr>
        <p:spPr>
          <a:xfrm>
            <a:off x="11104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2" name="object 1512"/>
          <p:cNvSpPr/>
          <p:nvPr/>
        </p:nvSpPr>
        <p:spPr>
          <a:xfrm>
            <a:off x="111116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3" name="object 1513"/>
          <p:cNvSpPr/>
          <p:nvPr/>
        </p:nvSpPr>
        <p:spPr>
          <a:xfrm>
            <a:off x="11118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4" name="object 1514"/>
          <p:cNvSpPr/>
          <p:nvPr/>
        </p:nvSpPr>
        <p:spPr>
          <a:xfrm>
            <a:off x="11126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5" name="object 1515"/>
          <p:cNvSpPr/>
          <p:nvPr/>
        </p:nvSpPr>
        <p:spPr>
          <a:xfrm>
            <a:off x="111336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6" name="object 1516"/>
          <p:cNvSpPr/>
          <p:nvPr/>
        </p:nvSpPr>
        <p:spPr>
          <a:xfrm>
            <a:off x="11140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7" name="object 1517"/>
          <p:cNvSpPr/>
          <p:nvPr/>
        </p:nvSpPr>
        <p:spPr>
          <a:xfrm>
            <a:off x="11147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8" name="object 1518"/>
          <p:cNvSpPr/>
          <p:nvPr/>
        </p:nvSpPr>
        <p:spPr>
          <a:xfrm>
            <a:off x="11154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9" name="object 1519"/>
          <p:cNvSpPr/>
          <p:nvPr/>
        </p:nvSpPr>
        <p:spPr>
          <a:xfrm>
            <a:off x="111619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0" name="object 1520"/>
          <p:cNvSpPr/>
          <p:nvPr/>
        </p:nvSpPr>
        <p:spPr>
          <a:xfrm>
            <a:off x="11169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1" name="object 1521"/>
          <p:cNvSpPr/>
          <p:nvPr/>
        </p:nvSpPr>
        <p:spPr>
          <a:xfrm>
            <a:off x="11176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2" name="object 1522"/>
          <p:cNvSpPr/>
          <p:nvPr/>
        </p:nvSpPr>
        <p:spPr>
          <a:xfrm>
            <a:off x="11183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3" name="object 1523"/>
          <p:cNvSpPr/>
          <p:nvPr/>
        </p:nvSpPr>
        <p:spPr>
          <a:xfrm>
            <a:off x="11191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4" name="object 1524"/>
          <p:cNvSpPr/>
          <p:nvPr/>
        </p:nvSpPr>
        <p:spPr>
          <a:xfrm>
            <a:off x="11198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5" name="object 1525"/>
          <p:cNvSpPr/>
          <p:nvPr/>
        </p:nvSpPr>
        <p:spPr>
          <a:xfrm>
            <a:off x="11204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6" name="object 1526"/>
          <p:cNvSpPr/>
          <p:nvPr/>
        </p:nvSpPr>
        <p:spPr>
          <a:xfrm>
            <a:off x="112121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7" name="object 1527"/>
          <p:cNvSpPr/>
          <p:nvPr/>
        </p:nvSpPr>
        <p:spPr>
          <a:xfrm>
            <a:off x="11219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8" name="object 1528"/>
          <p:cNvSpPr/>
          <p:nvPr/>
        </p:nvSpPr>
        <p:spPr>
          <a:xfrm>
            <a:off x="11226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9" name="object 1529"/>
          <p:cNvSpPr/>
          <p:nvPr/>
        </p:nvSpPr>
        <p:spPr>
          <a:xfrm>
            <a:off x="11234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0" name="object 1530"/>
          <p:cNvSpPr/>
          <p:nvPr/>
        </p:nvSpPr>
        <p:spPr>
          <a:xfrm>
            <a:off x="112414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1" name="object 1531"/>
          <p:cNvSpPr/>
          <p:nvPr/>
        </p:nvSpPr>
        <p:spPr>
          <a:xfrm>
            <a:off x="11248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2" name="object 1532"/>
          <p:cNvSpPr/>
          <p:nvPr/>
        </p:nvSpPr>
        <p:spPr>
          <a:xfrm>
            <a:off x="11256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3" name="object 1533"/>
          <p:cNvSpPr/>
          <p:nvPr/>
        </p:nvSpPr>
        <p:spPr>
          <a:xfrm>
            <a:off x="11262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4" name="object 1534"/>
          <p:cNvSpPr/>
          <p:nvPr/>
        </p:nvSpPr>
        <p:spPr>
          <a:xfrm>
            <a:off x="11269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5" name="object 1535"/>
          <p:cNvSpPr/>
          <p:nvPr/>
        </p:nvSpPr>
        <p:spPr>
          <a:xfrm>
            <a:off x="11277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6" name="object 1536"/>
          <p:cNvSpPr/>
          <p:nvPr/>
        </p:nvSpPr>
        <p:spPr>
          <a:xfrm>
            <a:off x="11284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7" name="object 1537"/>
          <p:cNvSpPr/>
          <p:nvPr/>
        </p:nvSpPr>
        <p:spPr>
          <a:xfrm>
            <a:off x="112917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8" name="object 1538"/>
          <p:cNvSpPr/>
          <p:nvPr/>
        </p:nvSpPr>
        <p:spPr>
          <a:xfrm>
            <a:off x="11299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9" name="object 1539"/>
          <p:cNvSpPr/>
          <p:nvPr/>
        </p:nvSpPr>
        <p:spPr>
          <a:xfrm>
            <a:off x="11306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0" name="object 1540"/>
          <p:cNvSpPr/>
          <p:nvPr/>
        </p:nvSpPr>
        <p:spPr>
          <a:xfrm>
            <a:off x="11313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1" name="object 1541"/>
          <p:cNvSpPr/>
          <p:nvPr/>
        </p:nvSpPr>
        <p:spPr>
          <a:xfrm>
            <a:off x="113199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2" name="object 1542"/>
          <p:cNvSpPr/>
          <p:nvPr/>
        </p:nvSpPr>
        <p:spPr>
          <a:xfrm>
            <a:off x="11327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3" name="object 1543"/>
          <p:cNvSpPr/>
          <p:nvPr/>
        </p:nvSpPr>
        <p:spPr>
          <a:xfrm>
            <a:off x="11334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4" name="object 1544"/>
          <p:cNvSpPr/>
          <p:nvPr/>
        </p:nvSpPr>
        <p:spPr>
          <a:xfrm>
            <a:off x="113419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5" name="object 1545"/>
          <p:cNvSpPr/>
          <p:nvPr/>
        </p:nvSpPr>
        <p:spPr>
          <a:xfrm>
            <a:off x="11349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6" name="object 1546"/>
          <p:cNvSpPr/>
          <p:nvPr/>
        </p:nvSpPr>
        <p:spPr>
          <a:xfrm>
            <a:off x="11356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7" name="object 1547"/>
          <p:cNvSpPr/>
          <p:nvPr/>
        </p:nvSpPr>
        <p:spPr>
          <a:xfrm>
            <a:off x="11363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8" name="object 1548"/>
          <p:cNvSpPr/>
          <p:nvPr/>
        </p:nvSpPr>
        <p:spPr>
          <a:xfrm>
            <a:off x="113712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9" name="object 1549"/>
          <p:cNvSpPr/>
          <p:nvPr/>
        </p:nvSpPr>
        <p:spPr>
          <a:xfrm>
            <a:off x="11377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0" name="object 1550"/>
          <p:cNvSpPr/>
          <p:nvPr/>
        </p:nvSpPr>
        <p:spPr>
          <a:xfrm>
            <a:off x="11384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1" name="object 1551"/>
          <p:cNvSpPr/>
          <p:nvPr/>
        </p:nvSpPr>
        <p:spPr>
          <a:xfrm>
            <a:off x="11392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2" name="object 1552"/>
          <p:cNvSpPr/>
          <p:nvPr/>
        </p:nvSpPr>
        <p:spPr>
          <a:xfrm>
            <a:off x="11399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3" name="object 1553"/>
          <p:cNvSpPr/>
          <p:nvPr/>
        </p:nvSpPr>
        <p:spPr>
          <a:xfrm>
            <a:off x="11406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4" name="object 1554"/>
          <p:cNvSpPr/>
          <p:nvPr/>
        </p:nvSpPr>
        <p:spPr>
          <a:xfrm>
            <a:off x="11414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5" name="object 1555"/>
          <p:cNvSpPr/>
          <p:nvPr/>
        </p:nvSpPr>
        <p:spPr>
          <a:xfrm>
            <a:off x="11421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6" name="object 1556"/>
          <p:cNvSpPr/>
          <p:nvPr/>
        </p:nvSpPr>
        <p:spPr>
          <a:xfrm>
            <a:off x="11428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7" name="object 1557"/>
          <p:cNvSpPr/>
          <p:nvPr/>
        </p:nvSpPr>
        <p:spPr>
          <a:xfrm>
            <a:off x="11435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8" name="object 1558"/>
          <p:cNvSpPr/>
          <p:nvPr/>
        </p:nvSpPr>
        <p:spPr>
          <a:xfrm>
            <a:off x="11442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9" name="object 1559"/>
          <p:cNvSpPr/>
          <p:nvPr/>
        </p:nvSpPr>
        <p:spPr>
          <a:xfrm>
            <a:off x="114497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0" name="object 1560"/>
          <p:cNvSpPr/>
          <p:nvPr/>
        </p:nvSpPr>
        <p:spPr>
          <a:xfrm>
            <a:off x="11457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1" name="object 1561"/>
          <p:cNvSpPr/>
          <p:nvPr/>
        </p:nvSpPr>
        <p:spPr>
          <a:xfrm>
            <a:off x="11464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2" name="object 1562"/>
          <p:cNvSpPr/>
          <p:nvPr/>
        </p:nvSpPr>
        <p:spPr>
          <a:xfrm>
            <a:off x="11471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3" name="object 1563"/>
          <p:cNvSpPr/>
          <p:nvPr/>
        </p:nvSpPr>
        <p:spPr>
          <a:xfrm>
            <a:off x="11479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4" name="object 1564"/>
          <p:cNvSpPr/>
          <p:nvPr/>
        </p:nvSpPr>
        <p:spPr>
          <a:xfrm>
            <a:off x="11486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5" name="object 1565"/>
          <p:cNvSpPr/>
          <p:nvPr/>
        </p:nvSpPr>
        <p:spPr>
          <a:xfrm>
            <a:off x="11492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6" name="object 1566"/>
          <p:cNvSpPr/>
          <p:nvPr/>
        </p:nvSpPr>
        <p:spPr>
          <a:xfrm>
            <a:off x="115000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7" name="object 1567"/>
          <p:cNvSpPr/>
          <p:nvPr/>
        </p:nvSpPr>
        <p:spPr>
          <a:xfrm>
            <a:off x="11507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8" name="object 1568"/>
          <p:cNvSpPr/>
          <p:nvPr/>
        </p:nvSpPr>
        <p:spPr>
          <a:xfrm>
            <a:off x="11514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9" name="object 1569"/>
          <p:cNvSpPr/>
          <p:nvPr/>
        </p:nvSpPr>
        <p:spPr>
          <a:xfrm>
            <a:off x="11521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0" name="object 1570"/>
          <p:cNvSpPr/>
          <p:nvPr/>
        </p:nvSpPr>
        <p:spPr>
          <a:xfrm>
            <a:off x="11529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1" name="object 1571"/>
          <p:cNvSpPr/>
          <p:nvPr/>
        </p:nvSpPr>
        <p:spPr>
          <a:xfrm>
            <a:off x="11536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2" name="object 1572"/>
          <p:cNvSpPr/>
          <p:nvPr/>
        </p:nvSpPr>
        <p:spPr>
          <a:xfrm>
            <a:off x="11543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3" name="object 1573"/>
          <p:cNvSpPr/>
          <p:nvPr/>
        </p:nvSpPr>
        <p:spPr>
          <a:xfrm>
            <a:off x="11550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4" name="object 1574"/>
          <p:cNvSpPr/>
          <p:nvPr/>
        </p:nvSpPr>
        <p:spPr>
          <a:xfrm>
            <a:off x="11557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5" name="object 1575"/>
          <p:cNvSpPr/>
          <p:nvPr/>
        </p:nvSpPr>
        <p:spPr>
          <a:xfrm>
            <a:off x="11564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6" name="object 1576"/>
          <p:cNvSpPr/>
          <p:nvPr/>
        </p:nvSpPr>
        <p:spPr>
          <a:xfrm>
            <a:off x="11572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7" name="object 1577"/>
          <p:cNvSpPr/>
          <p:nvPr/>
        </p:nvSpPr>
        <p:spPr>
          <a:xfrm>
            <a:off x="115795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8" name="object 1578"/>
          <p:cNvSpPr/>
          <p:nvPr/>
        </p:nvSpPr>
        <p:spPr>
          <a:xfrm>
            <a:off x="11586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9" name="object 1579"/>
          <p:cNvSpPr/>
          <p:nvPr/>
        </p:nvSpPr>
        <p:spPr>
          <a:xfrm>
            <a:off x="11594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0" name="object 1580"/>
          <p:cNvSpPr/>
          <p:nvPr/>
        </p:nvSpPr>
        <p:spPr>
          <a:xfrm>
            <a:off x="11601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1" name="object 1581"/>
          <p:cNvSpPr/>
          <p:nvPr/>
        </p:nvSpPr>
        <p:spPr>
          <a:xfrm>
            <a:off x="11607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2" name="object 1582"/>
          <p:cNvSpPr/>
          <p:nvPr/>
        </p:nvSpPr>
        <p:spPr>
          <a:xfrm>
            <a:off x="11615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3" name="object 1583"/>
          <p:cNvSpPr/>
          <p:nvPr/>
        </p:nvSpPr>
        <p:spPr>
          <a:xfrm>
            <a:off x="11622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4" name="object 1584"/>
          <p:cNvSpPr/>
          <p:nvPr/>
        </p:nvSpPr>
        <p:spPr>
          <a:xfrm>
            <a:off x="116298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5" name="object 1585"/>
          <p:cNvSpPr/>
          <p:nvPr/>
        </p:nvSpPr>
        <p:spPr>
          <a:xfrm>
            <a:off x="11637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6" name="object 1586"/>
          <p:cNvSpPr/>
          <p:nvPr/>
        </p:nvSpPr>
        <p:spPr>
          <a:xfrm>
            <a:off x="11644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7" name="object 1587"/>
          <p:cNvSpPr/>
          <p:nvPr/>
        </p:nvSpPr>
        <p:spPr>
          <a:xfrm>
            <a:off x="11651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8" name="object 1588"/>
          <p:cNvSpPr/>
          <p:nvPr/>
        </p:nvSpPr>
        <p:spPr>
          <a:xfrm>
            <a:off x="116591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9" name="object 1589"/>
          <p:cNvSpPr/>
          <p:nvPr/>
        </p:nvSpPr>
        <p:spPr>
          <a:xfrm>
            <a:off x="11665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0" name="object 1590"/>
          <p:cNvSpPr/>
          <p:nvPr/>
        </p:nvSpPr>
        <p:spPr>
          <a:xfrm>
            <a:off x="11672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1" name="object 1591"/>
          <p:cNvSpPr/>
          <p:nvPr/>
        </p:nvSpPr>
        <p:spPr>
          <a:xfrm>
            <a:off x="11680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2" name="object 1592"/>
          <p:cNvSpPr/>
          <p:nvPr/>
        </p:nvSpPr>
        <p:spPr>
          <a:xfrm>
            <a:off x="11687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3" name="object 1593"/>
          <p:cNvSpPr/>
          <p:nvPr/>
        </p:nvSpPr>
        <p:spPr>
          <a:xfrm>
            <a:off x="11694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4" name="object 1594"/>
          <p:cNvSpPr/>
          <p:nvPr/>
        </p:nvSpPr>
        <p:spPr>
          <a:xfrm>
            <a:off x="11702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5" name="object 1595"/>
          <p:cNvSpPr/>
          <p:nvPr/>
        </p:nvSpPr>
        <p:spPr>
          <a:xfrm>
            <a:off x="11709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6" name="object 1596"/>
          <p:cNvSpPr/>
          <p:nvPr/>
        </p:nvSpPr>
        <p:spPr>
          <a:xfrm>
            <a:off x="11716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7" name="object 1597"/>
          <p:cNvSpPr/>
          <p:nvPr/>
        </p:nvSpPr>
        <p:spPr>
          <a:xfrm>
            <a:off x="11722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8" name="object 1598"/>
          <p:cNvSpPr/>
          <p:nvPr/>
        </p:nvSpPr>
        <p:spPr>
          <a:xfrm>
            <a:off x="11730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9" name="object 1599"/>
          <p:cNvSpPr/>
          <p:nvPr/>
        </p:nvSpPr>
        <p:spPr>
          <a:xfrm>
            <a:off x="117376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0" name="object 1600"/>
          <p:cNvSpPr/>
          <p:nvPr/>
        </p:nvSpPr>
        <p:spPr>
          <a:xfrm>
            <a:off x="11744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1" name="object 1601"/>
          <p:cNvSpPr/>
          <p:nvPr/>
        </p:nvSpPr>
        <p:spPr>
          <a:xfrm>
            <a:off x="11752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2" name="object 1602"/>
          <p:cNvSpPr/>
          <p:nvPr/>
        </p:nvSpPr>
        <p:spPr>
          <a:xfrm>
            <a:off x="11759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3" name="object 1603"/>
          <p:cNvSpPr/>
          <p:nvPr/>
        </p:nvSpPr>
        <p:spPr>
          <a:xfrm>
            <a:off x="11766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4" name="object 1604"/>
          <p:cNvSpPr/>
          <p:nvPr/>
        </p:nvSpPr>
        <p:spPr>
          <a:xfrm>
            <a:off x="11774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5" name="object 1605"/>
          <p:cNvSpPr/>
          <p:nvPr/>
        </p:nvSpPr>
        <p:spPr>
          <a:xfrm>
            <a:off x="11780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6" name="object 1606"/>
          <p:cNvSpPr/>
          <p:nvPr/>
        </p:nvSpPr>
        <p:spPr>
          <a:xfrm>
            <a:off x="117878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7" name="object 1607"/>
          <p:cNvSpPr/>
          <p:nvPr/>
        </p:nvSpPr>
        <p:spPr>
          <a:xfrm>
            <a:off x="11795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8" name="object 1608"/>
          <p:cNvSpPr/>
          <p:nvPr/>
        </p:nvSpPr>
        <p:spPr>
          <a:xfrm>
            <a:off x="11802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9" name="object 1609"/>
          <p:cNvSpPr/>
          <p:nvPr/>
        </p:nvSpPr>
        <p:spPr>
          <a:xfrm>
            <a:off x="11809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0" name="object 1610"/>
          <p:cNvSpPr/>
          <p:nvPr/>
        </p:nvSpPr>
        <p:spPr>
          <a:xfrm>
            <a:off x="11817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1" name="object 1611"/>
          <p:cNvSpPr/>
          <p:nvPr/>
        </p:nvSpPr>
        <p:spPr>
          <a:xfrm>
            <a:off x="11824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2" name="object 1612"/>
          <p:cNvSpPr/>
          <p:nvPr/>
        </p:nvSpPr>
        <p:spPr>
          <a:xfrm>
            <a:off x="11831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3" name="object 1613"/>
          <p:cNvSpPr/>
          <p:nvPr/>
        </p:nvSpPr>
        <p:spPr>
          <a:xfrm>
            <a:off x="11838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4" name="object 1614"/>
          <p:cNvSpPr/>
          <p:nvPr/>
        </p:nvSpPr>
        <p:spPr>
          <a:xfrm>
            <a:off x="11845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5" name="object 1615"/>
          <p:cNvSpPr/>
          <p:nvPr/>
        </p:nvSpPr>
        <p:spPr>
          <a:xfrm>
            <a:off x="11852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6" name="object 1616"/>
          <p:cNvSpPr/>
          <p:nvPr/>
        </p:nvSpPr>
        <p:spPr>
          <a:xfrm>
            <a:off x="11860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7" name="object 1617"/>
          <p:cNvSpPr/>
          <p:nvPr/>
        </p:nvSpPr>
        <p:spPr>
          <a:xfrm>
            <a:off x="118674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8" name="object 1618"/>
          <p:cNvSpPr/>
          <p:nvPr/>
        </p:nvSpPr>
        <p:spPr>
          <a:xfrm>
            <a:off x="11874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9" name="object 1619"/>
          <p:cNvSpPr/>
          <p:nvPr/>
        </p:nvSpPr>
        <p:spPr>
          <a:xfrm>
            <a:off x="11882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0" name="object 1620"/>
          <p:cNvSpPr/>
          <p:nvPr/>
        </p:nvSpPr>
        <p:spPr>
          <a:xfrm>
            <a:off x="11889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1" name="object 1621"/>
          <p:cNvSpPr/>
          <p:nvPr/>
        </p:nvSpPr>
        <p:spPr>
          <a:xfrm>
            <a:off x="11895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2" name="object 1622"/>
          <p:cNvSpPr/>
          <p:nvPr/>
        </p:nvSpPr>
        <p:spPr>
          <a:xfrm>
            <a:off x="11903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3" name="object 1623"/>
          <p:cNvSpPr/>
          <p:nvPr/>
        </p:nvSpPr>
        <p:spPr>
          <a:xfrm>
            <a:off x="11910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4" name="object 1624"/>
          <p:cNvSpPr/>
          <p:nvPr/>
        </p:nvSpPr>
        <p:spPr>
          <a:xfrm>
            <a:off x="119176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5" name="object 1625"/>
          <p:cNvSpPr/>
          <p:nvPr/>
        </p:nvSpPr>
        <p:spPr>
          <a:xfrm>
            <a:off x="11925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6" name="object 1626"/>
          <p:cNvSpPr/>
          <p:nvPr/>
        </p:nvSpPr>
        <p:spPr>
          <a:xfrm>
            <a:off x="11932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7" name="object 1627"/>
          <p:cNvSpPr/>
          <p:nvPr/>
        </p:nvSpPr>
        <p:spPr>
          <a:xfrm>
            <a:off x="11939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8" name="object 1628"/>
          <p:cNvSpPr/>
          <p:nvPr/>
        </p:nvSpPr>
        <p:spPr>
          <a:xfrm>
            <a:off x="119469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9" name="object 1629"/>
          <p:cNvSpPr/>
          <p:nvPr/>
        </p:nvSpPr>
        <p:spPr>
          <a:xfrm>
            <a:off x="11953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0" name="object 1630"/>
          <p:cNvSpPr/>
          <p:nvPr/>
        </p:nvSpPr>
        <p:spPr>
          <a:xfrm>
            <a:off x="11960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1" name="object 1631"/>
          <p:cNvSpPr/>
          <p:nvPr/>
        </p:nvSpPr>
        <p:spPr>
          <a:xfrm>
            <a:off x="11967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2" name="object 1632"/>
          <p:cNvSpPr/>
          <p:nvPr/>
        </p:nvSpPr>
        <p:spPr>
          <a:xfrm>
            <a:off x="119752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3" name="object 1633"/>
          <p:cNvSpPr/>
          <p:nvPr/>
        </p:nvSpPr>
        <p:spPr>
          <a:xfrm>
            <a:off x="11982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4" name="object 1634"/>
          <p:cNvSpPr/>
          <p:nvPr/>
        </p:nvSpPr>
        <p:spPr>
          <a:xfrm>
            <a:off x="11989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5" name="object 1635"/>
          <p:cNvSpPr/>
          <p:nvPr/>
        </p:nvSpPr>
        <p:spPr>
          <a:xfrm>
            <a:off x="119972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6" name="object 1636"/>
          <p:cNvSpPr/>
          <p:nvPr/>
        </p:nvSpPr>
        <p:spPr>
          <a:xfrm>
            <a:off x="12004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7" name="object 1637"/>
          <p:cNvSpPr/>
          <p:nvPr/>
        </p:nvSpPr>
        <p:spPr>
          <a:xfrm>
            <a:off x="12010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8" name="object 1638"/>
          <p:cNvSpPr/>
          <p:nvPr/>
        </p:nvSpPr>
        <p:spPr>
          <a:xfrm>
            <a:off x="12018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9" name="object 1639"/>
          <p:cNvSpPr/>
          <p:nvPr/>
        </p:nvSpPr>
        <p:spPr>
          <a:xfrm>
            <a:off x="120255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0" name="object 1640"/>
          <p:cNvSpPr/>
          <p:nvPr/>
        </p:nvSpPr>
        <p:spPr>
          <a:xfrm>
            <a:off x="12032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1" name="object 1641"/>
          <p:cNvSpPr/>
          <p:nvPr/>
        </p:nvSpPr>
        <p:spPr>
          <a:xfrm>
            <a:off x="12040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2" name="object 1642"/>
          <p:cNvSpPr/>
          <p:nvPr/>
        </p:nvSpPr>
        <p:spPr>
          <a:xfrm>
            <a:off x="12047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3" name="object 1643"/>
          <p:cNvSpPr/>
          <p:nvPr/>
        </p:nvSpPr>
        <p:spPr>
          <a:xfrm>
            <a:off x="12054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4" name="object 1644"/>
          <p:cNvSpPr/>
          <p:nvPr/>
        </p:nvSpPr>
        <p:spPr>
          <a:xfrm>
            <a:off x="12062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5" name="object 1645"/>
          <p:cNvSpPr/>
          <p:nvPr/>
        </p:nvSpPr>
        <p:spPr>
          <a:xfrm>
            <a:off x="12068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6" name="object 1646"/>
          <p:cNvSpPr/>
          <p:nvPr/>
        </p:nvSpPr>
        <p:spPr>
          <a:xfrm>
            <a:off x="120757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7" name="object 1647"/>
          <p:cNvSpPr/>
          <p:nvPr/>
        </p:nvSpPr>
        <p:spPr>
          <a:xfrm>
            <a:off x="12083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8" name="object 1648"/>
          <p:cNvSpPr/>
          <p:nvPr/>
        </p:nvSpPr>
        <p:spPr>
          <a:xfrm>
            <a:off x="12090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9" name="object 1649"/>
          <p:cNvSpPr/>
          <p:nvPr/>
        </p:nvSpPr>
        <p:spPr>
          <a:xfrm>
            <a:off x="12097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0" name="object 1650"/>
          <p:cNvSpPr/>
          <p:nvPr/>
        </p:nvSpPr>
        <p:spPr>
          <a:xfrm>
            <a:off x="121050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1" name="object 1651"/>
          <p:cNvSpPr/>
          <p:nvPr/>
        </p:nvSpPr>
        <p:spPr>
          <a:xfrm>
            <a:off x="12112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2" name="object 1652"/>
          <p:cNvSpPr/>
          <p:nvPr/>
        </p:nvSpPr>
        <p:spPr>
          <a:xfrm>
            <a:off x="12119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3" name="object 1653"/>
          <p:cNvSpPr/>
          <p:nvPr/>
        </p:nvSpPr>
        <p:spPr>
          <a:xfrm>
            <a:off x="12125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4" name="object 1654"/>
          <p:cNvSpPr/>
          <p:nvPr/>
        </p:nvSpPr>
        <p:spPr>
          <a:xfrm>
            <a:off x="12133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5" name="object 1655"/>
          <p:cNvSpPr/>
          <p:nvPr/>
        </p:nvSpPr>
        <p:spPr>
          <a:xfrm>
            <a:off x="12140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6" name="object 1656"/>
          <p:cNvSpPr/>
          <p:nvPr/>
        </p:nvSpPr>
        <p:spPr>
          <a:xfrm>
            <a:off x="12147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7" name="object 1657"/>
          <p:cNvSpPr/>
          <p:nvPr/>
        </p:nvSpPr>
        <p:spPr>
          <a:xfrm>
            <a:off x="121553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8" name="object 1658"/>
          <p:cNvSpPr/>
          <p:nvPr/>
        </p:nvSpPr>
        <p:spPr>
          <a:xfrm>
            <a:off x="12162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9" name="object 1659"/>
          <p:cNvSpPr/>
          <p:nvPr/>
        </p:nvSpPr>
        <p:spPr>
          <a:xfrm>
            <a:off x="12169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0" name="object 1660"/>
          <p:cNvSpPr/>
          <p:nvPr/>
        </p:nvSpPr>
        <p:spPr>
          <a:xfrm>
            <a:off x="12177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1" name="object 1661"/>
          <p:cNvSpPr/>
          <p:nvPr/>
        </p:nvSpPr>
        <p:spPr>
          <a:xfrm>
            <a:off x="121835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2" name="object 1662"/>
          <p:cNvSpPr/>
          <p:nvPr/>
        </p:nvSpPr>
        <p:spPr>
          <a:xfrm>
            <a:off x="12190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3" name="object 1663"/>
          <p:cNvSpPr/>
          <p:nvPr/>
        </p:nvSpPr>
        <p:spPr>
          <a:xfrm>
            <a:off x="12198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4" name="object 1664"/>
          <p:cNvSpPr/>
          <p:nvPr/>
        </p:nvSpPr>
        <p:spPr>
          <a:xfrm>
            <a:off x="122055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5" name="object 1665"/>
          <p:cNvSpPr/>
          <p:nvPr/>
        </p:nvSpPr>
        <p:spPr>
          <a:xfrm>
            <a:off x="12212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6" name="object 1666"/>
          <p:cNvSpPr/>
          <p:nvPr/>
        </p:nvSpPr>
        <p:spPr>
          <a:xfrm>
            <a:off x="12220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7" name="object 1667"/>
          <p:cNvSpPr/>
          <p:nvPr/>
        </p:nvSpPr>
        <p:spPr>
          <a:xfrm>
            <a:off x="12227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8" name="object 1668"/>
          <p:cNvSpPr/>
          <p:nvPr/>
        </p:nvSpPr>
        <p:spPr>
          <a:xfrm>
            <a:off x="122348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9" name="object 1669"/>
          <p:cNvSpPr/>
          <p:nvPr/>
        </p:nvSpPr>
        <p:spPr>
          <a:xfrm>
            <a:off x="12241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0" name="object 1670"/>
          <p:cNvSpPr/>
          <p:nvPr/>
        </p:nvSpPr>
        <p:spPr>
          <a:xfrm>
            <a:off x="12248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1" name="object 1671"/>
          <p:cNvSpPr/>
          <p:nvPr/>
        </p:nvSpPr>
        <p:spPr>
          <a:xfrm>
            <a:off x="12255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2" name="object 1672"/>
          <p:cNvSpPr/>
          <p:nvPr/>
        </p:nvSpPr>
        <p:spPr>
          <a:xfrm>
            <a:off x="12263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3" name="object 1673"/>
          <p:cNvSpPr/>
          <p:nvPr/>
        </p:nvSpPr>
        <p:spPr>
          <a:xfrm>
            <a:off x="12270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4" name="object 1674"/>
          <p:cNvSpPr/>
          <p:nvPr/>
        </p:nvSpPr>
        <p:spPr>
          <a:xfrm>
            <a:off x="12277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5" name="object 1675"/>
          <p:cNvSpPr/>
          <p:nvPr/>
        </p:nvSpPr>
        <p:spPr>
          <a:xfrm>
            <a:off x="12285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6" name="object 1676"/>
          <p:cNvSpPr/>
          <p:nvPr/>
        </p:nvSpPr>
        <p:spPr>
          <a:xfrm>
            <a:off x="12292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7" name="object 1677"/>
          <p:cNvSpPr/>
          <p:nvPr/>
        </p:nvSpPr>
        <p:spPr>
          <a:xfrm>
            <a:off x="12298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8" name="object 1678"/>
          <p:cNvSpPr/>
          <p:nvPr/>
        </p:nvSpPr>
        <p:spPr>
          <a:xfrm>
            <a:off x="12306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9" name="object 1679"/>
          <p:cNvSpPr/>
          <p:nvPr/>
        </p:nvSpPr>
        <p:spPr>
          <a:xfrm>
            <a:off x="123133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0" name="object 1680"/>
          <p:cNvSpPr/>
          <p:nvPr/>
        </p:nvSpPr>
        <p:spPr>
          <a:xfrm>
            <a:off x="12320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1" name="object 1681"/>
          <p:cNvSpPr/>
          <p:nvPr/>
        </p:nvSpPr>
        <p:spPr>
          <a:xfrm>
            <a:off x="12328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2" name="object 1682"/>
          <p:cNvSpPr/>
          <p:nvPr/>
        </p:nvSpPr>
        <p:spPr>
          <a:xfrm>
            <a:off x="12335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3" name="object 1683"/>
          <p:cNvSpPr/>
          <p:nvPr/>
        </p:nvSpPr>
        <p:spPr>
          <a:xfrm>
            <a:off x="12342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4" name="object 1684"/>
          <p:cNvSpPr/>
          <p:nvPr/>
        </p:nvSpPr>
        <p:spPr>
          <a:xfrm>
            <a:off x="12350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5" name="object 1685"/>
          <p:cNvSpPr/>
          <p:nvPr/>
        </p:nvSpPr>
        <p:spPr>
          <a:xfrm>
            <a:off x="12356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6" name="object 1686"/>
          <p:cNvSpPr/>
          <p:nvPr/>
        </p:nvSpPr>
        <p:spPr>
          <a:xfrm>
            <a:off x="123636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7" name="object 1687"/>
          <p:cNvSpPr/>
          <p:nvPr/>
        </p:nvSpPr>
        <p:spPr>
          <a:xfrm>
            <a:off x="12370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8" name="object 1688"/>
          <p:cNvSpPr/>
          <p:nvPr/>
        </p:nvSpPr>
        <p:spPr>
          <a:xfrm>
            <a:off x="12378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9" name="object 1689"/>
          <p:cNvSpPr/>
          <p:nvPr/>
        </p:nvSpPr>
        <p:spPr>
          <a:xfrm>
            <a:off x="12385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0" name="object 1690"/>
          <p:cNvSpPr/>
          <p:nvPr/>
        </p:nvSpPr>
        <p:spPr>
          <a:xfrm>
            <a:off x="12392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1" name="object 1691"/>
          <p:cNvSpPr/>
          <p:nvPr/>
        </p:nvSpPr>
        <p:spPr>
          <a:xfrm>
            <a:off x="12400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2" name="object 1692"/>
          <p:cNvSpPr/>
          <p:nvPr/>
        </p:nvSpPr>
        <p:spPr>
          <a:xfrm>
            <a:off x="12407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3" name="object 1693"/>
          <p:cNvSpPr/>
          <p:nvPr/>
        </p:nvSpPr>
        <p:spPr>
          <a:xfrm>
            <a:off x="12413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4" name="object 1694"/>
          <p:cNvSpPr/>
          <p:nvPr/>
        </p:nvSpPr>
        <p:spPr>
          <a:xfrm>
            <a:off x="12421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5" name="object 1695"/>
          <p:cNvSpPr/>
          <p:nvPr/>
        </p:nvSpPr>
        <p:spPr>
          <a:xfrm>
            <a:off x="12428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6" name="object 1696"/>
          <p:cNvSpPr/>
          <p:nvPr/>
        </p:nvSpPr>
        <p:spPr>
          <a:xfrm>
            <a:off x="12435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7" name="object 1697"/>
          <p:cNvSpPr/>
          <p:nvPr/>
        </p:nvSpPr>
        <p:spPr>
          <a:xfrm>
            <a:off x="124431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8" name="object 1698"/>
          <p:cNvSpPr/>
          <p:nvPr/>
        </p:nvSpPr>
        <p:spPr>
          <a:xfrm>
            <a:off x="12450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9" name="object 1699"/>
          <p:cNvSpPr/>
          <p:nvPr/>
        </p:nvSpPr>
        <p:spPr>
          <a:xfrm>
            <a:off x="12457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0" name="object 1700"/>
          <p:cNvSpPr/>
          <p:nvPr/>
        </p:nvSpPr>
        <p:spPr>
          <a:xfrm>
            <a:off x="12465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1" name="object 1701"/>
          <p:cNvSpPr/>
          <p:nvPr/>
        </p:nvSpPr>
        <p:spPr>
          <a:xfrm>
            <a:off x="12471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2" name="object 1702"/>
          <p:cNvSpPr/>
          <p:nvPr/>
        </p:nvSpPr>
        <p:spPr>
          <a:xfrm>
            <a:off x="12478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3" name="object 1703"/>
          <p:cNvSpPr/>
          <p:nvPr/>
        </p:nvSpPr>
        <p:spPr>
          <a:xfrm>
            <a:off x="12486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4" name="object 1704"/>
          <p:cNvSpPr/>
          <p:nvPr/>
        </p:nvSpPr>
        <p:spPr>
          <a:xfrm>
            <a:off x="124934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5" name="object 1705"/>
          <p:cNvSpPr/>
          <p:nvPr/>
        </p:nvSpPr>
        <p:spPr>
          <a:xfrm>
            <a:off x="12500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6" name="object 1706"/>
          <p:cNvSpPr/>
          <p:nvPr/>
        </p:nvSpPr>
        <p:spPr>
          <a:xfrm>
            <a:off x="12508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7" name="object 1707"/>
          <p:cNvSpPr/>
          <p:nvPr/>
        </p:nvSpPr>
        <p:spPr>
          <a:xfrm>
            <a:off x="12515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8" name="object 1708"/>
          <p:cNvSpPr/>
          <p:nvPr/>
        </p:nvSpPr>
        <p:spPr>
          <a:xfrm>
            <a:off x="125227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9" name="object 1709"/>
          <p:cNvSpPr/>
          <p:nvPr/>
        </p:nvSpPr>
        <p:spPr>
          <a:xfrm>
            <a:off x="12529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0" name="object 1710"/>
          <p:cNvSpPr/>
          <p:nvPr/>
        </p:nvSpPr>
        <p:spPr>
          <a:xfrm>
            <a:off x="12536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1" name="object 1711"/>
          <p:cNvSpPr/>
          <p:nvPr/>
        </p:nvSpPr>
        <p:spPr>
          <a:xfrm>
            <a:off x="12543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2" name="object 1712"/>
          <p:cNvSpPr/>
          <p:nvPr/>
        </p:nvSpPr>
        <p:spPr>
          <a:xfrm>
            <a:off x="12550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3" name="object 1713"/>
          <p:cNvSpPr/>
          <p:nvPr/>
        </p:nvSpPr>
        <p:spPr>
          <a:xfrm>
            <a:off x="12558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4" name="object 1714"/>
          <p:cNvSpPr/>
          <p:nvPr/>
        </p:nvSpPr>
        <p:spPr>
          <a:xfrm>
            <a:off x="12565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5" name="object 1715"/>
          <p:cNvSpPr/>
          <p:nvPr/>
        </p:nvSpPr>
        <p:spPr>
          <a:xfrm>
            <a:off x="12572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6" name="object 1716"/>
          <p:cNvSpPr/>
          <p:nvPr/>
        </p:nvSpPr>
        <p:spPr>
          <a:xfrm>
            <a:off x="12580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7" name="object 1717"/>
          <p:cNvSpPr/>
          <p:nvPr/>
        </p:nvSpPr>
        <p:spPr>
          <a:xfrm>
            <a:off x="12586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8" name="object 1718"/>
          <p:cNvSpPr/>
          <p:nvPr/>
        </p:nvSpPr>
        <p:spPr>
          <a:xfrm>
            <a:off x="12593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9" name="object 1719"/>
          <p:cNvSpPr/>
          <p:nvPr/>
        </p:nvSpPr>
        <p:spPr>
          <a:xfrm>
            <a:off x="126012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0" name="object 1720"/>
          <p:cNvSpPr/>
          <p:nvPr/>
        </p:nvSpPr>
        <p:spPr>
          <a:xfrm>
            <a:off x="12608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1" name="object 1721"/>
          <p:cNvSpPr/>
          <p:nvPr/>
        </p:nvSpPr>
        <p:spPr>
          <a:xfrm>
            <a:off x="12615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2" name="object 1722"/>
          <p:cNvSpPr/>
          <p:nvPr/>
        </p:nvSpPr>
        <p:spPr>
          <a:xfrm>
            <a:off x="12623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3" name="object 1723"/>
          <p:cNvSpPr/>
          <p:nvPr/>
        </p:nvSpPr>
        <p:spPr>
          <a:xfrm>
            <a:off x="12630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4" name="object 1724"/>
          <p:cNvSpPr/>
          <p:nvPr/>
        </p:nvSpPr>
        <p:spPr>
          <a:xfrm>
            <a:off x="12637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5" name="object 1725"/>
          <p:cNvSpPr/>
          <p:nvPr/>
        </p:nvSpPr>
        <p:spPr>
          <a:xfrm>
            <a:off x="12644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6" name="object 1726"/>
          <p:cNvSpPr/>
          <p:nvPr/>
        </p:nvSpPr>
        <p:spPr>
          <a:xfrm>
            <a:off x="126514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7" name="object 1727"/>
          <p:cNvSpPr/>
          <p:nvPr/>
        </p:nvSpPr>
        <p:spPr>
          <a:xfrm>
            <a:off x="12658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8" name="object 1728"/>
          <p:cNvSpPr/>
          <p:nvPr/>
        </p:nvSpPr>
        <p:spPr>
          <a:xfrm>
            <a:off x="12666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9" name="object 1729"/>
          <p:cNvSpPr/>
          <p:nvPr/>
        </p:nvSpPr>
        <p:spPr>
          <a:xfrm>
            <a:off x="12673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0" name="object 1730"/>
          <p:cNvSpPr/>
          <p:nvPr/>
        </p:nvSpPr>
        <p:spPr>
          <a:xfrm>
            <a:off x="12680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1" name="object 1731"/>
          <p:cNvSpPr/>
          <p:nvPr/>
        </p:nvSpPr>
        <p:spPr>
          <a:xfrm>
            <a:off x="12688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2" name="object 1732"/>
          <p:cNvSpPr/>
          <p:nvPr/>
        </p:nvSpPr>
        <p:spPr>
          <a:xfrm>
            <a:off x="12695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3" name="object 1733"/>
          <p:cNvSpPr/>
          <p:nvPr/>
        </p:nvSpPr>
        <p:spPr>
          <a:xfrm>
            <a:off x="12701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4" name="object 1734"/>
          <p:cNvSpPr/>
          <p:nvPr/>
        </p:nvSpPr>
        <p:spPr>
          <a:xfrm>
            <a:off x="12709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5" name="object 1735"/>
          <p:cNvSpPr/>
          <p:nvPr/>
        </p:nvSpPr>
        <p:spPr>
          <a:xfrm>
            <a:off x="12716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6" name="object 1736"/>
          <p:cNvSpPr/>
          <p:nvPr/>
        </p:nvSpPr>
        <p:spPr>
          <a:xfrm>
            <a:off x="12723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7" name="object 1737"/>
          <p:cNvSpPr/>
          <p:nvPr/>
        </p:nvSpPr>
        <p:spPr>
          <a:xfrm>
            <a:off x="127310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8" name="object 1738"/>
          <p:cNvSpPr/>
          <p:nvPr/>
        </p:nvSpPr>
        <p:spPr>
          <a:xfrm>
            <a:off x="12738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9" name="object 1739"/>
          <p:cNvSpPr/>
          <p:nvPr/>
        </p:nvSpPr>
        <p:spPr>
          <a:xfrm>
            <a:off x="12745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0" name="object 1740"/>
          <p:cNvSpPr/>
          <p:nvPr/>
        </p:nvSpPr>
        <p:spPr>
          <a:xfrm>
            <a:off x="12753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1" name="object 1741"/>
          <p:cNvSpPr/>
          <p:nvPr/>
        </p:nvSpPr>
        <p:spPr>
          <a:xfrm>
            <a:off x="12759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2" name="object 1742"/>
          <p:cNvSpPr/>
          <p:nvPr/>
        </p:nvSpPr>
        <p:spPr>
          <a:xfrm>
            <a:off x="12766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3" name="object 1743"/>
          <p:cNvSpPr/>
          <p:nvPr/>
        </p:nvSpPr>
        <p:spPr>
          <a:xfrm>
            <a:off x="12773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4" name="object 1744"/>
          <p:cNvSpPr/>
          <p:nvPr/>
        </p:nvSpPr>
        <p:spPr>
          <a:xfrm>
            <a:off x="127812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5" name="object 1745"/>
          <p:cNvSpPr/>
          <p:nvPr/>
        </p:nvSpPr>
        <p:spPr>
          <a:xfrm>
            <a:off x="12788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6" name="object 1746"/>
          <p:cNvSpPr/>
          <p:nvPr/>
        </p:nvSpPr>
        <p:spPr>
          <a:xfrm>
            <a:off x="12795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7" name="object 1747"/>
          <p:cNvSpPr/>
          <p:nvPr/>
        </p:nvSpPr>
        <p:spPr>
          <a:xfrm>
            <a:off x="12803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8" name="object 1748"/>
          <p:cNvSpPr/>
          <p:nvPr/>
        </p:nvSpPr>
        <p:spPr>
          <a:xfrm>
            <a:off x="128105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9" name="object 1749"/>
          <p:cNvSpPr/>
          <p:nvPr/>
        </p:nvSpPr>
        <p:spPr>
          <a:xfrm>
            <a:off x="12816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0" name="object 1750"/>
          <p:cNvSpPr/>
          <p:nvPr/>
        </p:nvSpPr>
        <p:spPr>
          <a:xfrm>
            <a:off x="12824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1" name="object 1751"/>
          <p:cNvSpPr/>
          <p:nvPr/>
        </p:nvSpPr>
        <p:spPr>
          <a:xfrm>
            <a:off x="12831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2" name="object 1752"/>
          <p:cNvSpPr/>
          <p:nvPr/>
        </p:nvSpPr>
        <p:spPr>
          <a:xfrm>
            <a:off x="128388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3" name="object 1753"/>
          <p:cNvSpPr/>
          <p:nvPr/>
        </p:nvSpPr>
        <p:spPr>
          <a:xfrm>
            <a:off x="12846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4" name="object 1754"/>
          <p:cNvSpPr/>
          <p:nvPr/>
        </p:nvSpPr>
        <p:spPr>
          <a:xfrm>
            <a:off x="12853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5" name="object 1755"/>
          <p:cNvSpPr/>
          <p:nvPr/>
        </p:nvSpPr>
        <p:spPr>
          <a:xfrm>
            <a:off x="128608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6" name="object 1756"/>
          <p:cNvSpPr/>
          <p:nvPr/>
        </p:nvSpPr>
        <p:spPr>
          <a:xfrm>
            <a:off x="12868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7" name="object 1757"/>
          <p:cNvSpPr/>
          <p:nvPr/>
        </p:nvSpPr>
        <p:spPr>
          <a:xfrm>
            <a:off x="12874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8" name="object 1758"/>
          <p:cNvSpPr/>
          <p:nvPr/>
        </p:nvSpPr>
        <p:spPr>
          <a:xfrm>
            <a:off x="12881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9" name="object 1759"/>
          <p:cNvSpPr/>
          <p:nvPr/>
        </p:nvSpPr>
        <p:spPr>
          <a:xfrm>
            <a:off x="128891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0" name="object 1760"/>
          <p:cNvSpPr/>
          <p:nvPr/>
        </p:nvSpPr>
        <p:spPr>
          <a:xfrm>
            <a:off x="12896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1" name="object 1761"/>
          <p:cNvSpPr/>
          <p:nvPr/>
        </p:nvSpPr>
        <p:spPr>
          <a:xfrm>
            <a:off x="12903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2" name="object 1762"/>
          <p:cNvSpPr/>
          <p:nvPr/>
        </p:nvSpPr>
        <p:spPr>
          <a:xfrm>
            <a:off x="12911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3" name="object 1763"/>
          <p:cNvSpPr/>
          <p:nvPr/>
        </p:nvSpPr>
        <p:spPr>
          <a:xfrm>
            <a:off x="12918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4" name="object 1764"/>
          <p:cNvSpPr/>
          <p:nvPr/>
        </p:nvSpPr>
        <p:spPr>
          <a:xfrm>
            <a:off x="12925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5" name="object 1765"/>
          <p:cNvSpPr/>
          <p:nvPr/>
        </p:nvSpPr>
        <p:spPr>
          <a:xfrm>
            <a:off x="12932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6" name="object 1766"/>
          <p:cNvSpPr/>
          <p:nvPr/>
        </p:nvSpPr>
        <p:spPr>
          <a:xfrm>
            <a:off x="129393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7" name="object 1767"/>
          <p:cNvSpPr/>
          <p:nvPr/>
        </p:nvSpPr>
        <p:spPr>
          <a:xfrm>
            <a:off x="12946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8" name="object 1768"/>
          <p:cNvSpPr/>
          <p:nvPr/>
        </p:nvSpPr>
        <p:spPr>
          <a:xfrm>
            <a:off x="12954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9" name="object 1769"/>
          <p:cNvSpPr/>
          <p:nvPr/>
        </p:nvSpPr>
        <p:spPr>
          <a:xfrm>
            <a:off x="12961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0" name="object 1770"/>
          <p:cNvSpPr/>
          <p:nvPr/>
        </p:nvSpPr>
        <p:spPr>
          <a:xfrm>
            <a:off x="129686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1" name="object 1771"/>
          <p:cNvSpPr/>
          <p:nvPr/>
        </p:nvSpPr>
        <p:spPr>
          <a:xfrm>
            <a:off x="12975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2" name="object 1772"/>
          <p:cNvSpPr/>
          <p:nvPr/>
        </p:nvSpPr>
        <p:spPr>
          <a:xfrm>
            <a:off x="12983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3" name="object 1773"/>
          <p:cNvSpPr/>
          <p:nvPr/>
        </p:nvSpPr>
        <p:spPr>
          <a:xfrm>
            <a:off x="12989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4" name="object 1774"/>
          <p:cNvSpPr/>
          <p:nvPr/>
        </p:nvSpPr>
        <p:spPr>
          <a:xfrm>
            <a:off x="12996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5" name="object 1775"/>
          <p:cNvSpPr/>
          <p:nvPr/>
        </p:nvSpPr>
        <p:spPr>
          <a:xfrm>
            <a:off x="13004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6" name="object 1776"/>
          <p:cNvSpPr/>
          <p:nvPr/>
        </p:nvSpPr>
        <p:spPr>
          <a:xfrm>
            <a:off x="13011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7" name="object 1777"/>
          <p:cNvSpPr/>
          <p:nvPr/>
        </p:nvSpPr>
        <p:spPr>
          <a:xfrm>
            <a:off x="130189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8" name="object 1778"/>
          <p:cNvSpPr/>
          <p:nvPr/>
        </p:nvSpPr>
        <p:spPr>
          <a:xfrm>
            <a:off x="13026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9" name="object 1779"/>
          <p:cNvSpPr/>
          <p:nvPr/>
        </p:nvSpPr>
        <p:spPr>
          <a:xfrm>
            <a:off x="13033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0" name="object 1780"/>
          <p:cNvSpPr/>
          <p:nvPr/>
        </p:nvSpPr>
        <p:spPr>
          <a:xfrm>
            <a:off x="13040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1" name="object 1781"/>
          <p:cNvSpPr/>
          <p:nvPr/>
        </p:nvSpPr>
        <p:spPr>
          <a:xfrm>
            <a:off x="130471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2" name="object 1782"/>
          <p:cNvSpPr/>
          <p:nvPr/>
        </p:nvSpPr>
        <p:spPr>
          <a:xfrm>
            <a:off x="13054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3" name="object 1783"/>
          <p:cNvSpPr/>
          <p:nvPr/>
        </p:nvSpPr>
        <p:spPr>
          <a:xfrm>
            <a:off x="13061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4" name="object 1784"/>
          <p:cNvSpPr/>
          <p:nvPr/>
        </p:nvSpPr>
        <p:spPr>
          <a:xfrm>
            <a:off x="130691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5" name="object 1785"/>
          <p:cNvSpPr/>
          <p:nvPr/>
        </p:nvSpPr>
        <p:spPr>
          <a:xfrm>
            <a:off x="13076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6" name="object 1786"/>
          <p:cNvSpPr/>
          <p:nvPr/>
        </p:nvSpPr>
        <p:spPr>
          <a:xfrm>
            <a:off x="13083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7" name="object 1787"/>
          <p:cNvSpPr/>
          <p:nvPr/>
        </p:nvSpPr>
        <p:spPr>
          <a:xfrm>
            <a:off x="13091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8" name="object 1788"/>
          <p:cNvSpPr/>
          <p:nvPr/>
        </p:nvSpPr>
        <p:spPr>
          <a:xfrm>
            <a:off x="130984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9" name="object 1789"/>
          <p:cNvSpPr/>
          <p:nvPr/>
        </p:nvSpPr>
        <p:spPr>
          <a:xfrm>
            <a:off x="13104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0" name="object 1790"/>
          <p:cNvSpPr/>
          <p:nvPr/>
        </p:nvSpPr>
        <p:spPr>
          <a:xfrm>
            <a:off x="13112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1" name="object 1791"/>
          <p:cNvSpPr/>
          <p:nvPr/>
        </p:nvSpPr>
        <p:spPr>
          <a:xfrm>
            <a:off x="13119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2" name="object 1792"/>
          <p:cNvSpPr/>
          <p:nvPr/>
        </p:nvSpPr>
        <p:spPr>
          <a:xfrm>
            <a:off x="13126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3" name="object 1793"/>
          <p:cNvSpPr/>
          <p:nvPr/>
        </p:nvSpPr>
        <p:spPr>
          <a:xfrm>
            <a:off x="13134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4" name="object 1794"/>
          <p:cNvSpPr/>
          <p:nvPr/>
        </p:nvSpPr>
        <p:spPr>
          <a:xfrm>
            <a:off x="13141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5" name="object 1795"/>
          <p:cNvSpPr/>
          <p:nvPr/>
        </p:nvSpPr>
        <p:spPr>
          <a:xfrm>
            <a:off x="13148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6" name="object 1796"/>
          <p:cNvSpPr/>
          <p:nvPr/>
        </p:nvSpPr>
        <p:spPr>
          <a:xfrm>
            <a:off x="131560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7" name="object 1797"/>
          <p:cNvSpPr/>
          <p:nvPr/>
        </p:nvSpPr>
        <p:spPr>
          <a:xfrm>
            <a:off x="13162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8" name="object 1798"/>
          <p:cNvSpPr/>
          <p:nvPr/>
        </p:nvSpPr>
        <p:spPr>
          <a:xfrm>
            <a:off x="13169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9" name="object 1799"/>
          <p:cNvSpPr/>
          <p:nvPr/>
        </p:nvSpPr>
        <p:spPr>
          <a:xfrm>
            <a:off x="131769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0" name="object 1800"/>
          <p:cNvSpPr/>
          <p:nvPr/>
        </p:nvSpPr>
        <p:spPr>
          <a:xfrm>
            <a:off x="13184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1" name="object 1801"/>
          <p:cNvSpPr/>
          <p:nvPr/>
        </p:nvSpPr>
        <p:spPr>
          <a:xfrm>
            <a:off x="13191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2" name="object 1802"/>
          <p:cNvSpPr/>
          <p:nvPr/>
        </p:nvSpPr>
        <p:spPr>
          <a:xfrm>
            <a:off x="13198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3" name="object 1803"/>
          <p:cNvSpPr/>
          <p:nvPr/>
        </p:nvSpPr>
        <p:spPr>
          <a:xfrm>
            <a:off x="13206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4" name="object 1804"/>
          <p:cNvSpPr/>
          <p:nvPr/>
        </p:nvSpPr>
        <p:spPr>
          <a:xfrm>
            <a:off x="13213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5" name="object 1805"/>
          <p:cNvSpPr/>
          <p:nvPr/>
        </p:nvSpPr>
        <p:spPr>
          <a:xfrm>
            <a:off x="13219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6" name="object 1806"/>
          <p:cNvSpPr/>
          <p:nvPr/>
        </p:nvSpPr>
        <p:spPr>
          <a:xfrm>
            <a:off x="13227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7" name="object 1807"/>
          <p:cNvSpPr/>
          <p:nvPr/>
        </p:nvSpPr>
        <p:spPr>
          <a:xfrm>
            <a:off x="132345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8" name="object 1808"/>
          <p:cNvSpPr/>
          <p:nvPr/>
        </p:nvSpPr>
        <p:spPr>
          <a:xfrm>
            <a:off x="13241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9" name="object 1809"/>
          <p:cNvSpPr/>
          <p:nvPr/>
        </p:nvSpPr>
        <p:spPr>
          <a:xfrm>
            <a:off x="132491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0" name="object 1810"/>
          <p:cNvSpPr/>
          <p:nvPr/>
        </p:nvSpPr>
        <p:spPr>
          <a:xfrm>
            <a:off x="13256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1" name="object 1811"/>
          <p:cNvSpPr/>
          <p:nvPr/>
        </p:nvSpPr>
        <p:spPr>
          <a:xfrm>
            <a:off x="13263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2" name="object 1812"/>
          <p:cNvSpPr/>
          <p:nvPr/>
        </p:nvSpPr>
        <p:spPr>
          <a:xfrm>
            <a:off x="13271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3" name="object 1813"/>
          <p:cNvSpPr/>
          <p:nvPr/>
        </p:nvSpPr>
        <p:spPr>
          <a:xfrm>
            <a:off x="13277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4" name="object 1814"/>
          <p:cNvSpPr/>
          <p:nvPr/>
        </p:nvSpPr>
        <p:spPr>
          <a:xfrm>
            <a:off x="13284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5" name="object 1815"/>
          <p:cNvSpPr/>
          <p:nvPr/>
        </p:nvSpPr>
        <p:spPr>
          <a:xfrm>
            <a:off x="13292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6" name="object 1816"/>
          <p:cNvSpPr/>
          <p:nvPr/>
        </p:nvSpPr>
        <p:spPr>
          <a:xfrm>
            <a:off x="13299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7" name="object 1817"/>
          <p:cNvSpPr/>
          <p:nvPr/>
        </p:nvSpPr>
        <p:spPr>
          <a:xfrm>
            <a:off x="13306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8" name="object 1818"/>
          <p:cNvSpPr/>
          <p:nvPr/>
        </p:nvSpPr>
        <p:spPr>
          <a:xfrm>
            <a:off x="13314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9" name="object 1819"/>
          <p:cNvSpPr/>
          <p:nvPr/>
        </p:nvSpPr>
        <p:spPr>
          <a:xfrm>
            <a:off x="13321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0" name="object 1820"/>
          <p:cNvSpPr/>
          <p:nvPr/>
        </p:nvSpPr>
        <p:spPr>
          <a:xfrm>
            <a:off x="13328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1" name="object 1821"/>
          <p:cNvSpPr/>
          <p:nvPr/>
        </p:nvSpPr>
        <p:spPr>
          <a:xfrm>
            <a:off x="13335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2" name="object 1822"/>
          <p:cNvSpPr/>
          <p:nvPr/>
        </p:nvSpPr>
        <p:spPr>
          <a:xfrm>
            <a:off x="13342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3" name="object 1823"/>
          <p:cNvSpPr/>
          <p:nvPr/>
        </p:nvSpPr>
        <p:spPr>
          <a:xfrm>
            <a:off x="13349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4" name="object 1824"/>
          <p:cNvSpPr/>
          <p:nvPr/>
        </p:nvSpPr>
        <p:spPr>
          <a:xfrm>
            <a:off x="13357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5" name="object 1825"/>
          <p:cNvSpPr/>
          <p:nvPr/>
        </p:nvSpPr>
        <p:spPr>
          <a:xfrm>
            <a:off x="13364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6" name="object 1826"/>
          <p:cNvSpPr/>
          <p:nvPr/>
        </p:nvSpPr>
        <p:spPr>
          <a:xfrm>
            <a:off x="13371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7" name="object 1827"/>
          <p:cNvSpPr/>
          <p:nvPr/>
        </p:nvSpPr>
        <p:spPr>
          <a:xfrm>
            <a:off x="13378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8" name="object 1828"/>
          <p:cNvSpPr/>
          <p:nvPr/>
        </p:nvSpPr>
        <p:spPr>
          <a:xfrm>
            <a:off x="13386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9" name="object 1829"/>
          <p:cNvSpPr/>
          <p:nvPr/>
        </p:nvSpPr>
        <p:spPr>
          <a:xfrm>
            <a:off x="13392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0" name="object 1830"/>
          <p:cNvSpPr/>
          <p:nvPr/>
        </p:nvSpPr>
        <p:spPr>
          <a:xfrm>
            <a:off x="13399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1" name="object 1831"/>
          <p:cNvSpPr/>
          <p:nvPr/>
        </p:nvSpPr>
        <p:spPr>
          <a:xfrm>
            <a:off x="13407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2" name="object 1832"/>
          <p:cNvSpPr/>
          <p:nvPr/>
        </p:nvSpPr>
        <p:spPr>
          <a:xfrm>
            <a:off x="13414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3" name="object 1833"/>
          <p:cNvSpPr/>
          <p:nvPr/>
        </p:nvSpPr>
        <p:spPr>
          <a:xfrm>
            <a:off x="13421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4" name="object 1834"/>
          <p:cNvSpPr/>
          <p:nvPr/>
        </p:nvSpPr>
        <p:spPr>
          <a:xfrm>
            <a:off x="13429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5" name="object 1835"/>
          <p:cNvSpPr/>
          <p:nvPr/>
        </p:nvSpPr>
        <p:spPr>
          <a:xfrm>
            <a:off x="13436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6" name="object 1836"/>
          <p:cNvSpPr/>
          <p:nvPr/>
        </p:nvSpPr>
        <p:spPr>
          <a:xfrm>
            <a:off x="13443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7" name="object 1837"/>
          <p:cNvSpPr/>
          <p:nvPr/>
        </p:nvSpPr>
        <p:spPr>
          <a:xfrm>
            <a:off x="13450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8" name="object 1838"/>
          <p:cNvSpPr/>
          <p:nvPr/>
        </p:nvSpPr>
        <p:spPr>
          <a:xfrm>
            <a:off x="13457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9" name="object 1839"/>
          <p:cNvSpPr/>
          <p:nvPr/>
        </p:nvSpPr>
        <p:spPr>
          <a:xfrm>
            <a:off x="13464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0" name="object 1840"/>
          <p:cNvSpPr/>
          <p:nvPr/>
        </p:nvSpPr>
        <p:spPr>
          <a:xfrm>
            <a:off x="13472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1" name="object 1841"/>
          <p:cNvSpPr/>
          <p:nvPr/>
        </p:nvSpPr>
        <p:spPr>
          <a:xfrm>
            <a:off x="13479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2" name="object 1842"/>
          <p:cNvSpPr/>
          <p:nvPr/>
        </p:nvSpPr>
        <p:spPr>
          <a:xfrm>
            <a:off x="13486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3" name="object 1843"/>
          <p:cNvSpPr/>
          <p:nvPr/>
        </p:nvSpPr>
        <p:spPr>
          <a:xfrm>
            <a:off x="13494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4" name="object 1844"/>
          <p:cNvSpPr/>
          <p:nvPr/>
        </p:nvSpPr>
        <p:spPr>
          <a:xfrm>
            <a:off x="13501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5" name="object 1845"/>
          <p:cNvSpPr/>
          <p:nvPr/>
        </p:nvSpPr>
        <p:spPr>
          <a:xfrm>
            <a:off x="13507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6" name="object 1846"/>
          <p:cNvSpPr/>
          <p:nvPr/>
        </p:nvSpPr>
        <p:spPr>
          <a:xfrm>
            <a:off x="13515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7" name="object 1847"/>
          <p:cNvSpPr/>
          <p:nvPr/>
        </p:nvSpPr>
        <p:spPr>
          <a:xfrm>
            <a:off x="13522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8" name="object 1848"/>
          <p:cNvSpPr/>
          <p:nvPr/>
        </p:nvSpPr>
        <p:spPr>
          <a:xfrm>
            <a:off x="13529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9" name="object 1849"/>
          <p:cNvSpPr/>
          <p:nvPr/>
        </p:nvSpPr>
        <p:spPr>
          <a:xfrm>
            <a:off x="13537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0" name="object 1850"/>
          <p:cNvSpPr/>
          <p:nvPr/>
        </p:nvSpPr>
        <p:spPr>
          <a:xfrm>
            <a:off x="13544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1" name="object 1851"/>
          <p:cNvSpPr/>
          <p:nvPr/>
        </p:nvSpPr>
        <p:spPr>
          <a:xfrm>
            <a:off x="13551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2" name="object 1852"/>
          <p:cNvSpPr/>
          <p:nvPr/>
        </p:nvSpPr>
        <p:spPr>
          <a:xfrm>
            <a:off x="13559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3" name="object 1853"/>
          <p:cNvSpPr/>
          <p:nvPr/>
        </p:nvSpPr>
        <p:spPr>
          <a:xfrm>
            <a:off x="13565323" y="7021853"/>
            <a:ext cx="1745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761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4" name="object 1854"/>
          <p:cNvSpPr/>
          <p:nvPr/>
        </p:nvSpPr>
        <p:spPr>
          <a:xfrm>
            <a:off x="244950" y="7245346"/>
            <a:ext cx="1296969" cy="3035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5" name="object 1855"/>
          <p:cNvSpPr/>
          <p:nvPr/>
        </p:nvSpPr>
        <p:spPr>
          <a:xfrm>
            <a:off x="6185473" y="522"/>
            <a:ext cx="7632129" cy="704174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6" name="object 1856"/>
          <p:cNvSpPr txBox="1">
            <a:spLocks noGrp="1"/>
          </p:cNvSpPr>
          <p:nvPr>
            <p:ph type="title"/>
          </p:nvPr>
        </p:nvSpPr>
        <p:spPr>
          <a:xfrm>
            <a:off x="359401" y="499147"/>
            <a:ext cx="4379935" cy="656859"/>
          </a:xfrm>
          <a:prstGeom prst="rect">
            <a:avLst/>
          </a:prstGeom>
        </p:spPr>
        <p:txBody>
          <a:bodyPr vert="horz" wrap="square" lIns="0" tIns="20936" rIns="0" bIns="0" rtlCol="0">
            <a:spAutoFit/>
          </a:bodyPr>
          <a:lstStyle/>
          <a:p>
            <a:pPr marL="17446">
              <a:spcBef>
                <a:spcPts val="165"/>
              </a:spcBef>
            </a:pPr>
            <a:r>
              <a:rPr spc="7" dirty="0"/>
              <a:t>DEMOGRAPHIC</a:t>
            </a:r>
          </a:p>
        </p:txBody>
      </p:sp>
      <p:sp>
        <p:nvSpPr>
          <p:cNvPr id="1857" name="object 1857"/>
          <p:cNvSpPr txBox="1"/>
          <p:nvPr/>
        </p:nvSpPr>
        <p:spPr>
          <a:xfrm>
            <a:off x="359401" y="997408"/>
            <a:ext cx="4277001" cy="644709"/>
          </a:xfrm>
          <a:prstGeom prst="rect">
            <a:avLst/>
          </a:prstGeom>
        </p:spPr>
        <p:txBody>
          <a:bodyPr vert="horz" wrap="square" lIns="0" tIns="20936" rIns="0" bIns="0" rtlCol="0">
            <a:spAutoFit/>
          </a:bodyPr>
          <a:lstStyle/>
          <a:p>
            <a:pPr marL="17446">
              <a:spcBef>
                <a:spcPts val="165"/>
              </a:spcBef>
            </a:pPr>
            <a:r>
              <a:rPr sz="4052" b="1" spc="7" dirty="0">
                <a:solidFill>
                  <a:srgbClr val="7029EC"/>
                </a:solidFill>
                <a:latin typeface="Arial Black"/>
                <a:cs typeface="Arial Black"/>
              </a:rPr>
              <a:t>RISK</a:t>
            </a:r>
            <a:r>
              <a:rPr sz="4052" b="1" spc="-96" dirty="0">
                <a:solidFill>
                  <a:srgbClr val="7029EC"/>
                </a:solidFill>
                <a:latin typeface="Arial Black"/>
                <a:cs typeface="Arial Black"/>
              </a:rPr>
              <a:t> </a:t>
            </a:r>
            <a:r>
              <a:rPr sz="4052" b="1" spc="-69" dirty="0">
                <a:solidFill>
                  <a:srgbClr val="7029EC"/>
                </a:solidFill>
                <a:latin typeface="Arial Black"/>
                <a:cs typeface="Arial Black"/>
              </a:rPr>
              <a:t>FACTORS</a:t>
            </a:r>
            <a:endParaRPr sz="4052">
              <a:latin typeface="Arial Black"/>
              <a:cs typeface="Arial Black"/>
            </a:endParaRPr>
          </a:p>
        </p:txBody>
      </p:sp>
      <p:sp>
        <p:nvSpPr>
          <p:cNvPr id="1858" name="object 1858"/>
          <p:cNvSpPr txBox="1"/>
          <p:nvPr/>
        </p:nvSpPr>
        <p:spPr>
          <a:xfrm>
            <a:off x="359397" y="1976164"/>
            <a:ext cx="5186834" cy="3558213"/>
          </a:xfrm>
          <a:prstGeom prst="rect">
            <a:avLst/>
          </a:prstGeom>
        </p:spPr>
        <p:txBody>
          <a:bodyPr vert="horz" wrap="square" lIns="0" tIns="56701" rIns="0" bIns="0" rtlCol="0">
            <a:spAutoFit/>
          </a:bodyPr>
          <a:lstStyle/>
          <a:p>
            <a:pPr marL="340197" marR="6978" indent="-322751">
              <a:lnSpc>
                <a:spcPts val="2445"/>
              </a:lnSpc>
              <a:spcBef>
                <a:spcPts val="446"/>
              </a:spcBef>
              <a:buChar char="•"/>
              <a:tabLst>
                <a:tab pos="340197" algn="l"/>
                <a:tab pos="341069" algn="l"/>
              </a:tabLst>
            </a:pPr>
            <a:r>
              <a:rPr sz="2267" spc="-7" dirty="0">
                <a:latin typeface="Arial"/>
                <a:cs typeface="Arial"/>
              </a:rPr>
              <a:t>Persistent racial and ethnic disparities  </a:t>
            </a:r>
            <a:r>
              <a:rPr sz="2267" dirty="0">
                <a:latin typeface="Arial"/>
                <a:cs typeface="Arial"/>
              </a:rPr>
              <a:t>for more </a:t>
            </a:r>
            <a:r>
              <a:rPr sz="2267" spc="-7" dirty="0">
                <a:latin typeface="Arial"/>
                <a:cs typeface="Arial"/>
              </a:rPr>
              <a:t>than </a:t>
            </a:r>
            <a:r>
              <a:rPr sz="2267" dirty="0">
                <a:latin typeface="Arial"/>
                <a:cs typeface="Arial"/>
              </a:rPr>
              <a:t>20</a:t>
            </a:r>
            <a:r>
              <a:rPr sz="2267" spc="-172" dirty="0">
                <a:latin typeface="Arial"/>
                <a:cs typeface="Arial"/>
              </a:rPr>
              <a:t> </a:t>
            </a:r>
            <a:r>
              <a:rPr sz="2267" dirty="0">
                <a:latin typeface="Arial"/>
                <a:cs typeface="Arial"/>
              </a:rPr>
              <a:t>years</a:t>
            </a:r>
            <a:endParaRPr sz="2267">
              <a:latin typeface="Arial"/>
              <a:cs typeface="Arial"/>
            </a:endParaRPr>
          </a:p>
          <a:p>
            <a:pPr marL="340197" marR="73273" indent="-322751">
              <a:lnSpc>
                <a:spcPts val="2445"/>
              </a:lnSpc>
              <a:spcBef>
                <a:spcPts val="1133"/>
              </a:spcBef>
              <a:buChar char="•"/>
              <a:tabLst>
                <a:tab pos="340197" algn="l"/>
                <a:tab pos="341069" algn="l"/>
              </a:tabLst>
            </a:pPr>
            <a:r>
              <a:rPr sz="2267" spc="-7" dirty="0">
                <a:latin typeface="Arial"/>
                <a:cs typeface="Arial"/>
              </a:rPr>
              <a:t>Increased </a:t>
            </a:r>
            <a:r>
              <a:rPr sz="2267" dirty="0">
                <a:latin typeface="Arial"/>
                <a:cs typeface="Arial"/>
              </a:rPr>
              <a:t>maternal </a:t>
            </a:r>
            <a:r>
              <a:rPr sz="2267" spc="-7" dirty="0">
                <a:latin typeface="Arial"/>
                <a:cs typeface="Arial"/>
              </a:rPr>
              <a:t>age </a:t>
            </a:r>
            <a:r>
              <a:rPr sz="2267" dirty="0">
                <a:latin typeface="Arial"/>
                <a:cs typeface="Arial"/>
              </a:rPr>
              <a:t>– 3 </a:t>
            </a:r>
            <a:r>
              <a:rPr sz="2267" spc="-7" dirty="0">
                <a:latin typeface="Arial"/>
                <a:cs typeface="Arial"/>
              </a:rPr>
              <a:t>in 10  women who </a:t>
            </a:r>
            <a:r>
              <a:rPr sz="2267" dirty="0">
                <a:latin typeface="Arial"/>
                <a:cs typeface="Arial"/>
              </a:rPr>
              <a:t>died between</a:t>
            </a:r>
            <a:r>
              <a:rPr sz="2267" spc="-117" dirty="0">
                <a:latin typeface="Arial"/>
                <a:cs typeface="Arial"/>
              </a:rPr>
              <a:t> </a:t>
            </a:r>
            <a:r>
              <a:rPr sz="2267" spc="-21" dirty="0">
                <a:latin typeface="Arial"/>
                <a:cs typeface="Arial"/>
              </a:rPr>
              <a:t>2011-2013  </a:t>
            </a:r>
            <a:r>
              <a:rPr sz="2267" spc="-7" dirty="0">
                <a:latin typeface="Arial"/>
                <a:cs typeface="Arial"/>
              </a:rPr>
              <a:t>were </a:t>
            </a:r>
            <a:r>
              <a:rPr sz="2267" dirty="0">
                <a:latin typeface="Arial"/>
                <a:cs typeface="Arial"/>
              </a:rPr>
              <a:t>over the age of</a:t>
            </a:r>
            <a:r>
              <a:rPr sz="2267" spc="-185" dirty="0">
                <a:latin typeface="Arial"/>
                <a:cs typeface="Arial"/>
              </a:rPr>
              <a:t> </a:t>
            </a:r>
            <a:r>
              <a:rPr sz="2267" dirty="0">
                <a:latin typeface="Arial"/>
                <a:cs typeface="Arial"/>
              </a:rPr>
              <a:t>35.</a:t>
            </a:r>
            <a:endParaRPr sz="2267">
              <a:latin typeface="Arial"/>
              <a:cs typeface="Arial"/>
            </a:endParaRPr>
          </a:p>
          <a:p>
            <a:pPr marL="340197" marR="11340" indent="-322751" algn="just">
              <a:lnSpc>
                <a:spcPts val="2445"/>
              </a:lnSpc>
              <a:spcBef>
                <a:spcPts val="1125"/>
              </a:spcBef>
              <a:buChar char="•"/>
              <a:tabLst>
                <a:tab pos="341069" algn="l"/>
              </a:tabLst>
            </a:pPr>
            <a:r>
              <a:rPr sz="2267" spc="-7" dirty="0">
                <a:latin typeface="Arial"/>
                <a:cs typeface="Arial"/>
              </a:rPr>
              <a:t>About 30% </a:t>
            </a:r>
            <a:r>
              <a:rPr sz="2267" dirty="0">
                <a:latin typeface="Arial"/>
                <a:cs typeface="Arial"/>
              </a:rPr>
              <a:t>of </a:t>
            </a:r>
            <a:r>
              <a:rPr sz="2267" spc="-7" dirty="0">
                <a:latin typeface="Arial"/>
                <a:cs typeface="Arial"/>
              </a:rPr>
              <a:t>maternal deaths had no  </a:t>
            </a:r>
            <a:r>
              <a:rPr sz="2267" dirty="0">
                <a:latin typeface="Arial"/>
                <a:cs typeface="Arial"/>
              </a:rPr>
              <a:t>prenatal care or began care </a:t>
            </a:r>
            <a:r>
              <a:rPr sz="2267" spc="-7" dirty="0">
                <a:latin typeface="Arial"/>
                <a:cs typeface="Arial"/>
              </a:rPr>
              <a:t>later</a:t>
            </a:r>
            <a:r>
              <a:rPr sz="2267" spc="-179" dirty="0">
                <a:latin typeface="Arial"/>
                <a:cs typeface="Arial"/>
              </a:rPr>
              <a:t> </a:t>
            </a:r>
            <a:r>
              <a:rPr sz="2267" spc="-7" dirty="0">
                <a:latin typeface="Arial"/>
                <a:cs typeface="Arial"/>
              </a:rPr>
              <a:t>than  their first</a:t>
            </a:r>
            <a:r>
              <a:rPr sz="2267" spc="-131" dirty="0">
                <a:latin typeface="Arial"/>
                <a:cs typeface="Arial"/>
              </a:rPr>
              <a:t> </a:t>
            </a:r>
            <a:r>
              <a:rPr sz="2267" spc="-7" dirty="0">
                <a:latin typeface="Arial"/>
                <a:cs typeface="Arial"/>
              </a:rPr>
              <a:t>trimester</a:t>
            </a:r>
            <a:endParaRPr sz="2267">
              <a:latin typeface="Arial"/>
              <a:cs typeface="Arial"/>
            </a:endParaRPr>
          </a:p>
          <a:p>
            <a:pPr marL="340197" marR="88973" indent="-322751">
              <a:lnSpc>
                <a:spcPts val="2445"/>
              </a:lnSpc>
              <a:spcBef>
                <a:spcPts val="1140"/>
              </a:spcBef>
              <a:buChar char="•"/>
              <a:tabLst>
                <a:tab pos="340197" algn="l"/>
                <a:tab pos="341069" algn="l"/>
              </a:tabLst>
            </a:pPr>
            <a:r>
              <a:rPr sz="2267" dirty="0">
                <a:latin typeface="Arial"/>
                <a:cs typeface="Arial"/>
              </a:rPr>
              <a:t>1 </a:t>
            </a:r>
            <a:r>
              <a:rPr sz="2267" spc="-7" dirty="0">
                <a:latin typeface="Arial"/>
                <a:cs typeface="Arial"/>
              </a:rPr>
              <a:t>in </a:t>
            </a:r>
            <a:r>
              <a:rPr sz="2267" dirty="0">
                <a:latin typeface="Arial"/>
                <a:cs typeface="Arial"/>
              </a:rPr>
              <a:t>6 </a:t>
            </a:r>
            <a:r>
              <a:rPr sz="2267" spc="-7" dirty="0">
                <a:latin typeface="Arial"/>
                <a:cs typeface="Arial"/>
              </a:rPr>
              <a:t>pregnancy-related deaths were  </a:t>
            </a:r>
            <a:r>
              <a:rPr sz="2267" dirty="0">
                <a:latin typeface="Arial"/>
                <a:cs typeface="Arial"/>
              </a:rPr>
              <a:t>obese</a:t>
            </a:r>
            <a:endParaRPr sz="2267">
              <a:latin typeface="Arial"/>
              <a:cs typeface="Arial"/>
            </a:endParaRPr>
          </a:p>
        </p:txBody>
      </p:sp>
      <p:sp>
        <p:nvSpPr>
          <p:cNvPr id="1859" name="object 1859"/>
          <p:cNvSpPr txBox="1"/>
          <p:nvPr/>
        </p:nvSpPr>
        <p:spPr>
          <a:xfrm>
            <a:off x="2860177" y="7304314"/>
            <a:ext cx="667327" cy="191170"/>
          </a:xfrm>
          <a:prstGeom prst="rect">
            <a:avLst/>
          </a:prstGeom>
        </p:spPr>
        <p:txBody>
          <a:bodyPr vert="horz" wrap="square" lIns="0" tIns="21808" rIns="0" bIns="0" rtlCol="0">
            <a:spAutoFit/>
          </a:bodyPr>
          <a:lstStyle/>
          <a:p>
            <a:pPr marL="17446">
              <a:spcBef>
                <a:spcPts val="172"/>
              </a:spcBef>
            </a:pPr>
            <a:r>
              <a:rPr sz="1099" spc="14" dirty="0">
                <a:solidFill>
                  <a:srgbClr val="7029EC"/>
                </a:solidFill>
                <a:latin typeface="Arial"/>
                <a:cs typeface="Arial"/>
              </a:rPr>
              <a:t>May</a:t>
            </a:r>
            <a:r>
              <a:rPr sz="1099" spc="-117" dirty="0">
                <a:solidFill>
                  <a:srgbClr val="7029EC"/>
                </a:solidFill>
                <a:latin typeface="Arial"/>
                <a:cs typeface="Arial"/>
              </a:rPr>
              <a:t> </a:t>
            </a:r>
            <a:r>
              <a:rPr sz="1099" spc="7" dirty="0">
                <a:solidFill>
                  <a:srgbClr val="7029EC"/>
                </a:solidFill>
                <a:latin typeface="Arial"/>
                <a:cs typeface="Arial"/>
              </a:rPr>
              <a:t>2018</a:t>
            </a:r>
            <a:endParaRPr sz="1099">
              <a:latin typeface="Arial"/>
              <a:cs typeface="Arial"/>
            </a:endParaRPr>
          </a:p>
        </p:txBody>
      </p:sp>
      <p:sp>
        <p:nvSpPr>
          <p:cNvPr id="1860" name="object 1860"/>
          <p:cNvSpPr txBox="1"/>
          <p:nvPr/>
        </p:nvSpPr>
        <p:spPr>
          <a:xfrm>
            <a:off x="4663791" y="7131584"/>
            <a:ext cx="6471766" cy="353751"/>
          </a:xfrm>
          <a:prstGeom prst="rect">
            <a:avLst/>
          </a:prstGeom>
        </p:spPr>
        <p:txBody>
          <a:bodyPr vert="horz" wrap="square" lIns="0" tIns="16574" rIns="0" bIns="0" rtlCol="0">
            <a:spAutoFit/>
          </a:bodyPr>
          <a:lstStyle/>
          <a:p>
            <a:pPr marL="17446" marR="6978">
              <a:lnSpc>
                <a:spcPct val="103099"/>
              </a:lnSpc>
              <a:spcBef>
                <a:spcPts val="131"/>
              </a:spcBef>
            </a:pPr>
            <a:r>
              <a:rPr sz="1099" spc="7" dirty="0">
                <a:solidFill>
                  <a:srgbClr val="181717"/>
                </a:solidFill>
                <a:latin typeface="Arial"/>
                <a:cs typeface="Arial"/>
              </a:rPr>
              <a:t>Source: Creanga, </a:t>
            </a:r>
            <a:r>
              <a:rPr sz="1099" dirty="0">
                <a:solidFill>
                  <a:srgbClr val="181717"/>
                </a:solidFill>
                <a:latin typeface="Arial"/>
                <a:cs typeface="Arial"/>
              </a:rPr>
              <a:t>A., </a:t>
            </a:r>
            <a:r>
              <a:rPr sz="1099" spc="7" dirty="0">
                <a:solidFill>
                  <a:srgbClr val="181717"/>
                </a:solidFill>
                <a:latin typeface="Arial"/>
                <a:cs typeface="Arial"/>
              </a:rPr>
              <a:t>Syverson, C. Seed, </a:t>
            </a:r>
            <a:r>
              <a:rPr sz="1099" dirty="0">
                <a:solidFill>
                  <a:srgbClr val="181717"/>
                </a:solidFill>
                <a:latin typeface="Arial"/>
                <a:cs typeface="Arial"/>
              </a:rPr>
              <a:t>K., Callaghan, </a:t>
            </a:r>
            <a:r>
              <a:rPr sz="1099" spc="7" dirty="0">
                <a:solidFill>
                  <a:srgbClr val="181717"/>
                </a:solidFill>
                <a:latin typeface="Arial"/>
                <a:cs typeface="Arial"/>
              </a:rPr>
              <a:t>W. (2017). </a:t>
            </a:r>
            <a:r>
              <a:rPr sz="1099" dirty="0">
                <a:solidFill>
                  <a:srgbClr val="181717"/>
                </a:solidFill>
                <a:latin typeface="Arial"/>
                <a:cs typeface="Arial"/>
              </a:rPr>
              <a:t>Pregnancy-related </a:t>
            </a:r>
            <a:r>
              <a:rPr sz="1099" spc="7" dirty="0">
                <a:solidFill>
                  <a:srgbClr val="181717"/>
                </a:solidFill>
                <a:latin typeface="Arial"/>
                <a:cs typeface="Arial"/>
              </a:rPr>
              <a:t>morality in the  United</a:t>
            </a:r>
            <a:r>
              <a:rPr sz="1099" spc="-27" dirty="0">
                <a:solidFill>
                  <a:srgbClr val="181717"/>
                </a:solidFill>
                <a:latin typeface="Arial"/>
                <a:cs typeface="Arial"/>
              </a:rPr>
              <a:t> </a:t>
            </a:r>
            <a:r>
              <a:rPr sz="1099" dirty="0">
                <a:solidFill>
                  <a:srgbClr val="181717"/>
                </a:solidFill>
                <a:latin typeface="Arial"/>
                <a:cs typeface="Arial"/>
              </a:rPr>
              <a:t>States,</a:t>
            </a:r>
            <a:r>
              <a:rPr sz="1099" spc="-34" dirty="0">
                <a:solidFill>
                  <a:srgbClr val="181717"/>
                </a:solidFill>
                <a:latin typeface="Arial"/>
                <a:cs typeface="Arial"/>
              </a:rPr>
              <a:t> </a:t>
            </a:r>
            <a:r>
              <a:rPr sz="1099" spc="7" dirty="0">
                <a:solidFill>
                  <a:srgbClr val="181717"/>
                </a:solidFill>
                <a:latin typeface="Arial"/>
                <a:cs typeface="Arial"/>
              </a:rPr>
              <a:t>2011-2013.</a:t>
            </a:r>
            <a:r>
              <a:rPr sz="1099" spc="-27" dirty="0">
                <a:solidFill>
                  <a:srgbClr val="181717"/>
                </a:solidFill>
                <a:latin typeface="Arial"/>
                <a:cs typeface="Arial"/>
              </a:rPr>
              <a:t> </a:t>
            </a:r>
            <a:r>
              <a:rPr sz="1099" spc="7" dirty="0">
                <a:solidFill>
                  <a:srgbClr val="181717"/>
                </a:solidFill>
                <a:latin typeface="Arial"/>
                <a:cs typeface="Arial"/>
              </a:rPr>
              <a:t>Obstetrics</a:t>
            </a:r>
            <a:r>
              <a:rPr sz="1099" spc="-27" dirty="0">
                <a:solidFill>
                  <a:srgbClr val="181717"/>
                </a:solidFill>
                <a:latin typeface="Arial"/>
                <a:cs typeface="Arial"/>
              </a:rPr>
              <a:t> </a:t>
            </a:r>
            <a:r>
              <a:rPr sz="1099" spc="14" dirty="0">
                <a:solidFill>
                  <a:srgbClr val="181717"/>
                </a:solidFill>
                <a:latin typeface="Arial"/>
                <a:cs typeface="Arial"/>
              </a:rPr>
              <a:t>and</a:t>
            </a:r>
            <a:r>
              <a:rPr sz="1099" spc="-27" dirty="0">
                <a:solidFill>
                  <a:srgbClr val="181717"/>
                </a:solidFill>
                <a:latin typeface="Arial"/>
                <a:cs typeface="Arial"/>
              </a:rPr>
              <a:t> </a:t>
            </a:r>
            <a:r>
              <a:rPr sz="1099" dirty="0">
                <a:solidFill>
                  <a:srgbClr val="181717"/>
                </a:solidFill>
                <a:latin typeface="Arial"/>
                <a:cs typeface="Arial"/>
              </a:rPr>
              <a:t>Gynecology. </a:t>
            </a:r>
            <a:r>
              <a:rPr sz="1099" spc="7" dirty="0">
                <a:solidFill>
                  <a:srgbClr val="181717"/>
                </a:solidFill>
                <a:latin typeface="Arial"/>
                <a:cs typeface="Arial"/>
              </a:rPr>
              <a:t>130(2),</a:t>
            </a:r>
            <a:r>
              <a:rPr sz="1099" spc="-27" dirty="0">
                <a:solidFill>
                  <a:srgbClr val="181717"/>
                </a:solidFill>
                <a:latin typeface="Arial"/>
                <a:cs typeface="Arial"/>
              </a:rPr>
              <a:t> </a:t>
            </a:r>
            <a:r>
              <a:rPr sz="1099" spc="7" dirty="0">
                <a:solidFill>
                  <a:srgbClr val="181717"/>
                </a:solidFill>
                <a:latin typeface="Arial"/>
                <a:cs typeface="Arial"/>
              </a:rPr>
              <a:t>366-373</a:t>
            </a:r>
            <a:endParaRPr sz="1099">
              <a:latin typeface="Arial"/>
              <a:cs typeface="Arial"/>
            </a:endParaRPr>
          </a:p>
        </p:txBody>
      </p:sp>
      <p:sp>
        <p:nvSpPr>
          <p:cNvPr id="1861" name="object 1861"/>
          <p:cNvSpPr txBox="1"/>
          <p:nvPr/>
        </p:nvSpPr>
        <p:spPr>
          <a:xfrm>
            <a:off x="13284088" y="7304314"/>
            <a:ext cx="196273" cy="191170"/>
          </a:xfrm>
          <a:prstGeom prst="rect">
            <a:avLst/>
          </a:prstGeom>
        </p:spPr>
        <p:txBody>
          <a:bodyPr vert="horz" wrap="square" lIns="0" tIns="21808" rIns="0" bIns="0" rtlCol="0">
            <a:spAutoFit/>
          </a:bodyPr>
          <a:lstStyle/>
          <a:p>
            <a:pPr marL="17446">
              <a:spcBef>
                <a:spcPts val="172"/>
              </a:spcBef>
            </a:pPr>
            <a:r>
              <a:rPr sz="1099" spc="14" dirty="0">
                <a:solidFill>
                  <a:srgbClr val="7029EC"/>
                </a:solidFill>
                <a:latin typeface="Arial"/>
                <a:cs typeface="Arial"/>
              </a:rPr>
              <a:t>14</a:t>
            </a:r>
            <a:endParaRPr sz="1099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22" y="522"/>
            <a:ext cx="13817075" cy="777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/>
          <p:nvPr/>
        </p:nvSpPr>
        <p:spPr>
          <a:xfrm>
            <a:off x="252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" name="object 4"/>
          <p:cNvSpPr/>
          <p:nvPr/>
        </p:nvSpPr>
        <p:spPr>
          <a:xfrm>
            <a:off x="259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" name="object 5"/>
          <p:cNvSpPr/>
          <p:nvPr/>
        </p:nvSpPr>
        <p:spPr>
          <a:xfrm>
            <a:off x="265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" name="object 6"/>
          <p:cNvSpPr/>
          <p:nvPr/>
        </p:nvSpPr>
        <p:spPr>
          <a:xfrm>
            <a:off x="273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" name="object 7"/>
          <p:cNvSpPr/>
          <p:nvPr/>
        </p:nvSpPr>
        <p:spPr>
          <a:xfrm>
            <a:off x="280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" name="object 8"/>
          <p:cNvSpPr/>
          <p:nvPr/>
        </p:nvSpPr>
        <p:spPr>
          <a:xfrm>
            <a:off x="287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" name="object 9"/>
          <p:cNvSpPr/>
          <p:nvPr/>
        </p:nvSpPr>
        <p:spPr>
          <a:xfrm>
            <a:off x="295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" name="object 10"/>
          <p:cNvSpPr/>
          <p:nvPr/>
        </p:nvSpPr>
        <p:spPr>
          <a:xfrm>
            <a:off x="302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" name="object 11"/>
          <p:cNvSpPr/>
          <p:nvPr/>
        </p:nvSpPr>
        <p:spPr>
          <a:xfrm>
            <a:off x="309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" name="object 12"/>
          <p:cNvSpPr/>
          <p:nvPr/>
        </p:nvSpPr>
        <p:spPr>
          <a:xfrm>
            <a:off x="3171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" name="object 13"/>
          <p:cNvSpPr/>
          <p:nvPr/>
        </p:nvSpPr>
        <p:spPr>
          <a:xfrm>
            <a:off x="323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" name="object 14"/>
          <p:cNvSpPr/>
          <p:nvPr/>
        </p:nvSpPr>
        <p:spPr>
          <a:xfrm>
            <a:off x="330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" name="object 15"/>
          <p:cNvSpPr/>
          <p:nvPr/>
        </p:nvSpPr>
        <p:spPr>
          <a:xfrm>
            <a:off x="338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" name="object 16"/>
          <p:cNvSpPr/>
          <p:nvPr/>
        </p:nvSpPr>
        <p:spPr>
          <a:xfrm>
            <a:off x="345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" name="object 17"/>
          <p:cNvSpPr/>
          <p:nvPr/>
        </p:nvSpPr>
        <p:spPr>
          <a:xfrm>
            <a:off x="352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" name="object 18"/>
          <p:cNvSpPr/>
          <p:nvPr/>
        </p:nvSpPr>
        <p:spPr>
          <a:xfrm>
            <a:off x="3600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" name="object 19"/>
          <p:cNvSpPr/>
          <p:nvPr/>
        </p:nvSpPr>
        <p:spPr>
          <a:xfrm>
            <a:off x="367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" name="object 20"/>
          <p:cNvSpPr/>
          <p:nvPr/>
        </p:nvSpPr>
        <p:spPr>
          <a:xfrm>
            <a:off x="374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" name="object 21"/>
          <p:cNvSpPr/>
          <p:nvPr/>
        </p:nvSpPr>
        <p:spPr>
          <a:xfrm>
            <a:off x="381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" name="object 22"/>
          <p:cNvSpPr/>
          <p:nvPr/>
        </p:nvSpPr>
        <p:spPr>
          <a:xfrm>
            <a:off x="388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" name="object 23"/>
          <p:cNvSpPr/>
          <p:nvPr/>
        </p:nvSpPr>
        <p:spPr>
          <a:xfrm>
            <a:off x="3956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" name="object 24"/>
          <p:cNvSpPr/>
          <p:nvPr/>
        </p:nvSpPr>
        <p:spPr>
          <a:xfrm>
            <a:off x="403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" name="object 25"/>
          <p:cNvSpPr/>
          <p:nvPr/>
        </p:nvSpPr>
        <p:spPr>
          <a:xfrm>
            <a:off x="410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" name="object 26"/>
          <p:cNvSpPr/>
          <p:nvPr/>
        </p:nvSpPr>
        <p:spPr>
          <a:xfrm>
            <a:off x="417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" name="object 27"/>
          <p:cNvSpPr/>
          <p:nvPr/>
        </p:nvSpPr>
        <p:spPr>
          <a:xfrm>
            <a:off x="4249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" name="object 28"/>
          <p:cNvSpPr/>
          <p:nvPr/>
        </p:nvSpPr>
        <p:spPr>
          <a:xfrm>
            <a:off x="432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" name="object 29"/>
          <p:cNvSpPr/>
          <p:nvPr/>
        </p:nvSpPr>
        <p:spPr>
          <a:xfrm>
            <a:off x="4386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" name="object 30"/>
          <p:cNvSpPr/>
          <p:nvPr/>
        </p:nvSpPr>
        <p:spPr>
          <a:xfrm>
            <a:off x="445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" name="object 31"/>
          <p:cNvSpPr/>
          <p:nvPr/>
        </p:nvSpPr>
        <p:spPr>
          <a:xfrm>
            <a:off x="453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" name="object 32"/>
          <p:cNvSpPr/>
          <p:nvPr/>
        </p:nvSpPr>
        <p:spPr>
          <a:xfrm>
            <a:off x="460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" name="object 33"/>
          <p:cNvSpPr/>
          <p:nvPr/>
        </p:nvSpPr>
        <p:spPr>
          <a:xfrm>
            <a:off x="4679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" name="object 34"/>
          <p:cNvSpPr/>
          <p:nvPr/>
        </p:nvSpPr>
        <p:spPr>
          <a:xfrm>
            <a:off x="475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" name="object 35"/>
          <p:cNvSpPr/>
          <p:nvPr/>
        </p:nvSpPr>
        <p:spPr>
          <a:xfrm>
            <a:off x="482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" name="object 36"/>
          <p:cNvSpPr/>
          <p:nvPr/>
        </p:nvSpPr>
        <p:spPr>
          <a:xfrm>
            <a:off x="489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" name="object 37"/>
          <p:cNvSpPr/>
          <p:nvPr/>
        </p:nvSpPr>
        <p:spPr>
          <a:xfrm>
            <a:off x="496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" name="object 38"/>
          <p:cNvSpPr/>
          <p:nvPr/>
        </p:nvSpPr>
        <p:spPr>
          <a:xfrm>
            <a:off x="5035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" name="object 39"/>
          <p:cNvSpPr/>
          <p:nvPr/>
        </p:nvSpPr>
        <p:spPr>
          <a:xfrm>
            <a:off x="510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" name="object 40"/>
          <p:cNvSpPr/>
          <p:nvPr/>
        </p:nvSpPr>
        <p:spPr>
          <a:xfrm>
            <a:off x="518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" name="object 41"/>
          <p:cNvSpPr/>
          <p:nvPr/>
        </p:nvSpPr>
        <p:spPr>
          <a:xfrm>
            <a:off x="525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" name="object 42"/>
          <p:cNvSpPr/>
          <p:nvPr/>
        </p:nvSpPr>
        <p:spPr>
          <a:xfrm>
            <a:off x="532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" name="object 43"/>
          <p:cNvSpPr/>
          <p:nvPr/>
        </p:nvSpPr>
        <p:spPr>
          <a:xfrm>
            <a:off x="540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" name="object 44"/>
          <p:cNvSpPr/>
          <p:nvPr/>
        </p:nvSpPr>
        <p:spPr>
          <a:xfrm>
            <a:off x="547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" name="object 45"/>
          <p:cNvSpPr/>
          <p:nvPr/>
        </p:nvSpPr>
        <p:spPr>
          <a:xfrm>
            <a:off x="553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" name="object 46"/>
          <p:cNvSpPr/>
          <p:nvPr/>
        </p:nvSpPr>
        <p:spPr>
          <a:xfrm>
            <a:off x="561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" name="object 47"/>
          <p:cNvSpPr/>
          <p:nvPr/>
        </p:nvSpPr>
        <p:spPr>
          <a:xfrm>
            <a:off x="568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" name="object 48"/>
          <p:cNvSpPr/>
          <p:nvPr/>
        </p:nvSpPr>
        <p:spPr>
          <a:xfrm>
            <a:off x="575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" name="object 49"/>
          <p:cNvSpPr/>
          <p:nvPr/>
        </p:nvSpPr>
        <p:spPr>
          <a:xfrm>
            <a:off x="583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" name="object 50"/>
          <p:cNvSpPr/>
          <p:nvPr/>
        </p:nvSpPr>
        <p:spPr>
          <a:xfrm>
            <a:off x="590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" name="object 51"/>
          <p:cNvSpPr/>
          <p:nvPr/>
        </p:nvSpPr>
        <p:spPr>
          <a:xfrm>
            <a:off x="5977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" name="object 52"/>
          <p:cNvSpPr/>
          <p:nvPr/>
        </p:nvSpPr>
        <p:spPr>
          <a:xfrm>
            <a:off x="6050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" name="object 53"/>
          <p:cNvSpPr/>
          <p:nvPr/>
        </p:nvSpPr>
        <p:spPr>
          <a:xfrm>
            <a:off x="611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" name="object 54"/>
          <p:cNvSpPr/>
          <p:nvPr/>
        </p:nvSpPr>
        <p:spPr>
          <a:xfrm>
            <a:off x="618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" name="object 55"/>
          <p:cNvSpPr/>
          <p:nvPr/>
        </p:nvSpPr>
        <p:spPr>
          <a:xfrm>
            <a:off x="625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" name="object 56"/>
          <p:cNvSpPr/>
          <p:nvPr/>
        </p:nvSpPr>
        <p:spPr>
          <a:xfrm>
            <a:off x="633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" name="object 57"/>
          <p:cNvSpPr/>
          <p:nvPr/>
        </p:nvSpPr>
        <p:spPr>
          <a:xfrm>
            <a:off x="640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" name="object 58"/>
          <p:cNvSpPr/>
          <p:nvPr/>
        </p:nvSpPr>
        <p:spPr>
          <a:xfrm>
            <a:off x="647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" name="object 59"/>
          <p:cNvSpPr/>
          <p:nvPr/>
        </p:nvSpPr>
        <p:spPr>
          <a:xfrm>
            <a:off x="6552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" name="object 60"/>
          <p:cNvSpPr/>
          <p:nvPr/>
        </p:nvSpPr>
        <p:spPr>
          <a:xfrm>
            <a:off x="662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" name="object 61"/>
          <p:cNvSpPr/>
          <p:nvPr/>
        </p:nvSpPr>
        <p:spPr>
          <a:xfrm>
            <a:off x="668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" name="object 62"/>
          <p:cNvSpPr/>
          <p:nvPr/>
        </p:nvSpPr>
        <p:spPr>
          <a:xfrm>
            <a:off x="6762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" name="object 63"/>
          <p:cNvSpPr/>
          <p:nvPr/>
        </p:nvSpPr>
        <p:spPr>
          <a:xfrm>
            <a:off x="6835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" name="object 64"/>
          <p:cNvSpPr/>
          <p:nvPr/>
        </p:nvSpPr>
        <p:spPr>
          <a:xfrm>
            <a:off x="690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" name="object 65"/>
          <p:cNvSpPr/>
          <p:nvPr/>
        </p:nvSpPr>
        <p:spPr>
          <a:xfrm>
            <a:off x="698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" name="object 66"/>
          <p:cNvSpPr/>
          <p:nvPr/>
        </p:nvSpPr>
        <p:spPr>
          <a:xfrm>
            <a:off x="7055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" name="object 67"/>
          <p:cNvSpPr/>
          <p:nvPr/>
        </p:nvSpPr>
        <p:spPr>
          <a:xfrm>
            <a:off x="7128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" name="object 68"/>
          <p:cNvSpPr/>
          <p:nvPr/>
        </p:nvSpPr>
        <p:spPr>
          <a:xfrm>
            <a:off x="720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" name="object 69"/>
          <p:cNvSpPr/>
          <p:nvPr/>
        </p:nvSpPr>
        <p:spPr>
          <a:xfrm>
            <a:off x="7264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" name="object 70"/>
          <p:cNvSpPr/>
          <p:nvPr/>
        </p:nvSpPr>
        <p:spPr>
          <a:xfrm>
            <a:off x="7338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" name="object 71"/>
          <p:cNvSpPr/>
          <p:nvPr/>
        </p:nvSpPr>
        <p:spPr>
          <a:xfrm>
            <a:off x="741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" name="object 72"/>
          <p:cNvSpPr/>
          <p:nvPr/>
        </p:nvSpPr>
        <p:spPr>
          <a:xfrm>
            <a:off x="748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" name="object 73"/>
          <p:cNvSpPr/>
          <p:nvPr/>
        </p:nvSpPr>
        <p:spPr>
          <a:xfrm>
            <a:off x="7557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" name="object 74"/>
          <p:cNvSpPr/>
          <p:nvPr/>
        </p:nvSpPr>
        <p:spPr>
          <a:xfrm>
            <a:off x="763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" name="object 75"/>
          <p:cNvSpPr/>
          <p:nvPr/>
        </p:nvSpPr>
        <p:spPr>
          <a:xfrm>
            <a:off x="770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" name="object 76"/>
          <p:cNvSpPr/>
          <p:nvPr/>
        </p:nvSpPr>
        <p:spPr>
          <a:xfrm>
            <a:off x="777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" name="object 77"/>
          <p:cNvSpPr/>
          <p:nvPr/>
        </p:nvSpPr>
        <p:spPr>
          <a:xfrm>
            <a:off x="78404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" name="object 78"/>
          <p:cNvSpPr/>
          <p:nvPr/>
        </p:nvSpPr>
        <p:spPr>
          <a:xfrm>
            <a:off x="7913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" name="object 79"/>
          <p:cNvSpPr/>
          <p:nvPr/>
        </p:nvSpPr>
        <p:spPr>
          <a:xfrm>
            <a:off x="798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" name="object 80"/>
          <p:cNvSpPr/>
          <p:nvPr/>
        </p:nvSpPr>
        <p:spPr>
          <a:xfrm>
            <a:off x="806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" name="object 81"/>
          <p:cNvSpPr/>
          <p:nvPr/>
        </p:nvSpPr>
        <p:spPr>
          <a:xfrm>
            <a:off x="813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" name="object 82"/>
          <p:cNvSpPr/>
          <p:nvPr/>
        </p:nvSpPr>
        <p:spPr>
          <a:xfrm>
            <a:off x="820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" name="object 83"/>
          <p:cNvSpPr/>
          <p:nvPr/>
        </p:nvSpPr>
        <p:spPr>
          <a:xfrm>
            <a:off x="828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" name="object 84"/>
          <p:cNvSpPr/>
          <p:nvPr/>
        </p:nvSpPr>
        <p:spPr>
          <a:xfrm>
            <a:off x="835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" name="object 85"/>
          <p:cNvSpPr/>
          <p:nvPr/>
        </p:nvSpPr>
        <p:spPr>
          <a:xfrm>
            <a:off x="841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" name="object 86"/>
          <p:cNvSpPr/>
          <p:nvPr/>
        </p:nvSpPr>
        <p:spPr>
          <a:xfrm>
            <a:off x="848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" name="object 87"/>
          <p:cNvSpPr/>
          <p:nvPr/>
        </p:nvSpPr>
        <p:spPr>
          <a:xfrm>
            <a:off x="856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" name="object 88"/>
          <p:cNvSpPr/>
          <p:nvPr/>
        </p:nvSpPr>
        <p:spPr>
          <a:xfrm>
            <a:off x="863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" name="object 89"/>
          <p:cNvSpPr/>
          <p:nvPr/>
        </p:nvSpPr>
        <p:spPr>
          <a:xfrm>
            <a:off x="870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" name="object 90"/>
          <p:cNvSpPr/>
          <p:nvPr/>
        </p:nvSpPr>
        <p:spPr>
          <a:xfrm>
            <a:off x="878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" name="object 91"/>
          <p:cNvSpPr/>
          <p:nvPr/>
        </p:nvSpPr>
        <p:spPr>
          <a:xfrm>
            <a:off x="885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" name="object 92"/>
          <p:cNvSpPr/>
          <p:nvPr/>
        </p:nvSpPr>
        <p:spPr>
          <a:xfrm>
            <a:off x="8929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" name="object 93"/>
          <p:cNvSpPr/>
          <p:nvPr/>
        </p:nvSpPr>
        <p:spPr>
          <a:xfrm>
            <a:off x="899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" name="object 94"/>
          <p:cNvSpPr/>
          <p:nvPr/>
        </p:nvSpPr>
        <p:spPr>
          <a:xfrm>
            <a:off x="906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" name="object 95"/>
          <p:cNvSpPr/>
          <p:nvPr/>
        </p:nvSpPr>
        <p:spPr>
          <a:xfrm>
            <a:off x="913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" name="object 96"/>
          <p:cNvSpPr/>
          <p:nvPr/>
        </p:nvSpPr>
        <p:spPr>
          <a:xfrm>
            <a:off x="921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" name="object 97"/>
          <p:cNvSpPr/>
          <p:nvPr/>
        </p:nvSpPr>
        <p:spPr>
          <a:xfrm>
            <a:off x="928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" name="object 98"/>
          <p:cNvSpPr/>
          <p:nvPr/>
        </p:nvSpPr>
        <p:spPr>
          <a:xfrm>
            <a:off x="935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" name="object 99"/>
          <p:cNvSpPr/>
          <p:nvPr/>
        </p:nvSpPr>
        <p:spPr>
          <a:xfrm>
            <a:off x="9431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" name="object 100"/>
          <p:cNvSpPr/>
          <p:nvPr/>
        </p:nvSpPr>
        <p:spPr>
          <a:xfrm>
            <a:off x="950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" name="object 101"/>
          <p:cNvSpPr/>
          <p:nvPr/>
        </p:nvSpPr>
        <p:spPr>
          <a:xfrm>
            <a:off x="956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" name="object 102"/>
          <p:cNvSpPr/>
          <p:nvPr/>
        </p:nvSpPr>
        <p:spPr>
          <a:xfrm>
            <a:off x="9640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" name="object 103"/>
          <p:cNvSpPr/>
          <p:nvPr/>
        </p:nvSpPr>
        <p:spPr>
          <a:xfrm>
            <a:off x="9714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" name="object 104"/>
          <p:cNvSpPr/>
          <p:nvPr/>
        </p:nvSpPr>
        <p:spPr>
          <a:xfrm>
            <a:off x="978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" name="object 105"/>
          <p:cNvSpPr/>
          <p:nvPr/>
        </p:nvSpPr>
        <p:spPr>
          <a:xfrm>
            <a:off x="986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" name="object 106"/>
          <p:cNvSpPr/>
          <p:nvPr/>
        </p:nvSpPr>
        <p:spPr>
          <a:xfrm>
            <a:off x="993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" name="object 107"/>
          <p:cNvSpPr/>
          <p:nvPr/>
        </p:nvSpPr>
        <p:spPr>
          <a:xfrm>
            <a:off x="10007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" name="object 108"/>
          <p:cNvSpPr/>
          <p:nvPr/>
        </p:nvSpPr>
        <p:spPr>
          <a:xfrm>
            <a:off x="1008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" name="object 109"/>
          <p:cNvSpPr/>
          <p:nvPr/>
        </p:nvSpPr>
        <p:spPr>
          <a:xfrm>
            <a:off x="10143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" name="object 110"/>
          <p:cNvSpPr/>
          <p:nvPr/>
        </p:nvSpPr>
        <p:spPr>
          <a:xfrm>
            <a:off x="10216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" name="object 111"/>
          <p:cNvSpPr/>
          <p:nvPr/>
        </p:nvSpPr>
        <p:spPr>
          <a:xfrm>
            <a:off x="1028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" name="object 112"/>
          <p:cNvSpPr/>
          <p:nvPr/>
        </p:nvSpPr>
        <p:spPr>
          <a:xfrm>
            <a:off x="1036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" name="object 113"/>
          <p:cNvSpPr/>
          <p:nvPr/>
        </p:nvSpPr>
        <p:spPr>
          <a:xfrm>
            <a:off x="10436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" name="object 114"/>
          <p:cNvSpPr/>
          <p:nvPr/>
        </p:nvSpPr>
        <p:spPr>
          <a:xfrm>
            <a:off x="10509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" name="object 115"/>
          <p:cNvSpPr/>
          <p:nvPr/>
        </p:nvSpPr>
        <p:spPr>
          <a:xfrm>
            <a:off x="1058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" name="object 116"/>
          <p:cNvSpPr/>
          <p:nvPr/>
        </p:nvSpPr>
        <p:spPr>
          <a:xfrm>
            <a:off x="1065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" name="object 117"/>
          <p:cNvSpPr/>
          <p:nvPr/>
        </p:nvSpPr>
        <p:spPr>
          <a:xfrm>
            <a:off x="107191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" name="object 118"/>
          <p:cNvSpPr/>
          <p:nvPr/>
        </p:nvSpPr>
        <p:spPr>
          <a:xfrm>
            <a:off x="10792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" name="object 119"/>
          <p:cNvSpPr/>
          <p:nvPr/>
        </p:nvSpPr>
        <p:spPr>
          <a:xfrm>
            <a:off x="1086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" name="object 120"/>
          <p:cNvSpPr/>
          <p:nvPr/>
        </p:nvSpPr>
        <p:spPr>
          <a:xfrm>
            <a:off x="1093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" name="object 121"/>
          <p:cNvSpPr/>
          <p:nvPr/>
        </p:nvSpPr>
        <p:spPr>
          <a:xfrm>
            <a:off x="1101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" name="object 122"/>
          <p:cNvSpPr/>
          <p:nvPr/>
        </p:nvSpPr>
        <p:spPr>
          <a:xfrm>
            <a:off x="1108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" name="object 123"/>
          <p:cNvSpPr/>
          <p:nvPr/>
        </p:nvSpPr>
        <p:spPr>
          <a:xfrm>
            <a:off x="1115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" name="object 124"/>
          <p:cNvSpPr/>
          <p:nvPr/>
        </p:nvSpPr>
        <p:spPr>
          <a:xfrm>
            <a:off x="1123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" name="object 125"/>
          <p:cNvSpPr/>
          <p:nvPr/>
        </p:nvSpPr>
        <p:spPr>
          <a:xfrm>
            <a:off x="1129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" name="object 126"/>
          <p:cNvSpPr/>
          <p:nvPr/>
        </p:nvSpPr>
        <p:spPr>
          <a:xfrm>
            <a:off x="1136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" name="object 127"/>
          <p:cNvSpPr/>
          <p:nvPr/>
        </p:nvSpPr>
        <p:spPr>
          <a:xfrm>
            <a:off x="1144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" name="object 128"/>
          <p:cNvSpPr/>
          <p:nvPr/>
        </p:nvSpPr>
        <p:spPr>
          <a:xfrm>
            <a:off x="1151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" name="object 129"/>
          <p:cNvSpPr/>
          <p:nvPr/>
        </p:nvSpPr>
        <p:spPr>
          <a:xfrm>
            <a:off x="1158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" name="object 130"/>
          <p:cNvSpPr/>
          <p:nvPr/>
        </p:nvSpPr>
        <p:spPr>
          <a:xfrm>
            <a:off x="1166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" name="object 131"/>
          <p:cNvSpPr/>
          <p:nvPr/>
        </p:nvSpPr>
        <p:spPr>
          <a:xfrm>
            <a:off x="1173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" name="object 132"/>
          <p:cNvSpPr/>
          <p:nvPr/>
        </p:nvSpPr>
        <p:spPr>
          <a:xfrm>
            <a:off x="11807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" name="object 133"/>
          <p:cNvSpPr/>
          <p:nvPr/>
        </p:nvSpPr>
        <p:spPr>
          <a:xfrm>
            <a:off x="1187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" name="object 134"/>
          <p:cNvSpPr/>
          <p:nvPr/>
        </p:nvSpPr>
        <p:spPr>
          <a:xfrm>
            <a:off x="1194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" name="object 135"/>
          <p:cNvSpPr/>
          <p:nvPr/>
        </p:nvSpPr>
        <p:spPr>
          <a:xfrm>
            <a:off x="1201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" name="object 136"/>
          <p:cNvSpPr/>
          <p:nvPr/>
        </p:nvSpPr>
        <p:spPr>
          <a:xfrm>
            <a:off x="1209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" name="object 137"/>
          <p:cNvSpPr/>
          <p:nvPr/>
        </p:nvSpPr>
        <p:spPr>
          <a:xfrm>
            <a:off x="1216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" name="object 138"/>
          <p:cNvSpPr/>
          <p:nvPr/>
        </p:nvSpPr>
        <p:spPr>
          <a:xfrm>
            <a:off x="12236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" name="object 139"/>
          <p:cNvSpPr/>
          <p:nvPr/>
        </p:nvSpPr>
        <p:spPr>
          <a:xfrm>
            <a:off x="1231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" name="object 140"/>
          <p:cNvSpPr/>
          <p:nvPr/>
        </p:nvSpPr>
        <p:spPr>
          <a:xfrm>
            <a:off x="1238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" name="object 141"/>
          <p:cNvSpPr/>
          <p:nvPr/>
        </p:nvSpPr>
        <p:spPr>
          <a:xfrm>
            <a:off x="1244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" name="object 142"/>
          <p:cNvSpPr/>
          <p:nvPr/>
        </p:nvSpPr>
        <p:spPr>
          <a:xfrm>
            <a:off x="1251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" name="object 143"/>
          <p:cNvSpPr/>
          <p:nvPr/>
        </p:nvSpPr>
        <p:spPr>
          <a:xfrm>
            <a:off x="12592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" name="object 144"/>
          <p:cNvSpPr/>
          <p:nvPr/>
        </p:nvSpPr>
        <p:spPr>
          <a:xfrm>
            <a:off x="1266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" name="object 145"/>
          <p:cNvSpPr/>
          <p:nvPr/>
        </p:nvSpPr>
        <p:spPr>
          <a:xfrm>
            <a:off x="1273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" name="object 146"/>
          <p:cNvSpPr/>
          <p:nvPr/>
        </p:nvSpPr>
        <p:spPr>
          <a:xfrm>
            <a:off x="1281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" name="object 147"/>
          <p:cNvSpPr/>
          <p:nvPr/>
        </p:nvSpPr>
        <p:spPr>
          <a:xfrm>
            <a:off x="12885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" name="object 148"/>
          <p:cNvSpPr/>
          <p:nvPr/>
        </p:nvSpPr>
        <p:spPr>
          <a:xfrm>
            <a:off x="1295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" name="object 149"/>
          <p:cNvSpPr/>
          <p:nvPr/>
        </p:nvSpPr>
        <p:spPr>
          <a:xfrm>
            <a:off x="13022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" name="object 150"/>
          <p:cNvSpPr/>
          <p:nvPr/>
        </p:nvSpPr>
        <p:spPr>
          <a:xfrm>
            <a:off x="1309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" name="object 151"/>
          <p:cNvSpPr/>
          <p:nvPr/>
        </p:nvSpPr>
        <p:spPr>
          <a:xfrm>
            <a:off x="1316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" name="object 152"/>
          <p:cNvSpPr/>
          <p:nvPr/>
        </p:nvSpPr>
        <p:spPr>
          <a:xfrm>
            <a:off x="1324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" name="object 153"/>
          <p:cNvSpPr/>
          <p:nvPr/>
        </p:nvSpPr>
        <p:spPr>
          <a:xfrm>
            <a:off x="13315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" name="object 154"/>
          <p:cNvSpPr/>
          <p:nvPr/>
        </p:nvSpPr>
        <p:spPr>
          <a:xfrm>
            <a:off x="1338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" name="object 155"/>
          <p:cNvSpPr/>
          <p:nvPr/>
        </p:nvSpPr>
        <p:spPr>
          <a:xfrm>
            <a:off x="1346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" name="object 156"/>
          <p:cNvSpPr/>
          <p:nvPr/>
        </p:nvSpPr>
        <p:spPr>
          <a:xfrm>
            <a:off x="1353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" name="object 157"/>
          <p:cNvSpPr/>
          <p:nvPr/>
        </p:nvSpPr>
        <p:spPr>
          <a:xfrm>
            <a:off x="1359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" name="object 158"/>
          <p:cNvSpPr/>
          <p:nvPr/>
        </p:nvSpPr>
        <p:spPr>
          <a:xfrm>
            <a:off x="13671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" name="object 159"/>
          <p:cNvSpPr/>
          <p:nvPr/>
        </p:nvSpPr>
        <p:spPr>
          <a:xfrm>
            <a:off x="1374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" name="object 160"/>
          <p:cNvSpPr/>
          <p:nvPr/>
        </p:nvSpPr>
        <p:spPr>
          <a:xfrm>
            <a:off x="13817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" name="object 161"/>
          <p:cNvSpPr/>
          <p:nvPr/>
        </p:nvSpPr>
        <p:spPr>
          <a:xfrm>
            <a:off x="1389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" name="object 162"/>
          <p:cNvSpPr/>
          <p:nvPr/>
        </p:nvSpPr>
        <p:spPr>
          <a:xfrm>
            <a:off x="1396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" name="object 163"/>
          <p:cNvSpPr/>
          <p:nvPr/>
        </p:nvSpPr>
        <p:spPr>
          <a:xfrm>
            <a:off x="1403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" name="object 164"/>
          <p:cNvSpPr/>
          <p:nvPr/>
        </p:nvSpPr>
        <p:spPr>
          <a:xfrm>
            <a:off x="1411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" name="object 165"/>
          <p:cNvSpPr/>
          <p:nvPr/>
        </p:nvSpPr>
        <p:spPr>
          <a:xfrm>
            <a:off x="1417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" name="object 166"/>
          <p:cNvSpPr/>
          <p:nvPr/>
        </p:nvSpPr>
        <p:spPr>
          <a:xfrm>
            <a:off x="1424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" name="object 167"/>
          <p:cNvSpPr/>
          <p:nvPr/>
        </p:nvSpPr>
        <p:spPr>
          <a:xfrm>
            <a:off x="1432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" name="object 168"/>
          <p:cNvSpPr/>
          <p:nvPr/>
        </p:nvSpPr>
        <p:spPr>
          <a:xfrm>
            <a:off x="1439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" name="object 169"/>
          <p:cNvSpPr/>
          <p:nvPr/>
        </p:nvSpPr>
        <p:spPr>
          <a:xfrm>
            <a:off x="1446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" name="object 170"/>
          <p:cNvSpPr/>
          <p:nvPr/>
        </p:nvSpPr>
        <p:spPr>
          <a:xfrm>
            <a:off x="1453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" name="object 171"/>
          <p:cNvSpPr/>
          <p:nvPr/>
        </p:nvSpPr>
        <p:spPr>
          <a:xfrm>
            <a:off x="1461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" name="object 172"/>
          <p:cNvSpPr/>
          <p:nvPr/>
        </p:nvSpPr>
        <p:spPr>
          <a:xfrm>
            <a:off x="14686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" name="object 173"/>
          <p:cNvSpPr/>
          <p:nvPr/>
        </p:nvSpPr>
        <p:spPr>
          <a:xfrm>
            <a:off x="1474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" name="object 174"/>
          <p:cNvSpPr/>
          <p:nvPr/>
        </p:nvSpPr>
        <p:spPr>
          <a:xfrm>
            <a:off x="1482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" name="object 175"/>
          <p:cNvSpPr/>
          <p:nvPr/>
        </p:nvSpPr>
        <p:spPr>
          <a:xfrm>
            <a:off x="1489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" name="object 176"/>
          <p:cNvSpPr/>
          <p:nvPr/>
        </p:nvSpPr>
        <p:spPr>
          <a:xfrm>
            <a:off x="1496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" name="object 177"/>
          <p:cNvSpPr/>
          <p:nvPr/>
        </p:nvSpPr>
        <p:spPr>
          <a:xfrm>
            <a:off x="1504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" name="object 178"/>
          <p:cNvSpPr/>
          <p:nvPr/>
        </p:nvSpPr>
        <p:spPr>
          <a:xfrm>
            <a:off x="1511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" name="object 179"/>
          <p:cNvSpPr/>
          <p:nvPr/>
        </p:nvSpPr>
        <p:spPr>
          <a:xfrm>
            <a:off x="1518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" name="object 180"/>
          <p:cNvSpPr/>
          <p:nvPr/>
        </p:nvSpPr>
        <p:spPr>
          <a:xfrm>
            <a:off x="1526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" name="object 181"/>
          <p:cNvSpPr/>
          <p:nvPr/>
        </p:nvSpPr>
        <p:spPr>
          <a:xfrm>
            <a:off x="1532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" name="object 182"/>
          <p:cNvSpPr/>
          <p:nvPr/>
        </p:nvSpPr>
        <p:spPr>
          <a:xfrm>
            <a:off x="1539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" name="object 183"/>
          <p:cNvSpPr/>
          <p:nvPr/>
        </p:nvSpPr>
        <p:spPr>
          <a:xfrm>
            <a:off x="15471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" name="object 184"/>
          <p:cNvSpPr/>
          <p:nvPr/>
        </p:nvSpPr>
        <p:spPr>
          <a:xfrm>
            <a:off x="1554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" name="object 185"/>
          <p:cNvSpPr/>
          <p:nvPr/>
        </p:nvSpPr>
        <p:spPr>
          <a:xfrm>
            <a:off x="1561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" name="object 186"/>
          <p:cNvSpPr/>
          <p:nvPr/>
        </p:nvSpPr>
        <p:spPr>
          <a:xfrm>
            <a:off x="1569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7" name="object 187"/>
          <p:cNvSpPr/>
          <p:nvPr/>
        </p:nvSpPr>
        <p:spPr>
          <a:xfrm>
            <a:off x="15764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8" name="object 188"/>
          <p:cNvSpPr/>
          <p:nvPr/>
        </p:nvSpPr>
        <p:spPr>
          <a:xfrm>
            <a:off x="1583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9" name="object 189"/>
          <p:cNvSpPr/>
          <p:nvPr/>
        </p:nvSpPr>
        <p:spPr>
          <a:xfrm>
            <a:off x="15900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0" name="object 190"/>
          <p:cNvSpPr/>
          <p:nvPr/>
        </p:nvSpPr>
        <p:spPr>
          <a:xfrm>
            <a:off x="1597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1" name="object 191"/>
          <p:cNvSpPr/>
          <p:nvPr/>
        </p:nvSpPr>
        <p:spPr>
          <a:xfrm>
            <a:off x="1604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2" name="object 192"/>
          <p:cNvSpPr/>
          <p:nvPr/>
        </p:nvSpPr>
        <p:spPr>
          <a:xfrm>
            <a:off x="1612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3" name="object 193"/>
          <p:cNvSpPr/>
          <p:nvPr/>
        </p:nvSpPr>
        <p:spPr>
          <a:xfrm>
            <a:off x="16193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4" name="object 194"/>
          <p:cNvSpPr/>
          <p:nvPr/>
        </p:nvSpPr>
        <p:spPr>
          <a:xfrm>
            <a:off x="1626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5" name="object 195"/>
          <p:cNvSpPr/>
          <p:nvPr/>
        </p:nvSpPr>
        <p:spPr>
          <a:xfrm>
            <a:off x="1634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6" name="object 196"/>
          <p:cNvSpPr/>
          <p:nvPr/>
        </p:nvSpPr>
        <p:spPr>
          <a:xfrm>
            <a:off x="1641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7" name="object 197"/>
          <p:cNvSpPr/>
          <p:nvPr/>
        </p:nvSpPr>
        <p:spPr>
          <a:xfrm>
            <a:off x="1647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8" name="object 198"/>
          <p:cNvSpPr/>
          <p:nvPr/>
        </p:nvSpPr>
        <p:spPr>
          <a:xfrm>
            <a:off x="16549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9" name="object 199"/>
          <p:cNvSpPr/>
          <p:nvPr/>
        </p:nvSpPr>
        <p:spPr>
          <a:xfrm>
            <a:off x="1662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0" name="object 200"/>
          <p:cNvSpPr/>
          <p:nvPr/>
        </p:nvSpPr>
        <p:spPr>
          <a:xfrm>
            <a:off x="16696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1" name="object 201"/>
          <p:cNvSpPr/>
          <p:nvPr/>
        </p:nvSpPr>
        <p:spPr>
          <a:xfrm>
            <a:off x="16769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2" name="object 202"/>
          <p:cNvSpPr/>
          <p:nvPr/>
        </p:nvSpPr>
        <p:spPr>
          <a:xfrm>
            <a:off x="1684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3" name="object 203"/>
          <p:cNvSpPr/>
          <p:nvPr/>
        </p:nvSpPr>
        <p:spPr>
          <a:xfrm>
            <a:off x="1691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4" name="object 204"/>
          <p:cNvSpPr/>
          <p:nvPr/>
        </p:nvSpPr>
        <p:spPr>
          <a:xfrm>
            <a:off x="16989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5" name="object 205"/>
          <p:cNvSpPr/>
          <p:nvPr/>
        </p:nvSpPr>
        <p:spPr>
          <a:xfrm>
            <a:off x="1705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6" name="object 206"/>
          <p:cNvSpPr/>
          <p:nvPr/>
        </p:nvSpPr>
        <p:spPr>
          <a:xfrm>
            <a:off x="1712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7" name="object 207"/>
          <p:cNvSpPr/>
          <p:nvPr/>
        </p:nvSpPr>
        <p:spPr>
          <a:xfrm>
            <a:off x="1719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8" name="object 208"/>
          <p:cNvSpPr/>
          <p:nvPr/>
        </p:nvSpPr>
        <p:spPr>
          <a:xfrm>
            <a:off x="1727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9" name="object 209"/>
          <p:cNvSpPr/>
          <p:nvPr/>
        </p:nvSpPr>
        <p:spPr>
          <a:xfrm>
            <a:off x="1734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0" name="object 210"/>
          <p:cNvSpPr/>
          <p:nvPr/>
        </p:nvSpPr>
        <p:spPr>
          <a:xfrm>
            <a:off x="1741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1" name="object 211"/>
          <p:cNvSpPr/>
          <p:nvPr/>
        </p:nvSpPr>
        <p:spPr>
          <a:xfrm>
            <a:off x="1749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2" name="object 212"/>
          <p:cNvSpPr/>
          <p:nvPr/>
        </p:nvSpPr>
        <p:spPr>
          <a:xfrm>
            <a:off x="17565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3" name="object 213"/>
          <p:cNvSpPr/>
          <p:nvPr/>
        </p:nvSpPr>
        <p:spPr>
          <a:xfrm>
            <a:off x="1762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4" name="object 214"/>
          <p:cNvSpPr/>
          <p:nvPr/>
        </p:nvSpPr>
        <p:spPr>
          <a:xfrm>
            <a:off x="1770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5" name="object 215"/>
          <p:cNvSpPr/>
          <p:nvPr/>
        </p:nvSpPr>
        <p:spPr>
          <a:xfrm>
            <a:off x="17774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6" name="object 216"/>
          <p:cNvSpPr/>
          <p:nvPr/>
        </p:nvSpPr>
        <p:spPr>
          <a:xfrm>
            <a:off x="17847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7" name="object 217"/>
          <p:cNvSpPr/>
          <p:nvPr/>
        </p:nvSpPr>
        <p:spPr>
          <a:xfrm>
            <a:off x="1792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8" name="object 218"/>
          <p:cNvSpPr/>
          <p:nvPr/>
        </p:nvSpPr>
        <p:spPr>
          <a:xfrm>
            <a:off x="1799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9" name="object 219"/>
          <p:cNvSpPr/>
          <p:nvPr/>
        </p:nvSpPr>
        <p:spPr>
          <a:xfrm>
            <a:off x="1806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0" name="object 220"/>
          <p:cNvSpPr/>
          <p:nvPr/>
        </p:nvSpPr>
        <p:spPr>
          <a:xfrm>
            <a:off x="1814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1" name="object 221"/>
          <p:cNvSpPr/>
          <p:nvPr/>
        </p:nvSpPr>
        <p:spPr>
          <a:xfrm>
            <a:off x="1820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2" name="object 222"/>
          <p:cNvSpPr/>
          <p:nvPr/>
        </p:nvSpPr>
        <p:spPr>
          <a:xfrm>
            <a:off x="1827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3" name="object 223"/>
          <p:cNvSpPr/>
          <p:nvPr/>
        </p:nvSpPr>
        <p:spPr>
          <a:xfrm>
            <a:off x="18350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4" name="object 224"/>
          <p:cNvSpPr/>
          <p:nvPr/>
        </p:nvSpPr>
        <p:spPr>
          <a:xfrm>
            <a:off x="1842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5" name="object 225"/>
          <p:cNvSpPr/>
          <p:nvPr/>
        </p:nvSpPr>
        <p:spPr>
          <a:xfrm>
            <a:off x="1849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6" name="object 226"/>
          <p:cNvSpPr/>
          <p:nvPr/>
        </p:nvSpPr>
        <p:spPr>
          <a:xfrm>
            <a:off x="1857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7" name="object 227"/>
          <p:cNvSpPr/>
          <p:nvPr/>
        </p:nvSpPr>
        <p:spPr>
          <a:xfrm>
            <a:off x="18643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8" name="object 228"/>
          <p:cNvSpPr/>
          <p:nvPr/>
        </p:nvSpPr>
        <p:spPr>
          <a:xfrm>
            <a:off x="1871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9" name="object 229"/>
          <p:cNvSpPr/>
          <p:nvPr/>
        </p:nvSpPr>
        <p:spPr>
          <a:xfrm>
            <a:off x="18779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0" name="object 230"/>
          <p:cNvSpPr/>
          <p:nvPr/>
        </p:nvSpPr>
        <p:spPr>
          <a:xfrm>
            <a:off x="1885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1" name="object 231"/>
          <p:cNvSpPr/>
          <p:nvPr/>
        </p:nvSpPr>
        <p:spPr>
          <a:xfrm>
            <a:off x="1892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2" name="object 232"/>
          <p:cNvSpPr/>
          <p:nvPr/>
        </p:nvSpPr>
        <p:spPr>
          <a:xfrm>
            <a:off x="1899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3" name="object 233"/>
          <p:cNvSpPr/>
          <p:nvPr/>
        </p:nvSpPr>
        <p:spPr>
          <a:xfrm>
            <a:off x="19072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4" name="object 234"/>
          <p:cNvSpPr/>
          <p:nvPr/>
        </p:nvSpPr>
        <p:spPr>
          <a:xfrm>
            <a:off x="1914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5" name="object 235"/>
          <p:cNvSpPr/>
          <p:nvPr/>
        </p:nvSpPr>
        <p:spPr>
          <a:xfrm>
            <a:off x="1921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6" name="object 236"/>
          <p:cNvSpPr/>
          <p:nvPr/>
        </p:nvSpPr>
        <p:spPr>
          <a:xfrm>
            <a:off x="1929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7" name="object 237"/>
          <p:cNvSpPr/>
          <p:nvPr/>
        </p:nvSpPr>
        <p:spPr>
          <a:xfrm>
            <a:off x="1935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8" name="object 238"/>
          <p:cNvSpPr/>
          <p:nvPr/>
        </p:nvSpPr>
        <p:spPr>
          <a:xfrm>
            <a:off x="19428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9" name="object 239"/>
          <p:cNvSpPr/>
          <p:nvPr/>
        </p:nvSpPr>
        <p:spPr>
          <a:xfrm>
            <a:off x="1950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0" name="object 240"/>
          <p:cNvSpPr/>
          <p:nvPr/>
        </p:nvSpPr>
        <p:spPr>
          <a:xfrm>
            <a:off x="19574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1" name="object 241"/>
          <p:cNvSpPr/>
          <p:nvPr/>
        </p:nvSpPr>
        <p:spPr>
          <a:xfrm>
            <a:off x="1964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2" name="object 242"/>
          <p:cNvSpPr/>
          <p:nvPr/>
        </p:nvSpPr>
        <p:spPr>
          <a:xfrm>
            <a:off x="1972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3" name="object 243"/>
          <p:cNvSpPr/>
          <p:nvPr/>
        </p:nvSpPr>
        <p:spPr>
          <a:xfrm>
            <a:off x="1979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4" name="object 244"/>
          <p:cNvSpPr/>
          <p:nvPr/>
        </p:nvSpPr>
        <p:spPr>
          <a:xfrm>
            <a:off x="1986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5" name="object 245"/>
          <p:cNvSpPr/>
          <p:nvPr/>
        </p:nvSpPr>
        <p:spPr>
          <a:xfrm>
            <a:off x="1993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6" name="object 246"/>
          <p:cNvSpPr/>
          <p:nvPr/>
        </p:nvSpPr>
        <p:spPr>
          <a:xfrm>
            <a:off x="2000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7" name="object 247"/>
          <p:cNvSpPr/>
          <p:nvPr/>
        </p:nvSpPr>
        <p:spPr>
          <a:xfrm>
            <a:off x="2007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8" name="object 248"/>
          <p:cNvSpPr/>
          <p:nvPr/>
        </p:nvSpPr>
        <p:spPr>
          <a:xfrm>
            <a:off x="2015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9" name="object 249"/>
          <p:cNvSpPr/>
          <p:nvPr/>
        </p:nvSpPr>
        <p:spPr>
          <a:xfrm>
            <a:off x="2022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0" name="object 250"/>
          <p:cNvSpPr/>
          <p:nvPr/>
        </p:nvSpPr>
        <p:spPr>
          <a:xfrm>
            <a:off x="2029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1" name="object 251"/>
          <p:cNvSpPr/>
          <p:nvPr/>
        </p:nvSpPr>
        <p:spPr>
          <a:xfrm>
            <a:off x="2037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2" name="object 252"/>
          <p:cNvSpPr/>
          <p:nvPr/>
        </p:nvSpPr>
        <p:spPr>
          <a:xfrm>
            <a:off x="20443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3" name="object 253"/>
          <p:cNvSpPr/>
          <p:nvPr/>
        </p:nvSpPr>
        <p:spPr>
          <a:xfrm>
            <a:off x="2050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4" name="object 254"/>
          <p:cNvSpPr/>
          <p:nvPr/>
        </p:nvSpPr>
        <p:spPr>
          <a:xfrm>
            <a:off x="2057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5" name="object 255"/>
          <p:cNvSpPr/>
          <p:nvPr/>
        </p:nvSpPr>
        <p:spPr>
          <a:xfrm>
            <a:off x="2065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6" name="object 256"/>
          <p:cNvSpPr/>
          <p:nvPr/>
        </p:nvSpPr>
        <p:spPr>
          <a:xfrm>
            <a:off x="2072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7" name="object 257"/>
          <p:cNvSpPr/>
          <p:nvPr/>
        </p:nvSpPr>
        <p:spPr>
          <a:xfrm>
            <a:off x="2079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8" name="object 258"/>
          <p:cNvSpPr/>
          <p:nvPr/>
        </p:nvSpPr>
        <p:spPr>
          <a:xfrm>
            <a:off x="20872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9" name="object 259"/>
          <p:cNvSpPr/>
          <p:nvPr/>
        </p:nvSpPr>
        <p:spPr>
          <a:xfrm>
            <a:off x="2094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0" name="object 260"/>
          <p:cNvSpPr/>
          <p:nvPr/>
        </p:nvSpPr>
        <p:spPr>
          <a:xfrm>
            <a:off x="2101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1" name="object 261"/>
          <p:cNvSpPr/>
          <p:nvPr/>
        </p:nvSpPr>
        <p:spPr>
          <a:xfrm>
            <a:off x="2108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2" name="object 262"/>
          <p:cNvSpPr/>
          <p:nvPr/>
        </p:nvSpPr>
        <p:spPr>
          <a:xfrm>
            <a:off x="2115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3" name="object 263"/>
          <p:cNvSpPr/>
          <p:nvPr/>
        </p:nvSpPr>
        <p:spPr>
          <a:xfrm>
            <a:off x="21228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4" name="object 264"/>
          <p:cNvSpPr/>
          <p:nvPr/>
        </p:nvSpPr>
        <p:spPr>
          <a:xfrm>
            <a:off x="2130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5" name="object 265"/>
          <p:cNvSpPr/>
          <p:nvPr/>
        </p:nvSpPr>
        <p:spPr>
          <a:xfrm>
            <a:off x="2137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6" name="object 266"/>
          <p:cNvSpPr/>
          <p:nvPr/>
        </p:nvSpPr>
        <p:spPr>
          <a:xfrm>
            <a:off x="2144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7" name="object 267"/>
          <p:cNvSpPr/>
          <p:nvPr/>
        </p:nvSpPr>
        <p:spPr>
          <a:xfrm>
            <a:off x="21521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8" name="object 268"/>
          <p:cNvSpPr/>
          <p:nvPr/>
        </p:nvSpPr>
        <p:spPr>
          <a:xfrm>
            <a:off x="2159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9" name="object 269"/>
          <p:cNvSpPr/>
          <p:nvPr/>
        </p:nvSpPr>
        <p:spPr>
          <a:xfrm>
            <a:off x="21658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0" name="object 270"/>
          <p:cNvSpPr/>
          <p:nvPr/>
        </p:nvSpPr>
        <p:spPr>
          <a:xfrm>
            <a:off x="2173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1" name="object 271"/>
          <p:cNvSpPr/>
          <p:nvPr/>
        </p:nvSpPr>
        <p:spPr>
          <a:xfrm>
            <a:off x="2180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2" name="object 272"/>
          <p:cNvSpPr/>
          <p:nvPr/>
        </p:nvSpPr>
        <p:spPr>
          <a:xfrm>
            <a:off x="2187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3" name="object 273"/>
          <p:cNvSpPr/>
          <p:nvPr/>
        </p:nvSpPr>
        <p:spPr>
          <a:xfrm>
            <a:off x="21951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4" name="object 274"/>
          <p:cNvSpPr/>
          <p:nvPr/>
        </p:nvSpPr>
        <p:spPr>
          <a:xfrm>
            <a:off x="2202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5" name="object 275"/>
          <p:cNvSpPr/>
          <p:nvPr/>
        </p:nvSpPr>
        <p:spPr>
          <a:xfrm>
            <a:off x="2209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6" name="object 276"/>
          <p:cNvSpPr/>
          <p:nvPr/>
        </p:nvSpPr>
        <p:spPr>
          <a:xfrm>
            <a:off x="2217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7" name="object 277"/>
          <p:cNvSpPr/>
          <p:nvPr/>
        </p:nvSpPr>
        <p:spPr>
          <a:xfrm>
            <a:off x="2223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8" name="object 278"/>
          <p:cNvSpPr/>
          <p:nvPr/>
        </p:nvSpPr>
        <p:spPr>
          <a:xfrm>
            <a:off x="22307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9" name="object 279"/>
          <p:cNvSpPr/>
          <p:nvPr/>
        </p:nvSpPr>
        <p:spPr>
          <a:xfrm>
            <a:off x="2238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0" name="object 280"/>
          <p:cNvSpPr/>
          <p:nvPr/>
        </p:nvSpPr>
        <p:spPr>
          <a:xfrm>
            <a:off x="22453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1" name="object 281"/>
          <p:cNvSpPr/>
          <p:nvPr/>
        </p:nvSpPr>
        <p:spPr>
          <a:xfrm>
            <a:off x="2252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2" name="object 282"/>
          <p:cNvSpPr/>
          <p:nvPr/>
        </p:nvSpPr>
        <p:spPr>
          <a:xfrm>
            <a:off x="2260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3" name="object 283"/>
          <p:cNvSpPr/>
          <p:nvPr/>
        </p:nvSpPr>
        <p:spPr>
          <a:xfrm>
            <a:off x="2267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4" name="object 284"/>
          <p:cNvSpPr/>
          <p:nvPr/>
        </p:nvSpPr>
        <p:spPr>
          <a:xfrm>
            <a:off x="2274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5" name="object 285"/>
          <p:cNvSpPr/>
          <p:nvPr/>
        </p:nvSpPr>
        <p:spPr>
          <a:xfrm>
            <a:off x="2280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6" name="object 286"/>
          <p:cNvSpPr/>
          <p:nvPr/>
        </p:nvSpPr>
        <p:spPr>
          <a:xfrm>
            <a:off x="2288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7" name="object 287"/>
          <p:cNvSpPr/>
          <p:nvPr/>
        </p:nvSpPr>
        <p:spPr>
          <a:xfrm>
            <a:off x="2295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8" name="object 288"/>
          <p:cNvSpPr/>
          <p:nvPr/>
        </p:nvSpPr>
        <p:spPr>
          <a:xfrm>
            <a:off x="2302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9" name="object 289"/>
          <p:cNvSpPr/>
          <p:nvPr/>
        </p:nvSpPr>
        <p:spPr>
          <a:xfrm>
            <a:off x="2310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0" name="object 290"/>
          <p:cNvSpPr/>
          <p:nvPr/>
        </p:nvSpPr>
        <p:spPr>
          <a:xfrm>
            <a:off x="2317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1" name="object 291"/>
          <p:cNvSpPr/>
          <p:nvPr/>
        </p:nvSpPr>
        <p:spPr>
          <a:xfrm>
            <a:off x="23249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2" name="object 292"/>
          <p:cNvSpPr/>
          <p:nvPr/>
        </p:nvSpPr>
        <p:spPr>
          <a:xfrm>
            <a:off x="2332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3" name="object 293"/>
          <p:cNvSpPr/>
          <p:nvPr/>
        </p:nvSpPr>
        <p:spPr>
          <a:xfrm>
            <a:off x="2338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4" name="object 294"/>
          <p:cNvSpPr/>
          <p:nvPr/>
        </p:nvSpPr>
        <p:spPr>
          <a:xfrm>
            <a:off x="2345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5" name="object 295"/>
          <p:cNvSpPr/>
          <p:nvPr/>
        </p:nvSpPr>
        <p:spPr>
          <a:xfrm>
            <a:off x="2353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6" name="object 296"/>
          <p:cNvSpPr/>
          <p:nvPr/>
        </p:nvSpPr>
        <p:spPr>
          <a:xfrm>
            <a:off x="2360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7" name="object 297"/>
          <p:cNvSpPr/>
          <p:nvPr/>
        </p:nvSpPr>
        <p:spPr>
          <a:xfrm>
            <a:off x="2367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8" name="object 298"/>
          <p:cNvSpPr/>
          <p:nvPr/>
        </p:nvSpPr>
        <p:spPr>
          <a:xfrm>
            <a:off x="2375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9" name="object 299"/>
          <p:cNvSpPr/>
          <p:nvPr/>
        </p:nvSpPr>
        <p:spPr>
          <a:xfrm>
            <a:off x="2382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0" name="object 300"/>
          <p:cNvSpPr/>
          <p:nvPr/>
        </p:nvSpPr>
        <p:spPr>
          <a:xfrm>
            <a:off x="2389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1" name="object 301"/>
          <p:cNvSpPr/>
          <p:nvPr/>
        </p:nvSpPr>
        <p:spPr>
          <a:xfrm>
            <a:off x="2396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2" name="object 302"/>
          <p:cNvSpPr/>
          <p:nvPr/>
        </p:nvSpPr>
        <p:spPr>
          <a:xfrm>
            <a:off x="24034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3" name="object 303"/>
          <p:cNvSpPr/>
          <p:nvPr/>
        </p:nvSpPr>
        <p:spPr>
          <a:xfrm>
            <a:off x="2410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4" name="object 304"/>
          <p:cNvSpPr/>
          <p:nvPr/>
        </p:nvSpPr>
        <p:spPr>
          <a:xfrm>
            <a:off x="2418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5" name="object 305"/>
          <p:cNvSpPr/>
          <p:nvPr/>
        </p:nvSpPr>
        <p:spPr>
          <a:xfrm>
            <a:off x="2425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6" name="object 306"/>
          <p:cNvSpPr/>
          <p:nvPr/>
        </p:nvSpPr>
        <p:spPr>
          <a:xfrm>
            <a:off x="2432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7" name="object 307"/>
          <p:cNvSpPr/>
          <p:nvPr/>
        </p:nvSpPr>
        <p:spPr>
          <a:xfrm>
            <a:off x="24400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8" name="object 308"/>
          <p:cNvSpPr/>
          <p:nvPr/>
        </p:nvSpPr>
        <p:spPr>
          <a:xfrm>
            <a:off x="2447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9" name="object 309"/>
          <p:cNvSpPr/>
          <p:nvPr/>
        </p:nvSpPr>
        <p:spPr>
          <a:xfrm>
            <a:off x="24536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0" name="object 310"/>
          <p:cNvSpPr/>
          <p:nvPr/>
        </p:nvSpPr>
        <p:spPr>
          <a:xfrm>
            <a:off x="2461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1" name="object 311"/>
          <p:cNvSpPr/>
          <p:nvPr/>
        </p:nvSpPr>
        <p:spPr>
          <a:xfrm>
            <a:off x="2468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2" name="object 312"/>
          <p:cNvSpPr/>
          <p:nvPr/>
        </p:nvSpPr>
        <p:spPr>
          <a:xfrm>
            <a:off x="2475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3" name="object 313"/>
          <p:cNvSpPr/>
          <p:nvPr/>
        </p:nvSpPr>
        <p:spPr>
          <a:xfrm>
            <a:off x="2482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4" name="object 314"/>
          <p:cNvSpPr/>
          <p:nvPr/>
        </p:nvSpPr>
        <p:spPr>
          <a:xfrm>
            <a:off x="2490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5" name="object 315"/>
          <p:cNvSpPr/>
          <p:nvPr/>
        </p:nvSpPr>
        <p:spPr>
          <a:xfrm>
            <a:off x="2497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6" name="object 316"/>
          <p:cNvSpPr/>
          <p:nvPr/>
        </p:nvSpPr>
        <p:spPr>
          <a:xfrm>
            <a:off x="2504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7" name="object 317"/>
          <p:cNvSpPr/>
          <p:nvPr/>
        </p:nvSpPr>
        <p:spPr>
          <a:xfrm>
            <a:off x="2511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8" name="object 318"/>
          <p:cNvSpPr/>
          <p:nvPr/>
        </p:nvSpPr>
        <p:spPr>
          <a:xfrm>
            <a:off x="25185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9" name="object 319"/>
          <p:cNvSpPr/>
          <p:nvPr/>
        </p:nvSpPr>
        <p:spPr>
          <a:xfrm>
            <a:off x="2525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0" name="object 320"/>
          <p:cNvSpPr/>
          <p:nvPr/>
        </p:nvSpPr>
        <p:spPr>
          <a:xfrm>
            <a:off x="25332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1" name="object 321"/>
          <p:cNvSpPr/>
          <p:nvPr/>
        </p:nvSpPr>
        <p:spPr>
          <a:xfrm>
            <a:off x="2540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2" name="object 322"/>
          <p:cNvSpPr/>
          <p:nvPr/>
        </p:nvSpPr>
        <p:spPr>
          <a:xfrm>
            <a:off x="2547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3" name="object 323"/>
          <p:cNvSpPr/>
          <p:nvPr/>
        </p:nvSpPr>
        <p:spPr>
          <a:xfrm>
            <a:off x="2555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4" name="object 324"/>
          <p:cNvSpPr/>
          <p:nvPr/>
        </p:nvSpPr>
        <p:spPr>
          <a:xfrm>
            <a:off x="2562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5" name="object 325"/>
          <p:cNvSpPr/>
          <p:nvPr/>
        </p:nvSpPr>
        <p:spPr>
          <a:xfrm>
            <a:off x="2568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6" name="object 326"/>
          <p:cNvSpPr/>
          <p:nvPr/>
        </p:nvSpPr>
        <p:spPr>
          <a:xfrm>
            <a:off x="2576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7" name="object 327"/>
          <p:cNvSpPr/>
          <p:nvPr/>
        </p:nvSpPr>
        <p:spPr>
          <a:xfrm>
            <a:off x="2583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8" name="object 328"/>
          <p:cNvSpPr/>
          <p:nvPr/>
        </p:nvSpPr>
        <p:spPr>
          <a:xfrm>
            <a:off x="2590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9" name="object 329"/>
          <p:cNvSpPr/>
          <p:nvPr/>
        </p:nvSpPr>
        <p:spPr>
          <a:xfrm>
            <a:off x="2598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0" name="object 330"/>
          <p:cNvSpPr/>
          <p:nvPr/>
        </p:nvSpPr>
        <p:spPr>
          <a:xfrm>
            <a:off x="2605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1" name="object 331"/>
          <p:cNvSpPr/>
          <p:nvPr/>
        </p:nvSpPr>
        <p:spPr>
          <a:xfrm>
            <a:off x="2612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2" name="object 332"/>
          <p:cNvSpPr/>
          <p:nvPr/>
        </p:nvSpPr>
        <p:spPr>
          <a:xfrm>
            <a:off x="2620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3" name="object 333"/>
          <p:cNvSpPr/>
          <p:nvPr/>
        </p:nvSpPr>
        <p:spPr>
          <a:xfrm>
            <a:off x="2626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4" name="object 334"/>
          <p:cNvSpPr/>
          <p:nvPr/>
        </p:nvSpPr>
        <p:spPr>
          <a:xfrm>
            <a:off x="2633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5" name="object 335"/>
          <p:cNvSpPr/>
          <p:nvPr/>
        </p:nvSpPr>
        <p:spPr>
          <a:xfrm>
            <a:off x="2641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6" name="object 336"/>
          <p:cNvSpPr/>
          <p:nvPr/>
        </p:nvSpPr>
        <p:spPr>
          <a:xfrm>
            <a:off x="26483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7" name="object 337"/>
          <p:cNvSpPr/>
          <p:nvPr/>
        </p:nvSpPr>
        <p:spPr>
          <a:xfrm>
            <a:off x="2655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8" name="object 338"/>
          <p:cNvSpPr/>
          <p:nvPr/>
        </p:nvSpPr>
        <p:spPr>
          <a:xfrm>
            <a:off x="2663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9" name="object 339"/>
          <p:cNvSpPr/>
          <p:nvPr/>
        </p:nvSpPr>
        <p:spPr>
          <a:xfrm>
            <a:off x="2670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0" name="object 340"/>
          <p:cNvSpPr/>
          <p:nvPr/>
        </p:nvSpPr>
        <p:spPr>
          <a:xfrm>
            <a:off x="2677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1" name="object 341"/>
          <p:cNvSpPr/>
          <p:nvPr/>
        </p:nvSpPr>
        <p:spPr>
          <a:xfrm>
            <a:off x="2683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2" name="object 342"/>
          <p:cNvSpPr/>
          <p:nvPr/>
        </p:nvSpPr>
        <p:spPr>
          <a:xfrm>
            <a:off x="26912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3" name="object 343"/>
          <p:cNvSpPr/>
          <p:nvPr/>
        </p:nvSpPr>
        <p:spPr>
          <a:xfrm>
            <a:off x="2698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4" name="object 344"/>
          <p:cNvSpPr/>
          <p:nvPr/>
        </p:nvSpPr>
        <p:spPr>
          <a:xfrm>
            <a:off x="2705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5" name="object 345"/>
          <p:cNvSpPr/>
          <p:nvPr/>
        </p:nvSpPr>
        <p:spPr>
          <a:xfrm>
            <a:off x="2713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6" name="object 346"/>
          <p:cNvSpPr/>
          <p:nvPr/>
        </p:nvSpPr>
        <p:spPr>
          <a:xfrm>
            <a:off x="2720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7" name="object 347"/>
          <p:cNvSpPr/>
          <p:nvPr/>
        </p:nvSpPr>
        <p:spPr>
          <a:xfrm>
            <a:off x="27279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8" name="object 348"/>
          <p:cNvSpPr/>
          <p:nvPr/>
        </p:nvSpPr>
        <p:spPr>
          <a:xfrm>
            <a:off x="2735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9" name="object 349"/>
          <p:cNvSpPr/>
          <p:nvPr/>
        </p:nvSpPr>
        <p:spPr>
          <a:xfrm>
            <a:off x="27415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0" name="object 350"/>
          <p:cNvSpPr/>
          <p:nvPr/>
        </p:nvSpPr>
        <p:spPr>
          <a:xfrm>
            <a:off x="2748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1" name="object 351"/>
          <p:cNvSpPr/>
          <p:nvPr/>
        </p:nvSpPr>
        <p:spPr>
          <a:xfrm>
            <a:off x="2756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2" name="object 352"/>
          <p:cNvSpPr/>
          <p:nvPr/>
        </p:nvSpPr>
        <p:spPr>
          <a:xfrm>
            <a:off x="2763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3" name="object 353"/>
          <p:cNvSpPr/>
          <p:nvPr/>
        </p:nvSpPr>
        <p:spPr>
          <a:xfrm>
            <a:off x="2770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4" name="object 354"/>
          <p:cNvSpPr/>
          <p:nvPr/>
        </p:nvSpPr>
        <p:spPr>
          <a:xfrm>
            <a:off x="27781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5" name="object 355"/>
          <p:cNvSpPr/>
          <p:nvPr/>
        </p:nvSpPr>
        <p:spPr>
          <a:xfrm>
            <a:off x="2785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6" name="object 356"/>
          <p:cNvSpPr/>
          <p:nvPr/>
        </p:nvSpPr>
        <p:spPr>
          <a:xfrm>
            <a:off x="2792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7" name="object 357"/>
          <p:cNvSpPr/>
          <p:nvPr/>
        </p:nvSpPr>
        <p:spPr>
          <a:xfrm>
            <a:off x="2799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8" name="object 358"/>
          <p:cNvSpPr/>
          <p:nvPr/>
        </p:nvSpPr>
        <p:spPr>
          <a:xfrm>
            <a:off x="28064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9" name="object 359"/>
          <p:cNvSpPr/>
          <p:nvPr/>
        </p:nvSpPr>
        <p:spPr>
          <a:xfrm>
            <a:off x="2813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0" name="object 360"/>
          <p:cNvSpPr/>
          <p:nvPr/>
        </p:nvSpPr>
        <p:spPr>
          <a:xfrm>
            <a:off x="28210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1" name="object 361"/>
          <p:cNvSpPr/>
          <p:nvPr/>
        </p:nvSpPr>
        <p:spPr>
          <a:xfrm>
            <a:off x="2828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2" name="object 362"/>
          <p:cNvSpPr/>
          <p:nvPr/>
        </p:nvSpPr>
        <p:spPr>
          <a:xfrm>
            <a:off x="2835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3" name="object 363"/>
          <p:cNvSpPr/>
          <p:nvPr/>
        </p:nvSpPr>
        <p:spPr>
          <a:xfrm>
            <a:off x="2843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4" name="object 364"/>
          <p:cNvSpPr/>
          <p:nvPr/>
        </p:nvSpPr>
        <p:spPr>
          <a:xfrm>
            <a:off x="2850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5" name="object 365"/>
          <p:cNvSpPr/>
          <p:nvPr/>
        </p:nvSpPr>
        <p:spPr>
          <a:xfrm>
            <a:off x="28566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6" name="object 366"/>
          <p:cNvSpPr/>
          <p:nvPr/>
        </p:nvSpPr>
        <p:spPr>
          <a:xfrm>
            <a:off x="2864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7" name="object 367"/>
          <p:cNvSpPr/>
          <p:nvPr/>
        </p:nvSpPr>
        <p:spPr>
          <a:xfrm>
            <a:off x="2871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8" name="object 368"/>
          <p:cNvSpPr/>
          <p:nvPr/>
        </p:nvSpPr>
        <p:spPr>
          <a:xfrm>
            <a:off x="2878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9" name="object 369"/>
          <p:cNvSpPr/>
          <p:nvPr/>
        </p:nvSpPr>
        <p:spPr>
          <a:xfrm>
            <a:off x="2885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0" name="object 370"/>
          <p:cNvSpPr/>
          <p:nvPr/>
        </p:nvSpPr>
        <p:spPr>
          <a:xfrm>
            <a:off x="2893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1" name="object 371"/>
          <p:cNvSpPr/>
          <p:nvPr/>
        </p:nvSpPr>
        <p:spPr>
          <a:xfrm>
            <a:off x="2900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2" name="object 372"/>
          <p:cNvSpPr/>
          <p:nvPr/>
        </p:nvSpPr>
        <p:spPr>
          <a:xfrm>
            <a:off x="2907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3" name="object 373"/>
          <p:cNvSpPr/>
          <p:nvPr/>
        </p:nvSpPr>
        <p:spPr>
          <a:xfrm>
            <a:off x="2914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4" name="object 374"/>
          <p:cNvSpPr/>
          <p:nvPr/>
        </p:nvSpPr>
        <p:spPr>
          <a:xfrm>
            <a:off x="2921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5" name="object 375"/>
          <p:cNvSpPr/>
          <p:nvPr/>
        </p:nvSpPr>
        <p:spPr>
          <a:xfrm>
            <a:off x="2928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6" name="object 376"/>
          <p:cNvSpPr/>
          <p:nvPr/>
        </p:nvSpPr>
        <p:spPr>
          <a:xfrm>
            <a:off x="2936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7" name="object 377"/>
          <p:cNvSpPr/>
          <p:nvPr/>
        </p:nvSpPr>
        <p:spPr>
          <a:xfrm>
            <a:off x="2943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8" name="object 378"/>
          <p:cNvSpPr/>
          <p:nvPr/>
        </p:nvSpPr>
        <p:spPr>
          <a:xfrm>
            <a:off x="29508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9" name="object 379"/>
          <p:cNvSpPr/>
          <p:nvPr/>
        </p:nvSpPr>
        <p:spPr>
          <a:xfrm>
            <a:off x="2958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0" name="object 380"/>
          <p:cNvSpPr/>
          <p:nvPr/>
        </p:nvSpPr>
        <p:spPr>
          <a:xfrm>
            <a:off x="2965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1" name="object 381"/>
          <p:cNvSpPr/>
          <p:nvPr/>
        </p:nvSpPr>
        <p:spPr>
          <a:xfrm>
            <a:off x="2971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2" name="object 382"/>
          <p:cNvSpPr/>
          <p:nvPr/>
        </p:nvSpPr>
        <p:spPr>
          <a:xfrm>
            <a:off x="29791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3" name="object 383"/>
          <p:cNvSpPr/>
          <p:nvPr/>
        </p:nvSpPr>
        <p:spPr>
          <a:xfrm>
            <a:off x="2986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4" name="object 384"/>
          <p:cNvSpPr/>
          <p:nvPr/>
        </p:nvSpPr>
        <p:spPr>
          <a:xfrm>
            <a:off x="2993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5" name="object 385"/>
          <p:cNvSpPr/>
          <p:nvPr/>
        </p:nvSpPr>
        <p:spPr>
          <a:xfrm>
            <a:off x="3001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6" name="object 386"/>
          <p:cNvSpPr/>
          <p:nvPr/>
        </p:nvSpPr>
        <p:spPr>
          <a:xfrm>
            <a:off x="3008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7" name="object 387"/>
          <p:cNvSpPr/>
          <p:nvPr/>
        </p:nvSpPr>
        <p:spPr>
          <a:xfrm>
            <a:off x="30157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8" name="object 388"/>
          <p:cNvSpPr/>
          <p:nvPr/>
        </p:nvSpPr>
        <p:spPr>
          <a:xfrm>
            <a:off x="3023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9" name="object 389"/>
          <p:cNvSpPr/>
          <p:nvPr/>
        </p:nvSpPr>
        <p:spPr>
          <a:xfrm>
            <a:off x="30294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0" name="object 390"/>
          <p:cNvSpPr/>
          <p:nvPr/>
        </p:nvSpPr>
        <p:spPr>
          <a:xfrm>
            <a:off x="3036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1" name="object 391"/>
          <p:cNvSpPr/>
          <p:nvPr/>
        </p:nvSpPr>
        <p:spPr>
          <a:xfrm>
            <a:off x="3044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2" name="object 392"/>
          <p:cNvSpPr/>
          <p:nvPr/>
        </p:nvSpPr>
        <p:spPr>
          <a:xfrm>
            <a:off x="3051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3" name="object 393"/>
          <p:cNvSpPr/>
          <p:nvPr/>
        </p:nvSpPr>
        <p:spPr>
          <a:xfrm>
            <a:off x="3058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4" name="object 394"/>
          <p:cNvSpPr/>
          <p:nvPr/>
        </p:nvSpPr>
        <p:spPr>
          <a:xfrm>
            <a:off x="3066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5" name="object 395"/>
          <p:cNvSpPr/>
          <p:nvPr/>
        </p:nvSpPr>
        <p:spPr>
          <a:xfrm>
            <a:off x="3073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6" name="object 396"/>
          <p:cNvSpPr/>
          <p:nvPr/>
        </p:nvSpPr>
        <p:spPr>
          <a:xfrm>
            <a:off x="3080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7" name="object 397"/>
          <p:cNvSpPr/>
          <p:nvPr/>
        </p:nvSpPr>
        <p:spPr>
          <a:xfrm>
            <a:off x="3086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8" name="object 398"/>
          <p:cNvSpPr/>
          <p:nvPr/>
        </p:nvSpPr>
        <p:spPr>
          <a:xfrm>
            <a:off x="30943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9" name="object 399"/>
          <p:cNvSpPr/>
          <p:nvPr/>
        </p:nvSpPr>
        <p:spPr>
          <a:xfrm>
            <a:off x="3101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0" name="object 400"/>
          <p:cNvSpPr/>
          <p:nvPr/>
        </p:nvSpPr>
        <p:spPr>
          <a:xfrm>
            <a:off x="31089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1" name="object 401"/>
          <p:cNvSpPr/>
          <p:nvPr/>
        </p:nvSpPr>
        <p:spPr>
          <a:xfrm>
            <a:off x="3116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2" name="object 402"/>
          <p:cNvSpPr/>
          <p:nvPr/>
        </p:nvSpPr>
        <p:spPr>
          <a:xfrm>
            <a:off x="3123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3" name="object 403"/>
          <p:cNvSpPr/>
          <p:nvPr/>
        </p:nvSpPr>
        <p:spPr>
          <a:xfrm>
            <a:off x="3130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4" name="object 404"/>
          <p:cNvSpPr/>
          <p:nvPr/>
        </p:nvSpPr>
        <p:spPr>
          <a:xfrm>
            <a:off x="3138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5" name="object 405"/>
          <p:cNvSpPr/>
          <p:nvPr/>
        </p:nvSpPr>
        <p:spPr>
          <a:xfrm>
            <a:off x="3144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6" name="object 406"/>
          <p:cNvSpPr/>
          <p:nvPr/>
        </p:nvSpPr>
        <p:spPr>
          <a:xfrm>
            <a:off x="3151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7" name="object 407"/>
          <p:cNvSpPr/>
          <p:nvPr/>
        </p:nvSpPr>
        <p:spPr>
          <a:xfrm>
            <a:off x="3159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8" name="object 408"/>
          <p:cNvSpPr/>
          <p:nvPr/>
        </p:nvSpPr>
        <p:spPr>
          <a:xfrm>
            <a:off x="3166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9" name="object 409"/>
          <p:cNvSpPr/>
          <p:nvPr/>
        </p:nvSpPr>
        <p:spPr>
          <a:xfrm>
            <a:off x="3173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0" name="object 410"/>
          <p:cNvSpPr/>
          <p:nvPr/>
        </p:nvSpPr>
        <p:spPr>
          <a:xfrm>
            <a:off x="3181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1" name="object 411"/>
          <p:cNvSpPr/>
          <p:nvPr/>
        </p:nvSpPr>
        <p:spPr>
          <a:xfrm>
            <a:off x="31885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2" name="object 412"/>
          <p:cNvSpPr/>
          <p:nvPr/>
        </p:nvSpPr>
        <p:spPr>
          <a:xfrm>
            <a:off x="3195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3" name="object 413"/>
          <p:cNvSpPr/>
          <p:nvPr/>
        </p:nvSpPr>
        <p:spPr>
          <a:xfrm>
            <a:off x="3202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4" name="object 414"/>
          <p:cNvSpPr/>
          <p:nvPr/>
        </p:nvSpPr>
        <p:spPr>
          <a:xfrm>
            <a:off x="3209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5" name="object 415"/>
          <p:cNvSpPr/>
          <p:nvPr/>
        </p:nvSpPr>
        <p:spPr>
          <a:xfrm>
            <a:off x="3216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6" name="object 416"/>
          <p:cNvSpPr/>
          <p:nvPr/>
        </p:nvSpPr>
        <p:spPr>
          <a:xfrm>
            <a:off x="3224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7" name="object 417"/>
          <p:cNvSpPr/>
          <p:nvPr/>
        </p:nvSpPr>
        <p:spPr>
          <a:xfrm>
            <a:off x="3231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8" name="object 418"/>
          <p:cNvSpPr/>
          <p:nvPr/>
        </p:nvSpPr>
        <p:spPr>
          <a:xfrm>
            <a:off x="3238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9" name="object 419"/>
          <p:cNvSpPr/>
          <p:nvPr/>
        </p:nvSpPr>
        <p:spPr>
          <a:xfrm>
            <a:off x="3246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0" name="object 420"/>
          <p:cNvSpPr/>
          <p:nvPr/>
        </p:nvSpPr>
        <p:spPr>
          <a:xfrm>
            <a:off x="3253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1" name="object 421"/>
          <p:cNvSpPr/>
          <p:nvPr/>
        </p:nvSpPr>
        <p:spPr>
          <a:xfrm>
            <a:off x="3259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2" name="object 422"/>
          <p:cNvSpPr/>
          <p:nvPr/>
        </p:nvSpPr>
        <p:spPr>
          <a:xfrm>
            <a:off x="32670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3" name="object 423"/>
          <p:cNvSpPr/>
          <p:nvPr/>
        </p:nvSpPr>
        <p:spPr>
          <a:xfrm>
            <a:off x="3274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4" name="object 424"/>
          <p:cNvSpPr/>
          <p:nvPr/>
        </p:nvSpPr>
        <p:spPr>
          <a:xfrm>
            <a:off x="3281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5" name="object 425"/>
          <p:cNvSpPr/>
          <p:nvPr/>
        </p:nvSpPr>
        <p:spPr>
          <a:xfrm>
            <a:off x="3289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6" name="object 426"/>
          <p:cNvSpPr/>
          <p:nvPr/>
        </p:nvSpPr>
        <p:spPr>
          <a:xfrm>
            <a:off x="3296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7" name="object 427"/>
          <p:cNvSpPr/>
          <p:nvPr/>
        </p:nvSpPr>
        <p:spPr>
          <a:xfrm>
            <a:off x="33036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8" name="object 428"/>
          <p:cNvSpPr/>
          <p:nvPr/>
        </p:nvSpPr>
        <p:spPr>
          <a:xfrm>
            <a:off x="3310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9" name="object 429"/>
          <p:cNvSpPr/>
          <p:nvPr/>
        </p:nvSpPr>
        <p:spPr>
          <a:xfrm>
            <a:off x="33172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0" name="object 430"/>
          <p:cNvSpPr/>
          <p:nvPr/>
        </p:nvSpPr>
        <p:spPr>
          <a:xfrm>
            <a:off x="3324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1" name="object 431"/>
          <p:cNvSpPr/>
          <p:nvPr/>
        </p:nvSpPr>
        <p:spPr>
          <a:xfrm>
            <a:off x="3331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2" name="object 432"/>
          <p:cNvSpPr/>
          <p:nvPr/>
        </p:nvSpPr>
        <p:spPr>
          <a:xfrm>
            <a:off x="3339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3" name="object 433"/>
          <p:cNvSpPr/>
          <p:nvPr/>
        </p:nvSpPr>
        <p:spPr>
          <a:xfrm>
            <a:off x="3346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4" name="object 434"/>
          <p:cNvSpPr/>
          <p:nvPr/>
        </p:nvSpPr>
        <p:spPr>
          <a:xfrm>
            <a:off x="3353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5" name="object 435"/>
          <p:cNvSpPr/>
          <p:nvPr/>
        </p:nvSpPr>
        <p:spPr>
          <a:xfrm>
            <a:off x="3361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6" name="object 436"/>
          <p:cNvSpPr/>
          <p:nvPr/>
        </p:nvSpPr>
        <p:spPr>
          <a:xfrm>
            <a:off x="3368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7" name="object 437"/>
          <p:cNvSpPr/>
          <p:nvPr/>
        </p:nvSpPr>
        <p:spPr>
          <a:xfrm>
            <a:off x="3374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8" name="object 438"/>
          <p:cNvSpPr/>
          <p:nvPr/>
        </p:nvSpPr>
        <p:spPr>
          <a:xfrm>
            <a:off x="33821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9" name="object 439"/>
          <p:cNvSpPr/>
          <p:nvPr/>
        </p:nvSpPr>
        <p:spPr>
          <a:xfrm>
            <a:off x="3389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0" name="object 440"/>
          <p:cNvSpPr/>
          <p:nvPr/>
        </p:nvSpPr>
        <p:spPr>
          <a:xfrm>
            <a:off x="33968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1" name="object 441"/>
          <p:cNvSpPr/>
          <p:nvPr/>
        </p:nvSpPr>
        <p:spPr>
          <a:xfrm>
            <a:off x="3404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2" name="object 442"/>
          <p:cNvSpPr/>
          <p:nvPr/>
        </p:nvSpPr>
        <p:spPr>
          <a:xfrm>
            <a:off x="3411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3" name="object 443"/>
          <p:cNvSpPr/>
          <p:nvPr/>
        </p:nvSpPr>
        <p:spPr>
          <a:xfrm>
            <a:off x="3418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4" name="object 444"/>
          <p:cNvSpPr/>
          <p:nvPr/>
        </p:nvSpPr>
        <p:spPr>
          <a:xfrm>
            <a:off x="3426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5" name="object 445"/>
          <p:cNvSpPr/>
          <p:nvPr/>
        </p:nvSpPr>
        <p:spPr>
          <a:xfrm>
            <a:off x="3432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6" name="object 446"/>
          <p:cNvSpPr/>
          <p:nvPr/>
        </p:nvSpPr>
        <p:spPr>
          <a:xfrm>
            <a:off x="3439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7" name="object 447"/>
          <p:cNvSpPr/>
          <p:nvPr/>
        </p:nvSpPr>
        <p:spPr>
          <a:xfrm>
            <a:off x="3447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8" name="object 448"/>
          <p:cNvSpPr/>
          <p:nvPr/>
        </p:nvSpPr>
        <p:spPr>
          <a:xfrm>
            <a:off x="3454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9" name="object 449"/>
          <p:cNvSpPr/>
          <p:nvPr/>
        </p:nvSpPr>
        <p:spPr>
          <a:xfrm>
            <a:off x="3461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0" name="object 450"/>
          <p:cNvSpPr/>
          <p:nvPr/>
        </p:nvSpPr>
        <p:spPr>
          <a:xfrm>
            <a:off x="3469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1" name="object 451"/>
          <p:cNvSpPr/>
          <p:nvPr/>
        </p:nvSpPr>
        <p:spPr>
          <a:xfrm>
            <a:off x="3476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2" name="object 452"/>
          <p:cNvSpPr/>
          <p:nvPr/>
        </p:nvSpPr>
        <p:spPr>
          <a:xfrm>
            <a:off x="3483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3" name="object 453"/>
          <p:cNvSpPr/>
          <p:nvPr/>
        </p:nvSpPr>
        <p:spPr>
          <a:xfrm>
            <a:off x="3489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4" name="object 454"/>
          <p:cNvSpPr/>
          <p:nvPr/>
        </p:nvSpPr>
        <p:spPr>
          <a:xfrm>
            <a:off x="3497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5" name="object 455"/>
          <p:cNvSpPr/>
          <p:nvPr/>
        </p:nvSpPr>
        <p:spPr>
          <a:xfrm>
            <a:off x="3504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6" name="object 456"/>
          <p:cNvSpPr/>
          <p:nvPr/>
        </p:nvSpPr>
        <p:spPr>
          <a:xfrm>
            <a:off x="35119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7" name="object 457"/>
          <p:cNvSpPr/>
          <p:nvPr/>
        </p:nvSpPr>
        <p:spPr>
          <a:xfrm>
            <a:off x="3519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8" name="object 458"/>
          <p:cNvSpPr/>
          <p:nvPr/>
        </p:nvSpPr>
        <p:spPr>
          <a:xfrm>
            <a:off x="3526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9" name="object 459"/>
          <p:cNvSpPr/>
          <p:nvPr/>
        </p:nvSpPr>
        <p:spPr>
          <a:xfrm>
            <a:off x="3533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0" name="object 460"/>
          <p:cNvSpPr/>
          <p:nvPr/>
        </p:nvSpPr>
        <p:spPr>
          <a:xfrm>
            <a:off x="3541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1" name="object 461"/>
          <p:cNvSpPr/>
          <p:nvPr/>
        </p:nvSpPr>
        <p:spPr>
          <a:xfrm>
            <a:off x="3547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2" name="object 462"/>
          <p:cNvSpPr/>
          <p:nvPr/>
        </p:nvSpPr>
        <p:spPr>
          <a:xfrm>
            <a:off x="35548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3" name="object 463"/>
          <p:cNvSpPr/>
          <p:nvPr/>
        </p:nvSpPr>
        <p:spPr>
          <a:xfrm>
            <a:off x="3562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4" name="object 464"/>
          <p:cNvSpPr/>
          <p:nvPr/>
        </p:nvSpPr>
        <p:spPr>
          <a:xfrm>
            <a:off x="3569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5" name="object 465"/>
          <p:cNvSpPr/>
          <p:nvPr/>
        </p:nvSpPr>
        <p:spPr>
          <a:xfrm>
            <a:off x="3576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6" name="object 466"/>
          <p:cNvSpPr/>
          <p:nvPr/>
        </p:nvSpPr>
        <p:spPr>
          <a:xfrm>
            <a:off x="3584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7" name="object 467"/>
          <p:cNvSpPr/>
          <p:nvPr/>
        </p:nvSpPr>
        <p:spPr>
          <a:xfrm>
            <a:off x="35915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8" name="object 468"/>
          <p:cNvSpPr/>
          <p:nvPr/>
        </p:nvSpPr>
        <p:spPr>
          <a:xfrm>
            <a:off x="3598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9" name="object 469"/>
          <p:cNvSpPr/>
          <p:nvPr/>
        </p:nvSpPr>
        <p:spPr>
          <a:xfrm>
            <a:off x="36051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0" name="object 470"/>
          <p:cNvSpPr/>
          <p:nvPr/>
        </p:nvSpPr>
        <p:spPr>
          <a:xfrm>
            <a:off x="3612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1" name="object 471"/>
          <p:cNvSpPr/>
          <p:nvPr/>
        </p:nvSpPr>
        <p:spPr>
          <a:xfrm>
            <a:off x="3619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2" name="object 472"/>
          <p:cNvSpPr/>
          <p:nvPr/>
        </p:nvSpPr>
        <p:spPr>
          <a:xfrm>
            <a:off x="3627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3" name="object 473"/>
          <p:cNvSpPr/>
          <p:nvPr/>
        </p:nvSpPr>
        <p:spPr>
          <a:xfrm>
            <a:off x="3634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4" name="object 474"/>
          <p:cNvSpPr/>
          <p:nvPr/>
        </p:nvSpPr>
        <p:spPr>
          <a:xfrm>
            <a:off x="36417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5" name="object 475"/>
          <p:cNvSpPr/>
          <p:nvPr/>
        </p:nvSpPr>
        <p:spPr>
          <a:xfrm>
            <a:off x="3649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6" name="object 476"/>
          <p:cNvSpPr/>
          <p:nvPr/>
        </p:nvSpPr>
        <p:spPr>
          <a:xfrm>
            <a:off x="3656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7" name="object 477"/>
          <p:cNvSpPr/>
          <p:nvPr/>
        </p:nvSpPr>
        <p:spPr>
          <a:xfrm>
            <a:off x="3662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8" name="object 478"/>
          <p:cNvSpPr/>
          <p:nvPr/>
        </p:nvSpPr>
        <p:spPr>
          <a:xfrm>
            <a:off x="36700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9" name="object 479"/>
          <p:cNvSpPr/>
          <p:nvPr/>
        </p:nvSpPr>
        <p:spPr>
          <a:xfrm>
            <a:off x="3677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0" name="object 480"/>
          <p:cNvSpPr/>
          <p:nvPr/>
        </p:nvSpPr>
        <p:spPr>
          <a:xfrm>
            <a:off x="36846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1" name="object 481"/>
          <p:cNvSpPr/>
          <p:nvPr/>
        </p:nvSpPr>
        <p:spPr>
          <a:xfrm>
            <a:off x="3692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2" name="object 482"/>
          <p:cNvSpPr/>
          <p:nvPr/>
        </p:nvSpPr>
        <p:spPr>
          <a:xfrm>
            <a:off x="3699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3" name="object 483"/>
          <p:cNvSpPr/>
          <p:nvPr/>
        </p:nvSpPr>
        <p:spPr>
          <a:xfrm>
            <a:off x="3706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4" name="object 484"/>
          <p:cNvSpPr/>
          <p:nvPr/>
        </p:nvSpPr>
        <p:spPr>
          <a:xfrm>
            <a:off x="3714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5" name="object 485"/>
          <p:cNvSpPr/>
          <p:nvPr/>
        </p:nvSpPr>
        <p:spPr>
          <a:xfrm>
            <a:off x="37202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6" name="object 486"/>
          <p:cNvSpPr/>
          <p:nvPr/>
        </p:nvSpPr>
        <p:spPr>
          <a:xfrm>
            <a:off x="3727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7" name="object 487"/>
          <p:cNvSpPr/>
          <p:nvPr/>
        </p:nvSpPr>
        <p:spPr>
          <a:xfrm>
            <a:off x="3734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8" name="object 488"/>
          <p:cNvSpPr/>
          <p:nvPr/>
        </p:nvSpPr>
        <p:spPr>
          <a:xfrm>
            <a:off x="3742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9" name="object 489"/>
          <p:cNvSpPr/>
          <p:nvPr/>
        </p:nvSpPr>
        <p:spPr>
          <a:xfrm>
            <a:off x="3749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0" name="object 490"/>
          <p:cNvSpPr/>
          <p:nvPr/>
        </p:nvSpPr>
        <p:spPr>
          <a:xfrm>
            <a:off x="3756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1" name="object 491"/>
          <p:cNvSpPr/>
          <p:nvPr/>
        </p:nvSpPr>
        <p:spPr>
          <a:xfrm>
            <a:off x="3764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2" name="object 492"/>
          <p:cNvSpPr/>
          <p:nvPr/>
        </p:nvSpPr>
        <p:spPr>
          <a:xfrm>
            <a:off x="3771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3" name="object 493"/>
          <p:cNvSpPr/>
          <p:nvPr/>
        </p:nvSpPr>
        <p:spPr>
          <a:xfrm>
            <a:off x="3777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4" name="object 494"/>
          <p:cNvSpPr/>
          <p:nvPr/>
        </p:nvSpPr>
        <p:spPr>
          <a:xfrm>
            <a:off x="3785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5" name="object 495"/>
          <p:cNvSpPr/>
          <p:nvPr/>
        </p:nvSpPr>
        <p:spPr>
          <a:xfrm>
            <a:off x="3792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6" name="object 496"/>
          <p:cNvSpPr/>
          <p:nvPr/>
        </p:nvSpPr>
        <p:spPr>
          <a:xfrm>
            <a:off x="3799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7" name="object 497"/>
          <p:cNvSpPr/>
          <p:nvPr/>
        </p:nvSpPr>
        <p:spPr>
          <a:xfrm>
            <a:off x="3807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8" name="object 498"/>
          <p:cNvSpPr/>
          <p:nvPr/>
        </p:nvSpPr>
        <p:spPr>
          <a:xfrm>
            <a:off x="38144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9" name="object 499"/>
          <p:cNvSpPr/>
          <p:nvPr/>
        </p:nvSpPr>
        <p:spPr>
          <a:xfrm>
            <a:off x="3821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0" name="object 500"/>
          <p:cNvSpPr/>
          <p:nvPr/>
        </p:nvSpPr>
        <p:spPr>
          <a:xfrm>
            <a:off x="3829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1" name="object 501"/>
          <p:cNvSpPr/>
          <p:nvPr/>
        </p:nvSpPr>
        <p:spPr>
          <a:xfrm>
            <a:off x="3835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2" name="object 502"/>
          <p:cNvSpPr/>
          <p:nvPr/>
        </p:nvSpPr>
        <p:spPr>
          <a:xfrm>
            <a:off x="38427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3" name="object 503"/>
          <p:cNvSpPr/>
          <p:nvPr/>
        </p:nvSpPr>
        <p:spPr>
          <a:xfrm>
            <a:off x="3850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4" name="object 504"/>
          <p:cNvSpPr/>
          <p:nvPr/>
        </p:nvSpPr>
        <p:spPr>
          <a:xfrm>
            <a:off x="3857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5" name="object 505"/>
          <p:cNvSpPr/>
          <p:nvPr/>
        </p:nvSpPr>
        <p:spPr>
          <a:xfrm>
            <a:off x="3864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6" name="object 506"/>
          <p:cNvSpPr/>
          <p:nvPr/>
        </p:nvSpPr>
        <p:spPr>
          <a:xfrm>
            <a:off x="3872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7" name="object 507"/>
          <p:cNvSpPr/>
          <p:nvPr/>
        </p:nvSpPr>
        <p:spPr>
          <a:xfrm>
            <a:off x="38793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8" name="object 508"/>
          <p:cNvSpPr/>
          <p:nvPr/>
        </p:nvSpPr>
        <p:spPr>
          <a:xfrm>
            <a:off x="3886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9" name="object 509"/>
          <p:cNvSpPr/>
          <p:nvPr/>
        </p:nvSpPr>
        <p:spPr>
          <a:xfrm>
            <a:off x="38930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0" name="object 510"/>
          <p:cNvSpPr/>
          <p:nvPr/>
        </p:nvSpPr>
        <p:spPr>
          <a:xfrm>
            <a:off x="3900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1" name="object 511"/>
          <p:cNvSpPr/>
          <p:nvPr/>
        </p:nvSpPr>
        <p:spPr>
          <a:xfrm>
            <a:off x="3907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2" name="object 512"/>
          <p:cNvSpPr/>
          <p:nvPr/>
        </p:nvSpPr>
        <p:spPr>
          <a:xfrm>
            <a:off x="3914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3" name="object 513"/>
          <p:cNvSpPr/>
          <p:nvPr/>
        </p:nvSpPr>
        <p:spPr>
          <a:xfrm>
            <a:off x="3922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4" name="object 514"/>
          <p:cNvSpPr/>
          <p:nvPr/>
        </p:nvSpPr>
        <p:spPr>
          <a:xfrm>
            <a:off x="3929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5" name="object 515"/>
          <p:cNvSpPr/>
          <p:nvPr/>
        </p:nvSpPr>
        <p:spPr>
          <a:xfrm>
            <a:off x="3936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6" name="object 516"/>
          <p:cNvSpPr/>
          <p:nvPr/>
        </p:nvSpPr>
        <p:spPr>
          <a:xfrm>
            <a:off x="3944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7" name="object 517"/>
          <p:cNvSpPr/>
          <p:nvPr/>
        </p:nvSpPr>
        <p:spPr>
          <a:xfrm>
            <a:off x="3950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8" name="object 518"/>
          <p:cNvSpPr/>
          <p:nvPr/>
        </p:nvSpPr>
        <p:spPr>
          <a:xfrm>
            <a:off x="39579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9" name="object 519"/>
          <p:cNvSpPr/>
          <p:nvPr/>
        </p:nvSpPr>
        <p:spPr>
          <a:xfrm>
            <a:off x="3965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0" name="object 520"/>
          <p:cNvSpPr/>
          <p:nvPr/>
        </p:nvSpPr>
        <p:spPr>
          <a:xfrm>
            <a:off x="39725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1" name="object 521"/>
          <p:cNvSpPr/>
          <p:nvPr/>
        </p:nvSpPr>
        <p:spPr>
          <a:xfrm>
            <a:off x="3979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2" name="object 522"/>
          <p:cNvSpPr/>
          <p:nvPr/>
        </p:nvSpPr>
        <p:spPr>
          <a:xfrm>
            <a:off x="3987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3" name="object 523"/>
          <p:cNvSpPr/>
          <p:nvPr/>
        </p:nvSpPr>
        <p:spPr>
          <a:xfrm>
            <a:off x="3994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4" name="object 524"/>
          <p:cNvSpPr/>
          <p:nvPr/>
        </p:nvSpPr>
        <p:spPr>
          <a:xfrm>
            <a:off x="4001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5" name="object 525"/>
          <p:cNvSpPr/>
          <p:nvPr/>
        </p:nvSpPr>
        <p:spPr>
          <a:xfrm>
            <a:off x="4008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6" name="object 526"/>
          <p:cNvSpPr/>
          <p:nvPr/>
        </p:nvSpPr>
        <p:spPr>
          <a:xfrm>
            <a:off x="4015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7" name="object 527"/>
          <p:cNvSpPr/>
          <p:nvPr/>
        </p:nvSpPr>
        <p:spPr>
          <a:xfrm>
            <a:off x="4022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8" name="object 528"/>
          <p:cNvSpPr/>
          <p:nvPr/>
        </p:nvSpPr>
        <p:spPr>
          <a:xfrm>
            <a:off x="4030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9" name="object 529"/>
          <p:cNvSpPr/>
          <p:nvPr/>
        </p:nvSpPr>
        <p:spPr>
          <a:xfrm>
            <a:off x="4037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0" name="object 530"/>
          <p:cNvSpPr/>
          <p:nvPr/>
        </p:nvSpPr>
        <p:spPr>
          <a:xfrm>
            <a:off x="4044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1" name="object 531"/>
          <p:cNvSpPr/>
          <p:nvPr/>
        </p:nvSpPr>
        <p:spPr>
          <a:xfrm>
            <a:off x="40521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2" name="object 532"/>
          <p:cNvSpPr/>
          <p:nvPr/>
        </p:nvSpPr>
        <p:spPr>
          <a:xfrm>
            <a:off x="4059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3" name="object 533"/>
          <p:cNvSpPr/>
          <p:nvPr/>
        </p:nvSpPr>
        <p:spPr>
          <a:xfrm>
            <a:off x="4065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4" name="object 534"/>
          <p:cNvSpPr/>
          <p:nvPr/>
        </p:nvSpPr>
        <p:spPr>
          <a:xfrm>
            <a:off x="4073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5" name="object 535"/>
          <p:cNvSpPr/>
          <p:nvPr/>
        </p:nvSpPr>
        <p:spPr>
          <a:xfrm>
            <a:off x="4080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6" name="object 536"/>
          <p:cNvSpPr/>
          <p:nvPr/>
        </p:nvSpPr>
        <p:spPr>
          <a:xfrm>
            <a:off x="4087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7" name="object 537"/>
          <p:cNvSpPr/>
          <p:nvPr/>
        </p:nvSpPr>
        <p:spPr>
          <a:xfrm>
            <a:off x="4095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8" name="object 538"/>
          <p:cNvSpPr/>
          <p:nvPr/>
        </p:nvSpPr>
        <p:spPr>
          <a:xfrm>
            <a:off x="4102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9" name="object 539"/>
          <p:cNvSpPr/>
          <p:nvPr/>
        </p:nvSpPr>
        <p:spPr>
          <a:xfrm>
            <a:off x="4109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0" name="object 540"/>
          <p:cNvSpPr/>
          <p:nvPr/>
        </p:nvSpPr>
        <p:spPr>
          <a:xfrm>
            <a:off x="4117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1" name="object 541"/>
          <p:cNvSpPr/>
          <p:nvPr/>
        </p:nvSpPr>
        <p:spPr>
          <a:xfrm>
            <a:off x="4123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2" name="object 542"/>
          <p:cNvSpPr/>
          <p:nvPr/>
        </p:nvSpPr>
        <p:spPr>
          <a:xfrm>
            <a:off x="41306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3" name="object 543"/>
          <p:cNvSpPr/>
          <p:nvPr/>
        </p:nvSpPr>
        <p:spPr>
          <a:xfrm>
            <a:off x="4137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4" name="object 544"/>
          <p:cNvSpPr/>
          <p:nvPr/>
        </p:nvSpPr>
        <p:spPr>
          <a:xfrm>
            <a:off x="4145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5" name="object 545"/>
          <p:cNvSpPr/>
          <p:nvPr/>
        </p:nvSpPr>
        <p:spPr>
          <a:xfrm>
            <a:off x="4152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6" name="object 546"/>
          <p:cNvSpPr/>
          <p:nvPr/>
        </p:nvSpPr>
        <p:spPr>
          <a:xfrm>
            <a:off x="4159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7" name="object 547"/>
          <p:cNvSpPr/>
          <p:nvPr/>
        </p:nvSpPr>
        <p:spPr>
          <a:xfrm>
            <a:off x="41672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8" name="object 548"/>
          <p:cNvSpPr/>
          <p:nvPr/>
        </p:nvSpPr>
        <p:spPr>
          <a:xfrm>
            <a:off x="4174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9" name="object 549"/>
          <p:cNvSpPr/>
          <p:nvPr/>
        </p:nvSpPr>
        <p:spPr>
          <a:xfrm>
            <a:off x="41808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0" name="object 550"/>
          <p:cNvSpPr/>
          <p:nvPr/>
        </p:nvSpPr>
        <p:spPr>
          <a:xfrm>
            <a:off x="4188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1" name="object 551"/>
          <p:cNvSpPr/>
          <p:nvPr/>
        </p:nvSpPr>
        <p:spPr>
          <a:xfrm>
            <a:off x="4195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2" name="object 552"/>
          <p:cNvSpPr/>
          <p:nvPr/>
        </p:nvSpPr>
        <p:spPr>
          <a:xfrm>
            <a:off x="4202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3" name="object 553"/>
          <p:cNvSpPr/>
          <p:nvPr/>
        </p:nvSpPr>
        <p:spPr>
          <a:xfrm>
            <a:off x="4210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4" name="object 554"/>
          <p:cNvSpPr/>
          <p:nvPr/>
        </p:nvSpPr>
        <p:spPr>
          <a:xfrm>
            <a:off x="4217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5" name="object 555"/>
          <p:cNvSpPr/>
          <p:nvPr/>
        </p:nvSpPr>
        <p:spPr>
          <a:xfrm>
            <a:off x="4224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6" name="object 556"/>
          <p:cNvSpPr/>
          <p:nvPr/>
        </p:nvSpPr>
        <p:spPr>
          <a:xfrm>
            <a:off x="4232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7" name="object 557"/>
          <p:cNvSpPr/>
          <p:nvPr/>
        </p:nvSpPr>
        <p:spPr>
          <a:xfrm>
            <a:off x="4238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8" name="object 558"/>
          <p:cNvSpPr/>
          <p:nvPr/>
        </p:nvSpPr>
        <p:spPr>
          <a:xfrm>
            <a:off x="42457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9" name="object 559"/>
          <p:cNvSpPr/>
          <p:nvPr/>
        </p:nvSpPr>
        <p:spPr>
          <a:xfrm>
            <a:off x="4253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0" name="object 560"/>
          <p:cNvSpPr/>
          <p:nvPr/>
        </p:nvSpPr>
        <p:spPr>
          <a:xfrm>
            <a:off x="42604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1" name="object 561"/>
          <p:cNvSpPr/>
          <p:nvPr/>
        </p:nvSpPr>
        <p:spPr>
          <a:xfrm>
            <a:off x="4267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2" name="object 562"/>
          <p:cNvSpPr/>
          <p:nvPr/>
        </p:nvSpPr>
        <p:spPr>
          <a:xfrm>
            <a:off x="4275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3" name="object 563"/>
          <p:cNvSpPr/>
          <p:nvPr/>
        </p:nvSpPr>
        <p:spPr>
          <a:xfrm>
            <a:off x="4282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4" name="object 564"/>
          <p:cNvSpPr/>
          <p:nvPr/>
        </p:nvSpPr>
        <p:spPr>
          <a:xfrm>
            <a:off x="4289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5" name="object 565"/>
          <p:cNvSpPr/>
          <p:nvPr/>
        </p:nvSpPr>
        <p:spPr>
          <a:xfrm>
            <a:off x="4296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6" name="object 566"/>
          <p:cNvSpPr/>
          <p:nvPr/>
        </p:nvSpPr>
        <p:spPr>
          <a:xfrm>
            <a:off x="4303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7" name="object 567"/>
          <p:cNvSpPr/>
          <p:nvPr/>
        </p:nvSpPr>
        <p:spPr>
          <a:xfrm>
            <a:off x="4310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8" name="object 568"/>
          <p:cNvSpPr/>
          <p:nvPr/>
        </p:nvSpPr>
        <p:spPr>
          <a:xfrm>
            <a:off x="4318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9" name="object 569"/>
          <p:cNvSpPr/>
          <p:nvPr/>
        </p:nvSpPr>
        <p:spPr>
          <a:xfrm>
            <a:off x="4325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0" name="object 570"/>
          <p:cNvSpPr/>
          <p:nvPr/>
        </p:nvSpPr>
        <p:spPr>
          <a:xfrm>
            <a:off x="4332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1" name="object 571"/>
          <p:cNvSpPr/>
          <p:nvPr/>
        </p:nvSpPr>
        <p:spPr>
          <a:xfrm>
            <a:off x="4339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2" name="object 572"/>
          <p:cNvSpPr/>
          <p:nvPr/>
        </p:nvSpPr>
        <p:spPr>
          <a:xfrm>
            <a:off x="4347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3" name="object 573"/>
          <p:cNvSpPr/>
          <p:nvPr/>
        </p:nvSpPr>
        <p:spPr>
          <a:xfrm>
            <a:off x="4353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4" name="object 574"/>
          <p:cNvSpPr/>
          <p:nvPr/>
        </p:nvSpPr>
        <p:spPr>
          <a:xfrm>
            <a:off x="4360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5" name="object 575"/>
          <p:cNvSpPr/>
          <p:nvPr/>
        </p:nvSpPr>
        <p:spPr>
          <a:xfrm>
            <a:off x="4368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6" name="object 576"/>
          <p:cNvSpPr/>
          <p:nvPr/>
        </p:nvSpPr>
        <p:spPr>
          <a:xfrm>
            <a:off x="43755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7" name="object 577"/>
          <p:cNvSpPr/>
          <p:nvPr/>
        </p:nvSpPr>
        <p:spPr>
          <a:xfrm>
            <a:off x="4382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8" name="object 578"/>
          <p:cNvSpPr/>
          <p:nvPr/>
        </p:nvSpPr>
        <p:spPr>
          <a:xfrm>
            <a:off x="4390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9" name="object 579"/>
          <p:cNvSpPr/>
          <p:nvPr/>
        </p:nvSpPr>
        <p:spPr>
          <a:xfrm>
            <a:off x="4397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0" name="object 580"/>
          <p:cNvSpPr/>
          <p:nvPr/>
        </p:nvSpPr>
        <p:spPr>
          <a:xfrm>
            <a:off x="4404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1" name="object 581"/>
          <p:cNvSpPr/>
          <p:nvPr/>
        </p:nvSpPr>
        <p:spPr>
          <a:xfrm>
            <a:off x="4411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2" name="object 582"/>
          <p:cNvSpPr/>
          <p:nvPr/>
        </p:nvSpPr>
        <p:spPr>
          <a:xfrm>
            <a:off x="44184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3" name="object 583"/>
          <p:cNvSpPr/>
          <p:nvPr/>
        </p:nvSpPr>
        <p:spPr>
          <a:xfrm>
            <a:off x="4425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4" name="object 584"/>
          <p:cNvSpPr/>
          <p:nvPr/>
        </p:nvSpPr>
        <p:spPr>
          <a:xfrm>
            <a:off x="4433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5" name="object 585"/>
          <p:cNvSpPr/>
          <p:nvPr/>
        </p:nvSpPr>
        <p:spPr>
          <a:xfrm>
            <a:off x="4440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6" name="object 586"/>
          <p:cNvSpPr/>
          <p:nvPr/>
        </p:nvSpPr>
        <p:spPr>
          <a:xfrm>
            <a:off x="4447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7" name="object 587"/>
          <p:cNvSpPr/>
          <p:nvPr/>
        </p:nvSpPr>
        <p:spPr>
          <a:xfrm>
            <a:off x="44551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8" name="object 588"/>
          <p:cNvSpPr/>
          <p:nvPr/>
        </p:nvSpPr>
        <p:spPr>
          <a:xfrm>
            <a:off x="4462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9" name="object 589"/>
          <p:cNvSpPr/>
          <p:nvPr/>
        </p:nvSpPr>
        <p:spPr>
          <a:xfrm>
            <a:off x="4468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0" name="object 590"/>
          <p:cNvSpPr/>
          <p:nvPr/>
        </p:nvSpPr>
        <p:spPr>
          <a:xfrm>
            <a:off x="4476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1" name="object 591"/>
          <p:cNvSpPr/>
          <p:nvPr/>
        </p:nvSpPr>
        <p:spPr>
          <a:xfrm>
            <a:off x="4483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2" name="object 592"/>
          <p:cNvSpPr/>
          <p:nvPr/>
        </p:nvSpPr>
        <p:spPr>
          <a:xfrm>
            <a:off x="4490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3" name="object 593"/>
          <p:cNvSpPr/>
          <p:nvPr/>
        </p:nvSpPr>
        <p:spPr>
          <a:xfrm>
            <a:off x="4498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4" name="object 594"/>
          <p:cNvSpPr/>
          <p:nvPr/>
        </p:nvSpPr>
        <p:spPr>
          <a:xfrm>
            <a:off x="4505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5" name="object 595"/>
          <p:cNvSpPr/>
          <p:nvPr/>
        </p:nvSpPr>
        <p:spPr>
          <a:xfrm>
            <a:off x="4512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6" name="object 596"/>
          <p:cNvSpPr/>
          <p:nvPr/>
        </p:nvSpPr>
        <p:spPr>
          <a:xfrm>
            <a:off x="4520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7" name="object 597"/>
          <p:cNvSpPr/>
          <p:nvPr/>
        </p:nvSpPr>
        <p:spPr>
          <a:xfrm>
            <a:off x="4526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8" name="object 598"/>
          <p:cNvSpPr/>
          <p:nvPr/>
        </p:nvSpPr>
        <p:spPr>
          <a:xfrm>
            <a:off x="4533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9" name="object 599"/>
          <p:cNvSpPr/>
          <p:nvPr/>
        </p:nvSpPr>
        <p:spPr>
          <a:xfrm>
            <a:off x="4540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0" name="object 600"/>
          <p:cNvSpPr/>
          <p:nvPr/>
        </p:nvSpPr>
        <p:spPr>
          <a:xfrm>
            <a:off x="4548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1" name="object 601"/>
          <p:cNvSpPr/>
          <p:nvPr/>
        </p:nvSpPr>
        <p:spPr>
          <a:xfrm>
            <a:off x="4555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2" name="object 602"/>
          <p:cNvSpPr/>
          <p:nvPr/>
        </p:nvSpPr>
        <p:spPr>
          <a:xfrm>
            <a:off x="4562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3" name="object 603"/>
          <p:cNvSpPr/>
          <p:nvPr/>
        </p:nvSpPr>
        <p:spPr>
          <a:xfrm>
            <a:off x="4570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4" name="object 604"/>
          <p:cNvSpPr/>
          <p:nvPr/>
        </p:nvSpPr>
        <p:spPr>
          <a:xfrm>
            <a:off x="4577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5" name="object 605"/>
          <p:cNvSpPr/>
          <p:nvPr/>
        </p:nvSpPr>
        <p:spPr>
          <a:xfrm>
            <a:off x="4583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6" name="object 606"/>
          <p:cNvSpPr/>
          <p:nvPr/>
        </p:nvSpPr>
        <p:spPr>
          <a:xfrm>
            <a:off x="4591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7" name="object 607"/>
          <p:cNvSpPr/>
          <p:nvPr/>
        </p:nvSpPr>
        <p:spPr>
          <a:xfrm>
            <a:off x="4598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8" name="object 608"/>
          <p:cNvSpPr/>
          <p:nvPr/>
        </p:nvSpPr>
        <p:spPr>
          <a:xfrm>
            <a:off x="4605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9" name="object 609"/>
          <p:cNvSpPr/>
          <p:nvPr/>
        </p:nvSpPr>
        <p:spPr>
          <a:xfrm>
            <a:off x="4613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0" name="object 610"/>
          <p:cNvSpPr/>
          <p:nvPr/>
        </p:nvSpPr>
        <p:spPr>
          <a:xfrm>
            <a:off x="4620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1" name="object 611"/>
          <p:cNvSpPr/>
          <p:nvPr/>
        </p:nvSpPr>
        <p:spPr>
          <a:xfrm>
            <a:off x="4627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2" name="object 612"/>
          <p:cNvSpPr/>
          <p:nvPr/>
        </p:nvSpPr>
        <p:spPr>
          <a:xfrm>
            <a:off x="4635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3" name="object 613"/>
          <p:cNvSpPr/>
          <p:nvPr/>
        </p:nvSpPr>
        <p:spPr>
          <a:xfrm>
            <a:off x="4641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4" name="object 614"/>
          <p:cNvSpPr/>
          <p:nvPr/>
        </p:nvSpPr>
        <p:spPr>
          <a:xfrm>
            <a:off x="4648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5" name="object 615"/>
          <p:cNvSpPr/>
          <p:nvPr/>
        </p:nvSpPr>
        <p:spPr>
          <a:xfrm>
            <a:off x="4656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6" name="object 616"/>
          <p:cNvSpPr/>
          <p:nvPr/>
        </p:nvSpPr>
        <p:spPr>
          <a:xfrm>
            <a:off x="4663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7" name="object 617"/>
          <p:cNvSpPr/>
          <p:nvPr/>
        </p:nvSpPr>
        <p:spPr>
          <a:xfrm>
            <a:off x="4670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8" name="object 618"/>
          <p:cNvSpPr/>
          <p:nvPr/>
        </p:nvSpPr>
        <p:spPr>
          <a:xfrm>
            <a:off x="4678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9" name="object 619"/>
          <p:cNvSpPr/>
          <p:nvPr/>
        </p:nvSpPr>
        <p:spPr>
          <a:xfrm>
            <a:off x="4685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0" name="object 620"/>
          <p:cNvSpPr/>
          <p:nvPr/>
        </p:nvSpPr>
        <p:spPr>
          <a:xfrm>
            <a:off x="46927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1" name="object 621"/>
          <p:cNvSpPr/>
          <p:nvPr/>
        </p:nvSpPr>
        <p:spPr>
          <a:xfrm>
            <a:off x="46990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2" name="object 622"/>
          <p:cNvSpPr/>
          <p:nvPr/>
        </p:nvSpPr>
        <p:spPr>
          <a:xfrm>
            <a:off x="4706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3" name="object 623"/>
          <p:cNvSpPr/>
          <p:nvPr/>
        </p:nvSpPr>
        <p:spPr>
          <a:xfrm>
            <a:off x="4713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4" name="object 624"/>
          <p:cNvSpPr/>
          <p:nvPr/>
        </p:nvSpPr>
        <p:spPr>
          <a:xfrm>
            <a:off x="4721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5" name="object 625"/>
          <p:cNvSpPr/>
          <p:nvPr/>
        </p:nvSpPr>
        <p:spPr>
          <a:xfrm>
            <a:off x="47283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6" name="object 626"/>
          <p:cNvSpPr/>
          <p:nvPr/>
        </p:nvSpPr>
        <p:spPr>
          <a:xfrm>
            <a:off x="4735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7" name="object 627"/>
          <p:cNvSpPr/>
          <p:nvPr/>
        </p:nvSpPr>
        <p:spPr>
          <a:xfrm>
            <a:off x="4742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8" name="object 628"/>
          <p:cNvSpPr/>
          <p:nvPr/>
        </p:nvSpPr>
        <p:spPr>
          <a:xfrm>
            <a:off x="4750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9" name="object 629"/>
          <p:cNvSpPr/>
          <p:nvPr/>
        </p:nvSpPr>
        <p:spPr>
          <a:xfrm>
            <a:off x="4756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0" name="object 630"/>
          <p:cNvSpPr/>
          <p:nvPr/>
        </p:nvSpPr>
        <p:spPr>
          <a:xfrm>
            <a:off x="4763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1" name="object 631"/>
          <p:cNvSpPr/>
          <p:nvPr/>
        </p:nvSpPr>
        <p:spPr>
          <a:xfrm>
            <a:off x="47712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2" name="object 632"/>
          <p:cNvSpPr/>
          <p:nvPr/>
        </p:nvSpPr>
        <p:spPr>
          <a:xfrm>
            <a:off x="4778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3" name="object 633"/>
          <p:cNvSpPr/>
          <p:nvPr/>
        </p:nvSpPr>
        <p:spPr>
          <a:xfrm>
            <a:off x="4785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4" name="object 634"/>
          <p:cNvSpPr/>
          <p:nvPr/>
        </p:nvSpPr>
        <p:spPr>
          <a:xfrm>
            <a:off x="4793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5" name="object 635"/>
          <p:cNvSpPr/>
          <p:nvPr/>
        </p:nvSpPr>
        <p:spPr>
          <a:xfrm>
            <a:off x="48005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6" name="object 636"/>
          <p:cNvSpPr/>
          <p:nvPr/>
        </p:nvSpPr>
        <p:spPr>
          <a:xfrm>
            <a:off x="4807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7" name="object 637"/>
          <p:cNvSpPr/>
          <p:nvPr/>
        </p:nvSpPr>
        <p:spPr>
          <a:xfrm>
            <a:off x="4814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8" name="object 638"/>
          <p:cNvSpPr/>
          <p:nvPr/>
        </p:nvSpPr>
        <p:spPr>
          <a:xfrm>
            <a:off x="4821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9" name="object 639"/>
          <p:cNvSpPr/>
          <p:nvPr/>
        </p:nvSpPr>
        <p:spPr>
          <a:xfrm>
            <a:off x="4828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0" name="object 640"/>
          <p:cNvSpPr/>
          <p:nvPr/>
        </p:nvSpPr>
        <p:spPr>
          <a:xfrm>
            <a:off x="4836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1" name="object 641"/>
          <p:cNvSpPr/>
          <p:nvPr/>
        </p:nvSpPr>
        <p:spPr>
          <a:xfrm>
            <a:off x="4843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2" name="object 642"/>
          <p:cNvSpPr/>
          <p:nvPr/>
        </p:nvSpPr>
        <p:spPr>
          <a:xfrm>
            <a:off x="4850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3" name="object 643"/>
          <p:cNvSpPr/>
          <p:nvPr/>
        </p:nvSpPr>
        <p:spPr>
          <a:xfrm>
            <a:off x="4858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4" name="object 644"/>
          <p:cNvSpPr/>
          <p:nvPr/>
        </p:nvSpPr>
        <p:spPr>
          <a:xfrm>
            <a:off x="4865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5" name="object 645"/>
          <p:cNvSpPr/>
          <p:nvPr/>
        </p:nvSpPr>
        <p:spPr>
          <a:xfrm>
            <a:off x="4871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6" name="object 646"/>
          <p:cNvSpPr/>
          <p:nvPr/>
        </p:nvSpPr>
        <p:spPr>
          <a:xfrm>
            <a:off x="48790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7" name="object 647"/>
          <p:cNvSpPr/>
          <p:nvPr/>
        </p:nvSpPr>
        <p:spPr>
          <a:xfrm>
            <a:off x="48864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8" name="object 648"/>
          <p:cNvSpPr/>
          <p:nvPr/>
        </p:nvSpPr>
        <p:spPr>
          <a:xfrm>
            <a:off x="4893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9" name="object 649"/>
          <p:cNvSpPr/>
          <p:nvPr/>
        </p:nvSpPr>
        <p:spPr>
          <a:xfrm>
            <a:off x="4901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0" name="object 650"/>
          <p:cNvSpPr/>
          <p:nvPr/>
        </p:nvSpPr>
        <p:spPr>
          <a:xfrm>
            <a:off x="4908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1" name="object 651"/>
          <p:cNvSpPr/>
          <p:nvPr/>
        </p:nvSpPr>
        <p:spPr>
          <a:xfrm>
            <a:off x="4915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2" name="object 652"/>
          <p:cNvSpPr/>
          <p:nvPr/>
        </p:nvSpPr>
        <p:spPr>
          <a:xfrm>
            <a:off x="4923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3" name="object 653"/>
          <p:cNvSpPr/>
          <p:nvPr/>
        </p:nvSpPr>
        <p:spPr>
          <a:xfrm>
            <a:off x="4929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4" name="object 654"/>
          <p:cNvSpPr/>
          <p:nvPr/>
        </p:nvSpPr>
        <p:spPr>
          <a:xfrm>
            <a:off x="4936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5" name="object 655"/>
          <p:cNvSpPr/>
          <p:nvPr/>
        </p:nvSpPr>
        <p:spPr>
          <a:xfrm>
            <a:off x="4943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6" name="object 656"/>
          <p:cNvSpPr/>
          <p:nvPr/>
        </p:nvSpPr>
        <p:spPr>
          <a:xfrm>
            <a:off x="4951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7" name="object 657"/>
          <p:cNvSpPr/>
          <p:nvPr/>
        </p:nvSpPr>
        <p:spPr>
          <a:xfrm>
            <a:off x="4958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8" name="object 658"/>
          <p:cNvSpPr/>
          <p:nvPr/>
        </p:nvSpPr>
        <p:spPr>
          <a:xfrm>
            <a:off x="4965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9" name="object 659"/>
          <p:cNvSpPr/>
          <p:nvPr/>
        </p:nvSpPr>
        <p:spPr>
          <a:xfrm>
            <a:off x="4973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0" name="object 660"/>
          <p:cNvSpPr/>
          <p:nvPr/>
        </p:nvSpPr>
        <p:spPr>
          <a:xfrm>
            <a:off x="49806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1" name="object 661"/>
          <p:cNvSpPr/>
          <p:nvPr/>
        </p:nvSpPr>
        <p:spPr>
          <a:xfrm>
            <a:off x="49868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2" name="object 662"/>
          <p:cNvSpPr/>
          <p:nvPr/>
        </p:nvSpPr>
        <p:spPr>
          <a:xfrm>
            <a:off x="4994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3" name="object 663"/>
          <p:cNvSpPr/>
          <p:nvPr/>
        </p:nvSpPr>
        <p:spPr>
          <a:xfrm>
            <a:off x="5001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4" name="object 664"/>
          <p:cNvSpPr/>
          <p:nvPr/>
        </p:nvSpPr>
        <p:spPr>
          <a:xfrm>
            <a:off x="5008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5" name="object 665"/>
          <p:cNvSpPr/>
          <p:nvPr/>
        </p:nvSpPr>
        <p:spPr>
          <a:xfrm>
            <a:off x="50162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6" name="object 666"/>
          <p:cNvSpPr/>
          <p:nvPr/>
        </p:nvSpPr>
        <p:spPr>
          <a:xfrm>
            <a:off x="5023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7" name="object 667"/>
          <p:cNvSpPr/>
          <p:nvPr/>
        </p:nvSpPr>
        <p:spPr>
          <a:xfrm>
            <a:off x="5030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8" name="object 668"/>
          <p:cNvSpPr/>
          <p:nvPr/>
        </p:nvSpPr>
        <p:spPr>
          <a:xfrm>
            <a:off x="5038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9" name="object 669"/>
          <p:cNvSpPr/>
          <p:nvPr/>
        </p:nvSpPr>
        <p:spPr>
          <a:xfrm>
            <a:off x="5044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0" name="object 670"/>
          <p:cNvSpPr/>
          <p:nvPr/>
        </p:nvSpPr>
        <p:spPr>
          <a:xfrm>
            <a:off x="5051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1" name="object 671"/>
          <p:cNvSpPr/>
          <p:nvPr/>
        </p:nvSpPr>
        <p:spPr>
          <a:xfrm>
            <a:off x="50591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2" name="object 672"/>
          <p:cNvSpPr/>
          <p:nvPr/>
        </p:nvSpPr>
        <p:spPr>
          <a:xfrm>
            <a:off x="50664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3" name="object 673"/>
          <p:cNvSpPr/>
          <p:nvPr/>
        </p:nvSpPr>
        <p:spPr>
          <a:xfrm>
            <a:off x="5073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4" name="object 674"/>
          <p:cNvSpPr/>
          <p:nvPr/>
        </p:nvSpPr>
        <p:spPr>
          <a:xfrm>
            <a:off x="5081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5" name="object 675"/>
          <p:cNvSpPr/>
          <p:nvPr/>
        </p:nvSpPr>
        <p:spPr>
          <a:xfrm>
            <a:off x="50884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6" name="object 676"/>
          <p:cNvSpPr/>
          <p:nvPr/>
        </p:nvSpPr>
        <p:spPr>
          <a:xfrm>
            <a:off x="5095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7" name="object 677"/>
          <p:cNvSpPr/>
          <p:nvPr/>
        </p:nvSpPr>
        <p:spPr>
          <a:xfrm>
            <a:off x="5102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8" name="object 678"/>
          <p:cNvSpPr/>
          <p:nvPr/>
        </p:nvSpPr>
        <p:spPr>
          <a:xfrm>
            <a:off x="5109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9" name="object 679"/>
          <p:cNvSpPr/>
          <p:nvPr/>
        </p:nvSpPr>
        <p:spPr>
          <a:xfrm>
            <a:off x="5116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0" name="object 680"/>
          <p:cNvSpPr/>
          <p:nvPr/>
        </p:nvSpPr>
        <p:spPr>
          <a:xfrm>
            <a:off x="5124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1" name="object 681"/>
          <p:cNvSpPr/>
          <p:nvPr/>
        </p:nvSpPr>
        <p:spPr>
          <a:xfrm>
            <a:off x="5131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2" name="object 682"/>
          <p:cNvSpPr/>
          <p:nvPr/>
        </p:nvSpPr>
        <p:spPr>
          <a:xfrm>
            <a:off x="5138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3" name="object 683"/>
          <p:cNvSpPr/>
          <p:nvPr/>
        </p:nvSpPr>
        <p:spPr>
          <a:xfrm>
            <a:off x="5146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4" name="object 684"/>
          <p:cNvSpPr/>
          <p:nvPr/>
        </p:nvSpPr>
        <p:spPr>
          <a:xfrm>
            <a:off x="5153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5" name="object 685"/>
          <p:cNvSpPr/>
          <p:nvPr/>
        </p:nvSpPr>
        <p:spPr>
          <a:xfrm>
            <a:off x="5159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6" name="object 686"/>
          <p:cNvSpPr/>
          <p:nvPr/>
        </p:nvSpPr>
        <p:spPr>
          <a:xfrm>
            <a:off x="51669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7" name="object 687"/>
          <p:cNvSpPr/>
          <p:nvPr/>
        </p:nvSpPr>
        <p:spPr>
          <a:xfrm>
            <a:off x="5174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8" name="object 688"/>
          <p:cNvSpPr/>
          <p:nvPr/>
        </p:nvSpPr>
        <p:spPr>
          <a:xfrm>
            <a:off x="5181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9" name="object 689"/>
          <p:cNvSpPr/>
          <p:nvPr/>
        </p:nvSpPr>
        <p:spPr>
          <a:xfrm>
            <a:off x="5188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0" name="object 690"/>
          <p:cNvSpPr/>
          <p:nvPr/>
        </p:nvSpPr>
        <p:spPr>
          <a:xfrm>
            <a:off x="51962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1" name="object 691"/>
          <p:cNvSpPr/>
          <p:nvPr/>
        </p:nvSpPr>
        <p:spPr>
          <a:xfrm>
            <a:off x="5203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2" name="object 692"/>
          <p:cNvSpPr/>
          <p:nvPr/>
        </p:nvSpPr>
        <p:spPr>
          <a:xfrm>
            <a:off x="5210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3" name="object 693"/>
          <p:cNvSpPr/>
          <p:nvPr/>
        </p:nvSpPr>
        <p:spPr>
          <a:xfrm>
            <a:off x="5217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4" name="object 694"/>
          <p:cNvSpPr/>
          <p:nvPr/>
        </p:nvSpPr>
        <p:spPr>
          <a:xfrm>
            <a:off x="5224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5" name="object 695"/>
          <p:cNvSpPr/>
          <p:nvPr/>
        </p:nvSpPr>
        <p:spPr>
          <a:xfrm>
            <a:off x="5231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6" name="object 696"/>
          <p:cNvSpPr/>
          <p:nvPr/>
        </p:nvSpPr>
        <p:spPr>
          <a:xfrm>
            <a:off x="5239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7" name="object 697"/>
          <p:cNvSpPr/>
          <p:nvPr/>
        </p:nvSpPr>
        <p:spPr>
          <a:xfrm>
            <a:off x="5246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8" name="object 698"/>
          <p:cNvSpPr/>
          <p:nvPr/>
        </p:nvSpPr>
        <p:spPr>
          <a:xfrm>
            <a:off x="5253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9" name="object 699"/>
          <p:cNvSpPr/>
          <p:nvPr/>
        </p:nvSpPr>
        <p:spPr>
          <a:xfrm>
            <a:off x="5261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0" name="object 700"/>
          <p:cNvSpPr/>
          <p:nvPr/>
        </p:nvSpPr>
        <p:spPr>
          <a:xfrm>
            <a:off x="52684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1" name="object 701"/>
          <p:cNvSpPr/>
          <p:nvPr/>
        </p:nvSpPr>
        <p:spPr>
          <a:xfrm>
            <a:off x="52747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2" name="object 702"/>
          <p:cNvSpPr/>
          <p:nvPr/>
        </p:nvSpPr>
        <p:spPr>
          <a:xfrm>
            <a:off x="5282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3" name="object 703"/>
          <p:cNvSpPr/>
          <p:nvPr/>
        </p:nvSpPr>
        <p:spPr>
          <a:xfrm>
            <a:off x="5289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4" name="object 704"/>
          <p:cNvSpPr/>
          <p:nvPr/>
        </p:nvSpPr>
        <p:spPr>
          <a:xfrm>
            <a:off x="5296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5" name="object 705"/>
          <p:cNvSpPr/>
          <p:nvPr/>
        </p:nvSpPr>
        <p:spPr>
          <a:xfrm>
            <a:off x="53040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6" name="object 706"/>
          <p:cNvSpPr/>
          <p:nvPr/>
        </p:nvSpPr>
        <p:spPr>
          <a:xfrm>
            <a:off x="5311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7" name="object 707"/>
          <p:cNvSpPr/>
          <p:nvPr/>
        </p:nvSpPr>
        <p:spPr>
          <a:xfrm>
            <a:off x="5318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8" name="object 708"/>
          <p:cNvSpPr/>
          <p:nvPr/>
        </p:nvSpPr>
        <p:spPr>
          <a:xfrm>
            <a:off x="5326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9" name="object 709"/>
          <p:cNvSpPr/>
          <p:nvPr/>
        </p:nvSpPr>
        <p:spPr>
          <a:xfrm>
            <a:off x="5332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0" name="object 710"/>
          <p:cNvSpPr/>
          <p:nvPr/>
        </p:nvSpPr>
        <p:spPr>
          <a:xfrm>
            <a:off x="5339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1" name="object 711"/>
          <p:cNvSpPr/>
          <p:nvPr/>
        </p:nvSpPr>
        <p:spPr>
          <a:xfrm>
            <a:off x="53469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2" name="object 712"/>
          <p:cNvSpPr/>
          <p:nvPr/>
        </p:nvSpPr>
        <p:spPr>
          <a:xfrm>
            <a:off x="53543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3" name="object 713"/>
          <p:cNvSpPr/>
          <p:nvPr/>
        </p:nvSpPr>
        <p:spPr>
          <a:xfrm>
            <a:off x="5361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4" name="object 714"/>
          <p:cNvSpPr/>
          <p:nvPr/>
        </p:nvSpPr>
        <p:spPr>
          <a:xfrm>
            <a:off x="5368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5" name="object 715"/>
          <p:cNvSpPr/>
          <p:nvPr/>
        </p:nvSpPr>
        <p:spPr>
          <a:xfrm>
            <a:off x="53763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6" name="object 716"/>
          <p:cNvSpPr/>
          <p:nvPr/>
        </p:nvSpPr>
        <p:spPr>
          <a:xfrm>
            <a:off x="5383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7" name="object 717"/>
          <p:cNvSpPr/>
          <p:nvPr/>
        </p:nvSpPr>
        <p:spPr>
          <a:xfrm>
            <a:off x="5389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8" name="object 718"/>
          <p:cNvSpPr/>
          <p:nvPr/>
        </p:nvSpPr>
        <p:spPr>
          <a:xfrm>
            <a:off x="5397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9" name="object 719"/>
          <p:cNvSpPr/>
          <p:nvPr/>
        </p:nvSpPr>
        <p:spPr>
          <a:xfrm>
            <a:off x="5404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0" name="object 720"/>
          <p:cNvSpPr/>
          <p:nvPr/>
        </p:nvSpPr>
        <p:spPr>
          <a:xfrm>
            <a:off x="5411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1" name="object 721"/>
          <p:cNvSpPr/>
          <p:nvPr/>
        </p:nvSpPr>
        <p:spPr>
          <a:xfrm>
            <a:off x="5419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2" name="object 722"/>
          <p:cNvSpPr/>
          <p:nvPr/>
        </p:nvSpPr>
        <p:spPr>
          <a:xfrm>
            <a:off x="5426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3" name="object 723"/>
          <p:cNvSpPr/>
          <p:nvPr/>
        </p:nvSpPr>
        <p:spPr>
          <a:xfrm>
            <a:off x="5433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4" name="object 724"/>
          <p:cNvSpPr/>
          <p:nvPr/>
        </p:nvSpPr>
        <p:spPr>
          <a:xfrm>
            <a:off x="5441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5" name="object 725"/>
          <p:cNvSpPr/>
          <p:nvPr/>
        </p:nvSpPr>
        <p:spPr>
          <a:xfrm>
            <a:off x="5447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6" name="object 726"/>
          <p:cNvSpPr/>
          <p:nvPr/>
        </p:nvSpPr>
        <p:spPr>
          <a:xfrm>
            <a:off x="5454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7" name="object 727"/>
          <p:cNvSpPr/>
          <p:nvPr/>
        </p:nvSpPr>
        <p:spPr>
          <a:xfrm>
            <a:off x="5462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8" name="object 728"/>
          <p:cNvSpPr/>
          <p:nvPr/>
        </p:nvSpPr>
        <p:spPr>
          <a:xfrm>
            <a:off x="5469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9" name="object 729"/>
          <p:cNvSpPr/>
          <p:nvPr/>
        </p:nvSpPr>
        <p:spPr>
          <a:xfrm>
            <a:off x="54767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0" name="object 730"/>
          <p:cNvSpPr/>
          <p:nvPr/>
        </p:nvSpPr>
        <p:spPr>
          <a:xfrm>
            <a:off x="5484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1" name="object 731"/>
          <p:cNvSpPr/>
          <p:nvPr/>
        </p:nvSpPr>
        <p:spPr>
          <a:xfrm>
            <a:off x="5491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2" name="object 732"/>
          <p:cNvSpPr/>
          <p:nvPr/>
        </p:nvSpPr>
        <p:spPr>
          <a:xfrm>
            <a:off x="5498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3" name="object 733"/>
          <p:cNvSpPr/>
          <p:nvPr/>
        </p:nvSpPr>
        <p:spPr>
          <a:xfrm>
            <a:off x="5505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4" name="object 734"/>
          <p:cNvSpPr/>
          <p:nvPr/>
        </p:nvSpPr>
        <p:spPr>
          <a:xfrm>
            <a:off x="5512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5" name="object 735"/>
          <p:cNvSpPr/>
          <p:nvPr/>
        </p:nvSpPr>
        <p:spPr>
          <a:xfrm>
            <a:off x="5519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6" name="object 736"/>
          <p:cNvSpPr/>
          <p:nvPr/>
        </p:nvSpPr>
        <p:spPr>
          <a:xfrm>
            <a:off x="5527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7" name="object 737"/>
          <p:cNvSpPr/>
          <p:nvPr/>
        </p:nvSpPr>
        <p:spPr>
          <a:xfrm>
            <a:off x="5534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8" name="object 738"/>
          <p:cNvSpPr/>
          <p:nvPr/>
        </p:nvSpPr>
        <p:spPr>
          <a:xfrm>
            <a:off x="5541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9" name="object 739"/>
          <p:cNvSpPr/>
          <p:nvPr/>
        </p:nvSpPr>
        <p:spPr>
          <a:xfrm>
            <a:off x="5549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0" name="object 740"/>
          <p:cNvSpPr/>
          <p:nvPr/>
        </p:nvSpPr>
        <p:spPr>
          <a:xfrm>
            <a:off x="5556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1" name="object 741"/>
          <p:cNvSpPr/>
          <p:nvPr/>
        </p:nvSpPr>
        <p:spPr>
          <a:xfrm>
            <a:off x="5562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2" name="object 742"/>
          <p:cNvSpPr/>
          <p:nvPr/>
        </p:nvSpPr>
        <p:spPr>
          <a:xfrm>
            <a:off x="5569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3" name="object 743"/>
          <p:cNvSpPr/>
          <p:nvPr/>
        </p:nvSpPr>
        <p:spPr>
          <a:xfrm>
            <a:off x="5577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4" name="object 744"/>
          <p:cNvSpPr/>
          <p:nvPr/>
        </p:nvSpPr>
        <p:spPr>
          <a:xfrm>
            <a:off x="55846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5" name="object 745"/>
          <p:cNvSpPr/>
          <p:nvPr/>
        </p:nvSpPr>
        <p:spPr>
          <a:xfrm>
            <a:off x="5591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6" name="object 746"/>
          <p:cNvSpPr/>
          <p:nvPr/>
        </p:nvSpPr>
        <p:spPr>
          <a:xfrm>
            <a:off x="5599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7" name="object 747"/>
          <p:cNvSpPr/>
          <p:nvPr/>
        </p:nvSpPr>
        <p:spPr>
          <a:xfrm>
            <a:off x="5606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8" name="object 748"/>
          <p:cNvSpPr/>
          <p:nvPr/>
        </p:nvSpPr>
        <p:spPr>
          <a:xfrm>
            <a:off x="5613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9" name="object 749"/>
          <p:cNvSpPr/>
          <p:nvPr/>
        </p:nvSpPr>
        <p:spPr>
          <a:xfrm>
            <a:off x="5620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0" name="object 750"/>
          <p:cNvSpPr/>
          <p:nvPr/>
        </p:nvSpPr>
        <p:spPr>
          <a:xfrm>
            <a:off x="5627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1" name="object 751"/>
          <p:cNvSpPr/>
          <p:nvPr/>
        </p:nvSpPr>
        <p:spPr>
          <a:xfrm>
            <a:off x="5634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2" name="object 752"/>
          <p:cNvSpPr/>
          <p:nvPr/>
        </p:nvSpPr>
        <p:spPr>
          <a:xfrm>
            <a:off x="56421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3" name="object 753"/>
          <p:cNvSpPr/>
          <p:nvPr/>
        </p:nvSpPr>
        <p:spPr>
          <a:xfrm>
            <a:off x="5649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4" name="object 754"/>
          <p:cNvSpPr/>
          <p:nvPr/>
        </p:nvSpPr>
        <p:spPr>
          <a:xfrm>
            <a:off x="5656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5" name="object 755"/>
          <p:cNvSpPr/>
          <p:nvPr/>
        </p:nvSpPr>
        <p:spPr>
          <a:xfrm>
            <a:off x="5664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6" name="object 756"/>
          <p:cNvSpPr/>
          <p:nvPr/>
        </p:nvSpPr>
        <p:spPr>
          <a:xfrm>
            <a:off x="56714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7" name="object 757"/>
          <p:cNvSpPr/>
          <p:nvPr/>
        </p:nvSpPr>
        <p:spPr>
          <a:xfrm>
            <a:off x="5677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8" name="object 758"/>
          <p:cNvSpPr/>
          <p:nvPr/>
        </p:nvSpPr>
        <p:spPr>
          <a:xfrm>
            <a:off x="5685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9" name="object 759"/>
          <p:cNvSpPr/>
          <p:nvPr/>
        </p:nvSpPr>
        <p:spPr>
          <a:xfrm>
            <a:off x="5692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0" name="object 760"/>
          <p:cNvSpPr/>
          <p:nvPr/>
        </p:nvSpPr>
        <p:spPr>
          <a:xfrm>
            <a:off x="5699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1" name="object 761"/>
          <p:cNvSpPr/>
          <p:nvPr/>
        </p:nvSpPr>
        <p:spPr>
          <a:xfrm>
            <a:off x="5707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2" name="object 762"/>
          <p:cNvSpPr/>
          <p:nvPr/>
        </p:nvSpPr>
        <p:spPr>
          <a:xfrm>
            <a:off x="5714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3" name="object 763"/>
          <p:cNvSpPr/>
          <p:nvPr/>
        </p:nvSpPr>
        <p:spPr>
          <a:xfrm>
            <a:off x="5721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4" name="object 764"/>
          <p:cNvSpPr/>
          <p:nvPr/>
        </p:nvSpPr>
        <p:spPr>
          <a:xfrm>
            <a:off x="5729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5" name="object 765"/>
          <p:cNvSpPr/>
          <p:nvPr/>
        </p:nvSpPr>
        <p:spPr>
          <a:xfrm>
            <a:off x="5735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6" name="object 766"/>
          <p:cNvSpPr/>
          <p:nvPr/>
        </p:nvSpPr>
        <p:spPr>
          <a:xfrm>
            <a:off x="5742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7" name="object 767"/>
          <p:cNvSpPr/>
          <p:nvPr/>
        </p:nvSpPr>
        <p:spPr>
          <a:xfrm>
            <a:off x="57500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8" name="object 768"/>
          <p:cNvSpPr/>
          <p:nvPr/>
        </p:nvSpPr>
        <p:spPr>
          <a:xfrm>
            <a:off x="5757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9" name="object 769"/>
          <p:cNvSpPr/>
          <p:nvPr/>
        </p:nvSpPr>
        <p:spPr>
          <a:xfrm>
            <a:off x="5764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0" name="object 770"/>
          <p:cNvSpPr/>
          <p:nvPr/>
        </p:nvSpPr>
        <p:spPr>
          <a:xfrm>
            <a:off x="5771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1" name="object 771"/>
          <p:cNvSpPr/>
          <p:nvPr/>
        </p:nvSpPr>
        <p:spPr>
          <a:xfrm>
            <a:off x="5779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2" name="object 772"/>
          <p:cNvSpPr/>
          <p:nvPr/>
        </p:nvSpPr>
        <p:spPr>
          <a:xfrm>
            <a:off x="5786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3" name="object 773"/>
          <p:cNvSpPr/>
          <p:nvPr/>
        </p:nvSpPr>
        <p:spPr>
          <a:xfrm>
            <a:off x="5792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4" name="object 774"/>
          <p:cNvSpPr/>
          <p:nvPr/>
        </p:nvSpPr>
        <p:spPr>
          <a:xfrm>
            <a:off x="5800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5" name="object 775"/>
          <p:cNvSpPr/>
          <p:nvPr/>
        </p:nvSpPr>
        <p:spPr>
          <a:xfrm>
            <a:off x="5807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6" name="object 776"/>
          <p:cNvSpPr/>
          <p:nvPr/>
        </p:nvSpPr>
        <p:spPr>
          <a:xfrm>
            <a:off x="5814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7" name="object 777"/>
          <p:cNvSpPr/>
          <p:nvPr/>
        </p:nvSpPr>
        <p:spPr>
          <a:xfrm>
            <a:off x="5822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8" name="object 778"/>
          <p:cNvSpPr/>
          <p:nvPr/>
        </p:nvSpPr>
        <p:spPr>
          <a:xfrm>
            <a:off x="5829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9" name="object 779"/>
          <p:cNvSpPr/>
          <p:nvPr/>
        </p:nvSpPr>
        <p:spPr>
          <a:xfrm>
            <a:off x="5836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0" name="object 780"/>
          <p:cNvSpPr/>
          <p:nvPr/>
        </p:nvSpPr>
        <p:spPr>
          <a:xfrm>
            <a:off x="5844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1" name="object 781"/>
          <p:cNvSpPr/>
          <p:nvPr/>
        </p:nvSpPr>
        <p:spPr>
          <a:xfrm>
            <a:off x="5850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2" name="object 782"/>
          <p:cNvSpPr/>
          <p:nvPr/>
        </p:nvSpPr>
        <p:spPr>
          <a:xfrm>
            <a:off x="5857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3" name="object 783"/>
          <p:cNvSpPr/>
          <p:nvPr/>
        </p:nvSpPr>
        <p:spPr>
          <a:xfrm>
            <a:off x="5865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4" name="object 784"/>
          <p:cNvSpPr/>
          <p:nvPr/>
        </p:nvSpPr>
        <p:spPr>
          <a:xfrm>
            <a:off x="5872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5" name="object 785"/>
          <p:cNvSpPr/>
          <p:nvPr/>
        </p:nvSpPr>
        <p:spPr>
          <a:xfrm>
            <a:off x="5879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6" name="object 786"/>
          <p:cNvSpPr/>
          <p:nvPr/>
        </p:nvSpPr>
        <p:spPr>
          <a:xfrm>
            <a:off x="5887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7" name="object 787"/>
          <p:cNvSpPr/>
          <p:nvPr/>
        </p:nvSpPr>
        <p:spPr>
          <a:xfrm>
            <a:off x="5894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8" name="object 788"/>
          <p:cNvSpPr/>
          <p:nvPr/>
        </p:nvSpPr>
        <p:spPr>
          <a:xfrm>
            <a:off x="5901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9" name="object 789"/>
          <p:cNvSpPr/>
          <p:nvPr/>
        </p:nvSpPr>
        <p:spPr>
          <a:xfrm>
            <a:off x="5908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0" name="object 790"/>
          <p:cNvSpPr/>
          <p:nvPr/>
        </p:nvSpPr>
        <p:spPr>
          <a:xfrm>
            <a:off x="5915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1" name="object 791"/>
          <p:cNvSpPr/>
          <p:nvPr/>
        </p:nvSpPr>
        <p:spPr>
          <a:xfrm>
            <a:off x="5922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2" name="object 792"/>
          <p:cNvSpPr/>
          <p:nvPr/>
        </p:nvSpPr>
        <p:spPr>
          <a:xfrm>
            <a:off x="59300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3" name="object 793"/>
          <p:cNvSpPr/>
          <p:nvPr/>
        </p:nvSpPr>
        <p:spPr>
          <a:xfrm>
            <a:off x="5937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4" name="object 794"/>
          <p:cNvSpPr/>
          <p:nvPr/>
        </p:nvSpPr>
        <p:spPr>
          <a:xfrm>
            <a:off x="5944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5" name="object 795"/>
          <p:cNvSpPr/>
          <p:nvPr/>
        </p:nvSpPr>
        <p:spPr>
          <a:xfrm>
            <a:off x="5952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6" name="object 796"/>
          <p:cNvSpPr/>
          <p:nvPr/>
        </p:nvSpPr>
        <p:spPr>
          <a:xfrm>
            <a:off x="5959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7" name="object 797"/>
          <p:cNvSpPr/>
          <p:nvPr/>
        </p:nvSpPr>
        <p:spPr>
          <a:xfrm>
            <a:off x="5965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8" name="object 798"/>
          <p:cNvSpPr/>
          <p:nvPr/>
        </p:nvSpPr>
        <p:spPr>
          <a:xfrm>
            <a:off x="5972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9" name="object 799"/>
          <p:cNvSpPr/>
          <p:nvPr/>
        </p:nvSpPr>
        <p:spPr>
          <a:xfrm>
            <a:off x="5980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0" name="object 800"/>
          <p:cNvSpPr/>
          <p:nvPr/>
        </p:nvSpPr>
        <p:spPr>
          <a:xfrm>
            <a:off x="5987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1" name="object 801"/>
          <p:cNvSpPr/>
          <p:nvPr/>
        </p:nvSpPr>
        <p:spPr>
          <a:xfrm>
            <a:off x="5994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2" name="object 802"/>
          <p:cNvSpPr/>
          <p:nvPr/>
        </p:nvSpPr>
        <p:spPr>
          <a:xfrm>
            <a:off x="6002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3" name="object 803"/>
          <p:cNvSpPr/>
          <p:nvPr/>
        </p:nvSpPr>
        <p:spPr>
          <a:xfrm>
            <a:off x="6009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4" name="object 804"/>
          <p:cNvSpPr/>
          <p:nvPr/>
        </p:nvSpPr>
        <p:spPr>
          <a:xfrm>
            <a:off x="6016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5" name="object 805"/>
          <p:cNvSpPr/>
          <p:nvPr/>
        </p:nvSpPr>
        <p:spPr>
          <a:xfrm>
            <a:off x="6023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6" name="object 806"/>
          <p:cNvSpPr/>
          <p:nvPr/>
        </p:nvSpPr>
        <p:spPr>
          <a:xfrm>
            <a:off x="6030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7" name="object 807"/>
          <p:cNvSpPr/>
          <p:nvPr/>
        </p:nvSpPr>
        <p:spPr>
          <a:xfrm>
            <a:off x="6037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8" name="object 808"/>
          <p:cNvSpPr/>
          <p:nvPr/>
        </p:nvSpPr>
        <p:spPr>
          <a:xfrm>
            <a:off x="6045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9" name="object 809"/>
          <p:cNvSpPr/>
          <p:nvPr/>
        </p:nvSpPr>
        <p:spPr>
          <a:xfrm>
            <a:off x="6052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0" name="object 810"/>
          <p:cNvSpPr/>
          <p:nvPr/>
        </p:nvSpPr>
        <p:spPr>
          <a:xfrm>
            <a:off x="6059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1" name="object 811"/>
          <p:cNvSpPr/>
          <p:nvPr/>
        </p:nvSpPr>
        <p:spPr>
          <a:xfrm>
            <a:off x="6067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2" name="object 812"/>
          <p:cNvSpPr/>
          <p:nvPr/>
        </p:nvSpPr>
        <p:spPr>
          <a:xfrm>
            <a:off x="6074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3" name="object 813"/>
          <p:cNvSpPr/>
          <p:nvPr/>
        </p:nvSpPr>
        <p:spPr>
          <a:xfrm>
            <a:off x="6080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4" name="object 814"/>
          <p:cNvSpPr/>
          <p:nvPr/>
        </p:nvSpPr>
        <p:spPr>
          <a:xfrm>
            <a:off x="6088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5" name="object 815"/>
          <p:cNvSpPr/>
          <p:nvPr/>
        </p:nvSpPr>
        <p:spPr>
          <a:xfrm>
            <a:off x="6095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6" name="object 816"/>
          <p:cNvSpPr/>
          <p:nvPr/>
        </p:nvSpPr>
        <p:spPr>
          <a:xfrm>
            <a:off x="6102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7" name="object 817"/>
          <p:cNvSpPr/>
          <p:nvPr/>
        </p:nvSpPr>
        <p:spPr>
          <a:xfrm>
            <a:off x="6110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8" name="object 818"/>
          <p:cNvSpPr/>
          <p:nvPr/>
        </p:nvSpPr>
        <p:spPr>
          <a:xfrm>
            <a:off x="6117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9" name="object 819"/>
          <p:cNvSpPr/>
          <p:nvPr/>
        </p:nvSpPr>
        <p:spPr>
          <a:xfrm>
            <a:off x="6124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0" name="object 820"/>
          <p:cNvSpPr/>
          <p:nvPr/>
        </p:nvSpPr>
        <p:spPr>
          <a:xfrm>
            <a:off x="6132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1" name="object 821"/>
          <p:cNvSpPr/>
          <p:nvPr/>
        </p:nvSpPr>
        <p:spPr>
          <a:xfrm>
            <a:off x="6138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2" name="object 822"/>
          <p:cNvSpPr/>
          <p:nvPr/>
        </p:nvSpPr>
        <p:spPr>
          <a:xfrm>
            <a:off x="6145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3" name="object 823"/>
          <p:cNvSpPr/>
          <p:nvPr/>
        </p:nvSpPr>
        <p:spPr>
          <a:xfrm>
            <a:off x="6153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4" name="object 824"/>
          <p:cNvSpPr/>
          <p:nvPr/>
        </p:nvSpPr>
        <p:spPr>
          <a:xfrm>
            <a:off x="6160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5" name="object 825"/>
          <p:cNvSpPr/>
          <p:nvPr/>
        </p:nvSpPr>
        <p:spPr>
          <a:xfrm>
            <a:off x="6167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6" name="object 826"/>
          <p:cNvSpPr/>
          <p:nvPr/>
        </p:nvSpPr>
        <p:spPr>
          <a:xfrm>
            <a:off x="6175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7" name="object 827"/>
          <p:cNvSpPr/>
          <p:nvPr/>
        </p:nvSpPr>
        <p:spPr>
          <a:xfrm>
            <a:off x="6182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8" name="object 828"/>
          <p:cNvSpPr/>
          <p:nvPr/>
        </p:nvSpPr>
        <p:spPr>
          <a:xfrm>
            <a:off x="6189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9" name="object 829"/>
          <p:cNvSpPr/>
          <p:nvPr/>
        </p:nvSpPr>
        <p:spPr>
          <a:xfrm>
            <a:off x="6195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0" name="object 830"/>
          <p:cNvSpPr/>
          <p:nvPr/>
        </p:nvSpPr>
        <p:spPr>
          <a:xfrm>
            <a:off x="6203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1" name="object 831"/>
          <p:cNvSpPr/>
          <p:nvPr/>
        </p:nvSpPr>
        <p:spPr>
          <a:xfrm>
            <a:off x="6210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2" name="object 832"/>
          <p:cNvSpPr/>
          <p:nvPr/>
        </p:nvSpPr>
        <p:spPr>
          <a:xfrm>
            <a:off x="62179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3" name="object 833"/>
          <p:cNvSpPr/>
          <p:nvPr/>
        </p:nvSpPr>
        <p:spPr>
          <a:xfrm>
            <a:off x="6225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4" name="object 834"/>
          <p:cNvSpPr/>
          <p:nvPr/>
        </p:nvSpPr>
        <p:spPr>
          <a:xfrm>
            <a:off x="6232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5" name="object 835"/>
          <p:cNvSpPr/>
          <p:nvPr/>
        </p:nvSpPr>
        <p:spPr>
          <a:xfrm>
            <a:off x="6239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6" name="object 836"/>
          <p:cNvSpPr/>
          <p:nvPr/>
        </p:nvSpPr>
        <p:spPr>
          <a:xfrm>
            <a:off x="6247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7" name="object 837"/>
          <p:cNvSpPr/>
          <p:nvPr/>
        </p:nvSpPr>
        <p:spPr>
          <a:xfrm>
            <a:off x="6253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8" name="object 838"/>
          <p:cNvSpPr/>
          <p:nvPr/>
        </p:nvSpPr>
        <p:spPr>
          <a:xfrm>
            <a:off x="6260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9" name="object 839"/>
          <p:cNvSpPr/>
          <p:nvPr/>
        </p:nvSpPr>
        <p:spPr>
          <a:xfrm>
            <a:off x="6268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0" name="object 840"/>
          <p:cNvSpPr/>
          <p:nvPr/>
        </p:nvSpPr>
        <p:spPr>
          <a:xfrm>
            <a:off x="6275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1" name="object 841"/>
          <p:cNvSpPr/>
          <p:nvPr/>
        </p:nvSpPr>
        <p:spPr>
          <a:xfrm>
            <a:off x="6282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2" name="object 842"/>
          <p:cNvSpPr/>
          <p:nvPr/>
        </p:nvSpPr>
        <p:spPr>
          <a:xfrm>
            <a:off x="6290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3" name="object 843"/>
          <p:cNvSpPr/>
          <p:nvPr/>
        </p:nvSpPr>
        <p:spPr>
          <a:xfrm>
            <a:off x="6297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4" name="object 844"/>
          <p:cNvSpPr/>
          <p:nvPr/>
        </p:nvSpPr>
        <p:spPr>
          <a:xfrm>
            <a:off x="6304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5" name="object 845"/>
          <p:cNvSpPr/>
          <p:nvPr/>
        </p:nvSpPr>
        <p:spPr>
          <a:xfrm>
            <a:off x="6311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6" name="object 846"/>
          <p:cNvSpPr/>
          <p:nvPr/>
        </p:nvSpPr>
        <p:spPr>
          <a:xfrm>
            <a:off x="6318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7" name="object 847"/>
          <p:cNvSpPr/>
          <p:nvPr/>
        </p:nvSpPr>
        <p:spPr>
          <a:xfrm>
            <a:off x="6325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8" name="object 848"/>
          <p:cNvSpPr/>
          <p:nvPr/>
        </p:nvSpPr>
        <p:spPr>
          <a:xfrm>
            <a:off x="6333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9" name="object 849"/>
          <p:cNvSpPr/>
          <p:nvPr/>
        </p:nvSpPr>
        <p:spPr>
          <a:xfrm>
            <a:off x="63403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0" name="object 850"/>
          <p:cNvSpPr/>
          <p:nvPr/>
        </p:nvSpPr>
        <p:spPr>
          <a:xfrm>
            <a:off x="6347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1" name="object 851"/>
          <p:cNvSpPr/>
          <p:nvPr/>
        </p:nvSpPr>
        <p:spPr>
          <a:xfrm>
            <a:off x="6355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2" name="object 852"/>
          <p:cNvSpPr/>
          <p:nvPr/>
        </p:nvSpPr>
        <p:spPr>
          <a:xfrm>
            <a:off x="6362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3" name="object 853"/>
          <p:cNvSpPr/>
          <p:nvPr/>
        </p:nvSpPr>
        <p:spPr>
          <a:xfrm>
            <a:off x="6368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4" name="object 854"/>
          <p:cNvSpPr/>
          <p:nvPr/>
        </p:nvSpPr>
        <p:spPr>
          <a:xfrm>
            <a:off x="6375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5" name="object 855"/>
          <p:cNvSpPr/>
          <p:nvPr/>
        </p:nvSpPr>
        <p:spPr>
          <a:xfrm>
            <a:off x="6383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6" name="object 856"/>
          <p:cNvSpPr/>
          <p:nvPr/>
        </p:nvSpPr>
        <p:spPr>
          <a:xfrm>
            <a:off x="6390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7" name="object 857"/>
          <p:cNvSpPr/>
          <p:nvPr/>
        </p:nvSpPr>
        <p:spPr>
          <a:xfrm>
            <a:off x="6397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8" name="object 858"/>
          <p:cNvSpPr/>
          <p:nvPr/>
        </p:nvSpPr>
        <p:spPr>
          <a:xfrm>
            <a:off x="6405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9" name="object 859"/>
          <p:cNvSpPr/>
          <p:nvPr/>
        </p:nvSpPr>
        <p:spPr>
          <a:xfrm>
            <a:off x="6412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0" name="object 860"/>
          <p:cNvSpPr/>
          <p:nvPr/>
        </p:nvSpPr>
        <p:spPr>
          <a:xfrm>
            <a:off x="6419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1" name="object 861"/>
          <p:cNvSpPr/>
          <p:nvPr/>
        </p:nvSpPr>
        <p:spPr>
          <a:xfrm>
            <a:off x="6426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2" name="object 862"/>
          <p:cNvSpPr/>
          <p:nvPr/>
        </p:nvSpPr>
        <p:spPr>
          <a:xfrm>
            <a:off x="6433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3" name="object 863"/>
          <p:cNvSpPr/>
          <p:nvPr/>
        </p:nvSpPr>
        <p:spPr>
          <a:xfrm>
            <a:off x="6440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4" name="object 864"/>
          <p:cNvSpPr/>
          <p:nvPr/>
        </p:nvSpPr>
        <p:spPr>
          <a:xfrm>
            <a:off x="64482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5" name="object 865"/>
          <p:cNvSpPr/>
          <p:nvPr/>
        </p:nvSpPr>
        <p:spPr>
          <a:xfrm>
            <a:off x="6455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6" name="object 866"/>
          <p:cNvSpPr/>
          <p:nvPr/>
        </p:nvSpPr>
        <p:spPr>
          <a:xfrm>
            <a:off x="6462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7" name="object 867"/>
          <p:cNvSpPr/>
          <p:nvPr/>
        </p:nvSpPr>
        <p:spPr>
          <a:xfrm>
            <a:off x="6470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8" name="object 868"/>
          <p:cNvSpPr/>
          <p:nvPr/>
        </p:nvSpPr>
        <p:spPr>
          <a:xfrm>
            <a:off x="6477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9" name="object 869"/>
          <p:cNvSpPr/>
          <p:nvPr/>
        </p:nvSpPr>
        <p:spPr>
          <a:xfrm>
            <a:off x="6483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0" name="object 870"/>
          <p:cNvSpPr/>
          <p:nvPr/>
        </p:nvSpPr>
        <p:spPr>
          <a:xfrm>
            <a:off x="6491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1" name="object 871"/>
          <p:cNvSpPr/>
          <p:nvPr/>
        </p:nvSpPr>
        <p:spPr>
          <a:xfrm>
            <a:off x="6498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2" name="object 872"/>
          <p:cNvSpPr/>
          <p:nvPr/>
        </p:nvSpPr>
        <p:spPr>
          <a:xfrm>
            <a:off x="65057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3" name="object 873"/>
          <p:cNvSpPr/>
          <p:nvPr/>
        </p:nvSpPr>
        <p:spPr>
          <a:xfrm>
            <a:off x="6513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4" name="object 874"/>
          <p:cNvSpPr/>
          <p:nvPr/>
        </p:nvSpPr>
        <p:spPr>
          <a:xfrm>
            <a:off x="6520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5" name="object 875"/>
          <p:cNvSpPr/>
          <p:nvPr/>
        </p:nvSpPr>
        <p:spPr>
          <a:xfrm>
            <a:off x="6527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6" name="object 876"/>
          <p:cNvSpPr/>
          <p:nvPr/>
        </p:nvSpPr>
        <p:spPr>
          <a:xfrm>
            <a:off x="65350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7" name="object 877"/>
          <p:cNvSpPr/>
          <p:nvPr/>
        </p:nvSpPr>
        <p:spPr>
          <a:xfrm>
            <a:off x="6541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8" name="object 878"/>
          <p:cNvSpPr/>
          <p:nvPr/>
        </p:nvSpPr>
        <p:spPr>
          <a:xfrm>
            <a:off x="6548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9" name="object 879"/>
          <p:cNvSpPr/>
          <p:nvPr/>
        </p:nvSpPr>
        <p:spPr>
          <a:xfrm>
            <a:off x="6556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0" name="object 880"/>
          <p:cNvSpPr/>
          <p:nvPr/>
        </p:nvSpPr>
        <p:spPr>
          <a:xfrm>
            <a:off x="6563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1" name="object 881"/>
          <p:cNvSpPr/>
          <p:nvPr/>
        </p:nvSpPr>
        <p:spPr>
          <a:xfrm>
            <a:off x="6570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2" name="object 882"/>
          <p:cNvSpPr/>
          <p:nvPr/>
        </p:nvSpPr>
        <p:spPr>
          <a:xfrm>
            <a:off x="65780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3" name="object 883"/>
          <p:cNvSpPr/>
          <p:nvPr/>
        </p:nvSpPr>
        <p:spPr>
          <a:xfrm>
            <a:off x="6585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4" name="object 884"/>
          <p:cNvSpPr/>
          <p:nvPr/>
        </p:nvSpPr>
        <p:spPr>
          <a:xfrm>
            <a:off x="6592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5" name="object 885"/>
          <p:cNvSpPr/>
          <p:nvPr/>
        </p:nvSpPr>
        <p:spPr>
          <a:xfrm>
            <a:off x="6598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6" name="object 886"/>
          <p:cNvSpPr/>
          <p:nvPr/>
        </p:nvSpPr>
        <p:spPr>
          <a:xfrm>
            <a:off x="6606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7" name="object 887"/>
          <p:cNvSpPr/>
          <p:nvPr/>
        </p:nvSpPr>
        <p:spPr>
          <a:xfrm>
            <a:off x="66136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8" name="object 888"/>
          <p:cNvSpPr/>
          <p:nvPr/>
        </p:nvSpPr>
        <p:spPr>
          <a:xfrm>
            <a:off x="6620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9" name="object 889"/>
          <p:cNvSpPr/>
          <p:nvPr/>
        </p:nvSpPr>
        <p:spPr>
          <a:xfrm>
            <a:off x="6628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0" name="object 890"/>
          <p:cNvSpPr/>
          <p:nvPr/>
        </p:nvSpPr>
        <p:spPr>
          <a:xfrm>
            <a:off x="6635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1" name="object 891"/>
          <p:cNvSpPr/>
          <p:nvPr/>
        </p:nvSpPr>
        <p:spPr>
          <a:xfrm>
            <a:off x="6642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2" name="object 892"/>
          <p:cNvSpPr/>
          <p:nvPr/>
        </p:nvSpPr>
        <p:spPr>
          <a:xfrm>
            <a:off x="6650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3" name="object 893"/>
          <p:cNvSpPr/>
          <p:nvPr/>
        </p:nvSpPr>
        <p:spPr>
          <a:xfrm>
            <a:off x="66565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4" name="object 894"/>
          <p:cNvSpPr/>
          <p:nvPr/>
        </p:nvSpPr>
        <p:spPr>
          <a:xfrm>
            <a:off x="66638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5" name="object 895"/>
          <p:cNvSpPr/>
          <p:nvPr/>
        </p:nvSpPr>
        <p:spPr>
          <a:xfrm>
            <a:off x="6671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6" name="object 896"/>
          <p:cNvSpPr/>
          <p:nvPr/>
        </p:nvSpPr>
        <p:spPr>
          <a:xfrm>
            <a:off x="6678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7" name="object 897"/>
          <p:cNvSpPr/>
          <p:nvPr/>
        </p:nvSpPr>
        <p:spPr>
          <a:xfrm>
            <a:off x="6685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8" name="object 898"/>
          <p:cNvSpPr/>
          <p:nvPr/>
        </p:nvSpPr>
        <p:spPr>
          <a:xfrm>
            <a:off x="6693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9" name="object 899"/>
          <p:cNvSpPr/>
          <p:nvPr/>
        </p:nvSpPr>
        <p:spPr>
          <a:xfrm>
            <a:off x="6700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0" name="object 900"/>
          <p:cNvSpPr/>
          <p:nvPr/>
        </p:nvSpPr>
        <p:spPr>
          <a:xfrm>
            <a:off x="67078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1" name="object 901"/>
          <p:cNvSpPr/>
          <p:nvPr/>
        </p:nvSpPr>
        <p:spPr>
          <a:xfrm>
            <a:off x="6714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2" name="object 902"/>
          <p:cNvSpPr/>
          <p:nvPr/>
        </p:nvSpPr>
        <p:spPr>
          <a:xfrm>
            <a:off x="6721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3" name="object 903"/>
          <p:cNvSpPr/>
          <p:nvPr/>
        </p:nvSpPr>
        <p:spPr>
          <a:xfrm>
            <a:off x="6728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4" name="object 904"/>
          <p:cNvSpPr/>
          <p:nvPr/>
        </p:nvSpPr>
        <p:spPr>
          <a:xfrm>
            <a:off x="6736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5" name="object 905"/>
          <p:cNvSpPr/>
          <p:nvPr/>
        </p:nvSpPr>
        <p:spPr>
          <a:xfrm>
            <a:off x="67434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6" name="object 906"/>
          <p:cNvSpPr/>
          <p:nvPr/>
        </p:nvSpPr>
        <p:spPr>
          <a:xfrm>
            <a:off x="6750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7" name="object 907"/>
          <p:cNvSpPr/>
          <p:nvPr/>
        </p:nvSpPr>
        <p:spPr>
          <a:xfrm>
            <a:off x="6758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8" name="object 908"/>
          <p:cNvSpPr/>
          <p:nvPr/>
        </p:nvSpPr>
        <p:spPr>
          <a:xfrm>
            <a:off x="6765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9" name="object 909"/>
          <p:cNvSpPr/>
          <p:nvPr/>
        </p:nvSpPr>
        <p:spPr>
          <a:xfrm>
            <a:off x="6771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0" name="object 910"/>
          <p:cNvSpPr/>
          <p:nvPr/>
        </p:nvSpPr>
        <p:spPr>
          <a:xfrm>
            <a:off x="6779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1" name="object 911"/>
          <p:cNvSpPr/>
          <p:nvPr/>
        </p:nvSpPr>
        <p:spPr>
          <a:xfrm>
            <a:off x="67863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2" name="object 912"/>
          <p:cNvSpPr/>
          <p:nvPr/>
        </p:nvSpPr>
        <p:spPr>
          <a:xfrm>
            <a:off x="6793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3" name="object 913"/>
          <p:cNvSpPr/>
          <p:nvPr/>
        </p:nvSpPr>
        <p:spPr>
          <a:xfrm>
            <a:off x="6800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4" name="object 914"/>
          <p:cNvSpPr/>
          <p:nvPr/>
        </p:nvSpPr>
        <p:spPr>
          <a:xfrm>
            <a:off x="6808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5" name="object 915"/>
          <p:cNvSpPr/>
          <p:nvPr/>
        </p:nvSpPr>
        <p:spPr>
          <a:xfrm>
            <a:off x="6815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6" name="object 916"/>
          <p:cNvSpPr/>
          <p:nvPr/>
        </p:nvSpPr>
        <p:spPr>
          <a:xfrm>
            <a:off x="6822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7" name="object 917"/>
          <p:cNvSpPr/>
          <p:nvPr/>
        </p:nvSpPr>
        <p:spPr>
          <a:xfrm>
            <a:off x="6829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8" name="object 918"/>
          <p:cNvSpPr/>
          <p:nvPr/>
        </p:nvSpPr>
        <p:spPr>
          <a:xfrm>
            <a:off x="6836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9" name="object 919"/>
          <p:cNvSpPr/>
          <p:nvPr/>
        </p:nvSpPr>
        <p:spPr>
          <a:xfrm>
            <a:off x="6843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0" name="object 920"/>
          <p:cNvSpPr/>
          <p:nvPr/>
        </p:nvSpPr>
        <p:spPr>
          <a:xfrm>
            <a:off x="6851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1" name="object 921"/>
          <p:cNvSpPr/>
          <p:nvPr/>
        </p:nvSpPr>
        <p:spPr>
          <a:xfrm>
            <a:off x="6858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2" name="object 922"/>
          <p:cNvSpPr/>
          <p:nvPr/>
        </p:nvSpPr>
        <p:spPr>
          <a:xfrm>
            <a:off x="6865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3" name="object 923"/>
          <p:cNvSpPr/>
          <p:nvPr/>
        </p:nvSpPr>
        <p:spPr>
          <a:xfrm>
            <a:off x="6873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4" name="object 924"/>
          <p:cNvSpPr/>
          <p:nvPr/>
        </p:nvSpPr>
        <p:spPr>
          <a:xfrm>
            <a:off x="6880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5" name="object 925"/>
          <p:cNvSpPr/>
          <p:nvPr/>
        </p:nvSpPr>
        <p:spPr>
          <a:xfrm>
            <a:off x="6886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6" name="object 926"/>
          <p:cNvSpPr/>
          <p:nvPr/>
        </p:nvSpPr>
        <p:spPr>
          <a:xfrm>
            <a:off x="6894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7" name="object 927"/>
          <p:cNvSpPr/>
          <p:nvPr/>
        </p:nvSpPr>
        <p:spPr>
          <a:xfrm>
            <a:off x="6901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8" name="object 928"/>
          <p:cNvSpPr/>
          <p:nvPr/>
        </p:nvSpPr>
        <p:spPr>
          <a:xfrm>
            <a:off x="6908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9" name="object 929"/>
          <p:cNvSpPr/>
          <p:nvPr/>
        </p:nvSpPr>
        <p:spPr>
          <a:xfrm>
            <a:off x="6916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0" name="object 930"/>
          <p:cNvSpPr/>
          <p:nvPr/>
        </p:nvSpPr>
        <p:spPr>
          <a:xfrm>
            <a:off x="6923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1" name="object 931"/>
          <p:cNvSpPr/>
          <p:nvPr/>
        </p:nvSpPr>
        <p:spPr>
          <a:xfrm>
            <a:off x="6930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2" name="object 932"/>
          <p:cNvSpPr/>
          <p:nvPr/>
        </p:nvSpPr>
        <p:spPr>
          <a:xfrm>
            <a:off x="6938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3" name="object 933"/>
          <p:cNvSpPr/>
          <p:nvPr/>
        </p:nvSpPr>
        <p:spPr>
          <a:xfrm>
            <a:off x="6944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4" name="object 934"/>
          <p:cNvSpPr/>
          <p:nvPr/>
        </p:nvSpPr>
        <p:spPr>
          <a:xfrm>
            <a:off x="69517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5" name="object 935"/>
          <p:cNvSpPr/>
          <p:nvPr/>
        </p:nvSpPr>
        <p:spPr>
          <a:xfrm>
            <a:off x="6959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6" name="object 936"/>
          <p:cNvSpPr/>
          <p:nvPr/>
        </p:nvSpPr>
        <p:spPr>
          <a:xfrm>
            <a:off x="6966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7" name="object 937"/>
          <p:cNvSpPr/>
          <p:nvPr/>
        </p:nvSpPr>
        <p:spPr>
          <a:xfrm>
            <a:off x="6973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8" name="object 938"/>
          <p:cNvSpPr/>
          <p:nvPr/>
        </p:nvSpPr>
        <p:spPr>
          <a:xfrm>
            <a:off x="6981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9" name="object 939"/>
          <p:cNvSpPr/>
          <p:nvPr/>
        </p:nvSpPr>
        <p:spPr>
          <a:xfrm>
            <a:off x="6988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0" name="object 940"/>
          <p:cNvSpPr/>
          <p:nvPr/>
        </p:nvSpPr>
        <p:spPr>
          <a:xfrm>
            <a:off x="69956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1" name="object 941"/>
          <p:cNvSpPr/>
          <p:nvPr/>
        </p:nvSpPr>
        <p:spPr>
          <a:xfrm>
            <a:off x="7001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2" name="object 942"/>
          <p:cNvSpPr/>
          <p:nvPr/>
        </p:nvSpPr>
        <p:spPr>
          <a:xfrm>
            <a:off x="7009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3" name="object 943"/>
          <p:cNvSpPr/>
          <p:nvPr/>
        </p:nvSpPr>
        <p:spPr>
          <a:xfrm>
            <a:off x="7016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4" name="object 944"/>
          <p:cNvSpPr/>
          <p:nvPr/>
        </p:nvSpPr>
        <p:spPr>
          <a:xfrm>
            <a:off x="7023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5" name="object 945"/>
          <p:cNvSpPr/>
          <p:nvPr/>
        </p:nvSpPr>
        <p:spPr>
          <a:xfrm>
            <a:off x="70312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6" name="object 946"/>
          <p:cNvSpPr/>
          <p:nvPr/>
        </p:nvSpPr>
        <p:spPr>
          <a:xfrm>
            <a:off x="7038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7" name="object 947"/>
          <p:cNvSpPr/>
          <p:nvPr/>
        </p:nvSpPr>
        <p:spPr>
          <a:xfrm>
            <a:off x="7045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8" name="object 948"/>
          <p:cNvSpPr/>
          <p:nvPr/>
        </p:nvSpPr>
        <p:spPr>
          <a:xfrm>
            <a:off x="7053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9" name="object 949"/>
          <p:cNvSpPr/>
          <p:nvPr/>
        </p:nvSpPr>
        <p:spPr>
          <a:xfrm>
            <a:off x="7059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0" name="object 950"/>
          <p:cNvSpPr/>
          <p:nvPr/>
        </p:nvSpPr>
        <p:spPr>
          <a:xfrm>
            <a:off x="7066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1" name="object 951"/>
          <p:cNvSpPr/>
          <p:nvPr/>
        </p:nvSpPr>
        <p:spPr>
          <a:xfrm>
            <a:off x="70741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2" name="object 952"/>
          <p:cNvSpPr/>
          <p:nvPr/>
        </p:nvSpPr>
        <p:spPr>
          <a:xfrm>
            <a:off x="7081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3" name="object 953"/>
          <p:cNvSpPr/>
          <p:nvPr/>
        </p:nvSpPr>
        <p:spPr>
          <a:xfrm>
            <a:off x="7088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4" name="object 954"/>
          <p:cNvSpPr/>
          <p:nvPr/>
        </p:nvSpPr>
        <p:spPr>
          <a:xfrm>
            <a:off x="7096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5" name="object 955"/>
          <p:cNvSpPr/>
          <p:nvPr/>
        </p:nvSpPr>
        <p:spPr>
          <a:xfrm>
            <a:off x="7103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6" name="object 956"/>
          <p:cNvSpPr/>
          <p:nvPr/>
        </p:nvSpPr>
        <p:spPr>
          <a:xfrm>
            <a:off x="7110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7" name="object 957"/>
          <p:cNvSpPr/>
          <p:nvPr/>
        </p:nvSpPr>
        <p:spPr>
          <a:xfrm>
            <a:off x="7117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8" name="object 958"/>
          <p:cNvSpPr/>
          <p:nvPr/>
        </p:nvSpPr>
        <p:spPr>
          <a:xfrm>
            <a:off x="7124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9" name="object 959"/>
          <p:cNvSpPr/>
          <p:nvPr/>
        </p:nvSpPr>
        <p:spPr>
          <a:xfrm>
            <a:off x="7131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0" name="object 960"/>
          <p:cNvSpPr/>
          <p:nvPr/>
        </p:nvSpPr>
        <p:spPr>
          <a:xfrm>
            <a:off x="7139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1" name="object 961"/>
          <p:cNvSpPr/>
          <p:nvPr/>
        </p:nvSpPr>
        <p:spPr>
          <a:xfrm>
            <a:off x="7146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2" name="object 962"/>
          <p:cNvSpPr/>
          <p:nvPr/>
        </p:nvSpPr>
        <p:spPr>
          <a:xfrm>
            <a:off x="7153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3" name="object 963"/>
          <p:cNvSpPr/>
          <p:nvPr/>
        </p:nvSpPr>
        <p:spPr>
          <a:xfrm>
            <a:off x="71610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4" name="object 964"/>
          <p:cNvSpPr/>
          <p:nvPr/>
        </p:nvSpPr>
        <p:spPr>
          <a:xfrm>
            <a:off x="7168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5" name="object 965"/>
          <p:cNvSpPr/>
          <p:nvPr/>
        </p:nvSpPr>
        <p:spPr>
          <a:xfrm>
            <a:off x="7174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6" name="object 966"/>
          <p:cNvSpPr/>
          <p:nvPr/>
        </p:nvSpPr>
        <p:spPr>
          <a:xfrm>
            <a:off x="7182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7" name="object 967"/>
          <p:cNvSpPr/>
          <p:nvPr/>
        </p:nvSpPr>
        <p:spPr>
          <a:xfrm>
            <a:off x="7189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8" name="object 968"/>
          <p:cNvSpPr/>
          <p:nvPr/>
        </p:nvSpPr>
        <p:spPr>
          <a:xfrm>
            <a:off x="7196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9" name="object 969"/>
          <p:cNvSpPr/>
          <p:nvPr/>
        </p:nvSpPr>
        <p:spPr>
          <a:xfrm>
            <a:off x="72039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0" name="object 970"/>
          <p:cNvSpPr/>
          <p:nvPr/>
        </p:nvSpPr>
        <p:spPr>
          <a:xfrm>
            <a:off x="7211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1" name="object 971"/>
          <p:cNvSpPr/>
          <p:nvPr/>
        </p:nvSpPr>
        <p:spPr>
          <a:xfrm>
            <a:off x="7218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2" name="object 972"/>
          <p:cNvSpPr/>
          <p:nvPr/>
        </p:nvSpPr>
        <p:spPr>
          <a:xfrm>
            <a:off x="7225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3" name="object 973"/>
          <p:cNvSpPr/>
          <p:nvPr/>
        </p:nvSpPr>
        <p:spPr>
          <a:xfrm>
            <a:off x="7232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4" name="object 974"/>
          <p:cNvSpPr/>
          <p:nvPr/>
        </p:nvSpPr>
        <p:spPr>
          <a:xfrm>
            <a:off x="72395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5" name="object 975"/>
          <p:cNvSpPr/>
          <p:nvPr/>
        </p:nvSpPr>
        <p:spPr>
          <a:xfrm>
            <a:off x="7246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6" name="object 976"/>
          <p:cNvSpPr/>
          <p:nvPr/>
        </p:nvSpPr>
        <p:spPr>
          <a:xfrm>
            <a:off x="7254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7" name="object 977"/>
          <p:cNvSpPr/>
          <p:nvPr/>
        </p:nvSpPr>
        <p:spPr>
          <a:xfrm>
            <a:off x="7261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8" name="object 978"/>
          <p:cNvSpPr/>
          <p:nvPr/>
        </p:nvSpPr>
        <p:spPr>
          <a:xfrm>
            <a:off x="7268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9" name="object 979"/>
          <p:cNvSpPr/>
          <p:nvPr/>
        </p:nvSpPr>
        <p:spPr>
          <a:xfrm>
            <a:off x="7276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0" name="object 980"/>
          <p:cNvSpPr/>
          <p:nvPr/>
        </p:nvSpPr>
        <p:spPr>
          <a:xfrm>
            <a:off x="72835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1" name="object 981"/>
          <p:cNvSpPr/>
          <p:nvPr/>
        </p:nvSpPr>
        <p:spPr>
          <a:xfrm>
            <a:off x="7289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2" name="object 982"/>
          <p:cNvSpPr/>
          <p:nvPr/>
        </p:nvSpPr>
        <p:spPr>
          <a:xfrm>
            <a:off x="7297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3" name="object 983"/>
          <p:cNvSpPr/>
          <p:nvPr/>
        </p:nvSpPr>
        <p:spPr>
          <a:xfrm>
            <a:off x="7304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4" name="object 984"/>
          <p:cNvSpPr/>
          <p:nvPr/>
        </p:nvSpPr>
        <p:spPr>
          <a:xfrm>
            <a:off x="7311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5" name="object 985"/>
          <p:cNvSpPr/>
          <p:nvPr/>
        </p:nvSpPr>
        <p:spPr>
          <a:xfrm>
            <a:off x="73191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6" name="object 986"/>
          <p:cNvSpPr/>
          <p:nvPr/>
        </p:nvSpPr>
        <p:spPr>
          <a:xfrm>
            <a:off x="7326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7" name="object 987"/>
          <p:cNvSpPr/>
          <p:nvPr/>
        </p:nvSpPr>
        <p:spPr>
          <a:xfrm>
            <a:off x="7333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8" name="object 988"/>
          <p:cNvSpPr/>
          <p:nvPr/>
        </p:nvSpPr>
        <p:spPr>
          <a:xfrm>
            <a:off x="7341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9" name="object 989"/>
          <p:cNvSpPr/>
          <p:nvPr/>
        </p:nvSpPr>
        <p:spPr>
          <a:xfrm>
            <a:off x="7347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0" name="object 990"/>
          <p:cNvSpPr/>
          <p:nvPr/>
        </p:nvSpPr>
        <p:spPr>
          <a:xfrm>
            <a:off x="7354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1" name="object 991"/>
          <p:cNvSpPr/>
          <p:nvPr/>
        </p:nvSpPr>
        <p:spPr>
          <a:xfrm>
            <a:off x="73620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2" name="object 992"/>
          <p:cNvSpPr/>
          <p:nvPr/>
        </p:nvSpPr>
        <p:spPr>
          <a:xfrm>
            <a:off x="7369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3" name="object 993"/>
          <p:cNvSpPr/>
          <p:nvPr/>
        </p:nvSpPr>
        <p:spPr>
          <a:xfrm>
            <a:off x="7376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4" name="object 994"/>
          <p:cNvSpPr/>
          <p:nvPr/>
        </p:nvSpPr>
        <p:spPr>
          <a:xfrm>
            <a:off x="7384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5" name="object 995"/>
          <p:cNvSpPr/>
          <p:nvPr/>
        </p:nvSpPr>
        <p:spPr>
          <a:xfrm>
            <a:off x="7391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6" name="object 996"/>
          <p:cNvSpPr/>
          <p:nvPr/>
        </p:nvSpPr>
        <p:spPr>
          <a:xfrm>
            <a:off x="73986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7" name="object 997"/>
          <p:cNvSpPr/>
          <p:nvPr/>
        </p:nvSpPr>
        <p:spPr>
          <a:xfrm>
            <a:off x="7404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8" name="object 998"/>
          <p:cNvSpPr/>
          <p:nvPr/>
        </p:nvSpPr>
        <p:spPr>
          <a:xfrm>
            <a:off x="7412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9" name="object 999"/>
          <p:cNvSpPr/>
          <p:nvPr/>
        </p:nvSpPr>
        <p:spPr>
          <a:xfrm>
            <a:off x="7419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0" name="object 1000"/>
          <p:cNvSpPr/>
          <p:nvPr/>
        </p:nvSpPr>
        <p:spPr>
          <a:xfrm>
            <a:off x="7426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1" name="object 1001"/>
          <p:cNvSpPr/>
          <p:nvPr/>
        </p:nvSpPr>
        <p:spPr>
          <a:xfrm>
            <a:off x="7434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2" name="object 1002"/>
          <p:cNvSpPr/>
          <p:nvPr/>
        </p:nvSpPr>
        <p:spPr>
          <a:xfrm>
            <a:off x="74416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3" name="object 1003"/>
          <p:cNvSpPr/>
          <p:nvPr/>
        </p:nvSpPr>
        <p:spPr>
          <a:xfrm>
            <a:off x="7448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4" name="object 1004"/>
          <p:cNvSpPr/>
          <p:nvPr/>
        </p:nvSpPr>
        <p:spPr>
          <a:xfrm>
            <a:off x="7456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5" name="object 1005"/>
          <p:cNvSpPr/>
          <p:nvPr/>
        </p:nvSpPr>
        <p:spPr>
          <a:xfrm>
            <a:off x="7462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6" name="object 1006"/>
          <p:cNvSpPr/>
          <p:nvPr/>
        </p:nvSpPr>
        <p:spPr>
          <a:xfrm>
            <a:off x="7469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7" name="object 1007"/>
          <p:cNvSpPr/>
          <p:nvPr/>
        </p:nvSpPr>
        <p:spPr>
          <a:xfrm>
            <a:off x="74772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8" name="object 1008"/>
          <p:cNvSpPr/>
          <p:nvPr/>
        </p:nvSpPr>
        <p:spPr>
          <a:xfrm>
            <a:off x="7484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9" name="object 1009"/>
          <p:cNvSpPr/>
          <p:nvPr/>
        </p:nvSpPr>
        <p:spPr>
          <a:xfrm>
            <a:off x="7491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0" name="object 1010"/>
          <p:cNvSpPr/>
          <p:nvPr/>
        </p:nvSpPr>
        <p:spPr>
          <a:xfrm>
            <a:off x="7499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1" name="object 1011"/>
          <p:cNvSpPr/>
          <p:nvPr/>
        </p:nvSpPr>
        <p:spPr>
          <a:xfrm>
            <a:off x="7506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2" name="object 1012"/>
          <p:cNvSpPr/>
          <p:nvPr/>
        </p:nvSpPr>
        <p:spPr>
          <a:xfrm>
            <a:off x="7513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3" name="object 1013"/>
          <p:cNvSpPr/>
          <p:nvPr/>
        </p:nvSpPr>
        <p:spPr>
          <a:xfrm>
            <a:off x="75201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4" name="object 1014"/>
          <p:cNvSpPr/>
          <p:nvPr/>
        </p:nvSpPr>
        <p:spPr>
          <a:xfrm>
            <a:off x="75274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5" name="object 1015"/>
          <p:cNvSpPr/>
          <p:nvPr/>
        </p:nvSpPr>
        <p:spPr>
          <a:xfrm>
            <a:off x="7534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6" name="object 1016"/>
          <p:cNvSpPr/>
          <p:nvPr/>
        </p:nvSpPr>
        <p:spPr>
          <a:xfrm>
            <a:off x="7542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7" name="object 1017"/>
          <p:cNvSpPr/>
          <p:nvPr/>
        </p:nvSpPr>
        <p:spPr>
          <a:xfrm>
            <a:off x="7549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8" name="object 1018"/>
          <p:cNvSpPr/>
          <p:nvPr/>
        </p:nvSpPr>
        <p:spPr>
          <a:xfrm>
            <a:off x="7556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9" name="object 1019"/>
          <p:cNvSpPr/>
          <p:nvPr/>
        </p:nvSpPr>
        <p:spPr>
          <a:xfrm>
            <a:off x="7564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0" name="object 1020"/>
          <p:cNvSpPr/>
          <p:nvPr/>
        </p:nvSpPr>
        <p:spPr>
          <a:xfrm>
            <a:off x="75714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1" name="object 1021"/>
          <p:cNvSpPr/>
          <p:nvPr/>
        </p:nvSpPr>
        <p:spPr>
          <a:xfrm>
            <a:off x="7577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2" name="object 1022"/>
          <p:cNvSpPr/>
          <p:nvPr/>
        </p:nvSpPr>
        <p:spPr>
          <a:xfrm>
            <a:off x="7585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3" name="object 1023"/>
          <p:cNvSpPr/>
          <p:nvPr/>
        </p:nvSpPr>
        <p:spPr>
          <a:xfrm>
            <a:off x="7592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4" name="object 1024"/>
          <p:cNvSpPr/>
          <p:nvPr/>
        </p:nvSpPr>
        <p:spPr>
          <a:xfrm>
            <a:off x="7599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5" name="object 1025"/>
          <p:cNvSpPr/>
          <p:nvPr/>
        </p:nvSpPr>
        <p:spPr>
          <a:xfrm>
            <a:off x="76070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6" name="object 1026"/>
          <p:cNvSpPr/>
          <p:nvPr/>
        </p:nvSpPr>
        <p:spPr>
          <a:xfrm>
            <a:off x="7614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7" name="object 1027"/>
          <p:cNvSpPr/>
          <p:nvPr/>
        </p:nvSpPr>
        <p:spPr>
          <a:xfrm>
            <a:off x="7621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8" name="object 1028"/>
          <p:cNvSpPr/>
          <p:nvPr/>
        </p:nvSpPr>
        <p:spPr>
          <a:xfrm>
            <a:off x="7628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9" name="object 1029"/>
          <p:cNvSpPr/>
          <p:nvPr/>
        </p:nvSpPr>
        <p:spPr>
          <a:xfrm>
            <a:off x="7635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0" name="object 1030"/>
          <p:cNvSpPr/>
          <p:nvPr/>
        </p:nvSpPr>
        <p:spPr>
          <a:xfrm>
            <a:off x="7642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1" name="object 1031"/>
          <p:cNvSpPr/>
          <p:nvPr/>
        </p:nvSpPr>
        <p:spPr>
          <a:xfrm>
            <a:off x="76499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2" name="object 1032"/>
          <p:cNvSpPr/>
          <p:nvPr/>
        </p:nvSpPr>
        <p:spPr>
          <a:xfrm>
            <a:off x="7657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3" name="object 1033"/>
          <p:cNvSpPr/>
          <p:nvPr/>
        </p:nvSpPr>
        <p:spPr>
          <a:xfrm>
            <a:off x="7664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4" name="object 1034"/>
          <p:cNvSpPr/>
          <p:nvPr/>
        </p:nvSpPr>
        <p:spPr>
          <a:xfrm>
            <a:off x="7671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5" name="object 1035"/>
          <p:cNvSpPr/>
          <p:nvPr/>
        </p:nvSpPr>
        <p:spPr>
          <a:xfrm>
            <a:off x="7679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6" name="object 1036"/>
          <p:cNvSpPr/>
          <p:nvPr/>
        </p:nvSpPr>
        <p:spPr>
          <a:xfrm>
            <a:off x="7686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7" name="object 1037"/>
          <p:cNvSpPr/>
          <p:nvPr/>
        </p:nvSpPr>
        <p:spPr>
          <a:xfrm>
            <a:off x="7692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8" name="object 1038"/>
          <p:cNvSpPr/>
          <p:nvPr/>
        </p:nvSpPr>
        <p:spPr>
          <a:xfrm>
            <a:off x="7700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9" name="object 1039"/>
          <p:cNvSpPr/>
          <p:nvPr/>
        </p:nvSpPr>
        <p:spPr>
          <a:xfrm>
            <a:off x="7707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0" name="object 1040"/>
          <p:cNvSpPr/>
          <p:nvPr/>
        </p:nvSpPr>
        <p:spPr>
          <a:xfrm>
            <a:off x="7714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1" name="object 1041"/>
          <p:cNvSpPr/>
          <p:nvPr/>
        </p:nvSpPr>
        <p:spPr>
          <a:xfrm>
            <a:off x="7722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2" name="object 1042"/>
          <p:cNvSpPr/>
          <p:nvPr/>
        </p:nvSpPr>
        <p:spPr>
          <a:xfrm>
            <a:off x="7729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3" name="object 1043"/>
          <p:cNvSpPr/>
          <p:nvPr/>
        </p:nvSpPr>
        <p:spPr>
          <a:xfrm>
            <a:off x="7736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4" name="object 1044"/>
          <p:cNvSpPr/>
          <p:nvPr/>
        </p:nvSpPr>
        <p:spPr>
          <a:xfrm>
            <a:off x="7744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5" name="object 1045"/>
          <p:cNvSpPr/>
          <p:nvPr/>
        </p:nvSpPr>
        <p:spPr>
          <a:xfrm>
            <a:off x="7750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6" name="object 1046"/>
          <p:cNvSpPr/>
          <p:nvPr/>
        </p:nvSpPr>
        <p:spPr>
          <a:xfrm>
            <a:off x="7757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7" name="object 1047"/>
          <p:cNvSpPr/>
          <p:nvPr/>
        </p:nvSpPr>
        <p:spPr>
          <a:xfrm>
            <a:off x="7765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8" name="object 1048"/>
          <p:cNvSpPr/>
          <p:nvPr/>
        </p:nvSpPr>
        <p:spPr>
          <a:xfrm>
            <a:off x="7772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9" name="object 1049"/>
          <p:cNvSpPr/>
          <p:nvPr/>
        </p:nvSpPr>
        <p:spPr>
          <a:xfrm>
            <a:off x="7779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0" name="object 1050"/>
          <p:cNvSpPr/>
          <p:nvPr/>
        </p:nvSpPr>
        <p:spPr>
          <a:xfrm>
            <a:off x="7787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1" name="object 1051"/>
          <p:cNvSpPr/>
          <p:nvPr/>
        </p:nvSpPr>
        <p:spPr>
          <a:xfrm>
            <a:off x="7794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2" name="object 1052"/>
          <p:cNvSpPr/>
          <p:nvPr/>
        </p:nvSpPr>
        <p:spPr>
          <a:xfrm>
            <a:off x="7801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3" name="object 1053"/>
          <p:cNvSpPr/>
          <p:nvPr/>
        </p:nvSpPr>
        <p:spPr>
          <a:xfrm>
            <a:off x="7807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4" name="object 1054"/>
          <p:cNvSpPr/>
          <p:nvPr/>
        </p:nvSpPr>
        <p:spPr>
          <a:xfrm>
            <a:off x="78153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5" name="object 1055"/>
          <p:cNvSpPr/>
          <p:nvPr/>
        </p:nvSpPr>
        <p:spPr>
          <a:xfrm>
            <a:off x="7822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6" name="object 1056"/>
          <p:cNvSpPr/>
          <p:nvPr/>
        </p:nvSpPr>
        <p:spPr>
          <a:xfrm>
            <a:off x="7829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7" name="object 1057"/>
          <p:cNvSpPr/>
          <p:nvPr/>
        </p:nvSpPr>
        <p:spPr>
          <a:xfrm>
            <a:off x="7837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8" name="object 1058"/>
          <p:cNvSpPr/>
          <p:nvPr/>
        </p:nvSpPr>
        <p:spPr>
          <a:xfrm>
            <a:off x="7844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9" name="object 1059"/>
          <p:cNvSpPr/>
          <p:nvPr/>
        </p:nvSpPr>
        <p:spPr>
          <a:xfrm>
            <a:off x="7851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0" name="object 1060"/>
          <p:cNvSpPr/>
          <p:nvPr/>
        </p:nvSpPr>
        <p:spPr>
          <a:xfrm>
            <a:off x="78592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1" name="object 1061"/>
          <p:cNvSpPr/>
          <p:nvPr/>
        </p:nvSpPr>
        <p:spPr>
          <a:xfrm>
            <a:off x="7865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2" name="object 1062"/>
          <p:cNvSpPr/>
          <p:nvPr/>
        </p:nvSpPr>
        <p:spPr>
          <a:xfrm>
            <a:off x="7872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3" name="object 1063"/>
          <p:cNvSpPr/>
          <p:nvPr/>
        </p:nvSpPr>
        <p:spPr>
          <a:xfrm>
            <a:off x="7880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4" name="object 1064"/>
          <p:cNvSpPr/>
          <p:nvPr/>
        </p:nvSpPr>
        <p:spPr>
          <a:xfrm>
            <a:off x="7887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5" name="object 1065"/>
          <p:cNvSpPr/>
          <p:nvPr/>
        </p:nvSpPr>
        <p:spPr>
          <a:xfrm>
            <a:off x="78948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6" name="object 1066"/>
          <p:cNvSpPr/>
          <p:nvPr/>
        </p:nvSpPr>
        <p:spPr>
          <a:xfrm>
            <a:off x="7902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7" name="object 1067"/>
          <p:cNvSpPr/>
          <p:nvPr/>
        </p:nvSpPr>
        <p:spPr>
          <a:xfrm>
            <a:off x="7909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8" name="object 1068"/>
          <p:cNvSpPr/>
          <p:nvPr/>
        </p:nvSpPr>
        <p:spPr>
          <a:xfrm>
            <a:off x="7916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9" name="object 1069"/>
          <p:cNvSpPr/>
          <p:nvPr/>
        </p:nvSpPr>
        <p:spPr>
          <a:xfrm>
            <a:off x="7923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0" name="object 1070"/>
          <p:cNvSpPr/>
          <p:nvPr/>
        </p:nvSpPr>
        <p:spPr>
          <a:xfrm>
            <a:off x="7930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1" name="object 1071"/>
          <p:cNvSpPr/>
          <p:nvPr/>
        </p:nvSpPr>
        <p:spPr>
          <a:xfrm>
            <a:off x="79377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2" name="object 1072"/>
          <p:cNvSpPr/>
          <p:nvPr/>
        </p:nvSpPr>
        <p:spPr>
          <a:xfrm>
            <a:off x="7945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3" name="object 1073"/>
          <p:cNvSpPr/>
          <p:nvPr/>
        </p:nvSpPr>
        <p:spPr>
          <a:xfrm>
            <a:off x="7952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4" name="object 1074"/>
          <p:cNvSpPr/>
          <p:nvPr/>
        </p:nvSpPr>
        <p:spPr>
          <a:xfrm>
            <a:off x="7959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5" name="object 1075"/>
          <p:cNvSpPr/>
          <p:nvPr/>
        </p:nvSpPr>
        <p:spPr>
          <a:xfrm>
            <a:off x="7967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6" name="object 1076"/>
          <p:cNvSpPr/>
          <p:nvPr/>
        </p:nvSpPr>
        <p:spPr>
          <a:xfrm>
            <a:off x="7974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7" name="object 1077"/>
          <p:cNvSpPr/>
          <p:nvPr/>
        </p:nvSpPr>
        <p:spPr>
          <a:xfrm>
            <a:off x="7980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8" name="object 1078"/>
          <p:cNvSpPr/>
          <p:nvPr/>
        </p:nvSpPr>
        <p:spPr>
          <a:xfrm>
            <a:off x="7988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9" name="object 1079"/>
          <p:cNvSpPr/>
          <p:nvPr/>
        </p:nvSpPr>
        <p:spPr>
          <a:xfrm>
            <a:off x="7995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0" name="object 1080"/>
          <p:cNvSpPr/>
          <p:nvPr/>
        </p:nvSpPr>
        <p:spPr>
          <a:xfrm>
            <a:off x="8002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1" name="object 1081"/>
          <p:cNvSpPr/>
          <p:nvPr/>
        </p:nvSpPr>
        <p:spPr>
          <a:xfrm>
            <a:off x="8010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2" name="object 1082"/>
          <p:cNvSpPr/>
          <p:nvPr/>
        </p:nvSpPr>
        <p:spPr>
          <a:xfrm>
            <a:off x="8017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3" name="object 1083"/>
          <p:cNvSpPr/>
          <p:nvPr/>
        </p:nvSpPr>
        <p:spPr>
          <a:xfrm>
            <a:off x="80246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4" name="object 1084"/>
          <p:cNvSpPr/>
          <p:nvPr/>
        </p:nvSpPr>
        <p:spPr>
          <a:xfrm>
            <a:off x="8032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5" name="object 1085"/>
          <p:cNvSpPr/>
          <p:nvPr/>
        </p:nvSpPr>
        <p:spPr>
          <a:xfrm>
            <a:off x="8038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6" name="object 1086"/>
          <p:cNvSpPr/>
          <p:nvPr/>
        </p:nvSpPr>
        <p:spPr>
          <a:xfrm>
            <a:off x="8045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7" name="object 1087"/>
          <p:cNvSpPr/>
          <p:nvPr/>
        </p:nvSpPr>
        <p:spPr>
          <a:xfrm>
            <a:off x="8052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8" name="object 1088"/>
          <p:cNvSpPr/>
          <p:nvPr/>
        </p:nvSpPr>
        <p:spPr>
          <a:xfrm>
            <a:off x="8060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9" name="object 1089"/>
          <p:cNvSpPr/>
          <p:nvPr/>
        </p:nvSpPr>
        <p:spPr>
          <a:xfrm>
            <a:off x="80675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0" name="object 1090"/>
          <p:cNvSpPr/>
          <p:nvPr/>
        </p:nvSpPr>
        <p:spPr>
          <a:xfrm>
            <a:off x="8074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1" name="object 1091"/>
          <p:cNvSpPr/>
          <p:nvPr/>
        </p:nvSpPr>
        <p:spPr>
          <a:xfrm>
            <a:off x="8082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2" name="object 1092"/>
          <p:cNvSpPr/>
          <p:nvPr/>
        </p:nvSpPr>
        <p:spPr>
          <a:xfrm>
            <a:off x="8089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3" name="object 1093"/>
          <p:cNvSpPr/>
          <p:nvPr/>
        </p:nvSpPr>
        <p:spPr>
          <a:xfrm>
            <a:off x="8095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4" name="object 1094"/>
          <p:cNvSpPr/>
          <p:nvPr/>
        </p:nvSpPr>
        <p:spPr>
          <a:xfrm>
            <a:off x="81031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5" name="object 1095"/>
          <p:cNvSpPr/>
          <p:nvPr/>
        </p:nvSpPr>
        <p:spPr>
          <a:xfrm>
            <a:off x="8110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6" name="object 1096"/>
          <p:cNvSpPr/>
          <p:nvPr/>
        </p:nvSpPr>
        <p:spPr>
          <a:xfrm>
            <a:off x="8117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7" name="object 1097"/>
          <p:cNvSpPr/>
          <p:nvPr/>
        </p:nvSpPr>
        <p:spPr>
          <a:xfrm>
            <a:off x="8125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8" name="object 1098"/>
          <p:cNvSpPr/>
          <p:nvPr/>
        </p:nvSpPr>
        <p:spPr>
          <a:xfrm>
            <a:off x="8132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9" name="object 1099"/>
          <p:cNvSpPr/>
          <p:nvPr/>
        </p:nvSpPr>
        <p:spPr>
          <a:xfrm>
            <a:off x="8139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0" name="object 1100"/>
          <p:cNvSpPr/>
          <p:nvPr/>
        </p:nvSpPr>
        <p:spPr>
          <a:xfrm>
            <a:off x="81471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1" name="object 1101"/>
          <p:cNvSpPr/>
          <p:nvPr/>
        </p:nvSpPr>
        <p:spPr>
          <a:xfrm>
            <a:off x="8153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2" name="object 1102"/>
          <p:cNvSpPr/>
          <p:nvPr/>
        </p:nvSpPr>
        <p:spPr>
          <a:xfrm>
            <a:off x="8160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3" name="object 1103"/>
          <p:cNvSpPr/>
          <p:nvPr/>
        </p:nvSpPr>
        <p:spPr>
          <a:xfrm>
            <a:off x="8168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4" name="object 1104"/>
          <p:cNvSpPr/>
          <p:nvPr/>
        </p:nvSpPr>
        <p:spPr>
          <a:xfrm>
            <a:off x="8175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5" name="object 1105"/>
          <p:cNvSpPr/>
          <p:nvPr/>
        </p:nvSpPr>
        <p:spPr>
          <a:xfrm>
            <a:off x="81827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6" name="object 1106"/>
          <p:cNvSpPr/>
          <p:nvPr/>
        </p:nvSpPr>
        <p:spPr>
          <a:xfrm>
            <a:off x="8190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7" name="object 1107"/>
          <p:cNvSpPr/>
          <p:nvPr/>
        </p:nvSpPr>
        <p:spPr>
          <a:xfrm>
            <a:off x="8197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8" name="object 1108"/>
          <p:cNvSpPr/>
          <p:nvPr/>
        </p:nvSpPr>
        <p:spPr>
          <a:xfrm>
            <a:off x="8204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9" name="object 1109"/>
          <p:cNvSpPr/>
          <p:nvPr/>
        </p:nvSpPr>
        <p:spPr>
          <a:xfrm>
            <a:off x="8211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0" name="object 1110"/>
          <p:cNvSpPr/>
          <p:nvPr/>
        </p:nvSpPr>
        <p:spPr>
          <a:xfrm>
            <a:off x="8218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1" name="object 1111"/>
          <p:cNvSpPr/>
          <p:nvPr/>
        </p:nvSpPr>
        <p:spPr>
          <a:xfrm>
            <a:off x="82256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2" name="object 1112"/>
          <p:cNvSpPr/>
          <p:nvPr/>
        </p:nvSpPr>
        <p:spPr>
          <a:xfrm>
            <a:off x="8232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3" name="object 1113"/>
          <p:cNvSpPr/>
          <p:nvPr/>
        </p:nvSpPr>
        <p:spPr>
          <a:xfrm>
            <a:off x="8240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4" name="object 1114"/>
          <p:cNvSpPr/>
          <p:nvPr/>
        </p:nvSpPr>
        <p:spPr>
          <a:xfrm>
            <a:off x="8247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5" name="object 1115"/>
          <p:cNvSpPr/>
          <p:nvPr/>
        </p:nvSpPr>
        <p:spPr>
          <a:xfrm>
            <a:off x="8254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6" name="object 1116"/>
          <p:cNvSpPr/>
          <p:nvPr/>
        </p:nvSpPr>
        <p:spPr>
          <a:xfrm>
            <a:off x="82622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7" name="object 1117"/>
          <p:cNvSpPr/>
          <p:nvPr/>
        </p:nvSpPr>
        <p:spPr>
          <a:xfrm>
            <a:off x="8268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8" name="object 1118"/>
          <p:cNvSpPr/>
          <p:nvPr/>
        </p:nvSpPr>
        <p:spPr>
          <a:xfrm>
            <a:off x="8275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9" name="object 1119"/>
          <p:cNvSpPr/>
          <p:nvPr/>
        </p:nvSpPr>
        <p:spPr>
          <a:xfrm>
            <a:off x="8283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0" name="object 1120"/>
          <p:cNvSpPr/>
          <p:nvPr/>
        </p:nvSpPr>
        <p:spPr>
          <a:xfrm>
            <a:off x="8290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1" name="object 1121"/>
          <p:cNvSpPr/>
          <p:nvPr/>
        </p:nvSpPr>
        <p:spPr>
          <a:xfrm>
            <a:off x="8297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2" name="object 1122"/>
          <p:cNvSpPr/>
          <p:nvPr/>
        </p:nvSpPr>
        <p:spPr>
          <a:xfrm>
            <a:off x="83052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3" name="object 1123"/>
          <p:cNvSpPr/>
          <p:nvPr/>
        </p:nvSpPr>
        <p:spPr>
          <a:xfrm>
            <a:off x="8312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4" name="object 1124"/>
          <p:cNvSpPr/>
          <p:nvPr/>
        </p:nvSpPr>
        <p:spPr>
          <a:xfrm>
            <a:off x="8319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5" name="object 1125"/>
          <p:cNvSpPr/>
          <p:nvPr/>
        </p:nvSpPr>
        <p:spPr>
          <a:xfrm>
            <a:off x="8326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6" name="object 1126"/>
          <p:cNvSpPr/>
          <p:nvPr/>
        </p:nvSpPr>
        <p:spPr>
          <a:xfrm>
            <a:off x="8333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7" name="object 1127"/>
          <p:cNvSpPr/>
          <p:nvPr/>
        </p:nvSpPr>
        <p:spPr>
          <a:xfrm>
            <a:off x="83408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8" name="object 1128"/>
          <p:cNvSpPr/>
          <p:nvPr/>
        </p:nvSpPr>
        <p:spPr>
          <a:xfrm>
            <a:off x="8348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9" name="object 1129"/>
          <p:cNvSpPr/>
          <p:nvPr/>
        </p:nvSpPr>
        <p:spPr>
          <a:xfrm>
            <a:off x="8355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0" name="object 1130"/>
          <p:cNvSpPr/>
          <p:nvPr/>
        </p:nvSpPr>
        <p:spPr>
          <a:xfrm>
            <a:off x="8362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1" name="object 1131"/>
          <p:cNvSpPr/>
          <p:nvPr/>
        </p:nvSpPr>
        <p:spPr>
          <a:xfrm>
            <a:off x="8370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2" name="object 1132"/>
          <p:cNvSpPr/>
          <p:nvPr/>
        </p:nvSpPr>
        <p:spPr>
          <a:xfrm>
            <a:off x="8377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3" name="object 1133"/>
          <p:cNvSpPr/>
          <p:nvPr/>
        </p:nvSpPr>
        <p:spPr>
          <a:xfrm>
            <a:off x="83837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4" name="object 1134"/>
          <p:cNvSpPr/>
          <p:nvPr/>
        </p:nvSpPr>
        <p:spPr>
          <a:xfrm>
            <a:off x="83910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5" name="object 1135"/>
          <p:cNvSpPr/>
          <p:nvPr/>
        </p:nvSpPr>
        <p:spPr>
          <a:xfrm>
            <a:off x="8398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6" name="object 1136"/>
          <p:cNvSpPr/>
          <p:nvPr/>
        </p:nvSpPr>
        <p:spPr>
          <a:xfrm>
            <a:off x="8405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7" name="object 1137"/>
          <p:cNvSpPr/>
          <p:nvPr/>
        </p:nvSpPr>
        <p:spPr>
          <a:xfrm>
            <a:off x="8413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8" name="object 1138"/>
          <p:cNvSpPr/>
          <p:nvPr/>
        </p:nvSpPr>
        <p:spPr>
          <a:xfrm>
            <a:off x="8420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9" name="object 1139"/>
          <p:cNvSpPr/>
          <p:nvPr/>
        </p:nvSpPr>
        <p:spPr>
          <a:xfrm>
            <a:off x="8427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0" name="object 1140"/>
          <p:cNvSpPr/>
          <p:nvPr/>
        </p:nvSpPr>
        <p:spPr>
          <a:xfrm>
            <a:off x="84350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1" name="object 1141"/>
          <p:cNvSpPr/>
          <p:nvPr/>
        </p:nvSpPr>
        <p:spPr>
          <a:xfrm>
            <a:off x="8441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2" name="object 1142"/>
          <p:cNvSpPr/>
          <p:nvPr/>
        </p:nvSpPr>
        <p:spPr>
          <a:xfrm>
            <a:off x="8448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3" name="object 1143"/>
          <p:cNvSpPr/>
          <p:nvPr/>
        </p:nvSpPr>
        <p:spPr>
          <a:xfrm>
            <a:off x="8455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4" name="object 1144"/>
          <p:cNvSpPr/>
          <p:nvPr/>
        </p:nvSpPr>
        <p:spPr>
          <a:xfrm>
            <a:off x="8463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5" name="object 1145"/>
          <p:cNvSpPr/>
          <p:nvPr/>
        </p:nvSpPr>
        <p:spPr>
          <a:xfrm>
            <a:off x="84706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6" name="object 1146"/>
          <p:cNvSpPr/>
          <p:nvPr/>
        </p:nvSpPr>
        <p:spPr>
          <a:xfrm>
            <a:off x="8477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7" name="object 1147"/>
          <p:cNvSpPr/>
          <p:nvPr/>
        </p:nvSpPr>
        <p:spPr>
          <a:xfrm>
            <a:off x="8485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8" name="object 1148"/>
          <p:cNvSpPr/>
          <p:nvPr/>
        </p:nvSpPr>
        <p:spPr>
          <a:xfrm>
            <a:off x="8492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9" name="object 1149"/>
          <p:cNvSpPr/>
          <p:nvPr/>
        </p:nvSpPr>
        <p:spPr>
          <a:xfrm>
            <a:off x="8498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0" name="object 1150"/>
          <p:cNvSpPr/>
          <p:nvPr/>
        </p:nvSpPr>
        <p:spPr>
          <a:xfrm>
            <a:off x="8506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1" name="object 1151"/>
          <p:cNvSpPr/>
          <p:nvPr/>
        </p:nvSpPr>
        <p:spPr>
          <a:xfrm>
            <a:off x="85135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2" name="object 1152"/>
          <p:cNvSpPr/>
          <p:nvPr/>
        </p:nvSpPr>
        <p:spPr>
          <a:xfrm>
            <a:off x="8520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3" name="object 1153"/>
          <p:cNvSpPr/>
          <p:nvPr/>
        </p:nvSpPr>
        <p:spPr>
          <a:xfrm>
            <a:off x="8528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4" name="object 1154"/>
          <p:cNvSpPr/>
          <p:nvPr/>
        </p:nvSpPr>
        <p:spPr>
          <a:xfrm>
            <a:off x="8535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5" name="object 1155"/>
          <p:cNvSpPr/>
          <p:nvPr/>
        </p:nvSpPr>
        <p:spPr>
          <a:xfrm>
            <a:off x="8542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6" name="object 1156"/>
          <p:cNvSpPr/>
          <p:nvPr/>
        </p:nvSpPr>
        <p:spPr>
          <a:xfrm>
            <a:off x="8550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7" name="object 1157"/>
          <p:cNvSpPr/>
          <p:nvPr/>
        </p:nvSpPr>
        <p:spPr>
          <a:xfrm>
            <a:off x="8556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8" name="object 1158"/>
          <p:cNvSpPr/>
          <p:nvPr/>
        </p:nvSpPr>
        <p:spPr>
          <a:xfrm>
            <a:off x="8563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9" name="object 1159"/>
          <p:cNvSpPr/>
          <p:nvPr/>
        </p:nvSpPr>
        <p:spPr>
          <a:xfrm>
            <a:off x="8571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0" name="object 1160"/>
          <p:cNvSpPr/>
          <p:nvPr/>
        </p:nvSpPr>
        <p:spPr>
          <a:xfrm>
            <a:off x="8578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1" name="object 1161"/>
          <p:cNvSpPr/>
          <p:nvPr/>
        </p:nvSpPr>
        <p:spPr>
          <a:xfrm>
            <a:off x="8585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2" name="object 1162"/>
          <p:cNvSpPr/>
          <p:nvPr/>
        </p:nvSpPr>
        <p:spPr>
          <a:xfrm>
            <a:off x="8593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3" name="object 1163"/>
          <p:cNvSpPr/>
          <p:nvPr/>
        </p:nvSpPr>
        <p:spPr>
          <a:xfrm>
            <a:off x="8600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4" name="object 1164"/>
          <p:cNvSpPr/>
          <p:nvPr/>
        </p:nvSpPr>
        <p:spPr>
          <a:xfrm>
            <a:off x="8607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5" name="object 1165"/>
          <p:cNvSpPr/>
          <p:nvPr/>
        </p:nvSpPr>
        <p:spPr>
          <a:xfrm>
            <a:off x="8614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6" name="object 1166"/>
          <p:cNvSpPr/>
          <p:nvPr/>
        </p:nvSpPr>
        <p:spPr>
          <a:xfrm>
            <a:off x="8621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7" name="object 1167"/>
          <p:cNvSpPr/>
          <p:nvPr/>
        </p:nvSpPr>
        <p:spPr>
          <a:xfrm>
            <a:off x="8628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8" name="object 1168"/>
          <p:cNvSpPr/>
          <p:nvPr/>
        </p:nvSpPr>
        <p:spPr>
          <a:xfrm>
            <a:off x="8636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9" name="object 1169"/>
          <p:cNvSpPr/>
          <p:nvPr/>
        </p:nvSpPr>
        <p:spPr>
          <a:xfrm>
            <a:off x="8643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0" name="object 1170"/>
          <p:cNvSpPr/>
          <p:nvPr/>
        </p:nvSpPr>
        <p:spPr>
          <a:xfrm>
            <a:off x="8650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1" name="object 1171"/>
          <p:cNvSpPr/>
          <p:nvPr/>
        </p:nvSpPr>
        <p:spPr>
          <a:xfrm>
            <a:off x="8657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2" name="object 1172"/>
          <p:cNvSpPr/>
          <p:nvPr/>
        </p:nvSpPr>
        <p:spPr>
          <a:xfrm>
            <a:off x="8665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3" name="object 1173"/>
          <p:cNvSpPr/>
          <p:nvPr/>
        </p:nvSpPr>
        <p:spPr>
          <a:xfrm>
            <a:off x="8671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4" name="object 1174"/>
          <p:cNvSpPr/>
          <p:nvPr/>
        </p:nvSpPr>
        <p:spPr>
          <a:xfrm>
            <a:off x="86789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5" name="object 1175"/>
          <p:cNvSpPr/>
          <p:nvPr/>
        </p:nvSpPr>
        <p:spPr>
          <a:xfrm>
            <a:off x="8686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6" name="object 1176"/>
          <p:cNvSpPr/>
          <p:nvPr/>
        </p:nvSpPr>
        <p:spPr>
          <a:xfrm>
            <a:off x="8693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7" name="object 1177"/>
          <p:cNvSpPr/>
          <p:nvPr/>
        </p:nvSpPr>
        <p:spPr>
          <a:xfrm>
            <a:off x="8700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8" name="object 1178"/>
          <p:cNvSpPr/>
          <p:nvPr/>
        </p:nvSpPr>
        <p:spPr>
          <a:xfrm>
            <a:off x="8708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9" name="object 1179"/>
          <p:cNvSpPr/>
          <p:nvPr/>
        </p:nvSpPr>
        <p:spPr>
          <a:xfrm>
            <a:off x="8715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0" name="object 1180"/>
          <p:cNvSpPr/>
          <p:nvPr/>
        </p:nvSpPr>
        <p:spPr>
          <a:xfrm>
            <a:off x="87228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1" name="object 1181"/>
          <p:cNvSpPr/>
          <p:nvPr/>
        </p:nvSpPr>
        <p:spPr>
          <a:xfrm>
            <a:off x="8729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2" name="object 1182"/>
          <p:cNvSpPr/>
          <p:nvPr/>
        </p:nvSpPr>
        <p:spPr>
          <a:xfrm>
            <a:off x="8736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3" name="object 1183"/>
          <p:cNvSpPr/>
          <p:nvPr/>
        </p:nvSpPr>
        <p:spPr>
          <a:xfrm>
            <a:off x="8743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4" name="object 1184"/>
          <p:cNvSpPr/>
          <p:nvPr/>
        </p:nvSpPr>
        <p:spPr>
          <a:xfrm>
            <a:off x="8751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5" name="object 1185"/>
          <p:cNvSpPr/>
          <p:nvPr/>
        </p:nvSpPr>
        <p:spPr>
          <a:xfrm>
            <a:off x="87584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6" name="object 1186"/>
          <p:cNvSpPr/>
          <p:nvPr/>
        </p:nvSpPr>
        <p:spPr>
          <a:xfrm>
            <a:off x="8765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7" name="object 1187"/>
          <p:cNvSpPr/>
          <p:nvPr/>
        </p:nvSpPr>
        <p:spPr>
          <a:xfrm>
            <a:off x="8773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8" name="object 1188"/>
          <p:cNvSpPr/>
          <p:nvPr/>
        </p:nvSpPr>
        <p:spPr>
          <a:xfrm>
            <a:off x="8780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9" name="object 1189"/>
          <p:cNvSpPr/>
          <p:nvPr/>
        </p:nvSpPr>
        <p:spPr>
          <a:xfrm>
            <a:off x="8786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0" name="object 1190"/>
          <p:cNvSpPr/>
          <p:nvPr/>
        </p:nvSpPr>
        <p:spPr>
          <a:xfrm>
            <a:off x="8794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1" name="object 1191"/>
          <p:cNvSpPr/>
          <p:nvPr/>
        </p:nvSpPr>
        <p:spPr>
          <a:xfrm>
            <a:off x="8801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2" name="object 1192"/>
          <p:cNvSpPr/>
          <p:nvPr/>
        </p:nvSpPr>
        <p:spPr>
          <a:xfrm>
            <a:off x="8808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3" name="object 1193"/>
          <p:cNvSpPr/>
          <p:nvPr/>
        </p:nvSpPr>
        <p:spPr>
          <a:xfrm>
            <a:off x="8816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4" name="object 1194"/>
          <p:cNvSpPr/>
          <p:nvPr/>
        </p:nvSpPr>
        <p:spPr>
          <a:xfrm>
            <a:off x="8823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5" name="object 1195"/>
          <p:cNvSpPr/>
          <p:nvPr/>
        </p:nvSpPr>
        <p:spPr>
          <a:xfrm>
            <a:off x="8830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6" name="object 1196"/>
          <p:cNvSpPr/>
          <p:nvPr/>
        </p:nvSpPr>
        <p:spPr>
          <a:xfrm>
            <a:off x="8838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7" name="object 1197"/>
          <p:cNvSpPr/>
          <p:nvPr/>
        </p:nvSpPr>
        <p:spPr>
          <a:xfrm>
            <a:off x="8844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8" name="object 1198"/>
          <p:cNvSpPr/>
          <p:nvPr/>
        </p:nvSpPr>
        <p:spPr>
          <a:xfrm>
            <a:off x="8851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9" name="object 1199"/>
          <p:cNvSpPr/>
          <p:nvPr/>
        </p:nvSpPr>
        <p:spPr>
          <a:xfrm>
            <a:off x="8858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0" name="object 1200"/>
          <p:cNvSpPr/>
          <p:nvPr/>
        </p:nvSpPr>
        <p:spPr>
          <a:xfrm>
            <a:off x="8866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1" name="object 1201"/>
          <p:cNvSpPr/>
          <p:nvPr/>
        </p:nvSpPr>
        <p:spPr>
          <a:xfrm>
            <a:off x="8873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2" name="object 1202"/>
          <p:cNvSpPr/>
          <p:nvPr/>
        </p:nvSpPr>
        <p:spPr>
          <a:xfrm>
            <a:off x="8880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3" name="object 1203"/>
          <p:cNvSpPr/>
          <p:nvPr/>
        </p:nvSpPr>
        <p:spPr>
          <a:xfrm>
            <a:off x="8888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4" name="object 1204"/>
          <p:cNvSpPr/>
          <p:nvPr/>
        </p:nvSpPr>
        <p:spPr>
          <a:xfrm>
            <a:off x="8895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5" name="object 1205"/>
          <p:cNvSpPr/>
          <p:nvPr/>
        </p:nvSpPr>
        <p:spPr>
          <a:xfrm>
            <a:off x="8901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6" name="object 1206"/>
          <p:cNvSpPr/>
          <p:nvPr/>
        </p:nvSpPr>
        <p:spPr>
          <a:xfrm>
            <a:off x="8909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7" name="object 1207"/>
          <p:cNvSpPr/>
          <p:nvPr/>
        </p:nvSpPr>
        <p:spPr>
          <a:xfrm>
            <a:off x="8916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8" name="object 1208"/>
          <p:cNvSpPr/>
          <p:nvPr/>
        </p:nvSpPr>
        <p:spPr>
          <a:xfrm>
            <a:off x="8923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9" name="object 1209"/>
          <p:cNvSpPr/>
          <p:nvPr/>
        </p:nvSpPr>
        <p:spPr>
          <a:xfrm>
            <a:off x="8931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0" name="object 1210"/>
          <p:cNvSpPr/>
          <p:nvPr/>
        </p:nvSpPr>
        <p:spPr>
          <a:xfrm>
            <a:off x="8938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1" name="object 1211"/>
          <p:cNvSpPr/>
          <p:nvPr/>
        </p:nvSpPr>
        <p:spPr>
          <a:xfrm>
            <a:off x="8945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2" name="object 1212"/>
          <p:cNvSpPr/>
          <p:nvPr/>
        </p:nvSpPr>
        <p:spPr>
          <a:xfrm>
            <a:off x="8953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3" name="object 1213"/>
          <p:cNvSpPr/>
          <p:nvPr/>
        </p:nvSpPr>
        <p:spPr>
          <a:xfrm>
            <a:off x="8959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4" name="object 1214"/>
          <p:cNvSpPr/>
          <p:nvPr/>
        </p:nvSpPr>
        <p:spPr>
          <a:xfrm>
            <a:off x="8966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5" name="object 1215"/>
          <p:cNvSpPr/>
          <p:nvPr/>
        </p:nvSpPr>
        <p:spPr>
          <a:xfrm>
            <a:off x="8974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6" name="object 1216"/>
          <p:cNvSpPr/>
          <p:nvPr/>
        </p:nvSpPr>
        <p:spPr>
          <a:xfrm>
            <a:off x="8981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7" name="object 1217"/>
          <p:cNvSpPr/>
          <p:nvPr/>
        </p:nvSpPr>
        <p:spPr>
          <a:xfrm>
            <a:off x="8988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8" name="object 1218"/>
          <p:cNvSpPr/>
          <p:nvPr/>
        </p:nvSpPr>
        <p:spPr>
          <a:xfrm>
            <a:off x="8996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9" name="object 1219"/>
          <p:cNvSpPr/>
          <p:nvPr/>
        </p:nvSpPr>
        <p:spPr>
          <a:xfrm>
            <a:off x="9003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0" name="object 1220"/>
          <p:cNvSpPr/>
          <p:nvPr/>
        </p:nvSpPr>
        <p:spPr>
          <a:xfrm>
            <a:off x="9010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1" name="object 1221"/>
          <p:cNvSpPr/>
          <p:nvPr/>
        </p:nvSpPr>
        <p:spPr>
          <a:xfrm>
            <a:off x="9017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2" name="object 1222"/>
          <p:cNvSpPr/>
          <p:nvPr/>
        </p:nvSpPr>
        <p:spPr>
          <a:xfrm>
            <a:off x="9024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3" name="object 1223"/>
          <p:cNvSpPr/>
          <p:nvPr/>
        </p:nvSpPr>
        <p:spPr>
          <a:xfrm>
            <a:off x="9031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4" name="object 1224"/>
          <p:cNvSpPr/>
          <p:nvPr/>
        </p:nvSpPr>
        <p:spPr>
          <a:xfrm>
            <a:off x="9039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5" name="object 1225"/>
          <p:cNvSpPr/>
          <p:nvPr/>
        </p:nvSpPr>
        <p:spPr>
          <a:xfrm>
            <a:off x="9046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6" name="object 1226"/>
          <p:cNvSpPr/>
          <p:nvPr/>
        </p:nvSpPr>
        <p:spPr>
          <a:xfrm>
            <a:off x="9053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7" name="object 1227"/>
          <p:cNvSpPr/>
          <p:nvPr/>
        </p:nvSpPr>
        <p:spPr>
          <a:xfrm>
            <a:off x="9060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8" name="object 1228"/>
          <p:cNvSpPr/>
          <p:nvPr/>
        </p:nvSpPr>
        <p:spPr>
          <a:xfrm>
            <a:off x="9068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9" name="object 1229"/>
          <p:cNvSpPr/>
          <p:nvPr/>
        </p:nvSpPr>
        <p:spPr>
          <a:xfrm>
            <a:off x="9074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0" name="object 1230"/>
          <p:cNvSpPr/>
          <p:nvPr/>
        </p:nvSpPr>
        <p:spPr>
          <a:xfrm>
            <a:off x="9081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1" name="object 1231"/>
          <p:cNvSpPr/>
          <p:nvPr/>
        </p:nvSpPr>
        <p:spPr>
          <a:xfrm>
            <a:off x="9089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2" name="object 1232"/>
          <p:cNvSpPr/>
          <p:nvPr/>
        </p:nvSpPr>
        <p:spPr>
          <a:xfrm>
            <a:off x="9096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3" name="object 1233"/>
          <p:cNvSpPr/>
          <p:nvPr/>
        </p:nvSpPr>
        <p:spPr>
          <a:xfrm>
            <a:off x="9103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4" name="object 1234"/>
          <p:cNvSpPr/>
          <p:nvPr/>
        </p:nvSpPr>
        <p:spPr>
          <a:xfrm>
            <a:off x="9111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5" name="object 1235"/>
          <p:cNvSpPr/>
          <p:nvPr/>
        </p:nvSpPr>
        <p:spPr>
          <a:xfrm>
            <a:off x="9118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6" name="object 1236"/>
          <p:cNvSpPr/>
          <p:nvPr/>
        </p:nvSpPr>
        <p:spPr>
          <a:xfrm>
            <a:off x="9125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7" name="object 1237"/>
          <p:cNvSpPr/>
          <p:nvPr/>
        </p:nvSpPr>
        <p:spPr>
          <a:xfrm>
            <a:off x="9132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8" name="object 1238"/>
          <p:cNvSpPr/>
          <p:nvPr/>
        </p:nvSpPr>
        <p:spPr>
          <a:xfrm>
            <a:off x="9139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9" name="object 1239"/>
          <p:cNvSpPr/>
          <p:nvPr/>
        </p:nvSpPr>
        <p:spPr>
          <a:xfrm>
            <a:off x="9146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0" name="object 1240"/>
          <p:cNvSpPr/>
          <p:nvPr/>
        </p:nvSpPr>
        <p:spPr>
          <a:xfrm>
            <a:off x="9154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1" name="object 1241"/>
          <p:cNvSpPr/>
          <p:nvPr/>
        </p:nvSpPr>
        <p:spPr>
          <a:xfrm>
            <a:off x="9161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2" name="object 1242"/>
          <p:cNvSpPr/>
          <p:nvPr/>
        </p:nvSpPr>
        <p:spPr>
          <a:xfrm>
            <a:off x="9168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3" name="object 1243"/>
          <p:cNvSpPr/>
          <p:nvPr/>
        </p:nvSpPr>
        <p:spPr>
          <a:xfrm>
            <a:off x="9176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4" name="object 1244"/>
          <p:cNvSpPr/>
          <p:nvPr/>
        </p:nvSpPr>
        <p:spPr>
          <a:xfrm>
            <a:off x="9183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5" name="object 1245"/>
          <p:cNvSpPr/>
          <p:nvPr/>
        </p:nvSpPr>
        <p:spPr>
          <a:xfrm>
            <a:off x="9189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6" name="object 1246"/>
          <p:cNvSpPr/>
          <p:nvPr/>
        </p:nvSpPr>
        <p:spPr>
          <a:xfrm>
            <a:off x="9197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7" name="object 1247"/>
          <p:cNvSpPr/>
          <p:nvPr/>
        </p:nvSpPr>
        <p:spPr>
          <a:xfrm>
            <a:off x="9204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8" name="object 1248"/>
          <p:cNvSpPr/>
          <p:nvPr/>
        </p:nvSpPr>
        <p:spPr>
          <a:xfrm>
            <a:off x="9211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9" name="object 1249"/>
          <p:cNvSpPr/>
          <p:nvPr/>
        </p:nvSpPr>
        <p:spPr>
          <a:xfrm>
            <a:off x="9219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0" name="object 1250"/>
          <p:cNvSpPr/>
          <p:nvPr/>
        </p:nvSpPr>
        <p:spPr>
          <a:xfrm>
            <a:off x="9226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1" name="object 1251"/>
          <p:cNvSpPr/>
          <p:nvPr/>
        </p:nvSpPr>
        <p:spPr>
          <a:xfrm>
            <a:off x="9233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2" name="object 1252"/>
          <p:cNvSpPr/>
          <p:nvPr/>
        </p:nvSpPr>
        <p:spPr>
          <a:xfrm>
            <a:off x="9241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3" name="object 1253"/>
          <p:cNvSpPr/>
          <p:nvPr/>
        </p:nvSpPr>
        <p:spPr>
          <a:xfrm>
            <a:off x="92473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4" name="object 1254"/>
          <p:cNvSpPr/>
          <p:nvPr/>
        </p:nvSpPr>
        <p:spPr>
          <a:xfrm>
            <a:off x="92546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5" name="object 1255"/>
          <p:cNvSpPr/>
          <p:nvPr/>
        </p:nvSpPr>
        <p:spPr>
          <a:xfrm>
            <a:off x="9261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6" name="object 1256"/>
          <p:cNvSpPr/>
          <p:nvPr/>
        </p:nvSpPr>
        <p:spPr>
          <a:xfrm>
            <a:off x="9269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7" name="object 1257"/>
          <p:cNvSpPr/>
          <p:nvPr/>
        </p:nvSpPr>
        <p:spPr>
          <a:xfrm>
            <a:off x="92766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8" name="object 1258"/>
          <p:cNvSpPr/>
          <p:nvPr/>
        </p:nvSpPr>
        <p:spPr>
          <a:xfrm>
            <a:off x="9283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9" name="object 1259"/>
          <p:cNvSpPr/>
          <p:nvPr/>
        </p:nvSpPr>
        <p:spPr>
          <a:xfrm>
            <a:off x="9291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0" name="object 1260"/>
          <p:cNvSpPr/>
          <p:nvPr/>
        </p:nvSpPr>
        <p:spPr>
          <a:xfrm>
            <a:off x="9298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1" name="object 1261"/>
          <p:cNvSpPr/>
          <p:nvPr/>
        </p:nvSpPr>
        <p:spPr>
          <a:xfrm>
            <a:off x="9304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2" name="object 1262"/>
          <p:cNvSpPr/>
          <p:nvPr/>
        </p:nvSpPr>
        <p:spPr>
          <a:xfrm>
            <a:off x="9312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3" name="object 1263"/>
          <p:cNvSpPr/>
          <p:nvPr/>
        </p:nvSpPr>
        <p:spPr>
          <a:xfrm>
            <a:off x="9319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4" name="object 1264"/>
          <p:cNvSpPr/>
          <p:nvPr/>
        </p:nvSpPr>
        <p:spPr>
          <a:xfrm>
            <a:off x="9326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5" name="object 1265"/>
          <p:cNvSpPr/>
          <p:nvPr/>
        </p:nvSpPr>
        <p:spPr>
          <a:xfrm>
            <a:off x="9334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6" name="object 1266"/>
          <p:cNvSpPr/>
          <p:nvPr/>
        </p:nvSpPr>
        <p:spPr>
          <a:xfrm>
            <a:off x="9341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7" name="object 1267"/>
          <p:cNvSpPr/>
          <p:nvPr/>
        </p:nvSpPr>
        <p:spPr>
          <a:xfrm>
            <a:off x="9348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8" name="object 1268"/>
          <p:cNvSpPr/>
          <p:nvPr/>
        </p:nvSpPr>
        <p:spPr>
          <a:xfrm>
            <a:off x="93561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9" name="object 1269"/>
          <p:cNvSpPr/>
          <p:nvPr/>
        </p:nvSpPr>
        <p:spPr>
          <a:xfrm>
            <a:off x="9362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0" name="object 1270"/>
          <p:cNvSpPr/>
          <p:nvPr/>
        </p:nvSpPr>
        <p:spPr>
          <a:xfrm>
            <a:off x="9369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1" name="object 1271"/>
          <p:cNvSpPr/>
          <p:nvPr/>
        </p:nvSpPr>
        <p:spPr>
          <a:xfrm>
            <a:off x="9377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2" name="object 1272"/>
          <p:cNvSpPr/>
          <p:nvPr/>
        </p:nvSpPr>
        <p:spPr>
          <a:xfrm>
            <a:off x="9384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3" name="object 1273"/>
          <p:cNvSpPr/>
          <p:nvPr/>
        </p:nvSpPr>
        <p:spPr>
          <a:xfrm>
            <a:off x="9391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4" name="object 1274"/>
          <p:cNvSpPr/>
          <p:nvPr/>
        </p:nvSpPr>
        <p:spPr>
          <a:xfrm>
            <a:off x="9399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5" name="object 1275"/>
          <p:cNvSpPr/>
          <p:nvPr/>
        </p:nvSpPr>
        <p:spPr>
          <a:xfrm>
            <a:off x="9406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6" name="object 1276"/>
          <p:cNvSpPr/>
          <p:nvPr/>
        </p:nvSpPr>
        <p:spPr>
          <a:xfrm>
            <a:off x="9413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7" name="object 1277"/>
          <p:cNvSpPr/>
          <p:nvPr/>
        </p:nvSpPr>
        <p:spPr>
          <a:xfrm>
            <a:off x="9420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8" name="object 1278"/>
          <p:cNvSpPr/>
          <p:nvPr/>
        </p:nvSpPr>
        <p:spPr>
          <a:xfrm>
            <a:off x="9427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9" name="object 1279"/>
          <p:cNvSpPr/>
          <p:nvPr/>
        </p:nvSpPr>
        <p:spPr>
          <a:xfrm>
            <a:off x="94347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0" name="object 1280"/>
          <p:cNvSpPr/>
          <p:nvPr/>
        </p:nvSpPr>
        <p:spPr>
          <a:xfrm>
            <a:off x="9442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1" name="object 1281"/>
          <p:cNvSpPr/>
          <p:nvPr/>
        </p:nvSpPr>
        <p:spPr>
          <a:xfrm>
            <a:off x="9449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2" name="object 1282"/>
          <p:cNvSpPr/>
          <p:nvPr/>
        </p:nvSpPr>
        <p:spPr>
          <a:xfrm>
            <a:off x="9456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3" name="object 1283"/>
          <p:cNvSpPr/>
          <p:nvPr/>
        </p:nvSpPr>
        <p:spPr>
          <a:xfrm>
            <a:off x="94640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4" name="object 1284"/>
          <p:cNvSpPr/>
          <p:nvPr/>
        </p:nvSpPr>
        <p:spPr>
          <a:xfrm>
            <a:off x="9471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5" name="object 1285"/>
          <p:cNvSpPr/>
          <p:nvPr/>
        </p:nvSpPr>
        <p:spPr>
          <a:xfrm>
            <a:off x="9477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6" name="object 1286"/>
          <p:cNvSpPr/>
          <p:nvPr/>
        </p:nvSpPr>
        <p:spPr>
          <a:xfrm>
            <a:off x="9484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7" name="object 1287"/>
          <p:cNvSpPr/>
          <p:nvPr/>
        </p:nvSpPr>
        <p:spPr>
          <a:xfrm>
            <a:off x="9492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8" name="object 1288"/>
          <p:cNvSpPr/>
          <p:nvPr/>
        </p:nvSpPr>
        <p:spPr>
          <a:xfrm>
            <a:off x="9499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9" name="object 1289"/>
          <p:cNvSpPr/>
          <p:nvPr/>
        </p:nvSpPr>
        <p:spPr>
          <a:xfrm>
            <a:off x="9506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0" name="object 1290"/>
          <p:cNvSpPr/>
          <p:nvPr/>
        </p:nvSpPr>
        <p:spPr>
          <a:xfrm>
            <a:off x="9514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1" name="object 1291"/>
          <p:cNvSpPr/>
          <p:nvPr/>
        </p:nvSpPr>
        <p:spPr>
          <a:xfrm>
            <a:off x="9521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2" name="object 1292"/>
          <p:cNvSpPr/>
          <p:nvPr/>
        </p:nvSpPr>
        <p:spPr>
          <a:xfrm>
            <a:off x="9528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3" name="object 1293"/>
          <p:cNvSpPr/>
          <p:nvPr/>
        </p:nvSpPr>
        <p:spPr>
          <a:xfrm>
            <a:off x="95351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4" name="object 1294"/>
          <p:cNvSpPr/>
          <p:nvPr/>
        </p:nvSpPr>
        <p:spPr>
          <a:xfrm>
            <a:off x="95425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5" name="object 1295"/>
          <p:cNvSpPr/>
          <p:nvPr/>
        </p:nvSpPr>
        <p:spPr>
          <a:xfrm>
            <a:off x="9549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6" name="object 1296"/>
          <p:cNvSpPr/>
          <p:nvPr/>
        </p:nvSpPr>
        <p:spPr>
          <a:xfrm>
            <a:off x="9557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7" name="object 1297"/>
          <p:cNvSpPr/>
          <p:nvPr/>
        </p:nvSpPr>
        <p:spPr>
          <a:xfrm>
            <a:off x="95645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8" name="object 1298"/>
          <p:cNvSpPr/>
          <p:nvPr/>
        </p:nvSpPr>
        <p:spPr>
          <a:xfrm>
            <a:off x="9571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9" name="object 1299"/>
          <p:cNvSpPr/>
          <p:nvPr/>
        </p:nvSpPr>
        <p:spPr>
          <a:xfrm>
            <a:off x="9579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0" name="object 1300"/>
          <p:cNvSpPr/>
          <p:nvPr/>
        </p:nvSpPr>
        <p:spPr>
          <a:xfrm>
            <a:off x="9586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1" name="object 1301"/>
          <p:cNvSpPr/>
          <p:nvPr/>
        </p:nvSpPr>
        <p:spPr>
          <a:xfrm>
            <a:off x="9592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2" name="object 1302"/>
          <p:cNvSpPr/>
          <p:nvPr/>
        </p:nvSpPr>
        <p:spPr>
          <a:xfrm>
            <a:off x="9600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3" name="object 1303"/>
          <p:cNvSpPr/>
          <p:nvPr/>
        </p:nvSpPr>
        <p:spPr>
          <a:xfrm>
            <a:off x="9607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4" name="object 1304"/>
          <p:cNvSpPr/>
          <p:nvPr/>
        </p:nvSpPr>
        <p:spPr>
          <a:xfrm>
            <a:off x="9614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5" name="object 1305"/>
          <p:cNvSpPr/>
          <p:nvPr/>
        </p:nvSpPr>
        <p:spPr>
          <a:xfrm>
            <a:off x="9622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6" name="object 1306"/>
          <p:cNvSpPr/>
          <p:nvPr/>
        </p:nvSpPr>
        <p:spPr>
          <a:xfrm>
            <a:off x="9629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7" name="object 1307"/>
          <p:cNvSpPr/>
          <p:nvPr/>
        </p:nvSpPr>
        <p:spPr>
          <a:xfrm>
            <a:off x="9636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8" name="object 1308"/>
          <p:cNvSpPr/>
          <p:nvPr/>
        </p:nvSpPr>
        <p:spPr>
          <a:xfrm>
            <a:off x="96440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9" name="object 1309"/>
          <p:cNvSpPr/>
          <p:nvPr/>
        </p:nvSpPr>
        <p:spPr>
          <a:xfrm>
            <a:off x="9650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0" name="object 1310"/>
          <p:cNvSpPr/>
          <p:nvPr/>
        </p:nvSpPr>
        <p:spPr>
          <a:xfrm>
            <a:off x="9657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1" name="object 1311"/>
          <p:cNvSpPr/>
          <p:nvPr/>
        </p:nvSpPr>
        <p:spPr>
          <a:xfrm>
            <a:off x="9664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2" name="object 1312"/>
          <p:cNvSpPr/>
          <p:nvPr/>
        </p:nvSpPr>
        <p:spPr>
          <a:xfrm>
            <a:off x="9672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3" name="object 1313"/>
          <p:cNvSpPr/>
          <p:nvPr/>
        </p:nvSpPr>
        <p:spPr>
          <a:xfrm>
            <a:off x="9679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4" name="object 1314"/>
          <p:cNvSpPr/>
          <p:nvPr/>
        </p:nvSpPr>
        <p:spPr>
          <a:xfrm>
            <a:off x="9686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5" name="object 1315"/>
          <p:cNvSpPr/>
          <p:nvPr/>
        </p:nvSpPr>
        <p:spPr>
          <a:xfrm>
            <a:off x="9694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6" name="object 1316"/>
          <p:cNvSpPr/>
          <p:nvPr/>
        </p:nvSpPr>
        <p:spPr>
          <a:xfrm>
            <a:off x="9701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7" name="object 1317"/>
          <p:cNvSpPr/>
          <p:nvPr/>
        </p:nvSpPr>
        <p:spPr>
          <a:xfrm>
            <a:off x="9707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8" name="object 1318"/>
          <p:cNvSpPr/>
          <p:nvPr/>
        </p:nvSpPr>
        <p:spPr>
          <a:xfrm>
            <a:off x="9715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9" name="object 1319"/>
          <p:cNvSpPr/>
          <p:nvPr/>
        </p:nvSpPr>
        <p:spPr>
          <a:xfrm>
            <a:off x="97225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0" name="object 1320"/>
          <p:cNvSpPr/>
          <p:nvPr/>
        </p:nvSpPr>
        <p:spPr>
          <a:xfrm>
            <a:off x="9729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1" name="object 1321"/>
          <p:cNvSpPr/>
          <p:nvPr/>
        </p:nvSpPr>
        <p:spPr>
          <a:xfrm>
            <a:off x="9737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2" name="object 1322"/>
          <p:cNvSpPr/>
          <p:nvPr/>
        </p:nvSpPr>
        <p:spPr>
          <a:xfrm>
            <a:off x="9744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3" name="object 1323"/>
          <p:cNvSpPr/>
          <p:nvPr/>
        </p:nvSpPr>
        <p:spPr>
          <a:xfrm>
            <a:off x="97518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4" name="object 1324"/>
          <p:cNvSpPr/>
          <p:nvPr/>
        </p:nvSpPr>
        <p:spPr>
          <a:xfrm>
            <a:off x="9759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5" name="object 1325"/>
          <p:cNvSpPr/>
          <p:nvPr/>
        </p:nvSpPr>
        <p:spPr>
          <a:xfrm>
            <a:off x="9765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6" name="object 1326"/>
          <p:cNvSpPr/>
          <p:nvPr/>
        </p:nvSpPr>
        <p:spPr>
          <a:xfrm>
            <a:off x="97728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7" name="object 1327"/>
          <p:cNvSpPr/>
          <p:nvPr/>
        </p:nvSpPr>
        <p:spPr>
          <a:xfrm>
            <a:off x="9780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8" name="object 1328"/>
          <p:cNvSpPr/>
          <p:nvPr/>
        </p:nvSpPr>
        <p:spPr>
          <a:xfrm>
            <a:off x="9787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9" name="object 1329"/>
          <p:cNvSpPr/>
          <p:nvPr/>
        </p:nvSpPr>
        <p:spPr>
          <a:xfrm>
            <a:off x="9794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0" name="object 1330"/>
          <p:cNvSpPr/>
          <p:nvPr/>
        </p:nvSpPr>
        <p:spPr>
          <a:xfrm>
            <a:off x="9802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1" name="object 1331"/>
          <p:cNvSpPr/>
          <p:nvPr/>
        </p:nvSpPr>
        <p:spPr>
          <a:xfrm>
            <a:off x="9809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2" name="object 1332"/>
          <p:cNvSpPr/>
          <p:nvPr/>
        </p:nvSpPr>
        <p:spPr>
          <a:xfrm>
            <a:off x="9816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3" name="object 1333"/>
          <p:cNvSpPr/>
          <p:nvPr/>
        </p:nvSpPr>
        <p:spPr>
          <a:xfrm>
            <a:off x="98230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4" name="object 1334"/>
          <p:cNvSpPr/>
          <p:nvPr/>
        </p:nvSpPr>
        <p:spPr>
          <a:xfrm>
            <a:off x="98303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5" name="object 1335"/>
          <p:cNvSpPr/>
          <p:nvPr/>
        </p:nvSpPr>
        <p:spPr>
          <a:xfrm>
            <a:off x="9837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6" name="object 1336"/>
          <p:cNvSpPr/>
          <p:nvPr/>
        </p:nvSpPr>
        <p:spPr>
          <a:xfrm>
            <a:off x="9845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7" name="object 1337"/>
          <p:cNvSpPr/>
          <p:nvPr/>
        </p:nvSpPr>
        <p:spPr>
          <a:xfrm>
            <a:off x="98523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8" name="object 1338"/>
          <p:cNvSpPr/>
          <p:nvPr/>
        </p:nvSpPr>
        <p:spPr>
          <a:xfrm>
            <a:off x="9859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9" name="object 1339"/>
          <p:cNvSpPr/>
          <p:nvPr/>
        </p:nvSpPr>
        <p:spPr>
          <a:xfrm>
            <a:off x="9867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0" name="object 1340"/>
          <p:cNvSpPr/>
          <p:nvPr/>
        </p:nvSpPr>
        <p:spPr>
          <a:xfrm>
            <a:off x="9874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1" name="object 1341"/>
          <p:cNvSpPr/>
          <p:nvPr/>
        </p:nvSpPr>
        <p:spPr>
          <a:xfrm>
            <a:off x="9880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2" name="object 1342"/>
          <p:cNvSpPr/>
          <p:nvPr/>
        </p:nvSpPr>
        <p:spPr>
          <a:xfrm>
            <a:off x="9887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3" name="object 1343"/>
          <p:cNvSpPr/>
          <p:nvPr/>
        </p:nvSpPr>
        <p:spPr>
          <a:xfrm>
            <a:off x="9895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4" name="object 1344"/>
          <p:cNvSpPr/>
          <p:nvPr/>
        </p:nvSpPr>
        <p:spPr>
          <a:xfrm>
            <a:off x="9902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5" name="object 1345"/>
          <p:cNvSpPr/>
          <p:nvPr/>
        </p:nvSpPr>
        <p:spPr>
          <a:xfrm>
            <a:off x="9909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6" name="object 1346"/>
          <p:cNvSpPr/>
          <p:nvPr/>
        </p:nvSpPr>
        <p:spPr>
          <a:xfrm>
            <a:off x="9917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7" name="object 1347"/>
          <p:cNvSpPr/>
          <p:nvPr/>
        </p:nvSpPr>
        <p:spPr>
          <a:xfrm>
            <a:off x="9924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8" name="object 1348"/>
          <p:cNvSpPr/>
          <p:nvPr/>
        </p:nvSpPr>
        <p:spPr>
          <a:xfrm>
            <a:off x="99319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9" name="object 1349"/>
          <p:cNvSpPr/>
          <p:nvPr/>
        </p:nvSpPr>
        <p:spPr>
          <a:xfrm>
            <a:off x="9938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0" name="object 1350"/>
          <p:cNvSpPr/>
          <p:nvPr/>
        </p:nvSpPr>
        <p:spPr>
          <a:xfrm>
            <a:off x="9945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1" name="object 1351"/>
          <p:cNvSpPr/>
          <p:nvPr/>
        </p:nvSpPr>
        <p:spPr>
          <a:xfrm>
            <a:off x="9952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2" name="object 1352"/>
          <p:cNvSpPr/>
          <p:nvPr/>
        </p:nvSpPr>
        <p:spPr>
          <a:xfrm>
            <a:off x="9960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3" name="object 1353"/>
          <p:cNvSpPr/>
          <p:nvPr/>
        </p:nvSpPr>
        <p:spPr>
          <a:xfrm>
            <a:off x="9967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4" name="object 1354"/>
          <p:cNvSpPr/>
          <p:nvPr/>
        </p:nvSpPr>
        <p:spPr>
          <a:xfrm>
            <a:off x="9974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5" name="object 1355"/>
          <p:cNvSpPr/>
          <p:nvPr/>
        </p:nvSpPr>
        <p:spPr>
          <a:xfrm>
            <a:off x="9982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6" name="object 1356"/>
          <p:cNvSpPr/>
          <p:nvPr/>
        </p:nvSpPr>
        <p:spPr>
          <a:xfrm>
            <a:off x="9989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7" name="object 1357"/>
          <p:cNvSpPr/>
          <p:nvPr/>
        </p:nvSpPr>
        <p:spPr>
          <a:xfrm>
            <a:off x="9995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8" name="object 1358"/>
          <p:cNvSpPr/>
          <p:nvPr/>
        </p:nvSpPr>
        <p:spPr>
          <a:xfrm>
            <a:off x="10003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9" name="object 1359"/>
          <p:cNvSpPr/>
          <p:nvPr/>
        </p:nvSpPr>
        <p:spPr>
          <a:xfrm>
            <a:off x="100104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0" name="object 1360"/>
          <p:cNvSpPr/>
          <p:nvPr/>
        </p:nvSpPr>
        <p:spPr>
          <a:xfrm>
            <a:off x="10017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1" name="object 1361"/>
          <p:cNvSpPr/>
          <p:nvPr/>
        </p:nvSpPr>
        <p:spPr>
          <a:xfrm>
            <a:off x="10025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2" name="object 1362"/>
          <p:cNvSpPr/>
          <p:nvPr/>
        </p:nvSpPr>
        <p:spPr>
          <a:xfrm>
            <a:off x="100324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3" name="object 1363"/>
          <p:cNvSpPr/>
          <p:nvPr/>
        </p:nvSpPr>
        <p:spPr>
          <a:xfrm>
            <a:off x="100397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4" name="object 1364"/>
          <p:cNvSpPr/>
          <p:nvPr/>
        </p:nvSpPr>
        <p:spPr>
          <a:xfrm>
            <a:off x="10047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5" name="object 1365"/>
          <p:cNvSpPr/>
          <p:nvPr/>
        </p:nvSpPr>
        <p:spPr>
          <a:xfrm>
            <a:off x="10053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6" name="object 1366"/>
          <p:cNvSpPr/>
          <p:nvPr/>
        </p:nvSpPr>
        <p:spPr>
          <a:xfrm>
            <a:off x="100606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7" name="object 1367"/>
          <p:cNvSpPr/>
          <p:nvPr/>
        </p:nvSpPr>
        <p:spPr>
          <a:xfrm>
            <a:off x="10068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8" name="object 1368"/>
          <p:cNvSpPr/>
          <p:nvPr/>
        </p:nvSpPr>
        <p:spPr>
          <a:xfrm>
            <a:off x="10075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9" name="object 1369"/>
          <p:cNvSpPr/>
          <p:nvPr/>
        </p:nvSpPr>
        <p:spPr>
          <a:xfrm>
            <a:off x="10082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0" name="object 1370"/>
          <p:cNvSpPr/>
          <p:nvPr/>
        </p:nvSpPr>
        <p:spPr>
          <a:xfrm>
            <a:off x="10089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1" name="object 1371"/>
          <p:cNvSpPr/>
          <p:nvPr/>
        </p:nvSpPr>
        <p:spPr>
          <a:xfrm>
            <a:off x="10097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2" name="object 1372"/>
          <p:cNvSpPr/>
          <p:nvPr/>
        </p:nvSpPr>
        <p:spPr>
          <a:xfrm>
            <a:off x="10104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3" name="object 1373"/>
          <p:cNvSpPr/>
          <p:nvPr/>
        </p:nvSpPr>
        <p:spPr>
          <a:xfrm>
            <a:off x="101109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4" name="object 1374"/>
          <p:cNvSpPr/>
          <p:nvPr/>
        </p:nvSpPr>
        <p:spPr>
          <a:xfrm>
            <a:off x="101182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5" name="object 1375"/>
          <p:cNvSpPr/>
          <p:nvPr/>
        </p:nvSpPr>
        <p:spPr>
          <a:xfrm>
            <a:off x="10125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6" name="object 1376"/>
          <p:cNvSpPr/>
          <p:nvPr/>
        </p:nvSpPr>
        <p:spPr>
          <a:xfrm>
            <a:off x="10132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7" name="object 1377"/>
          <p:cNvSpPr/>
          <p:nvPr/>
        </p:nvSpPr>
        <p:spPr>
          <a:xfrm>
            <a:off x="101402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8" name="object 1378"/>
          <p:cNvSpPr/>
          <p:nvPr/>
        </p:nvSpPr>
        <p:spPr>
          <a:xfrm>
            <a:off x="10147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9" name="object 1379"/>
          <p:cNvSpPr/>
          <p:nvPr/>
        </p:nvSpPr>
        <p:spPr>
          <a:xfrm>
            <a:off x="10154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0" name="object 1380"/>
          <p:cNvSpPr/>
          <p:nvPr/>
        </p:nvSpPr>
        <p:spPr>
          <a:xfrm>
            <a:off x="101622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1" name="object 1381"/>
          <p:cNvSpPr/>
          <p:nvPr/>
        </p:nvSpPr>
        <p:spPr>
          <a:xfrm>
            <a:off x="10168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2" name="object 1382"/>
          <p:cNvSpPr/>
          <p:nvPr/>
        </p:nvSpPr>
        <p:spPr>
          <a:xfrm>
            <a:off x="10175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3" name="object 1383"/>
          <p:cNvSpPr/>
          <p:nvPr/>
        </p:nvSpPr>
        <p:spPr>
          <a:xfrm>
            <a:off x="10183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4" name="object 1384"/>
          <p:cNvSpPr/>
          <p:nvPr/>
        </p:nvSpPr>
        <p:spPr>
          <a:xfrm>
            <a:off x="10190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5" name="object 1385"/>
          <p:cNvSpPr/>
          <p:nvPr/>
        </p:nvSpPr>
        <p:spPr>
          <a:xfrm>
            <a:off x="10197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6" name="object 1386"/>
          <p:cNvSpPr/>
          <p:nvPr/>
        </p:nvSpPr>
        <p:spPr>
          <a:xfrm>
            <a:off x="10205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7" name="object 1387"/>
          <p:cNvSpPr/>
          <p:nvPr/>
        </p:nvSpPr>
        <p:spPr>
          <a:xfrm>
            <a:off x="10212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8" name="object 1388"/>
          <p:cNvSpPr/>
          <p:nvPr/>
        </p:nvSpPr>
        <p:spPr>
          <a:xfrm>
            <a:off x="102197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9" name="object 1389"/>
          <p:cNvSpPr/>
          <p:nvPr/>
        </p:nvSpPr>
        <p:spPr>
          <a:xfrm>
            <a:off x="10226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0" name="object 1390"/>
          <p:cNvSpPr/>
          <p:nvPr/>
        </p:nvSpPr>
        <p:spPr>
          <a:xfrm>
            <a:off x="10233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1" name="object 1391"/>
          <p:cNvSpPr/>
          <p:nvPr/>
        </p:nvSpPr>
        <p:spPr>
          <a:xfrm>
            <a:off x="102407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2" name="object 1392"/>
          <p:cNvSpPr/>
          <p:nvPr/>
        </p:nvSpPr>
        <p:spPr>
          <a:xfrm>
            <a:off x="10248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3" name="object 1393"/>
          <p:cNvSpPr/>
          <p:nvPr/>
        </p:nvSpPr>
        <p:spPr>
          <a:xfrm>
            <a:off x="10255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4" name="object 1394"/>
          <p:cNvSpPr/>
          <p:nvPr/>
        </p:nvSpPr>
        <p:spPr>
          <a:xfrm>
            <a:off x="10262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5" name="object 1395"/>
          <p:cNvSpPr/>
          <p:nvPr/>
        </p:nvSpPr>
        <p:spPr>
          <a:xfrm>
            <a:off x="102700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6" name="object 1396"/>
          <p:cNvSpPr/>
          <p:nvPr/>
        </p:nvSpPr>
        <p:spPr>
          <a:xfrm>
            <a:off x="10277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7" name="object 1397"/>
          <p:cNvSpPr/>
          <p:nvPr/>
        </p:nvSpPr>
        <p:spPr>
          <a:xfrm>
            <a:off x="10283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8" name="object 1398"/>
          <p:cNvSpPr/>
          <p:nvPr/>
        </p:nvSpPr>
        <p:spPr>
          <a:xfrm>
            <a:off x="10290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9" name="object 1399"/>
          <p:cNvSpPr/>
          <p:nvPr/>
        </p:nvSpPr>
        <p:spPr>
          <a:xfrm>
            <a:off x="102983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0" name="object 1400"/>
          <p:cNvSpPr/>
          <p:nvPr/>
        </p:nvSpPr>
        <p:spPr>
          <a:xfrm>
            <a:off x="10305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1" name="object 1401"/>
          <p:cNvSpPr/>
          <p:nvPr/>
        </p:nvSpPr>
        <p:spPr>
          <a:xfrm>
            <a:off x="10312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2" name="object 1402"/>
          <p:cNvSpPr/>
          <p:nvPr/>
        </p:nvSpPr>
        <p:spPr>
          <a:xfrm>
            <a:off x="10320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3" name="object 1403"/>
          <p:cNvSpPr/>
          <p:nvPr/>
        </p:nvSpPr>
        <p:spPr>
          <a:xfrm>
            <a:off x="103276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4" name="object 1404"/>
          <p:cNvSpPr/>
          <p:nvPr/>
        </p:nvSpPr>
        <p:spPr>
          <a:xfrm>
            <a:off x="10334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5" name="object 1405"/>
          <p:cNvSpPr/>
          <p:nvPr/>
        </p:nvSpPr>
        <p:spPr>
          <a:xfrm>
            <a:off x="10341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6" name="object 1406"/>
          <p:cNvSpPr/>
          <p:nvPr/>
        </p:nvSpPr>
        <p:spPr>
          <a:xfrm>
            <a:off x="103485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7" name="object 1407"/>
          <p:cNvSpPr/>
          <p:nvPr/>
        </p:nvSpPr>
        <p:spPr>
          <a:xfrm>
            <a:off x="10355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8" name="object 1408"/>
          <p:cNvSpPr/>
          <p:nvPr/>
        </p:nvSpPr>
        <p:spPr>
          <a:xfrm>
            <a:off x="10363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9" name="object 1409"/>
          <p:cNvSpPr/>
          <p:nvPr/>
        </p:nvSpPr>
        <p:spPr>
          <a:xfrm>
            <a:off x="10370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0" name="object 1410"/>
          <p:cNvSpPr/>
          <p:nvPr/>
        </p:nvSpPr>
        <p:spPr>
          <a:xfrm>
            <a:off x="103778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1" name="object 1411"/>
          <p:cNvSpPr/>
          <p:nvPr/>
        </p:nvSpPr>
        <p:spPr>
          <a:xfrm>
            <a:off x="10385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2" name="object 1412"/>
          <p:cNvSpPr/>
          <p:nvPr/>
        </p:nvSpPr>
        <p:spPr>
          <a:xfrm>
            <a:off x="10392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3" name="object 1413"/>
          <p:cNvSpPr/>
          <p:nvPr/>
        </p:nvSpPr>
        <p:spPr>
          <a:xfrm>
            <a:off x="103987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4" name="object 1414"/>
          <p:cNvSpPr/>
          <p:nvPr/>
        </p:nvSpPr>
        <p:spPr>
          <a:xfrm>
            <a:off x="104061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5" name="object 1415"/>
          <p:cNvSpPr/>
          <p:nvPr/>
        </p:nvSpPr>
        <p:spPr>
          <a:xfrm>
            <a:off x="10413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6" name="object 1416"/>
          <p:cNvSpPr/>
          <p:nvPr/>
        </p:nvSpPr>
        <p:spPr>
          <a:xfrm>
            <a:off x="10420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7" name="object 1417"/>
          <p:cNvSpPr/>
          <p:nvPr/>
        </p:nvSpPr>
        <p:spPr>
          <a:xfrm>
            <a:off x="104281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8" name="object 1418"/>
          <p:cNvSpPr/>
          <p:nvPr/>
        </p:nvSpPr>
        <p:spPr>
          <a:xfrm>
            <a:off x="10435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9" name="object 1419"/>
          <p:cNvSpPr/>
          <p:nvPr/>
        </p:nvSpPr>
        <p:spPr>
          <a:xfrm>
            <a:off x="10442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0" name="object 1420"/>
          <p:cNvSpPr/>
          <p:nvPr/>
        </p:nvSpPr>
        <p:spPr>
          <a:xfrm>
            <a:off x="10450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1" name="object 1421"/>
          <p:cNvSpPr/>
          <p:nvPr/>
        </p:nvSpPr>
        <p:spPr>
          <a:xfrm>
            <a:off x="104563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2" name="object 1422"/>
          <p:cNvSpPr/>
          <p:nvPr/>
        </p:nvSpPr>
        <p:spPr>
          <a:xfrm>
            <a:off x="10463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3" name="object 1423"/>
          <p:cNvSpPr/>
          <p:nvPr/>
        </p:nvSpPr>
        <p:spPr>
          <a:xfrm>
            <a:off x="10471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4" name="object 1424"/>
          <p:cNvSpPr/>
          <p:nvPr/>
        </p:nvSpPr>
        <p:spPr>
          <a:xfrm>
            <a:off x="10478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5" name="object 1425"/>
          <p:cNvSpPr/>
          <p:nvPr/>
        </p:nvSpPr>
        <p:spPr>
          <a:xfrm>
            <a:off x="104856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6" name="object 1426"/>
          <p:cNvSpPr/>
          <p:nvPr/>
        </p:nvSpPr>
        <p:spPr>
          <a:xfrm>
            <a:off x="10493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7" name="object 1427"/>
          <p:cNvSpPr/>
          <p:nvPr/>
        </p:nvSpPr>
        <p:spPr>
          <a:xfrm>
            <a:off x="10500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8" name="object 1428"/>
          <p:cNvSpPr/>
          <p:nvPr/>
        </p:nvSpPr>
        <p:spPr>
          <a:xfrm>
            <a:off x="105076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9" name="object 1429"/>
          <p:cNvSpPr/>
          <p:nvPr/>
        </p:nvSpPr>
        <p:spPr>
          <a:xfrm>
            <a:off x="10513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0" name="object 1430"/>
          <p:cNvSpPr/>
          <p:nvPr/>
        </p:nvSpPr>
        <p:spPr>
          <a:xfrm>
            <a:off x="10521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1" name="object 1431"/>
          <p:cNvSpPr/>
          <p:nvPr/>
        </p:nvSpPr>
        <p:spPr>
          <a:xfrm>
            <a:off x="10528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2" name="object 1432"/>
          <p:cNvSpPr/>
          <p:nvPr/>
        </p:nvSpPr>
        <p:spPr>
          <a:xfrm>
            <a:off x="10535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3" name="object 1433"/>
          <p:cNvSpPr/>
          <p:nvPr/>
        </p:nvSpPr>
        <p:spPr>
          <a:xfrm>
            <a:off x="10543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4" name="object 1434"/>
          <p:cNvSpPr/>
          <p:nvPr/>
        </p:nvSpPr>
        <p:spPr>
          <a:xfrm>
            <a:off x="10550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5" name="object 1435"/>
          <p:cNvSpPr/>
          <p:nvPr/>
        </p:nvSpPr>
        <p:spPr>
          <a:xfrm>
            <a:off x="10557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6" name="object 1436"/>
          <p:cNvSpPr/>
          <p:nvPr/>
        </p:nvSpPr>
        <p:spPr>
          <a:xfrm>
            <a:off x="10565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7" name="object 1437"/>
          <p:cNvSpPr/>
          <p:nvPr/>
        </p:nvSpPr>
        <p:spPr>
          <a:xfrm>
            <a:off x="10571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8" name="object 1438"/>
          <p:cNvSpPr/>
          <p:nvPr/>
        </p:nvSpPr>
        <p:spPr>
          <a:xfrm>
            <a:off x="10578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9" name="object 1439"/>
          <p:cNvSpPr/>
          <p:nvPr/>
        </p:nvSpPr>
        <p:spPr>
          <a:xfrm>
            <a:off x="105861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0" name="object 1440"/>
          <p:cNvSpPr/>
          <p:nvPr/>
        </p:nvSpPr>
        <p:spPr>
          <a:xfrm>
            <a:off x="10593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1" name="object 1441"/>
          <p:cNvSpPr/>
          <p:nvPr/>
        </p:nvSpPr>
        <p:spPr>
          <a:xfrm>
            <a:off x="10600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2" name="object 1442"/>
          <p:cNvSpPr/>
          <p:nvPr/>
        </p:nvSpPr>
        <p:spPr>
          <a:xfrm>
            <a:off x="10608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3" name="object 1443"/>
          <p:cNvSpPr/>
          <p:nvPr/>
        </p:nvSpPr>
        <p:spPr>
          <a:xfrm>
            <a:off x="106154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4" name="object 1444"/>
          <p:cNvSpPr/>
          <p:nvPr/>
        </p:nvSpPr>
        <p:spPr>
          <a:xfrm>
            <a:off x="10622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5" name="object 1445"/>
          <p:cNvSpPr/>
          <p:nvPr/>
        </p:nvSpPr>
        <p:spPr>
          <a:xfrm>
            <a:off x="10629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6" name="object 1446"/>
          <p:cNvSpPr/>
          <p:nvPr/>
        </p:nvSpPr>
        <p:spPr>
          <a:xfrm>
            <a:off x="106364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7" name="object 1447"/>
          <p:cNvSpPr/>
          <p:nvPr/>
        </p:nvSpPr>
        <p:spPr>
          <a:xfrm>
            <a:off x="10643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8" name="object 1448"/>
          <p:cNvSpPr/>
          <p:nvPr/>
        </p:nvSpPr>
        <p:spPr>
          <a:xfrm>
            <a:off x="10651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9" name="object 1449"/>
          <p:cNvSpPr/>
          <p:nvPr/>
        </p:nvSpPr>
        <p:spPr>
          <a:xfrm>
            <a:off x="10658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0" name="object 1450"/>
          <p:cNvSpPr/>
          <p:nvPr/>
        </p:nvSpPr>
        <p:spPr>
          <a:xfrm>
            <a:off x="10665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1" name="object 1451"/>
          <p:cNvSpPr/>
          <p:nvPr/>
        </p:nvSpPr>
        <p:spPr>
          <a:xfrm>
            <a:off x="10673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2" name="object 1452"/>
          <p:cNvSpPr/>
          <p:nvPr/>
        </p:nvSpPr>
        <p:spPr>
          <a:xfrm>
            <a:off x="10680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3" name="object 1453"/>
          <p:cNvSpPr/>
          <p:nvPr/>
        </p:nvSpPr>
        <p:spPr>
          <a:xfrm>
            <a:off x="106866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4" name="object 1454"/>
          <p:cNvSpPr/>
          <p:nvPr/>
        </p:nvSpPr>
        <p:spPr>
          <a:xfrm>
            <a:off x="106939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5" name="object 1455"/>
          <p:cNvSpPr/>
          <p:nvPr/>
        </p:nvSpPr>
        <p:spPr>
          <a:xfrm>
            <a:off x="10701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6" name="object 1456"/>
          <p:cNvSpPr/>
          <p:nvPr/>
        </p:nvSpPr>
        <p:spPr>
          <a:xfrm>
            <a:off x="10708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7" name="object 1457"/>
          <p:cNvSpPr/>
          <p:nvPr/>
        </p:nvSpPr>
        <p:spPr>
          <a:xfrm>
            <a:off x="107159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8" name="object 1458"/>
          <p:cNvSpPr/>
          <p:nvPr/>
        </p:nvSpPr>
        <p:spPr>
          <a:xfrm>
            <a:off x="10723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9" name="object 1459"/>
          <p:cNvSpPr/>
          <p:nvPr/>
        </p:nvSpPr>
        <p:spPr>
          <a:xfrm>
            <a:off x="10730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0" name="object 1460"/>
          <p:cNvSpPr/>
          <p:nvPr/>
        </p:nvSpPr>
        <p:spPr>
          <a:xfrm>
            <a:off x="10737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1" name="object 1461"/>
          <p:cNvSpPr/>
          <p:nvPr/>
        </p:nvSpPr>
        <p:spPr>
          <a:xfrm>
            <a:off x="10744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2" name="object 1462"/>
          <p:cNvSpPr/>
          <p:nvPr/>
        </p:nvSpPr>
        <p:spPr>
          <a:xfrm>
            <a:off x="10751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3" name="object 1463"/>
          <p:cNvSpPr/>
          <p:nvPr/>
        </p:nvSpPr>
        <p:spPr>
          <a:xfrm>
            <a:off x="10758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4" name="object 1464"/>
          <p:cNvSpPr/>
          <p:nvPr/>
        </p:nvSpPr>
        <p:spPr>
          <a:xfrm>
            <a:off x="10766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5" name="object 1465"/>
          <p:cNvSpPr/>
          <p:nvPr/>
        </p:nvSpPr>
        <p:spPr>
          <a:xfrm>
            <a:off x="10773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6" name="object 1466"/>
          <p:cNvSpPr/>
          <p:nvPr/>
        </p:nvSpPr>
        <p:spPr>
          <a:xfrm>
            <a:off x="10780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7" name="object 1467"/>
          <p:cNvSpPr/>
          <p:nvPr/>
        </p:nvSpPr>
        <p:spPr>
          <a:xfrm>
            <a:off x="10788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8" name="object 1468"/>
          <p:cNvSpPr/>
          <p:nvPr/>
        </p:nvSpPr>
        <p:spPr>
          <a:xfrm>
            <a:off x="107955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9" name="object 1469"/>
          <p:cNvSpPr/>
          <p:nvPr/>
        </p:nvSpPr>
        <p:spPr>
          <a:xfrm>
            <a:off x="10801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0" name="object 1470"/>
          <p:cNvSpPr/>
          <p:nvPr/>
        </p:nvSpPr>
        <p:spPr>
          <a:xfrm>
            <a:off x="10809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1" name="object 1471"/>
          <p:cNvSpPr/>
          <p:nvPr/>
        </p:nvSpPr>
        <p:spPr>
          <a:xfrm>
            <a:off x="10816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2" name="object 1472"/>
          <p:cNvSpPr/>
          <p:nvPr/>
        </p:nvSpPr>
        <p:spPr>
          <a:xfrm>
            <a:off x="10823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3" name="object 1473"/>
          <p:cNvSpPr/>
          <p:nvPr/>
        </p:nvSpPr>
        <p:spPr>
          <a:xfrm>
            <a:off x="10831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4" name="object 1474"/>
          <p:cNvSpPr/>
          <p:nvPr/>
        </p:nvSpPr>
        <p:spPr>
          <a:xfrm>
            <a:off x="10838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5" name="object 1475"/>
          <p:cNvSpPr/>
          <p:nvPr/>
        </p:nvSpPr>
        <p:spPr>
          <a:xfrm>
            <a:off x="10845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6" name="object 1476"/>
          <p:cNvSpPr/>
          <p:nvPr/>
        </p:nvSpPr>
        <p:spPr>
          <a:xfrm>
            <a:off x="10853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7" name="object 1477"/>
          <p:cNvSpPr/>
          <p:nvPr/>
        </p:nvSpPr>
        <p:spPr>
          <a:xfrm>
            <a:off x="10859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8" name="object 1478"/>
          <p:cNvSpPr/>
          <p:nvPr/>
        </p:nvSpPr>
        <p:spPr>
          <a:xfrm>
            <a:off x="10866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9" name="object 1479"/>
          <p:cNvSpPr/>
          <p:nvPr/>
        </p:nvSpPr>
        <p:spPr>
          <a:xfrm>
            <a:off x="108740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0" name="object 1480"/>
          <p:cNvSpPr/>
          <p:nvPr/>
        </p:nvSpPr>
        <p:spPr>
          <a:xfrm>
            <a:off x="10881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1" name="object 1481"/>
          <p:cNvSpPr/>
          <p:nvPr/>
        </p:nvSpPr>
        <p:spPr>
          <a:xfrm>
            <a:off x="10888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2" name="object 1482"/>
          <p:cNvSpPr/>
          <p:nvPr/>
        </p:nvSpPr>
        <p:spPr>
          <a:xfrm>
            <a:off x="10896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3" name="object 1483"/>
          <p:cNvSpPr/>
          <p:nvPr/>
        </p:nvSpPr>
        <p:spPr>
          <a:xfrm>
            <a:off x="10903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4" name="object 1484"/>
          <p:cNvSpPr/>
          <p:nvPr/>
        </p:nvSpPr>
        <p:spPr>
          <a:xfrm>
            <a:off x="10910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5" name="object 1485"/>
          <p:cNvSpPr/>
          <p:nvPr/>
        </p:nvSpPr>
        <p:spPr>
          <a:xfrm>
            <a:off x="10916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6" name="object 1486"/>
          <p:cNvSpPr/>
          <p:nvPr/>
        </p:nvSpPr>
        <p:spPr>
          <a:xfrm>
            <a:off x="109242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7" name="object 1487"/>
          <p:cNvSpPr/>
          <p:nvPr/>
        </p:nvSpPr>
        <p:spPr>
          <a:xfrm>
            <a:off x="10931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8" name="object 1488"/>
          <p:cNvSpPr/>
          <p:nvPr/>
        </p:nvSpPr>
        <p:spPr>
          <a:xfrm>
            <a:off x="10938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9" name="object 1489"/>
          <p:cNvSpPr/>
          <p:nvPr/>
        </p:nvSpPr>
        <p:spPr>
          <a:xfrm>
            <a:off x="10946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0" name="object 1490"/>
          <p:cNvSpPr/>
          <p:nvPr/>
        </p:nvSpPr>
        <p:spPr>
          <a:xfrm>
            <a:off x="10953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1" name="object 1491"/>
          <p:cNvSpPr/>
          <p:nvPr/>
        </p:nvSpPr>
        <p:spPr>
          <a:xfrm>
            <a:off x="10960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2" name="object 1492"/>
          <p:cNvSpPr/>
          <p:nvPr/>
        </p:nvSpPr>
        <p:spPr>
          <a:xfrm>
            <a:off x="10968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3" name="object 1493"/>
          <p:cNvSpPr/>
          <p:nvPr/>
        </p:nvSpPr>
        <p:spPr>
          <a:xfrm>
            <a:off x="10974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4" name="object 1494"/>
          <p:cNvSpPr/>
          <p:nvPr/>
        </p:nvSpPr>
        <p:spPr>
          <a:xfrm>
            <a:off x="10981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5" name="object 1495"/>
          <p:cNvSpPr/>
          <p:nvPr/>
        </p:nvSpPr>
        <p:spPr>
          <a:xfrm>
            <a:off x="10989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6" name="object 1496"/>
          <p:cNvSpPr/>
          <p:nvPr/>
        </p:nvSpPr>
        <p:spPr>
          <a:xfrm>
            <a:off x="10996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7" name="object 1497"/>
          <p:cNvSpPr/>
          <p:nvPr/>
        </p:nvSpPr>
        <p:spPr>
          <a:xfrm>
            <a:off x="110038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8" name="object 1498"/>
          <p:cNvSpPr/>
          <p:nvPr/>
        </p:nvSpPr>
        <p:spPr>
          <a:xfrm>
            <a:off x="11011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9" name="object 1499"/>
          <p:cNvSpPr/>
          <p:nvPr/>
        </p:nvSpPr>
        <p:spPr>
          <a:xfrm>
            <a:off x="11018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0" name="object 1500"/>
          <p:cNvSpPr/>
          <p:nvPr/>
        </p:nvSpPr>
        <p:spPr>
          <a:xfrm>
            <a:off x="11025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1" name="object 1501"/>
          <p:cNvSpPr/>
          <p:nvPr/>
        </p:nvSpPr>
        <p:spPr>
          <a:xfrm>
            <a:off x="11032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2" name="object 1502"/>
          <p:cNvSpPr/>
          <p:nvPr/>
        </p:nvSpPr>
        <p:spPr>
          <a:xfrm>
            <a:off x="11039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3" name="object 1503"/>
          <p:cNvSpPr/>
          <p:nvPr/>
        </p:nvSpPr>
        <p:spPr>
          <a:xfrm>
            <a:off x="11046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4" name="object 1504"/>
          <p:cNvSpPr/>
          <p:nvPr/>
        </p:nvSpPr>
        <p:spPr>
          <a:xfrm>
            <a:off x="110540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5" name="object 1505"/>
          <p:cNvSpPr/>
          <p:nvPr/>
        </p:nvSpPr>
        <p:spPr>
          <a:xfrm>
            <a:off x="11061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6" name="object 1506"/>
          <p:cNvSpPr/>
          <p:nvPr/>
        </p:nvSpPr>
        <p:spPr>
          <a:xfrm>
            <a:off x="11068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7" name="object 1507"/>
          <p:cNvSpPr/>
          <p:nvPr/>
        </p:nvSpPr>
        <p:spPr>
          <a:xfrm>
            <a:off x="11076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8" name="object 1508"/>
          <p:cNvSpPr/>
          <p:nvPr/>
        </p:nvSpPr>
        <p:spPr>
          <a:xfrm>
            <a:off x="110833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9" name="object 1509"/>
          <p:cNvSpPr/>
          <p:nvPr/>
        </p:nvSpPr>
        <p:spPr>
          <a:xfrm>
            <a:off x="11089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0" name="object 1510"/>
          <p:cNvSpPr/>
          <p:nvPr/>
        </p:nvSpPr>
        <p:spPr>
          <a:xfrm>
            <a:off x="11097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1" name="object 1511"/>
          <p:cNvSpPr/>
          <p:nvPr/>
        </p:nvSpPr>
        <p:spPr>
          <a:xfrm>
            <a:off x="11104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2" name="object 1512"/>
          <p:cNvSpPr/>
          <p:nvPr/>
        </p:nvSpPr>
        <p:spPr>
          <a:xfrm>
            <a:off x="111116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3" name="object 1513"/>
          <p:cNvSpPr/>
          <p:nvPr/>
        </p:nvSpPr>
        <p:spPr>
          <a:xfrm>
            <a:off x="11118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4" name="object 1514"/>
          <p:cNvSpPr/>
          <p:nvPr/>
        </p:nvSpPr>
        <p:spPr>
          <a:xfrm>
            <a:off x="11126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5" name="object 1515"/>
          <p:cNvSpPr/>
          <p:nvPr/>
        </p:nvSpPr>
        <p:spPr>
          <a:xfrm>
            <a:off x="111336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6" name="object 1516"/>
          <p:cNvSpPr/>
          <p:nvPr/>
        </p:nvSpPr>
        <p:spPr>
          <a:xfrm>
            <a:off x="11140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7" name="object 1517"/>
          <p:cNvSpPr/>
          <p:nvPr/>
        </p:nvSpPr>
        <p:spPr>
          <a:xfrm>
            <a:off x="11147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8" name="object 1518"/>
          <p:cNvSpPr/>
          <p:nvPr/>
        </p:nvSpPr>
        <p:spPr>
          <a:xfrm>
            <a:off x="11154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9" name="object 1519"/>
          <p:cNvSpPr/>
          <p:nvPr/>
        </p:nvSpPr>
        <p:spPr>
          <a:xfrm>
            <a:off x="111619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0" name="object 1520"/>
          <p:cNvSpPr/>
          <p:nvPr/>
        </p:nvSpPr>
        <p:spPr>
          <a:xfrm>
            <a:off x="11169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1" name="object 1521"/>
          <p:cNvSpPr/>
          <p:nvPr/>
        </p:nvSpPr>
        <p:spPr>
          <a:xfrm>
            <a:off x="11176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2" name="object 1522"/>
          <p:cNvSpPr/>
          <p:nvPr/>
        </p:nvSpPr>
        <p:spPr>
          <a:xfrm>
            <a:off x="11183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3" name="object 1523"/>
          <p:cNvSpPr/>
          <p:nvPr/>
        </p:nvSpPr>
        <p:spPr>
          <a:xfrm>
            <a:off x="11191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4" name="object 1524"/>
          <p:cNvSpPr/>
          <p:nvPr/>
        </p:nvSpPr>
        <p:spPr>
          <a:xfrm>
            <a:off x="11198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5" name="object 1525"/>
          <p:cNvSpPr/>
          <p:nvPr/>
        </p:nvSpPr>
        <p:spPr>
          <a:xfrm>
            <a:off x="11204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6" name="object 1526"/>
          <p:cNvSpPr/>
          <p:nvPr/>
        </p:nvSpPr>
        <p:spPr>
          <a:xfrm>
            <a:off x="112121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7" name="object 1527"/>
          <p:cNvSpPr/>
          <p:nvPr/>
        </p:nvSpPr>
        <p:spPr>
          <a:xfrm>
            <a:off x="11219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8" name="object 1528"/>
          <p:cNvSpPr/>
          <p:nvPr/>
        </p:nvSpPr>
        <p:spPr>
          <a:xfrm>
            <a:off x="11226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9" name="object 1529"/>
          <p:cNvSpPr/>
          <p:nvPr/>
        </p:nvSpPr>
        <p:spPr>
          <a:xfrm>
            <a:off x="11234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0" name="object 1530"/>
          <p:cNvSpPr/>
          <p:nvPr/>
        </p:nvSpPr>
        <p:spPr>
          <a:xfrm>
            <a:off x="112414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1" name="object 1531"/>
          <p:cNvSpPr/>
          <p:nvPr/>
        </p:nvSpPr>
        <p:spPr>
          <a:xfrm>
            <a:off x="11248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2" name="object 1532"/>
          <p:cNvSpPr/>
          <p:nvPr/>
        </p:nvSpPr>
        <p:spPr>
          <a:xfrm>
            <a:off x="11256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3" name="object 1533"/>
          <p:cNvSpPr/>
          <p:nvPr/>
        </p:nvSpPr>
        <p:spPr>
          <a:xfrm>
            <a:off x="11262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4" name="object 1534"/>
          <p:cNvSpPr/>
          <p:nvPr/>
        </p:nvSpPr>
        <p:spPr>
          <a:xfrm>
            <a:off x="11269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5" name="object 1535"/>
          <p:cNvSpPr/>
          <p:nvPr/>
        </p:nvSpPr>
        <p:spPr>
          <a:xfrm>
            <a:off x="11277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6" name="object 1536"/>
          <p:cNvSpPr/>
          <p:nvPr/>
        </p:nvSpPr>
        <p:spPr>
          <a:xfrm>
            <a:off x="11284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7" name="object 1537"/>
          <p:cNvSpPr/>
          <p:nvPr/>
        </p:nvSpPr>
        <p:spPr>
          <a:xfrm>
            <a:off x="112917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8" name="object 1538"/>
          <p:cNvSpPr/>
          <p:nvPr/>
        </p:nvSpPr>
        <p:spPr>
          <a:xfrm>
            <a:off x="11299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9" name="object 1539"/>
          <p:cNvSpPr/>
          <p:nvPr/>
        </p:nvSpPr>
        <p:spPr>
          <a:xfrm>
            <a:off x="11306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0" name="object 1540"/>
          <p:cNvSpPr/>
          <p:nvPr/>
        </p:nvSpPr>
        <p:spPr>
          <a:xfrm>
            <a:off x="11313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1" name="object 1541"/>
          <p:cNvSpPr/>
          <p:nvPr/>
        </p:nvSpPr>
        <p:spPr>
          <a:xfrm>
            <a:off x="113199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2" name="object 1542"/>
          <p:cNvSpPr/>
          <p:nvPr/>
        </p:nvSpPr>
        <p:spPr>
          <a:xfrm>
            <a:off x="11327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3" name="object 1543"/>
          <p:cNvSpPr/>
          <p:nvPr/>
        </p:nvSpPr>
        <p:spPr>
          <a:xfrm>
            <a:off x="11334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4" name="object 1544"/>
          <p:cNvSpPr/>
          <p:nvPr/>
        </p:nvSpPr>
        <p:spPr>
          <a:xfrm>
            <a:off x="113419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5" name="object 1545"/>
          <p:cNvSpPr/>
          <p:nvPr/>
        </p:nvSpPr>
        <p:spPr>
          <a:xfrm>
            <a:off x="11349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6" name="object 1546"/>
          <p:cNvSpPr/>
          <p:nvPr/>
        </p:nvSpPr>
        <p:spPr>
          <a:xfrm>
            <a:off x="11356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7" name="object 1547"/>
          <p:cNvSpPr/>
          <p:nvPr/>
        </p:nvSpPr>
        <p:spPr>
          <a:xfrm>
            <a:off x="11363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8" name="object 1548"/>
          <p:cNvSpPr/>
          <p:nvPr/>
        </p:nvSpPr>
        <p:spPr>
          <a:xfrm>
            <a:off x="113712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9" name="object 1549"/>
          <p:cNvSpPr/>
          <p:nvPr/>
        </p:nvSpPr>
        <p:spPr>
          <a:xfrm>
            <a:off x="11377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0" name="object 1550"/>
          <p:cNvSpPr/>
          <p:nvPr/>
        </p:nvSpPr>
        <p:spPr>
          <a:xfrm>
            <a:off x="11384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1" name="object 1551"/>
          <p:cNvSpPr/>
          <p:nvPr/>
        </p:nvSpPr>
        <p:spPr>
          <a:xfrm>
            <a:off x="11392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2" name="object 1552"/>
          <p:cNvSpPr/>
          <p:nvPr/>
        </p:nvSpPr>
        <p:spPr>
          <a:xfrm>
            <a:off x="11399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3" name="object 1553"/>
          <p:cNvSpPr/>
          <p:nvPr/>
        </p:nvSpPr>
        <p:spPr>
          <a:xfrm>
            <a:off x="11406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4" name="object 1554"/>
          <p:cNvSpPr/>
          <p:nvPr/>
        </p:nvSpPr>
        <p:spPr>
          <a:xfrm>
            <a:off x="11414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5" name="object 1555"/>
          <p:cNvSpPr/>
          <p:nvPr/>
        </p:nvSpPr>
        <p:spPr>
          <a:xfrm>
            <a:off x="11421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6" name="object 1556"/>
          <p:cNvSpPr/>
          <p:nvPr/>
        </p:nvSpPr>
        <p:spPr>
          <a:xfrm>
            <a:off x="11428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7" name="object 1557"/>
          <p:cNvSpPr/>
          <p:nvPr/>
        </p:nvSpPr>
        <p:spPr>
          <a:xfrm>
            <a:off x="11435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8" name="object 1558"/>
          <p:cNvSpPr/>
          <p:nvPr/>
        </p:nvSpPr>
        <p:spPr>
          <a:xfrm>
            <a:off x="11442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9" name="object 1559"/>
          <p:cNvSpPr/>
          <p:nvPr/>
        </p:nvSpPr>
        <p:spPr>
          <a:xfrm>
            <a:off x="114497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0" name="object 1560"/>
          <p:cNvSpPr/>
          <p:nvPr/>
        </p:nvSpPr>
        <p:spPr>
          <a:xfrm>
            <a:off x="11457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1" name="object 1561"/>
          <p:cNvSpPr/>
          <p:nvPr/>
        </p:nvSpPr>
        <p:spPr>
          <a:xfrm>
            <a:off x="11464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2" name="object 1562"/>
          <p:cNvSpPr/>
          <p:nvPr/>
        </p:nvSpPr>
        <p:spPr>
          <a:xfrm>
            <a:off x="11471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3" name="object 1563"/>
          <p:cNvSpPr/>
          <p:nvPr/>
        </p:nvSpPr>
        <p:spPr>
          <a:xfrm>
            <a:off x="11479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4" name="object 1564"/>
          <p:cNvSpPr/>
          <p:nvPr/>
        </p:nvSpPr>
        <p:spPr>
          <a:xfrm>
            <a:off x="11486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5" name="object 1565"/>
          <p:cNvSpPr/>
          <p:nvPr/>
        </p:nvSpPr>
        <p:spPr>
          <a:xfrm>
            <a:off x="11492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6" name="object 1566"/>
          <p:cNvSpPr/>
          <p:nvPr/>
        </p:nvSpPr>
        <p:spPr>
          <a:xfrm>
            <a:off x="115000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7" name="object 1567"/>
          <p:cNvSpPr/>
          <p:nvPr/>
        </p:nvSpPr>
        <p:spPr>
          <a:xfrm>
            <a:off x="11507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8" name="object 1568"/>
          <p:cNvSpPr/>
          <p:nvPr/>
        </p:nvSpPr>
        <p:spPr>
          <a:xfrm>
            <a:off x="11514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9" name="object 1569"/>
          <p:cNvSpPr/>
          <p:nvPr/>
        </p:nvSpPr>
        <p:spPr>
          <a:xfrm>
            <a:off x="11521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0" name="object 1570"/>
          <p:cNvSpPr/>
          <p:nvPr/>
        </p:nvSpPr>
        <p:spPr>
          <a:xfrm>
            <a:off x="11529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1" name="object 1571"/>
          <p:cNvSpPr/>
          <p:nvPr/>
        </p:nvSpPr>
        <p:spPr>
          <a:xfrm>
            <a:off x="11536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2" name="object 1572"/>
          <p:cNvSpPr/>
          <p:nvPr/>
        </p:nvSpPr>
        <p:spPr>
          <a:xfrm>
            <a:off x="11543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3" name="object 1573"/>
          <p:cNvSpPr/>
          <p:nvPr/>
        </p:nvSpPr>
        <p:spPr>
          <a:xfrm>
            <a:off x="11550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4" name="object 1574"/>
          <p:cNvSpPr/>
          <p:nvPr/>
        </p:nvSpPr>
        <p:spPr>
          <a:xfrm>
            <a:off x="11557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5" name="object 1575"/>
          <p:cNvSpPr/>
          <p:nvPr/>
        </p:nvSpPr>
        <p:spPr>
          <a:xfrm>
            <a:off x="11564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6" name="object 1576"/>
          <p:cNvSpPr/>
          <p:nvPr/>
        </p:nvSpPr>
        <p:spPr>
          <a:xfrm>
            <a:off x="11572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7" name="object 1577"/>
          <p:cNvSpPr/>
          <p:nvPr/>
        </p:nvSpPr>
        <p:spPr>
          <a:xfrm>
            <a:off x="115795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8" name="object 1578"/>
          <p:cNvSpPr/>
          <p:nvPr/>
        </p:nvSpPr>
        <p:spPr>
          <a:xfrm>
            <a:off x="11586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9" name="object 1579"/>
          <p:cNvSpPr/>
          <p:nvPr/>
        </p:nvSpPr>
        <p:spPr>
          <a:xfrm>
            <a:off x="11594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0" name="object 1580"/>
          <p:cNvSpPr/>
          <p:nvPr/>
        </p:nvSpPr>
        <p:spPr>
          <a:xfrm>
            <a:off x="11601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1" name="object 1581"/>
          <p:cNvSpPr/>
          <p:nvPr/>
        </p:nvSpPr>
        <p:spPr>
          <a:xfrm>
            <a:off x="11607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2" name="object 1582"/>
          <p:cNvSpPr/>
          <p:nvPr/>
        </p:nvSpPr>
        <p:spPr>
          <a:xfrm>
            <a:off x="11615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3" name="object 1583"/>
          <p:cNvSpPr/>
          <p:nvPr/>
        </p:nvSpPr>
        <p:spPr>
          <a:xfrm>
            <a:off x="11622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4" name="object 1584"/>
          <p:cNvSpPr/>
          <p:nvPr/>
        </p:nvSpPr>
        <p:spPr>
          <a:xfrm>
            <a:off x="116298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5" name="object 1585"/>
          <p:cNvSpPr/>
          <p:nvPr/>
        </p:nvSpPr>
        <p:spPr>
          <a:xfrm>
            <a:off x="11637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6" name="object 1586"/>
          <p:cNvSpPr/>
          <p:nvPr/>
        </p:nvSpPr>
        <p:spPr>
          <a:xfrm>
            <a:off x="11644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7" name="object 1587"/>
          <p:cNvSpPr/>
          <p:nvPr/>
        </p:nvSpPr>
        <p:spPr>
          <a:xfrm>
            <a:off x="11651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8" name="object 1588"/>
          <p:cNvSpPr/>
          <p:nvPr/>
        </p:nvSpPr>
        <p:spPr>
          <a:xfrm>
            <a:off x="116591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9" name="object 1589"/>
          <p:cNvSpPr/>
          <p:nvPr/>
        </p:nvSpPr>
        <p:spPr>
          <a:xfrm>
            <a:off x="11665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0" name="object 1590"/>
          <p:cNvSpPr/>
          <p:nvPr/>
        </p:nvSpPr>
        <p:spPr>
          <a:xfrm>
            <a:off x="11672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1" name="object 1591"/>
          <p:cNvSpPr/>
          <p:nvPr/>
        </p:nvSpPr>
        <p:spPr>
          <a:xfrm>
            <a:off x="11680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2" name="object 1592"/>
          <p:cNvSpPr/>
          <p:nvPr/>
        </p:nvSpPr>
        <p:spPr>
          <a:xfrm>
            <a:off x="11687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3" name="object 1593"/>
          <p:cNvSpPr/>
          <p:nvPr/>
        </p:nvSpPr>
        <p:spPr>
          <a:xfrm>
            <a:off x="11694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4" name="object 1594"/>
          <p:cNvSpPr/>
          <p:nvPr/>
        </p:nvSpPr>
        <p:spPr>
          <a:xfrm>
            <a:off x="11702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5" name="object 1595"/>
          <p:cNvSpPr/>
          <p:nvPr/>
        </p:nvSpPr>
        <p:spPr>
          <a:xfrm>
            <a:off x="11709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6" name="object 1596"/>
          <p:cNvSpPr/>
          <p:nvPr/>
        </p:nvSpPr>
        <p:spPr>
          <a:xfrm>
            <a:off x="11716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7" name="object 1597"/>
          <p:cNvSpPr/>
          <p:nvPr/>
        </p:nvSpPr>
        <p:spPr>
          <a:xfrm>
            <a:off x="11722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8" name="object 1598"/>
          <p:cNvSpPr/>
          <p:nvPr/>
        </p:nvSpPr>
        <p:spPr>
          <a:xfrm>
            <a:off x="11730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9" name="object 1599"/>
          <p:cNvSpPr/>
          <p:nvPr/>
        </p:nvSpPr>
        <p:spPr>
          <a:xfrm>
            <a:off x="117376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0" name="object 1600"/>
          <p:cNvSpPr/>
          <p:nvPr/>
        </p:nvSpPr>
        <p:spPr>
          <a:xfrm>
            <a:off x="11744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1" name="object 1601"/>
          <p:cNvSpPr/>
          <p:nvPr/>
        </p:nvSpPr>
        <p:spPr>
          <a:xfrm>
            <a:off x="11752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2" name="object 1602"/>
          <p:cNvSpPr/>
          <p:nvPr/>
        </p:nvSpPr>
        <p:spPr>
          <a:xfrm>
            <a:off x="11759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3" name="object 1603"/>
          <p:cNvSpPr/>
          <p:nvPr/>
        </p:nvSpPr>
        <p:spPr>
          <a:xfrm>
            <a:off x="11766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4" name="object 1604"/>
          <p:cNvSpPr/>
          <p:nvPr/>
        </p:nvSpPr>
        <p:spPr>
          <a:xfrm>
            <a:off x="11774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5" name="object 1605"/>
          <p:cNvSpPr/>
          <p:nvPr/>
        </p:nvSpPr>
        <p:spPr>
          <a:xfrm>
            <a:off x="11780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6" name="object 1606"/>
          <p:cNvSpPr/>
          <p:nvPr/>
        </p:nvSpPr>
        <p:spPr>
          <a:xfrm>
            <a:off x="117878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7" name="object 1607"/>
          <p:cNvSpPr/>
          <p:nvPr/>
        </p:nvSpPr>
        <p:spPr>
          <a:xfrm>
            <a:off x="11795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8" name="object 1608"/>
          <p:cNvSpPr/>
          <p:nvPr/>
        </p:nvSpPr>
        <p:spPr>
          <a:xfrm>
            <a:off x="11802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9" name="object 1609"/>
          <p:cNvSpPr/>
          <p:nvPr/>
        </p:nvSpPr>
        <p:spPr>
          <a:xfrm>
            <a:off x="11809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0" name="object 1610"/>
          <p:cNvSpPr/>
          <p:nvPr/>
        </p:nvSpPr>
        <p:spPr>
          <a:xfrm>
            <a:off x="11817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1" name="object 1611"/>
          <p:cNvSpPr/>
          <p:nvPr/>
        </p:nvSpPr>
        <p:spPr>
          <a:xfrm>
            <a:off x="11824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2" name="object 1612"/>
          <p:cNvSpPr/>
          <p:nvPr/>
        </p:nvSpPr>
        <p:spPr>
          <a:xfrm>
            <a:off x="11831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3" name="object 1613"/>
          <p:cNvSpPr/>
          <p:nvPr/>
        </p:nvSpPr>
        <p:spPr>
          <a:xfrm>
            <a:off x="11838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4" name="object 1614"/>
          <p:cNvSpPr/>
          <p:nvPr/>
        </p:nvSpPr>
        <p:spPr>
          <a:xfrm>
            <a:off x="11845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5" name="object 1615"/>
          <p:cNvSpPr/>
          <p:nvPr/>
        </p:nvSpPr>
        <p:spPr>
          <a:xfrm>
            <a:off x="11852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6" name="object 1616"/>
          <p:cNvSpPr/>
          <p:nvPr/>
        </p:nvSpPr>
        <p:spPr>
          <a:xfrm>
            <a:off x="11860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7" name="object 1617"/>
          <p:cNvSpPr/>
          <p:nvPr/>
        </p:nvSpPr>
        <p:spPr>
          <a:xfrm>
            <a:off x="118674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8" name="object 1618"/>
          <p:cNvSpPr/>
          <p:nvPr/>
        </p:nvSpPr>
        <p:spPr>
          <a:xfrm>
            <a:off x="11874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9" name="object 1619"/>
          <p:cNvSpPr/>
          <p:nvPr/>
        </p:nvSpPr>
        <p:spPr>
          <a:xfrm>
            <a:off x="11882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0" name="object 1620"/>
          <p:cNvSpPr/>
          <p:nvPr/>
        </p:nvSpPr>
        <p:spPr>
          <a:xfrm>
            <a:off x="11889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1" name="object 1621"/>
          <p:cNvSpPr/>
          <p:nvPr/>
        </p:nvSpPr>
        <p:spPr>
          <a:xfrm>
            <a:off x="11895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2" name="object 1622"/>
          <p:cNvSpPr/>
          <p:nvPr/>
        </p:nvSpPr>
        <p:spPr>
          <a:xfrm>
            <a:off x="11903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3" name="object 1623"/>
          <p:cNvSpPr/>
          <p:nvPr/>
        </p:nvSpPr>
        <p:spPr>
          <a:xfrm>
            <a:off x="11910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4" name="object 1624"/>
          <p:cNvSpPr/>
          <p:nvPr/>
        </p:nvSpPr>
        <p:spPr>
          <a:xfrm>
            <a:off x="119176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5" name="object 1625"/>
          <p:cNvSpPr/>
          <p:nvPr/>
        </p:nvSpPr>
        <p:spPr>
          <a:xfrm>
            <a:off x="11925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6" name="object 1626"/>
          <p:cNvSpPr/>
          <p:nvPr/>
        </p:nvSpPr>
        <p:spPr>
          <a:xfrm>
            <a:off x="11932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7" name="object 1627"/>
          <p:cNvSpPr/>
          <p:nvPr/>
        </p:nvSpPr>
        <p:spPr>
          <a:xfrm>
            <a:off x="11939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8" name="object 1628"/>
          <p:cNvSpPr/>
          <p:nvPr/>
        </p:nvSpPr>
        <p:spPr>
          <a:xfrm>
            <a:off x="119469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9" name="object 1629"/>
          <p:cNvSpPr/>
          <p:nvPr/>
        </p:nvSpPr>
        <p:spPr>
          <a:xfrm>
            <a:off x="11953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0" name="object 1630"/>
          <p:cNvSpPr/>
          <p:nvPr/>
        </p:nvSpPr>
        <p:spPr>
          <a:xfrm>
            <a:off x="11960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1" name="object 1631"/>
          <p:cNvSpPr/>
          <p:nvPr/>
        </p:nvSpPr>
        <p:spPr>
          <a:xfrm>
            <a:off x="11967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2" name="object 1632"/>
          <p:cNvSpPr/>
          <p:nvPr/>
        </p:nvSpPr>
        <p:spPr>
          <a:xfrm>
            <a:off x="119752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3" name="object 1633"/>
          <p:cNvSpPr/>
          <p:nvPr/>
        </p:nvSpPr>
        <p:spPr>
          <a:xfrm>
            <a:off x="11982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4" name="object 1634"/>
          <p:cNvSpPr/>
          <p:nvPr/>
        </p:nvSpPr>
        <p:spPr>
          <a:xfrm>
            <a:off x="11989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5" name="object 1635"/>
          <p:cNvSpPr/>
          <p:nvPr/>
        </p:nvSpPr>
        <p:spPr>
          <a:xfrm>
            <a:off x="119972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6" name="object 1636"/>
          <p:cNvSpPr/>
          <p:nvPr/>
        </p:nvSpPr>
        <p:spPr>
          <a:xfrm>
            <a:off x="12004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7" name="object 1637"/>
          <p:cNvSpPr/>
          <p:nvPr/>
        </p:nvSpPr>
        <p:spPr>
          <a:xfrm>
            <a:off x="12010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8" name="object 1638"/>
          <p:cNvSpPr/>
          <p:nvPr/>
        </p:nvSpPr>
        <p:spPr>
          <a:xfrm>
            <a:off x="12018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9" name="object 1639"/>
          <p:cNvSpPr/>
          <p:nvPr/>
        </p:nvSpPr>
        <p:spPr>
          <a:xfrm>
            <a:off x="120255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0" name="object 1640"/>
          <p:cNvSpPr/>
          <p:nvPr/>
        </p:nvSpPr>
        <p:spPr>
          <a:xfrm>
            <a:off x="12032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1" name="object 1641"/>
          <p:cNvSpPr/>
          <p:nvPr/>
        </p:nvSpPr>
        <p:spPr>
          <a:xfrm>
            <a:off x="12040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2" name="object 1642"/>
          <p:cNvSpPr/>
          <p:nvPr/>
        </p:nvSpPr>
        <p:spPr>
          <a:xfrm>
            <a:off x="12047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3" name="object 1643"/>
          <p:cNvSpPr/>
          <p:nvPr/>
        </p:nvSpPr>
        <p:spPr>
          <a:xfrm>
            <a:off x="12054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4" name="object 1644"/>
          <p:cNvSpPr/>
          <p:nvPr/>
        </p:nvSpPr>
        <p:spPr>
          <a:xfrm>
            <a:off x="12062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5" name="object 1645"/>
          <p:cNvSpPr/>
          <p:nvPr/>
        </p:nvSpPr>
        <p:spPr>
          <a:xfrm>
            <a:off x="12068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6" name="object 1646"/>
          <p:cNvSpPr/>
          <p:nvPr/>
        </p:nvSpPr>
        <p:spPr>
          <a:xfrm>
            <a:off x="120757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7" name="object 1647"/>
          <p:cNvSpPr/>
          <p:nvPr/>
        </p:nvSpPr>
        <p:spPr>
          <a:xfrm>
            <a:off x="12083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8" name="object 1648"/>
          <p:cNvSpPr/>
          <p:nvPr/>
        </p:nvSpPr>
        <p:spPr>
          <a:xfrm>
            <a:off x="12090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9" name="object 1649"/>
          <p:cNvSpPr/>
          <p:nvPr/>
        </p:nvSpPr>
        <p:spPr>
          <a:xfrm>
            <a:off x="12097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0" name="object 1650"/>
          <p:cNvSpPr/>
          <p:nvPr/>
        </p:nvSpPr>
        <p:spPr>
          <a:xfrm>
            <a:off x="121050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1" name="object 1651"/>
          <p:cNvSpPr/>
          <p:nvPr/>
        </p:nvSpPr>
        <p:spPr>
          <a:xfrm>
            <a:off x="12112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2" name="object 1652"/>
          <p:cNvSpPr/>
          <p:nvPr/>
        </p:nvSpPr>
        <p:spPr>
          <a:xfrm>
            <a:off x="12119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3" name="object 1653"/>
          <p:cNvSpPr/>
          <p:nvPr/>
        </p:nvSpPr>
        <p:spPr>
          <a:xfrm>
            <a:off x="12125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4" name="object 1654"/>
          <p:cNvSpPr/>
          <p:nvPr/>
        </p:nvSpPr>
        <p:spPr>
          <a:xfrm>
            <a:off x="12133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5" name="object 1655"/>
          <p:cNvSpPr/>
          <p:nvPr/>
        </p:nvSpPr>
        <p:spPr>
          <a:xfrm>
            <a:off x="12140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6" name="object 1656"/>
          <p:cNvSpPr/>
          <p:nvPr/>
        </p:nvSpPr>
        <p:spPr>
          <a:xfrm>
            <a:off x="12147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7" name="object 1657"/>
          <p:cNvSpPr/>
          <p:nvPr/>
        </p:nvSpPr>
        <p:spPr>
          <a:xfrm>
            <a:off x="121553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8" name="object 1658"/>
          <p:cNvSpPr/>
          <p:nvPr/>
        </p:nvSpPr>
        <p:spPr>
          <a:xfrm>
            <a:off x="12162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9" name="object 1659"/>
          <p:cNvSpPr/>
          <p:nvPr/>
        </p:nvSpPr>
        <p:spPr>
          <a:xfrm>
            <a:off x="12169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0" name="object 1660"/>
          <p:cNvSpPr/>
          <p:nvPr/>
        </p:nvSpPr>
        <p:spPr>
          <a:xfrm>
            <a:off x="12177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1" name="object 1661"/>
          <p:cNvSpPr/>
          <p:nvPr/>
        </p:nvSpPr>
        <p:spPr>
          <a:xfrm>
            <a:off x="121835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2" name="object 1662"/>
          <p:cNvSpPr/>
          <p:nvPr/>
        </p:nvSpPr>
        <p:spPr>
          <a:xfrm>
            <a:off x="12190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3" name="object 1663"/>
          <p:cNvSpPr/>
          <p:nvPr/>
        </p:nvSpPr>
        <p:spPr>
          <a:xfrm>
            <a:off x="12198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4" name="object 1664"/>
          <p:cNvSpPr/>
          <p:nvPr/>
        </p:nvSpPr>
        <p:spPr>
          <a:xfrm>
            <a:off x="122055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5" name="object 1665"/>
          <p:cNvSpPr/>
          <p:nvPr/>
        </p:nvSpPr>
        <p:spPr>
          <a:xfrm>
            <a:off x="12212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6" name="object 1666"/>
          <p:cNvSpPr/>
          <p:nvPr/>
        </p:nvSpPr>
        <p:spPr>
          <a:xfrm>
            <a:off x="12220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7" name="object 1667"/>
          <p:cNvSpPr/>
          <p:nvPr/>
        </p:nvSpPr>
        <p:spPr>
          <a:xfrm>
            <a:off x="12227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8" name="object 1668"/>
          <p:cNvSpPr/>
          <p:nvPr/>
        </p:nvSpPr>
        <p:spPr>
          <a:xfrm>
            <a:off x="122348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9" name="object 1669"/>
          <p:cNvSpPr/>
          <p:nvPr/>
        </p:nvSpPr>
        <p:spPr>
          <a:xfrm>
            <a:off x="12241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0" name="object 1670"/>
          <p:cNvSpPr/>
          <p:nvPr/>
        </p:nvSpPr>
        <p:spPr>
          <a:xfrm>
            <a:off x="12248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1" name="object 1671"/>
          <p:cNvSpPr/>
          <p:nvPr/>
        </p:nvSpPr>
        <p:spPr>
          <a:xfrm>
            <a:off x="12255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2" name="object 1672"/>
          <p:cNvSpPr/>
          <p:nvPr/>
        </p:nvSpPr>
        <p:spPr>
          <a:xfrm>
            <a:off x="12263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3" name="object 1673"/>
          <p:cNvSpPr/>
          <p:nvPr/>
        </p:nvSpPr>
        <p:spPr>
          <a:xfrm>
            <a:off x="12270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4" name="object 1674"/>
          <p:cNvSpPr/>
          <p:nvPr/>
        </p:nvSpPr>
        <p:spPr>
          <a:xfrm>
            <a:off x="12277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5" name="object 1675"/>
          <p:cNvSpPr/>
          <p:nvPr/>
        </p:nvSpPr>
        <p:spPr>
          <a:xfrm>
            <a:off x="12285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6" name="object 1676"/>
          <p:cNvSpPr/>
          <p:nvPr/>
        </p:nvSpPr>
        <p:spPr>
          <a:xfrm>
            <a:off x="12292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7" name="object 1677"/>
          <p:cNvSpPr/>
          <p:nvPr/>
        </p:nvSpPr>
        <p:spPr>
          <a:xfrm>
            <a:off x="12298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8" name="object 1678"/>
          <p:cNvSpPr/>
          <p:nvPr/>
        </p:nvSpPr>
        <p:spPr>
          <a:xfrm>
            <a:off x="12306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9" name="object 1679"/>
          <p:cNvSpPr/>
          <p:nvPr/>
        </p:nvSpPr>
        <p:spPr>
          <a:xfrm>
            <a:off x="123133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0" name="object 1680"/>
          <p:cNvSpPr/>
          <p:nvPr/>
        </p:nvSpPr>
        <p:spPr>
          <a:xfrm>
            <a:off x="12320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1" name="object 1681"/>
          <p:cNvSpPr/>
          <p:nvPr/>
        </p:nvSpPr>
        <p:spPr>
          <a:xfrm>
            <a:off x="12328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2" name="object 1682"/>
          <p:cNvSpPr/>
          <p:nvPr/>
        </p:nvSpPr>
        <p:spPr>
          <a:xfrm>
            <a:off x="12335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3" name="object 1683"/>
          <p:cNvSpPr/>
          <p:nvPr/>
        </p:nvSpPr>
        <p:spPr>
          <a:xfrm>
            <a:off x="12342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4" name="object 1684"/>
          <p:cNvSpPr/>
          <p:nvPr/>
        </p:nvSpPr>
        <p:spPr>
          <a:xfrm>
            <a:off x="12350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5" name="object 1685"/>
          <p:cNvSpPr/>
          <p:nvPr/>
        </p:nvSpPr>
        <p:spPr>
          <a:xfrm>
            <a:off x="12356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6" name="object 1686"/>
          <p:cNvSpPr/>
          <p:nvPr/>
        </p:nvSpPr>
        <p:spPr>
          <a:xfrm>
            <a:off x="123636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7" name="object 1687"/>
          <p:cNvSpPr/>
          <p:nvPr/>
        </p:nvSpPr>
        <p:spPr>
          <a:xfrm>
            <a:off x="12370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8" name="object 1688"/>
          <p:cNvSpPr/>
          <p:nvPr/>
        </p:nvSpPr>
        <p:spPr>
          <a:xfrm>
            <a:off x="12378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9" name="object 1689"/>
          <p:cNvSpPr/>
          <p:nvPr/>
        </p:nvSpPr>
        <p:spPr>
          <a:xfrm>
            <a:off x="12385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0" name="object 1690"/>
          <p:cNvSpPr/>
          <p:nvPr/>
        </p:nvSpPr>
        <p:spPr>
          <a:xfrm>
            <a:off x="12392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1" name="object 1691"/>
          <p:cNvSpPr/>
          <p:nvPr/>
        </p:nvSpPr>
        <p:spPr>
          <a:xfrm>
            <a:off x="12400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2" name="object 1692"/>
          <p:cNvSpPr/>
          <p:nvPr/>
        </p:nvSpPr>
        <p:spPr>
          <a:xfrm>
            <a:off x="12407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3" name="object 1693"/>
          <p:cNvSpPr/>
          <p:nvPr/>
        </p:nvSpPr>
        <p:spPr>
          <a:xfrm>
            <a:off x="12413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4" name="object 1694"/>
          <p:cNvSpPr/>
          <p:nvPr/>
        </p:nvSpPr>
        <p:spPr>
          <a:xfrm>
            <a:off x="12421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5" name="object 1695"/>
          <p:cNvSpPr/>
          <p:nvPr/>
        </p:nvSpPr>
        <p:spPr>
          <a:xfrm>
            <a:off x="12428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6" name="object 1696"/>
          <p:cNvSpPr/>
          <p:nvPr/>
        </p:nvSpPr>
        <p:spPr>
          <a:xfrm>
            <a:off x="12435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7" name="object 1697"/>
          <p:cNvSpPr/>
          <p:nvPr/>
        </p:nvSpPr>
        <p:spPr>
          <a:xfrm>
            <a:off x="124431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8" name="object 1698"/>
          <p:cNvSpPr/>
          <p:nvPr/>
        </p:nvSpPr>
        <p:spPr>
          <a:xfrm>
            <a:off x="12450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9" name="object 1699"/>
          <p:cNvSpPr/>
          <p:nvPr/>
        </p:nvSpPr>
        <p:spPr>
          <a:xfrm>
            <a:off x="12457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0" name="object 1700"/>
          <p:cNvSpPr/>
          <p:nvPr/>
        </p:nvSpPr>
        <p:spPr>
          <a:xfrm>
            <a:off x="12465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1" name="object 1701"/>
          <p:cNvSpPr/>
          <p:nvPr/>
        </p:nvSpPr>
        <p:spPr>
          <a:xfrm>
            <a:off x="12471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2" name="object 1702"/>
          <p:cNvSpPr/>
          <p:nvPr/>
        </p:nvSpPr>
        <p:spPr>
          <a:xfrm>
            <a:off x="12478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3" name="object 1703"/>
          <p:cNvSpPr/>
          <p:nvPr/>
        </p:nvSpPr>
        <p:spPr>
          <a:xfrm>
            <a:off x="12486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4" name="object 1704"/>
          <p:cNvSpPr/>
          <p:nvPr/>
        </p:nvSpPr>
        <p:spPr>
          <a:xfrm>
            <a:off x="124934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5" name="object 1705"/>
          <p:cNvSpPr/>
          <p:nvPr/>
        </p:nvSpPr>
        <p:spPr>
          <a:xfrm>
            <a:off x="12500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6" name="object 1706"/>
          <p:cNvSpPr/>
          <p:nvPr/>
        </p:nvSpPr>
        <p:spPr>
          <a:xfrm>
            <a:off x="12508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7" name="object 1707"/>
          <p:cNvSpPr/>
          <p:nvPr/>
        </p:nvSpPr>
        <p:spPr>
          <a:xfrm>
            <a:off x="12515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8" name="object 1708"/>
          <p:cNvSpPr/>
          <p:nvPr/>
        </p:nvSpPr>
        <p:spPr>
          <a:xfrm>
            <a:off x="125227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9" name="object 1709"/>
          <p:cNvSpPr/>
          <p:nvPr/>
        </p:nvSpPr>
        <p:spPr>
          <a:xfrm>
            <a:off x="12529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0" name="object 1710"/>
          <p:cNvSpPr/>
          <p:nvPr/>
        </p:nvSpPr>
        <p:spPr>
          <a:xfrm>
            <a:off x="12536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1" name="object 1711"/>
          <p:cNvSpPr/>
          <p:nvPr/>
        </p:nvSpPr>
        <p:spPr>
          <a:xfrm>
            <a:off x="12543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2" name="object 1712"/>
          <p:cNvSpPr/>
          <p:nvPr/>
        </p:nvSpPr>
        <p:spPr>
          <a:xfrm>
            <a:off x="12550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3" name="object 1713"/>
          <p:cNvSpPr/>
          <p:nvPr/>
        </p:nvSpPr>
        <p:spPr>
          <a:xfrm>
            <a:off x="12558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4" name="object 1714"/>
          <p:cNvSpPr/>
          <p:nvPr/>
        </p:nvSpPr>
        <p:spPr>
          <a:xfrm>
            <a:off x="12565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5" name="object 1715"/>
          <p:cNvSpPr/>
          <p:nvPr/>
        </p:nvSpPr>
        <p:spPr>
          <a:xfrm>
            <a:off x="12572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6" name="object 1716"/>
          <p:cNvSpPr/>
          <p:nvPr/>
        </p:nvSpPr>
        <p:spPr>
          <a:xfrm>
            <a:off x="12580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7" name="object 1717"/>
          <p:cNvSpPr/>
          <p:nvPr/>
        </p:nvSpPr>
        <p:spPr>
          <a:xfrm>
            <a:off x="12586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8" name="object 1718"/>
          <p:cNvSpPr/>
          <p:nvPr/>
        </p:nvSpPr>
        <p:spPr>
          <a:xfrm>
            <a:off x="12593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9" name="object 1719"/>
          <p:cNvSpPr/>
          <p:nvPr/>
        </p:nvSpPr>
        <p:spPr>
          <a:xfrm>
            <a:off x="126012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0" name="object 1720"/>
          <p:cNvSpPr/>
          <p:nvPr/>
        </p:nvSpPr>
        <p:spPr>
          <a:xfrm>
            <a:off x="12608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1" name="object 1721"/>
          <p:cNvSpPr/>
          <p:nvPr/>
        </p:nvSpPr>
        <p:spPr>
          <a:xfrm>
            <a:off x="12615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2" name="object 1722"/>
          <p:cNvSpPr/>
          <p:nvPr/>
        </p:nvSpPr>
        <p:spPr>
          <a:xfrm>
            <a:off x="12623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3" name="object 1723"/>
          <p:cNvSpPr/>
          <p:nvPr/>
        </p:nvSpPr>
        <p:spPr>
          <a:xfrm>
            <a:off x="12630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4" name="object 1724"/>
          <p:cNvSpPr/>
          <p:nvPr/>
        </p:nvSpPr>
        <p:spPr>
          <a:xfrm>
            <a:off x="12637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5" name="object 1725"/>
          <p:cNvSpPr/>
          <p:nvPr/>
        </p:nvSpPr>
        <p:spPr>
          <a:xfrm>
            <a:off x="12644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6" name="object 1726"/>
          <p:cNvSpPr/>
          <p:nvPr/>
        </p:nvSpPr>
        <p:spPr>
          <a:xfrm>
            <a:off x="126514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7" name="object 1727"/>
          <p:cNvSpPr/>
          <p:nvPr/>
        </p:nvSpPr>
        <p:spPr>
          <a:xfrm>
            <a:off x="12658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8" name="object 1728"/>
          <p:cNvSpPr/>
          <p:nvPr/>
        </p:nvSpPr>
        <p:spPr>
          <a:xfrm>
            <a:off x="12666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9" name="object 1729"/>
          <p:cNvSpPr/>
          <p:nvPr/>
        </p:nvSpPr>
        <p:spPr>
          <a:xfrm>
            <a:off x="12673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0" name="object 1730"/>
          <p:cNvSpPr/>
          <p:nvPr/>
        </p:nvSpPr>
        <p:spPr>
          <a:xfrm>
            <a:off x="12680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1" name="object 1731"/>
          <p:cNvSpPr/>
          <p:nvPr/>
        </p:nvSpPr>
        <p:spPr>
          <a:xfrm>
            <a:off x="12688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2" name="object 1732"/>
          <p:cNvSpPr/>
          <p:nvPr/>
        </p:nvSpPr>
        <p:spPr>
          <a:xfrm>
            <a:off x="12695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3" name="object 1733"/>
          <p:cNvSpPr/>
          <p:nvPr/>
        </p:nvSpPr>
        <p:spPr>
          <a:xfrm>
            <a:off x="12701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4" name="object 1734"/>
          <p:cNvSpPr/>
          <p:nvPr/>
        </p:nvSpPr>
        <p:spPr>
          <a:xfrm>
            <a:off x="12709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5" name="object 1735"/>
          <p:cNvSpPr/>
          <p:nvPr/>
        </p:nvSpPr>
        <p:spPr>
          <a:xfrm>
            <a:off x="12716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6" name="object 1736"/>
          <p:cNvSpPr/>
          <p:nvPr/>
        </p:nvSpPr>
        <p:spPr>
          <a:xfrm>
            <a:off x="12723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7" name="object 1737"/>
          <p:cNvSpPr/>
          <p:nvPr/>
        </p:nvSpPr>
        <p:spPr>
          <a:xfrm>
            <a:off x="127310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8" name="object 1738"/>
          <p:cNvSpPr/>
          <p:nvPr/>
        </p:nvSpPr>
        <p:spPr>
          <a:xfrm>
            <a:off x="12738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9" name="object 1739"/>
          <p:cNvSpPr/>
          <p:nvPr/>
        </p:nvSpPr>
        <p:spPr>
          <a:xfrm>
            <a:off x="12745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0" name="object 1740"/>
          <p:cNvSpPr/>
          <p:nvPr/>
        </p:nvSpPr>
        <p:spPr>
          <a:xfrm>
            <a:off x="12753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1" name="object 1741"/>
          <p:cNvSpPr/>
          <p:nvPr/>
        </p:nvSpPr>
        <p:spPr>
          <a:xfrm>
            <a:off x="12759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2" name="object 1742"/>
          <p:cNvSpPr/>
          <p:nvPr/>
        </p:nvSpPr>
        <p:spPr>
          <a:xfrm>
            <a:off x="12766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3" name="object 1743"/>
          <p:cNvSpPr/>
          <p:nvPr/>
        </p:nvSpPr>
        <p:spPr>
          <a:xfrm>
            <a:off x="12773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4" name="object 1744"/>
          <p:cNvSpPr/>
          <p:nvPr/>
        </p:nvSpPr>
        <p:spPr>
          <a:xfrm>
            <a:off x="127812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5" name="object 1745"/>
          <p:cNvSpPr/>
          <p:nvPr/>
        </p:nvSpPr>
        <p:spPr>
          <a:xfrm>
            <a:off x="12788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6" name="object 1746"/>
          <p:cNvSpPr/>
          <p:nvPr/>
        </p:nvSpPr>
        <p:spPr>
          <a:xfrm>
            <a:off x="12795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7" name="object 1747"/>
          <p:cNvSpPr/>
          <p:nvPr/>
        </p:nvSpPr>
        <p:spPr>
          <a:xfrm>
            <a:off x="12803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8" name="object 1748"/>
          <p:cNvSpPr/>
          <p:nvPr/>
        </p:nvSpPr>
        <p:spPr>
          <a:xfrm>
            <a:off x="128105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9" name="object 1749"/>
          <p:cNvSpPr/>
          <p:nvPr/>
        </p:nvSpPr>
        <p:spPr>
          <a:xfrm>
            <a:off x="12816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0" name="object 1750"/>
          <p:cNvSpPr/>
          <p:nvPr/>
        </p:nvSpPr>
        <p:spPr>
          <a:xfrm>
            <a:off x="12824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1" name="object 1751"/>
          <p:cNvSpPr/>
          <p:nvPr/>
        </p:nvSpPr>
        <p:spPr>
          <a:xfrm>
            <a:off x="12831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2" name="object 1752"/>
          <p:cNvSpPr/>
          <p:nvPr/>
        </p:nvSpPr>
        <p:spPr>
          <a:xfrm>
            <a:off x="128388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3" name="object 1753"/>
          <p:cNvSpPr/>
          <p:nvPr/>
        </p:nvSpPr>
        <p:spPr>
          <a:xfrm>
            <a:off x="12846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4" name="object 1754"/>
          <p:cNvSpPr/>
          <p:nvPr/>
        </p:nvSpPr>
        <p:spPr>
          <a:xfrm>
            <a:off x="12853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5" name="object 1755"/>
          <p:cNvSpPr/>
          <p:nvPr/>
        </p:nvSpPr>
        <p:spPr>
          <a:xfrm>
            <a:off x="128608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6" name="object 1756"/>
          <p:cNvSpPr/>
          <p:nvPr/>
        </p:nvSpPr>
        <p:spPr>
          <a:xfrm>
            <a:off x="12868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7" name="object 1757"/>
          <p:cNvSpPr/>
          <p:nvPr/>
        </p:nvSpPr>
        <p:spPr>
          <a:xfrm>
            <a:off x="12874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8" name="object 1758"/>
          <p:cNvSpPr/>
          <p:nvPr/>
        </p:nvSpPr>
        <p:spPr>
          <a:xfrm>
            <a:off x="12881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9" name="object 1759"/>
          <p:cNvSpPr/>
          <p:nvPr/>
        </p:nvSpPr>
        <p:spPr>
          <a:xfrm>
            <a:off x="128891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0" name="object 1760"/>
          <p:cNvSpPr/>
          <p:nvPr/>
        </p:nvSpPr>
        <p:spPr>
          <a:xfrm>
            <a:off x="12896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1" name="object 1761"/>
          <p:cNvSpPr/>
          <p:nvPr/>
        </p:nvSpPr>
        <p:spPr>
          <a:xfrm>
            <a:off x="12903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2" name="object 1762"/>
          <p:cNvSpPr/>
          <p:nvPr/>
        </p:nvSpPr>
        <p:spPr>
          <a:xfrm>
            <a:off x="12911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3" name="object 1763"/>
          <p:cNvSpPr/>
          <p:nvPr/>
        </p:nvSpPr>
        <p:spPr>
          <a:xfrm>
            <a:off x="12918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4" name="object 1764"/>
          <p:cNvSpPr/>
          <p:nvPr/>
        </p:nvSpPr>
        <p:spPr>
          <a:xfrm>
            <a:off x="12925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5" name="object 1765"/>
          <p:cNvSpPr/>
          <p:nvPr/>
        </p:nvSpPr>
        <p:spPr>
          <a:xfrm>
            <a:off x="12932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6" name="object 1766"/>
          <p:cNvSpPr/>
          <p:nvPr/>
        </p:nvSpPr>
        <p:spPr>
          <a:xfrm>
            <a:off x="129393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7" name="object 1767"/>
          <p:cNvSpPr/>
          <p:nvPr/>
        </p:nvSpPr>
        <p:spPr>
          <a:xfrm>
            <a:off x="12946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8" name="object 1768"/>
          <p:cNvSpPr/>
          <p:nvPr/>
        </p:nvSpPr>
        <p:spPr>
          <a:xfrm>
            <a:off x="12954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9" name="object 1769"/>
          <p:cNvSpPr/>
          <p:nvPr/>
        </p:nvSpPr>
        <p:spPr>
          <a:xfrm>
            <a:off x="12961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0" name="object 1770"/>
          <p:cNvSpPr/>
          <p:nvPr/>
        </p:nvSpPr>
        <p:spPr>
          <a:xfrm>
            <a:off x="129686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1" name="object 1771"/>
          <p:cNvSpPr/>
          <p:nvPr/>
        </p:nvSpPr>
        <p:spPr>
          <a:xfrm>
            <a:off x="12975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2" name="object 1772"/>
          <p:cNvSpPr/>
          <p:nvPr/>
        </p:nvSpPr>
        <p:spPr>
          <a:xfrm>
            <a:off x="12983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3" name="object 1773"/>
          <p:cNvSpPr/>
          <p:nvPr/>
        </p:nvSpPr>
        <p:spPr>
          <a:xfrm>
            <a:off x="12989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4" name="object 1774"/>
          <p:cNvSpPr/>
          <p:nvPr/>
        </p:nvSpPr>
        <p:spPr>
          <a:xfrm>
            <a:off x="12996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5" name="object 1775"/>
          <p:cNvSpPr/>
          <p:nvPr/>
        </p:nvSpPr>
        <p:spPr>
          <a:xfrm>
            <a:off x="13004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6" name="object 1776"/>
          <p:cNvSpPr/>
          <p:nvPr/>
        </p:nvSpPr>
        <p:spPr>
          <a:xfrm>
            <a:off x="13011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7" name="object 1777"/>
          <p:cNvSpPr/>
          <p:nvPr/>
        </p:nvSpPr>
        <p:spPr>
          <a:xfrm>
            <a:off x="130189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8" name="object 1778"/>
          <p:cNvSpPr/>
          <p:nvPr/>
        </p:nvSpPr>
        <p:spPr>
          <a:xfrm>
            <a:off x="13026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9" name="object 1779"/>
          <p:cNvSpPr/>
          <p:nvPr/>
        </p:nvSpPr>
        <p:spPr>
          <a:xfrm>
            <a:off x="13033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0" name="object 1780"/>
          <p:cNvSpPr/>
          <p:nvPr/>
        </p:nvSpPr>
        <p:spPr>
          <a:xfrm>
            <a:off x="13040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1" name="object 1781"/>
          <p:cNvSpPr/>
          <p:nvPr/>
        </p:nvSpPr>
        <p:spPr>
          <a:xfrm>
            <a:off x="130471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2" name="object 1782"/>
          <p:cNvSpPr/>
          <p:nvPr/>
        </p:nvSpPr>
        <p:spPr>
          <a:xfrm>
            <a:off x="13054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3" name="object 1783"/>
          <p:cNvSpPr/>
          <p:nvPr/>
        </p:nvSpPr>
        <p:spPr>
          <a:xfrm>
            <a:off x="13061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4" name="object 1784"/>
          <p:cNvSpPr/>
          <p:nvPr/>
        </p:nvSpPr>
        <p:spPr>
          <a:xfrm>
            <a:off x="130691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5" name="object 1785"/>
          <p:cNvSpPr/>
          <p:nvPr/>
        </p:nvSpPr>
        <p:spPr>
          <a:xfrm>
            <a:off x="13076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6" name="object 1786"/>
          <p:cNvSpPr/>
          <p:nvPr/>
        </p:nvSpPr>
        <p:spPr>
          <a:xfrm>
            <a:off x="13083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7" name="object 1787"/>
          <p:cNvSpPr/>
          <p:nvPr/>
        </p:nvSpPr>
        <p:spPr>
          <a:xfrm>
            <a:off x="13091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8" name="object 1788"/>
          <p:cNvSpPr/>
          <p:nvPr/>
        </p:nvSpPr>
        <p:spPr>
          <a:xfrm>
            <a:off x="130984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9" name="object 1789"/>
          <p:cNvSpPr/>
          <p:nvPr/>
        </p:nvSpPr>
        <p:spPr>
          <a:xfrm>
            <a:off x="13104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0" name="object 1790"/>
          <p:cNvSpPr/>
          <p:nvPr/>
        </p:nvSpPr>
        <p:spPr>
          <a:xfrm>
            <a:off x="13112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1" name="object 1791"/>
          <p:cNvSpPr/>
          <p:nvPr/>
        </p:nvSpPr>
        <p:spPr>
          <a:xfrm>
            <a:off x="13119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2" name="object 1792"/>
          <p:cNvSpPr/>
          <p:nvPr/>
        </p:nvSpPr>
        <p:spPr>
          <a:xfrm>
            <a:off x="13126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3" name="object 1793"/>
          <p:cNvSpPr/>
          <p:nvPr/>
        </p:nvSpPr>
        <p:spPr>
          <a:xfrm>
            <a:off x="13134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4" name="object 1794"/>
          <p:cNvSpPr/>
          <p:nvPr/>
        </p:nvSpPr>
        <p:spPr>
          <a:xfrm>
            <a:off x="13141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5" name="object 1795"/>
          <p:cNvSpPr/>
          <p:nvPr/>
        </p:nvSpPr>
        <p:spPr>
          <a:xfrm>
            <a:off x="13148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6" name="object 1796"/>
          <p:cNvSpPr/>
          <p:nvPr/>
        </p:nvSpPr>
        <p:spPr>
          <a:xfrm>
            <a:off x="131560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7" name="object 1797"/>
          <p:cNvSpPr/>
          <p:nvPr/>
        </p:nvSpPr>
        <p:spPr>
          <a:xfrm>
            <a:off x="13162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8" name="object 1798"/>
          <p:cNvSpPr/>
          <p:nvPr/>
        </p:nvSpPr>
        <p:spPr>
          <a:xfrm>
            <a:off x="13169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9" name="object 1799"/>
          <p:cNvSpPr/>
          <p:nvPr/>
        </p:nvSpPr>
        <p:spPr>
          <a:xfrm>
            <a:off x="131769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0" name="object 1800"/>
          <p:cNvSpPr/>
          <p:nvPr/>
        </p:nvSpPr>
        <p:spPr>
          <a:xfrm>
            <a:off x="13184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1" name="object 1801"/>
          <p:cNvSpPr/>
          <p:nvPr/>
        </p:nvSpPr>
        <p:spPr>
          <a:xfrm>
            <a:off x="13191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2" name="object 1802"/>
          <p:cNvSpPr/>
          <p:nvPr/>
        </p:nvSpPr>
        <p:spPr>
          <a:xfrm>
            <a:off x="13198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3" name="object 1803"/>
          <p:cNvSpPr/>
          <p:nvPr/>
        </p:nvSpPr>
        <p:spPr>
          <a:xfrm>
            <a:off x="13206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4" name="object 1804"/>
          <p:cNvSpPr/>
          <p:nvPr/>
        </p:nvSpPr>
        <p:spPr>
          <a:xfrm>
            <a:off x="13213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5" name="object 1805"/>
          <p:cNvSpPr/>
          <p:nvPr/>
        </p:nvSpPr>
        <p:spPr>
          <a:xfrm>
            <a:off x="13219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6" name="object 1806"/>
          <p:cNvSpPr/>
          <p:nvPr/>
        </p:nvSpPr>
        <p:spPr>
          <a:xfrm>
            <a:off x="13227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7" name="object 1807"/>
          <p:cNvSpPr/>
          <p:nvPr/>
        </p:nvSpPr>
        <p:spPr>
          <a:xfrm>
            <a:off x="132345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8" name="object 1808"/>
          <p:cNvSpPr/>
          <p:nvPr/>
        </p:nvSpPr>
        <p:spPr>
          <a:xfrm>
            <a:off x="13241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9" name="object 1809"/>
          <p:cNvSpPr/>
          <p:nvPr/>
        </p:nvSpPr>
        <p:spPr>
          <a:xfrm>
            <a:off x="132491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0" name="object 1810"/>
          <p:cNvSpPr/>
          <p:nvPr/>
        </p:nvSpPr>
        <p:spPr>
          <a:xfrm>
            <a:off x="13256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1" name="object 1811"/>
          <p:cNvSpPr/>
          <p:nvPr/>
        </p:nvSpPr>
        <p:spPr>
          <a:xfrm>
            <a:off x="13263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2" name="object 1812"/>
          <p:cNvSpPr/>
          <p:nvPr/>
        </p:nvSpPr>
        <p:spPr>
          <a:xfrm>
            <a:off x="13271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3" name="object 1813"/>
          <p:cNvSpPr/>
          <p:nvPr/>
        </p:nvSpPr>
        <p:spPr>
          <a:xfrm>
            <a:off x="13277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4" name="object 1814"/>
          <p:cNvSpPr/>
          <p:nvPr/>
        </p:nvSpPr>
        <p:spPr>
          <a:xfrm>
            <a:off x="13284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5" name="object 1815"/>
          <p:cNvSpPr/>
          <p:nvPr/>
        </p:nvSpPr>
        <p:spPr>
          <a:xfrm>
            <a:off x="13292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6" name="object 1816"/>
          <p:cNvSpPr/>
          <p:nvPr/>
        </p:nvSpPr>
        <p:spPr>
          <a:xfrm>
            <a:off x="13299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7" name="object 1817"/>
          <p:cNvSpPr/>
          <p:nvPr/>
        </p:nvSpPr>
        <p:spPr>
          <a:xfrm>
            <a:off x="13306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8" name="object 1818"/>
          <p:cNvSpPr/>
          <p:nvPr/>
        </p:nvSpPr>
        <p:spPr>
          <a:xfrm>
            <a:off x="13314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9" name="object 1819"/>
          <p:cNvSpPr/>
          <p:nvPr/>
        </p:nvSpPr>
        <p:spPr>
          <a:xfrm>
            <a:off x="13321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0" name="object 1820"/>
          <p:cNvSpPr/>
          <p:nvPr/>
        </p:nvSpPr>
        <p:spPr>
          <a:xfrm>
            <a:off x="13328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1" name="object 1821"/>
          <p:cNvSpPr/>
          <p:nvPr/>
        </p:nvSpPr>
        <p:spPr>
          <a:xfrm>
            <a:off x="13335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2" name="object 1822"/>
          <p:cNvSpPr/>
          <p:nvPr/>
        </p:nvSpPr>
        <p:spPr>
          <a:xfrm>
            <a:off x="13342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3" name="object 1823"/>
          <p:cNvSpPr/>
          <p:nvPr/>
        </p:nvSpPr>
        <p:spPr>
          <a:xfrm>
            <a:off x="13349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4" name="object 1824"/>
          <p:cNvSpPr/>
          <p:nvPr/>
        </p:nvSpPr>
        <p:spPr>
          <a:xfrm>
            <a:off x="13357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5" name="object 1825"/>
          <p:cNvSpPr/>
          <p:nvPr/>
        </p:nvSpPr>
        <p:spPr>
          <a:xfrm>
            <a:off x="13364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6" name="object 1826"/>
          <p:cNvSpPr/>
          <p:nvPr/>
        </p:nvSpPr>
        <p:spPr>
          <a:xfrm>
            <a:off x="13371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7" name="object 1827"/>
          <p:cNvSpPr/>
          <p:nvPr/>
        </p:nvSpPr>
        <p:spPr>
          <a:xfrm>
            <a:off x="13378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8" name="object 1828"/>
          <p:cNvSpPr/>
          <p:nvPr/>
        </p:nvSpPr>
        <p:spPr>
          <a:xfrm>
            <a:off x="13386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9" name="object 1829"/>
          <p:cNvSpPr/>
          <p:nvPr/>
        </p:nvSpPr>
        <p:spPr>
          <a:xfrm>
            <a:off x="13392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0" name="object 1830"/>
          <p:cNvSpPr/>
          <p:nvPr/>
        </p:nvSpPr>
        <p:spPr>
          <a:xfrm>
            <a:off x="13399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1" name="object 1831"/>
          <p:cNvSpPr/>
          <p:nvPr/>
        </p:nvSpPr>
        <p:spPr>
          <a:xfrm>
            <a:off x="13407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2" name="object 1832"/>
          <p:cNvSpPr/>
          <p:nvPr/>
        </p:nvSpPr>
        <p:spPr>
          <a:xfrm>
            <a:off x="13414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3" name="object 1833"/>
          <p:cNvSpPr/>
          <p:nvPr/>
        </p:nvSpPr>
        <p:spPr>
          <a:xfrm>
            <a:off x="13421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4" name="object 1834"/>
          <p:cNvSpPr/>
          <p:nvPr/>
        </p:nvSpPr>
        <p:spPr>
          <a:xfrm>
            <a:off x="13429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5" name="object 1835"/>
          <p:cNvSpPr/>
          <p:nvPr/>
        </p:nvSpPr>
        <p:spPr>
          <a:xfrm>
            <a:off x="13436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6" name="object 1836"/>
          <p:cNvSpPr/>
          <p:nvPr/>
        </p:nvSpPr>
        <p:spPr>
          <a:xfrm>
            <a:off x="13443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7" name="object 1837"/>
          <p:cNvSpPr/>
          <p:nvPr/>
        </p:nvSpPr>
        <p:spPr>
          <a:xfrm>
            <a:off x="13450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8" name="object 1838"/>
          <p:cNvSpPr/>
          <p:nvPr/>
        </p:nvSpPr>
        <p:spPr>
          <a:xfrm>
            <a:off x="13457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9" name="object 1839"/>
          <p:cNvSpPr/>
          <p:nvPr/>
        </p:nvSpPr>
        <p:spPr>
          <a:xfrm>
            <a:off x="13464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0" name="object 1840"/>
          <p:cNvSpPr/>
          <p:nvPr/>
        </p:nvSpPr>
        <p:spPr>
          <a:xfrm>
            <a:off x="13472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1" name="object 1841"/>
          <p:cNvSpPr/>
          <p:nvPr/>
        </p:nvSpPr>
        <p:spPr>
          <a:xfrm>
            <a:off x="13479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2" name="object 1842"/>
          <p:cNvSpPr/>
          <p:nvPr/>
        </p:nvSpPr>
        <p:spPr>
          <a:xfrm>
            <a:off x="13486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3" name="object 1843"/>
          <p:cNvSpPr/>
          <p:nvPr/>
        </p:nvSpPr>
        <p:spPr>
          <a:xfrm>
            <a:off x="13494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4" name="object 1844"/>
          <p:cNvSpPr/>
          <p:nvPr/>
        </p:nvSpPr>
        <p:spPr>
          <a:xfrm>
            <a:off x="13501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5" name="object 1845"/>
          <p:cNvSpPr/>
          <p:nvPr/>
        </p:nvSpPr>
        <p:spPr>
          <a:xfrm>
            <a:off x="13507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6" name="object 1846"/>
          <p:cNvSpPr/>
          <p:nvPr/>
        </p:nvSpPr>
        <p:spPr>
          <a:xfrm>
            <a:off x="13515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7" name="object 1847"/>
          <p:cNvSpPr/>
          <p:nvPr/>
        </p:nvSpPr>
        <p:spPr>
          <a:xfrm>
            <a:off x="13522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8" name="object 1848"/>
          <p:cNvSpPr/>
          <p:nvPr/>
        </p:nvSpPr>
        <p:spPr>
          <a:xfrm>
            <a:off x="13529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9" name="object 1849"/>
          <p:cNvSpPr/>
          <p:nvPr/>
        </p:nvSpPr>
        <p:spPr>
          <a:xfrm>
            <a:off x="13537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0" name="object 1850"/>
          <p:cNvSpPr/>
          <p:nvPr/>
        </p:nvSpPr>
        <p:spPr>
          <a:xfrm>
            <a:off x="13544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1" name="object 1851"/>
          <p:cNvSpPr/>
          <p:nvPr/>
        </p:nvSpPr>
        <p:spPr>
          <a:xfrm>
            <a:off x="13551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2" name="object 1852"/>
          <p:cNvSpPr/>
          <p:nvPr/>
        </p:nvSpPr>
        <p:spPr>
          <a:xfrm>
            <a:off x="13559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3" name="object 1853"/>
          <p:cNvSpPr/>
          <p:nvPr/>
        </p:nvSpPr>
        <p:spPr>
          <a:xfrm>
            <a:off x="13565323" y="7021853"/>
            <a:ext cx="1745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761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4" name="object 1854"/>
          <p:cNvSpPr/>
          <p:nvPr/>
        </p:nvSpPr>
        <p:spPr>
          <a:xfrm>
            <a:off x="244951" y="7159505"/>
            <a:ext cx="1457127" cy="4522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5" name="object 1855"/>
          <p:cNvSpPr/>
          <p:nvPr/>
        </p:nvSpPr>
        <p:spPr>
          <a:xfrm>
            <a:off x="6184426" y="522"/>
            <a:ext cx="7633176" cy="703336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6" name="object 1856"/>
          <p:cNvSpPr txBox="1"/>
          <p:nvPr/>
        </p:nvSpPr>
        <p:spPr>
          <a:xfrm>
            <a:off x="13284089" y="7304314"/>
            <a:ext cx="196273" cy="191170"/>
          </a:xfrm>
          <a:prstGeom prst="rect">
            <a:avLst/>
          </a:prstGeom>
        </p:spPr>
        <p:txBody>
          <a:bodyPr vert="horz" wrap="square" lIns="0" tIns="21808" rIns="0" bIns="0" rtlCol="0">
            <a:spAutoFit/>
          </a:bodyPr>
          <a:lstStyle/>
          <a:p>
            <a:pPr marL="17446">
              <a:spcBef>
                <a:spcPts val="172"/>
              </a:spcBef>
            </a:pPr>
            <a:r>
              <a:rPr sz="1099" spc="14" dirty="0">
                <a:solidFill>
                  <a:srgbClr val="7029EC"/>
                </a:solidFill>
                <a:latin typeface="Arial"/>
                <a:cs typeface="Arial"/>
              </a:rPr>
              <a:t>15</a:t>
            </a:r>
            <a:endParaRPr sz="1099">
              <a:latin typeface="Arial"/>
              <a:cs typeface="Arial"/>
            </a:endParaRPr>
          </a:p>
        </p:txBody>
      </p:sp>
      <p:sp>
        <p:nvSpPr>
          <p:cNvPr id="1857" name="object 1857"/>
          <p:cNvSpPr txBox="1">
            <a:spLocks noGrp="1"/>
          </p:cNvSpPr>
          <p:nvPr>
            <p:ph type="title"/>
          </p:nvPr>
        </p:nvSpPr>
        <p:spPr>
          <a:xfrm>
            <a:off x="626332" y="924143"/>
            <a:ext cx="2942346" cy="656859"/>
          </a:xfrm>
          <a:prstGeom prst="rect">
            <a:avLst/>
          </a:prstGeom>
        </p:spPr>
        <p:txBody>
          <a:bodyPr vert="horz" wrap="square" lIns="0" tIns="20936" rIns="0" bIns="0" rtlCol="0">
            <a:spAutoFit/>
          </a:bodyPr>
          <a:lstStyle/>
          <a:p>
            <a:pPr marL="17446">
              <a:spcBef>
                <a:spcPts val="165"/>
              </a:spcBef>
            </a:pPr>
            <a:r>
              <a:rPr spc="7" dirty="0"/>
              <a:t>FORWARD</a:t>
            </a:r>
          </a:p>
        </p:txBody>
      </p:sp>
      <p:sp>
        <p:nvSpPr>
          <p:cNvPr id="1858" name="object 1858"/>
          <p:cNvSpPr txBox="1"/>
          <p:nvPr/>
        </p:nvSpPr>
        <p:spPr>
          <a:xfrm>
            <a:off x="359397" y="1422401"/>
            <a:ext cx="5167643" cy="4990193"/>
          </a:xfrm>
          <a:prstGeom prst="rect">
            <a:avLst/>
          </a:prstGeom>
        </p:spPr>
        <p:txBody>
          <a:bodyPr vert="horz" wrap="square" lIns="0" tIns="20936" rIns="0" bIns="0" rtlCol="0">
            <a:spAutoFit/>
          </a:bodyPr>
          <a:lstStyle/>
          <a:p>
            <a:pPr marL="283497">
              <a:spcBef>
                <a:spcPts val="165"/>
              </a:spcBef>
            </a:pPr>
            <a:r>
              <a:rPr sz="4052" b="1" dirty="0">
                <a:solidFill>
                  <a:srgbClr val="7029EC"/>
                </a:solidFill>
                <a:latin typeface="Arial Black"/>
                <a:cs typeface="Arial Black"/>
              </a:rPr>
              <a:t>THINKING</a:t>
            </a:r>
            <a:endParaRPr sz="4052">
              <a:latin typeface="Arial Black"/>
              <a:cs typeface="Arial Black"/>
            </a:endParaRPr>
          </a:p>
          <a:p>
            <a:pPr marL="340197" marR="22680" indent="-322751">
              <a:lnSpc>
                <a:spcPct val="92200"/>
              </a:lnSpc>
              <a:spcBef>
                <a:spcPts val="1937"/>
              </a:spcBef>
              <a:buChar char="•"/>
              <a:tabLst>
                <a:tab pos="340197" algn="l"/>
                <a:tab pos="341069" algn="l"/>
              </a:tabLst>
            </a:pPr>
            <a:r>
              <a:rPr sz="1992" spc="14" dirty="0">
                <a:latin typeface="Arial"/>
                <a:cs typeface="Arial"/>
              </a:rPr>
              <a:t>Lack </a:t>
            </a:r>
            <a:r>
              <a:rPr sz="1992" spc="7" dirty="0">
                <a:latin typeface="Arial"/>
                <a:cs typeface="Arial"/>
              </a:rPr>
              <a:t>of </a:t>
            </a:r>
            <a:r>
              <a:rPr sz="1992" spc="14" dirty="0">
                <a:latin typeface="Arial"/>
                <a:cs typeface="Arial"/>
              </a:rPr>
              <a:t>access to </a:t>
            </a:r>
            <a:r>
              <a:rPr sz="1992" spc="7" dirty="0">
                <a:latin typeface="Arial"/>
                <a:cs typeface="Arial"/>
              </a:rPr>
              <a:t>health insurance, family  </a:t>
            </a:r>
            <a:r>
              <a:rPr sz="1992" spc="14" dirty="0">
                <a:latin typeface="Arial"/>
                <a:cs typeface="Arial"/>
              </a:rPr>
              <a:t>planning, mental health care, substance  </a:t>
            </a:r>
            <a:r>
              <a:rPr sz="1992" spc="21" dirty="0">
                <a:latin typeface="Arial"/>
                <a:cs typeface="Arial"/>
              </a:rPr>
              <a:t>abuse </a:t>
            </a:r>
            <a:r>
              <a:rPr sz="1992" spc="14" dirty="0">
                <a:latin typeface="Arial"/>
                <a:cs typeface="Arial"/>
              </a:rPr>
              <a:t>treatment </a:t>
            </a:r>
            <a:r>
              <a:rPr sz="1992" spc="21" dirty="0">
                <a:latin typeface="Arial"/>
                <a:cs typeface="Arial"/>
              </a:rPr>
              <a:t>and </a:t>
            </a:r>
            <a:r>
              <a:rPr sz="1992" spc="14" dirty="0">
                <a:latin typeface="Arial"/>
                <a:cs typeface="Arial"/>
              </a:rPr>
              <a:t>other services that  could </a:t>
            </a:r>
            <a:r>
              <a:rPr sz="1992" spc="21" dirty="0">
                <a:latin typeface="Arial"/>
                <a:cs typeface="Arial"/>
              </a:rPr>
              <a:t>cause </a:t>
            </a:r>
            <a:r>
              <a:rPr sz="1992" spc="7" dirty="0">
                <a:latin typeface="Arial"/>
                <a:cs typeface="Arial"/>
              </a:rPr>
              <a:t>healthier preconception  </a:t>
            </a:r>
            <a:r>
              <a:rPr sz="1992" spc="14" dirty="0">
                <a:latin typeface="Arial"/>
                <a:cs typeface="Arial"/>
              </a:rPr>
              <a:t>periods</a:t>
            </a:r>
            <a:endParaRPr sz="1992">
              <a:latin typeface="Arial"/>
              <a:cs typeface="Arial"/>
            </a:endParaRPr>
          </a:p>
          <a:p>
            <a:pPr marL="340197" indent="-322751">
              <a:spcBef>
                <a:spcPts val="941"/>
              </a:spcBef>
              <a:buChar char="•"/>
              <a:tabLst>
                <a:tab pos="340197" algn="l"/>
                <a:tab pos="341069" algn="l"/>
              </a:tabLst>
            </a:pPr>
            <a:r>
              <a:rPr sz="1992" spc="14" dirty="0">
                <a:latin typeface="Arial"/>
                <a:cs typeface="Arial"/>
              </a:rPr>
              <a:t>Lack </a:t>
            </a:r>
            <a:r>
              <a:rPr sz="1992" spc="7" dirty="0">
                <a:latin typeface="Arial"/>
                <a:cs typeface="Arial"/>
              </a:rPr>
              <a:t>of </a:t>
            </a:r>
            <a:r>
              <a:rPr sz="1992" spc="14" dirty="0">
                <a:latin typeface="Arial"/>
                <a:cs typeface="Arial"/>
              </a:rPr>
              <a:t>access </a:t>
            </a:r>
            <a:r>
              <a:rPr sz="1992" spc="7" dirty="0">
                <a:latin typeface="Arial"/>
                <a:cs typeface="Arial"/>
              </a:rPr>
              <a:t>in rural</a:t>
            </a:r>
            <a:r>
              <a:rPr sz="1992" spc="-165" dirty="0">
                <a:latin typeface="Arial"/>
                <a:cs typeface="Arial"/>
              </a:rPr>
              <a:t> </a:t>
            </a:r>
            <a:r>
              <a:rPr sz="1992" spc="14" dirty="0">
                <a:latin typeface="Arial"/>
                <a:cs typeface="Arial"/>
              </a:rPr>
              <a:t>areas</a:t>
            </a:r>
            <a:endParaRPr sz="1992">
              <a:latin typeface="Arial"/>
              <a:cs typeface="Arial"/>
            </a:endParaRPr>
          </a:p>
          <a:p>
            <a:pPr marL="340197" marR="354154" indent="-322751">
              <a:lnSpc>
                <a:spcPts val="2198"/>
              </a:lnSpc>
              <a:spcBef>
                <a:spcPts val="1175"/>
              </a:spcBef>
              <a:buChar char="•"/>
              <a:tabLst>
                <a:tab pos="340197" algn="l"/>
                <a:tab pos="341069" algn="l"/>
              </a:tabLst>
            </a:pPr>
            <a:r>
              <a:rPr sz="1992" spc="14" dirty="0">
                <a:latin typeface="Arial"/>
                <a:cs typeface="Arial"/>
              </a:rPr>
              <a:t>Lack to </a:t>
            </a:r>
            <a:r>
              <a:rPr sz="1992" spc="7" dirty="0">
                <a:latin typeface="Arial"/>
                <a:cs typeface="Arial"/>
              </a:rPr>
              <a:t>health literacy </a:t>
            </a:r>
            <a:r>
              <a:rPr sz="1992" spc="14" dirty="0">
                <a:latin typeface="Arial"/>
                <a:cs typeface="Arial"/>
              </a:rPr>
              <a:t>to </a:t>
            </a:r>
            <a:r>
              <a:rPr sz="1992" spc="7" dirty="0">
                <a:latin typeface="Arial"/>
                <a:cs typeface="Arial"/>
              </a:rPr>
              <a:t>understand or  </a:t>
            </a:r>
            <a:r>
              <a:rPr sz="1992" spc="21" dirty="0">
                <a:latin typeface="Arial"/>
                <a:cs typeface="Arial"/>
              </a:rPr>
              <a:t>communicate </a:t>
            </a:r>
            <a:r>
              <a:rPr sz="1992" spc="7" dirty="0">
                <a:latin typeface="Arial"/>
                <a:cs typeface="Arial"/>
              </a:rPr>
              <a:t>with their</a:t>
            </a:r>
            <a:r>
              <a:rPr sz="1992" spc="-103" dirty="0">
                <a:latin typeface="Arial"/>
                <a:cs typeface="Arial"/>
              </a:rPr>
              <a:t> </a:t>
            </a:r>
            <a:r>
              <a:rPr sz="1992" spc="7" dirty="0">
                <a:latin typeface="Arial"/>
                <a:cs typeface="Arial"/>
              </a:rPr>
              <a:t>providers</a:t>
            </a:r>
            <a:endParaRPr sz="1992">
              <a:latin typeface="Arial"/>
              <a:cs typeface="Arial"/>
            </a:endParaRPr>
          </a:p>
          <a:p>
            <a:pPr marL="340197" marR="6978" indent="-322751">
              <a:lnSpc>
                <a:spcPct val="92200"/>
              </a:lnSpc>
              <a:spcBef>
                <a:spcPts val="1085"/>
              </a:spcBef>
              <a:buChar char="•"/>
              <a:tabLst>
                <a:tab pos="340197" algn="l"/>
                <a:tab pos="341069" algn="l"/>
              </a:tabLst>
            </a:pPr>
            <a:r>
              <a:rPr sz="1992" spc="34" dirty="0">
                <a:latin typeface="Arial"/>
                <a:cs typeface="Arial"/>
              </a:rPr>
              <a:t>A </a:t>
            </a:r>
            <a:r>
              <a:rPr sz="1992" spc="7" dirty="0">
                <a:latin typeface="Arial"/>
                <a:cs typeface="Arial"/>
              </a:rPr>
              <a:t>vast </a:t>
            </a:r>
            <a:r>
              <a:rPr sz="1992" spc="14" dirty="0">
                <a:latin typeface="Arial"/>
                <a:cs typeface="Arial"/>
              </a:rPr>
              <a:t>amount of </a:t>
            </a:r>
            <a:r>
              <a:rPr sz="1992" spc="7" dirty="0">
                <a:latin typeface="Arial"/>
                <a:cs typeface="Arial"/>
              </a:rPr>
              <a:t>information is given </a:t>
            </a:r>
            <a:r>
              <a:rPr sz="1992" spc="21" dirty="0">
                <a:latin typeface="Arial"/>
                <a:cs typeface="Arial"/>
              </a:rPr>
              <a:t>a  women </a:t>
            </a:r>
            <a:r>
              <a:rPr sz="1992" spc="7" dirty="0">
                <a:latin typeface="Arial"/>
                <a:cs typeface="Arial"/>
              </a:rPr>
              <a:t>at </a:t>
            </a:r>
            <a:r>
              <a:rPr sz="1992" spc="14" dirty="0">
                <a:latin typeface="Arial"/>
                <a:cs typeface="Arial"/>
              </a:rPr>
              <a:t>the time of </a:t>
            </a:r>
            <a:r>
              <a:rPr sz="1992" spc="7" dirty="0">
                <a:latin typeface="Arial"/>
                <a:cs typeface="Arial"/>
              </a:rPr>
              <a:t>birth </a:t>
            </a:r>
            <a:r>
              <a:rPr sz="1992" spc="14" dirty="0">
                <a:latin typeface="Arial"/>
                <a:cs typeface="Arial"/>
              </a:rPr>
              <a:t>and </a:t>
            </a:r>
            <a:r>
              <a:rPr sz="1992" dirty="0">
                <a:latin typeface="Arial"/>
                <a:cs typeface="Arial"/>
              </a:rPr>
              <a:t>little </a:t>
            </a:r>
            <a:r>
              <a:rPr sz="1992" spc="7" dirty="0">
                <a:latin typeface="Arial"/>
                <a:cs typeface="Arial"/>
              </a:rPr>
              <a:t>of</a:t>
            </a:r>
            <a:r>
              <a:rPr sz="1992" spc="-157" dirty="0">
                <a:latin typeface="Arial"/>
                <a:cs typeface="Arial"/>
              </a:rPr>
              <a:t> </a:t>
            </a:r>
            <a:r>
              <a:rPr sz="1992" spc="14" dirty="0">
                <a:latin typeface="Arial"/>
                <a:cs typeface="Arial"/>
              </a:rPr>
              <a:t>that  relates to </a:t>
            </a:r>
            <a:r>
              <a:rPr sz="1992" spc="21" dirty="0">
                <a:latin typeface="Arial"/>
                <a:cs typeface="Arial"/>
              </a:rPr>
              <a:t>symptoms </a:t>
            </a:r>
            <a:r>
              <a:rPr sz="1992" spc="14" dirty="0">
                <a:latin typeface="Arial"/>
                <a:cs typeface="Arial"/>
              </a:rPr>
              <a:t>after </a:t>
            </a:r>
            <a:r>
              <a:rPr sz="1992" spc="7" dirty="0">
                <a:latin typeface="Arial"/>
                <a:cs typeface="Arial"/>
              </a:rPr>
              <a:t>birth </a:t>
            </a:r>
            <a:r>
              <a:rPr sz="1992" spc="14" dirty="0">
                <a:latin typeface="Arial"/>
                <a:cs typeface="Arial"/>
              </a:rPr>
              <a:t>that are  abnormal and they should return to the  hospital</a:t>
            </a:r>
            <a:endParaRPr sz="1992">
              <a:latin typeface="Arial"/>
              <a:cs typeface="Arial"/>
            </a:endParaRPr>
          </a:p>
        </p:txBody>
      </p:sp>
      <p:sp>
        <p:nvSpPr>
          <p:cNvPr id="1859" name="object 1859"/>
          <p:cNvSpPr txBox="1"/>
          <p:nvPr/>
        </p:nvSpPr>
        <p:spPr>
          <a:xfrm>
            <a:off x="4375926" y="7235225"/>
            <a:ext cx="5737270" cy="333746"/>
          </a:xfrm>
          <a:prstGeom prst="rect">
            <a:avLst/>
          </a:prstGeom>
        </p:spPr>
        <p:txBody>
          <a:bodyPr vert="horz" wrap="square" lIns="0" tIns="16574" rIns="0" bIns="0" rtlCol="0">
            <a:spAutoFit/>
          </a:bodyPr>
          <a:lstStyle/>
          <a:p>
            <a:pPr marL="17446" marR="6978">
              <a:spcBef>
                <a:spcPts val="131"/>
              </a:spcBef>
            </a:pPr>
            <a:r>
              <a:rPr sz="1030" spc="-14" dirty="0">
                <a:solidFill>
                  <a:srgbClr val="181717"/>
                </a:solidFill>
                <a:latin typeface="Arial"/>
                <a:cs typeface="Arial"/>
              </a:rPr>
              <a:t>Source: Suplee P.D., Bingham </a:t>
            </a:r>
            <a:r>
              <a:rPr sz="1030" spc="-7" dirty="0">
                <a:solidFill>
                  <a:srgbClr val="181717"/>
                </a:solidFill>
                <a:latin typeface="Arial"/>
                <a:cs typeface="Arial"/>
              </a:rPr>
              <a:t>D., &amp; </a:t>
            </a:r>
            <a:r>
              <a:rPr sz="1030" spc="-14" dirty="0">
                <a:solidFill>
                  <a:srgbClr val="181717"/>
                </a:solidFill>
                <a:latin typeface="Arial"/>
                <a:cs typeface="Arial"/>
              </a:rPr>
              <a:t>Kleppel </a:t>
            </a:r>
            <a:r>
              <a:rPr sz="1030" spc="-7" dirty="0">
                <a:solidFill>
                  <a:srgbClr val="181717"/>
                </a:solidFill>
                <a:latin typeface="Arial"/>
                <a:cs typeface="Arial"/>
              </a:rPr>
              <a:t>L </a:t>
            </a:r>
            <a:r>
              <a:rPr sz="1030" spc="-14" dirty="0">
                <a:solidFill>
                  <a:srgbClr val="181717"/>
                </a:solidFill>
                <a:latin typeface="Arial"/>
                <a:cs typeface="Arial"/>
              </a:rPr>
              <a:t>(2017). Nurses’ knowledge and </a:t>
            </a:r>
            <a:r>
              <a:rPr sz="1030" spc="-7" dirty="0">
                <a:solidFill>
                  <a:srgbClr val="181717"/>
                </a:solidFill>
                <a:latin typeface="Arial"/>
                <a:cs typeface="Arial"/>
              </a:rPr>
              <a:t>teaching of </a:t>
            </a:r>
            <a:r>
              <a:rPr sz="1030" spc="-14" dirty="0">
                <a:solidFill>
                  <a:srgbClr val="181717"/>
                </a:solidFill>
                <a:latin typeface="Arial"/>
                <a:cs typeface="Arial"/>
              </a:rPr>
              <a:t>possible  postpartum complications. </a:t>
            </a:r>
            <a:r>
              <a:rPr sz="1030" i="1" spc="-7" dirty="0">
                <a:solidFill>
                  <a:srgbClr val="181717"/>
                </a:solidFill>
                <a:latin typeface="Arial"/>
                <a:cs typeface="Arial"/>
              </a:rPr>
              <a:t>The American Journal of Maternal/Child Nursing</a:t>
            </a:r>
            <a:r>
              <a:rPr sz="1030" spc="-7" dirty="0">
                <a:solidFill>
                  <a:srgbClr val="181717"/>
                </a:solidFill>
                <a:latin typeface="Arial"/>
                <a:cs typeface="Arial"/>
              </a:rPr>
              <a:t>,</a:t>
            </a:r>
            <a:r>
              <a:rPr sz="1030" dirty="0">
                <a:solidFill>
                  <a:srgbClr val="181717"/>
                </a:solidFill>
                <a:latin typeface="Arial"/>
                <a:cs typeface="Arial"/>
              </a:rPr>
              <a:t> </a:t>
            </a:r>
            <a:r>
              <a:rPr sz="1030" spc="-14" dirty="0">
                <a:solidFill>
                  <a:srgbClr val="181717"/>
                </a:solidFill>
                <a:latin typeface="Arial"/>
                <a:cs typeface="Arial"/>
              </a:rPr>
              <a:t>42.</a:t>
            </a:r>
            <a:endParaRPr sz="103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52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/>
          <p:nvPr/>
        </p:nvSpPr>
        <p:spPr>
          <a:xfrm>
            <a:off x="259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" name="object 4"/>
          <p:cNvSpPr/>
          <p:nvPr/>
        </p:nvSpPr>
        <p:spPr>
          <a:xfrm>
            <a:off x="265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" name="object 5"/>
          <p:cNvSpPr/>
          <p:nvPr/>
        </p:nvSpPr>
        <p:spPr>
          <a:xfrm>
            <a:off x="273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" name="object 6"/>
          <p:cNvSpPr/>
          <p:nvPr/>
        </p:nvSpPr>
        <p:spPr>
          <a:xfrm>
            <a:off x="280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" name="object 7"/>
          <p:cNvSpPr/>
          <p:nvPr/>
        </p:nvSpPr>
        <p:spPr>
          <a:xfrm>
            <a:off x="287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" name="object 8"/>
          <p:cNvSpPr/>
          <p:nvPr/>
        </p:nvSpPr>
        <p:spPr>
          <a:xfrm>
            <a:off x="295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" name="object 9"/>
          <p:cNvSpPr/>
          <p:nvPr/>
        </p:nvSpPr>
        <p:spPr>
          <a:xfrm>
            <a:off x="302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" name="object 10"/>
          <p:cNvSpPr/>
          <p:nvPr/>
        </p:nvSpPr>
        <p:spPr>
          <a:xfrm>
            <a:off x="309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" name="object 11"/>
          <p:cNvSpPr/>
          <p:nvPr/>
        </p:nvSpPr>
        <p:spPr>
          <a:xfrm>
            <a:off x="3171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" name="object 12"/>
          <p:cNvSpPr/>
          <p:nvPr/>
        </p:nvSpPr>
        <p:spPr>
          <a:xfrm>
            <a:off x="323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" name="object 13"/>
          <p:cNvSpPr/>
          <p:nvPr/>
        </p:nvSpPr>
        <p:spPr>
          <a:xfrm>
            <a:off x="330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" name="object 14"/>
          <p:cNvSpPr/>
          <p:nvPr/>
        </p:nvSpPr>
        <p:spPr>
          <a:xfrm>
            <a:off x="338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" name="object 15"/>
          <p:cNvSpPr/>
          <p:nvPr/>
        </p:nvSpPr>
        <p:spPr>
          <a:xfrm>
            <a:off x="345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" name="object 16"/>
          <p:cNvSpPr/>
          <p:nvPr/>
        </p:nvSpPr>
        <p:spPr>
          <a:xfrm>
            <a:off x="352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" name="object 17"/>
          <p:cNvSpPr/>
          <p:nvPr/>
        </p:nvSpPr>
        <p:spPr>
          <a:xfrm>
            <a:off x="3600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" name="object 18"/>
          <p:cNvSpPr/>
          <p:nvPr/>
        </p:nvSpPr>
        <p:spPr>
          <a:xfrm>
            <a:off x="367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" name="object 19"/>
          <p:cNvSpPr/>
          <p:nvPr/>
        </p:nvSpPr>
        <p:spPr>
          <a:xfrm>
            <a:off x="374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" name="object 20"/>
          <p:cNvSpPr/>
          <p:nvPr/>
        </p:nvSpPr>
        <p:spPr>
          <a:xfrm>
            <a:off x="381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" name="object 21"/>
          <p:cNvSpPr/>
          <p:nvPr/>
        </p:nvSpPr>
        <p:spPr>
          <a:xfrm>
            <a:off x="388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" name="object 22"/>
          <p:cNvSpPr/>
          <p:nvPr/>
        </p:nvSpPr>
        <p:spPr>
          <a:xfrm>
            <a:off x="3956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" name="object 23"/>
          <p:cNvSpPr/>
          <p:nvPr/>
        </p:nvSpPr>
        <p:spPr>
          <a:xfrm>
            <a:off x="403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" name="object 24"/>
          <p:cNvSpPr/>
          <p:nvPr/>
        </p:nvSpPr>
        <p:spPr>
          <a:xfrm>
            <a:off x="410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" name="object 25"/>
          <p:cNvSpPr/>
          <p:nvPr/>
        </p:nvSpPr>
        <p:spPr>
          <a:xfrm>
            <a:off x="417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" name="object 26"/>
          <p:cNvSpPr/>
          <p:nvPr/>
        </p:nvSpPr>
        <p:spPr>
          <a:xfrm>
            <a:off x="4249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" name="object 27"/>
          <p:cNvSpPr/>
          <p:nvPr/>
        </p:nvSpPr>
        <p:spPr>
          <a:xfrm>
            <a:off x="432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" name="object 28"/>
          <p:cNvSpPr/>
          <p:nvPr/>
        </p:nvSpPr>
        <p:spPr>
          <a:xfrm>
            <a:off x="4386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" name="object 29"/>
          <p:cNvSpPr/>
          <p:nvPr/>
        </p:nvSpPr>
        <p:spPr>
          <a:xfrm>
            <a:off x="445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" name="object 30"/>
          <p:cNvSpPr/>
          <p:nvPr/>
        </p:nvSpPr>
        <p:spPr>
          <a:xfrm>
            <a:off x="453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" name="object 31"/>
          <p:cNvSpPr/>
          <p:nvPr/>
        </p:nvSpPr>
        <p:spPr>
          <a:xfrm>
            <a:off x="460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" name="object 32"/>
          <p:cNvSpPr/>
          <p:nvPr/>
        </p:nvSpPr>
        <p:spPr>
          <a:xfrm>
            <a:off x="4679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" name="object 33"/>
          <p:cNvSpPr/>
          <p:nvPr/>
        </p:nvSpPr>
        <p:spPr>
          <a:xfrm>
            <a:off x="475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" name="object 34"/>
          <p:cNvSpPr/>
          <p:nvPr/>
        </p:nvSpPr>
        <p:spPr>
          <a:xfrm>
            <a:off x="482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" name="object 35"/>
          <p:cNvSpPr/>
          <p:nvPr/>
        </p:nvSpPr>
        <p:spPr>
          <a:xfrm>
            <a:off x="489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" name="object 36"/>
          <p:cNvSpPr/>
          <p:nvPr/>
        </p:nvSpPr>
        <p:spPr>
          <a:xfrm>
            <a:off x="496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" name="object 37"/>
          <p:cNvSpPr/>
          <p:nvPr/>
        </p:nvSpPr>
        <p:spPr>
          <a:xfrm>
            <a:off x="5035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" name="object 38"/>
          <p:cNvSpPr/>
          <p:nvPr/>
        </p:nvSpPr>
        <p:spPr>
          <a:xfrm>
            <a:off x="510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" name="object 39"/>
          <p:cNvSpPr/>
          <p:nvPr/>
        </p:nvSpPr>
        <p:spPr>
          <a:xfrm>
            <a:off x="518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" name="object 40"/>
          <p:cNvSpPr/>
          <p:nvPr/>
        </p:nvSpPr>
        <p:spPr>
          <a:xfrm>
            <a:off x="525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" name="object 41"/>
          <p:cNvSpPr/>
          <p:nvPr/>
        </p:nvSpPr>
        <p:spPr>
          <a:xfrm>
            <a:off x="532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" name="object 42"/>
          <p:cNvSpPr/>
          <p:nvPr/>
        </p:nvSpPr>
        <p:spPr>
          <a:xfrm>
            <a:off x="540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" name="object 43"/>
          <p:cNvSpPr/>
          <p:nvPr/>
        </p:nvSpPr>
        <p:spPr>
          <a:xfrm>
            <a:off x="547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" name="object 44"/>
          <p:cNvSpPr/>
          <p:nvPr/>
        </p:nvSpPr>
        <p:spPr>
          <a:xfrm>
            <a:off x="553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" name="object 45"/>
          <p:cNvSpPr/>
          <p:nvPr/>
        </p:nvSpPr>
        <p:spPr>
          <a:xfrm>
            <a:off x="561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" name="object 46"/>
          <p:cNvSpPr/>
          <p:nvPr/>
        </p:nvSpPr>
        <p:spPr>
          <a:xfrm>
            <a:off x="568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" name="object 47"/>
          <p:cNvSpPr/>
          <p:nvPr/>
        </p:nvSpPr>
        <p:spPr>
          <a:xfrm>
            <a:off x="575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" name="object 48"/>
          <p:cNvSpPr/>
          <p:nvPr/>
        </p:nvSpPr>
        <p:spPr>
          <a:xfrm>
            <a:off x="583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" name="object 49"/>
          <p:cNvSpPr/>
          <p:nvPr/>
        </p:nvSpPr>
        <p:spPr>
          <a:xfrm>
            <a:off x="590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" name="object 50"/>
          <p:cNvSpPr/>
          <p:nvPr/>
        </p:nvSpPr>
        <p:spPr>
          <a:xfrm>
            <a:off x="5977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" name="object 51"/>
          <p:cNvSpPr/>
          <p:nvPr/>
        </p:nvSpPr>
        <p:spPr>
          <a:xfrm>
            <a:off x="6050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" name="object 52"/>
          <p:cNvSpPr/>
          <p:nvPr/>
        </p:nvSpPr>
        <p:spPr>
          <a:xfrm>
            <a:off x="611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" name="object 53"/>
          <p:cNvSpPr/>
          <p:nvPr/>
        </p:nvSpPr>
        <p:spPr>
          <a:xfrm>
            <a:off x="618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" name="object 54"/>
          <p:cNvSpPr/>
          <p:nvPr/>
        </p:nvSpPr>
        <p:spPr>
          <a:xfrm>
            <a:off x="625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" name="object 55"/>
          <p:cNvSpPr/>
          <p:nvPr/>
        </p:nvSpPr>
        <p:spPr>
          <a:xfrm>
            <a:off x="633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" name="object 56"/>
          <p:cNvSpPr/>
          <p:nvPr/>
        </p:nvSpPr>
        <p:spPr>
          <a:xfrm>
            <a:off x="640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" name="object 57"/>
          <p:cNvSpPr/>
          <p:nvPr/>
        </p:nvSpPr>
        <p:spPr>
          <a:xfrm>
            <a:off x="647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" name="object 58"/>
          <p:cNvSpPr/>
          <p:nvPr/>
        </p:nvSpPr>
        <p:spPr>
          <a:xfrm>
            <a:off x="6552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" name="object 59"/>
          <p:cNvSpPr/>
          <p:nvPr/>
        </p:nvSpPr>
        <p:spPr>
          <a:xfrm>
            <a:off x="662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" name="object 60"/>
          <p:cNvSpPr/>
          <p:nvPr/>
        </p:nvSpPr>
        <p:spPr>
          <a:xfrm>
            <a:off x="668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" name="object 61"/>
          <p:cNvSpPr/>
          <p:nvPr/>
        </p:nvSpPr>
        <p:spPr>
          <a:xfrm>
            <a:off x="6762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" name="object 62"/>
          <p:cNvSpPr/>
          <p:nvPr/>
        </p:nvSpPr>
        <p:spPr>
          <a:xfrm>
            <a:off x="6835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" name="object 63"/>
          <p:cNvSpPr/>
          <p:nvPr/>
        </p:nvSpPr>
        <p:spPr>
          <a:xfrm>
            <a:off x="690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" name="object 64"/>
          <p:cNvSpPr/>
          <p:nvPr/>
        </p:nvSpPr>
        <p:spPr>
          <a:xfrm>
            <a:off x="698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" name="object 65"/>
          <p:cNvSpPr/>
          <p:nvPr/>
        </p:nvSpPr>
        <p:spPr>
          <a:xfrm>
            <a:off x="7055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" name="object 66"/>
          <p:cNvSpPr/>
          <p:nvPr/>
        </p:nvSpPr>
        <p:spPr>
          <a:xfrm>
            <a:off x="7128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" name="object 67"/>
          <p:cNvSpPr/>
          <p:nvPr/>
        </p:nvSpPr>
        <p:spPr>
          <a:xfrm>
            <a:off x="720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" name="object 68"/>
          <p:cNvSpPr/>
          <p:nvPr/>
        </p:nvSpPr>
        <p:spPr>
          <a:xfrm>
            <a:off x="7264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" name="object 69"/>
          <p:cNvSpPr/>
          <p:nvPr/>
        </p:nvSpPr>
        <p:spPr>
          <a:xfrm>
            <a:off x="7338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" name="object 70"/>
          <p:cNvSpPr/>
          <p:nvPr/>
        </p:nvSpPr>
        <p:spPr>
          <a:xfrm>
            <a:off x="741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" name="object 71"/>
          <p:cNvSpPr/>
          <p:nvPr/>
        </p:nvSpPr>
        <p:spPr>
          <a:xfrm>
            <a:off x="748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" name="object 72"/>
          <p:cNvSpPr/>
          <p:nvPr/>
        </p:nvSpPr>
        <p:spPr>
          <a:xfrm>
            <a:off x="7557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" name="object 73"/>
          <p:cNvSpPr/>
          <p:nvPr/>
        </p:nvSpPr>
        <p:spPr>
          <a:xfrm>
            <a:off x="763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" name="object 74"/>
          <p:cNvSpPr/>
          <p:nvPr/>
        </p:nvSpPr>
        <p:spPr>
          <a:xfrm>
            <a:off x="770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" name="object 75"/>
          <p:cNvSpPr/>
          <p:nvPr/>
        </p:nvSpPr>
        <p:spPr>
          <a:xfrm>
            <a:off x="777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" name="object 76"/>
          <p:cNvSpPr/>
          <p:nvPr/>
        </p:nvSpPr>
        <p:spPr>
          <a:xfrm>
            <a:off x="78404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" name="object 77"/>
          <p:cNvSpPr/>
          <p:nvPr/>
        </p:nvSpPr>
        <p:spPr>
          <a:xfrm>
            <a:off x="7913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" name="object 78"/>
          <p:cNvSpPr/>
          <p:nvPr/>
        </p:nvSpPr>
        <p:spPr>
          <a:xfrm>
            <a:off x="798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" name="object 79"/>
          <p:cNvSpPr/>
          <p:nvPr/>
        </p:nvSpPr>
        <p:spPr>
          <a:xfrm>
            <a:off x="806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" name="object 80"/>
          <p:cNvSpPr/>
          <p:nvPr/>
        </p:nvSpPr>
        <p:spPr>
          <a:xfrm>
            <a:off x="813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" name="object 81"/>
          <p:cNvSpPr/>
          <p:nvPr/>
        </p:nvSpPr>
        <p:spPr>
          <a:xfrm>
            <a:off x="820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" name="object 82"/>
          <p:cNvSpPr/>
          <p:nvPr/>
        </p:nvSpPr>
        <p:spPr>
          <a:xfrm>
            <a:off x="828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" name="object 83"/>
          <p:cNvSpPr/>
          <p:nvPr/>
        </p:nvSpPr>
        <p:spPr>
          <a:xfrm>
            <a:off x="835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" name="object 84"/>
          <p:cNvSpPr/>
          <p:nvPr/>
        </p:nvSpPr>
        <p:spPr>
          <a:xfrm>
            <a:off x="841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" name="object 85"/>
          <p:cNvSpPr/>
          <p:nvPr/>
        </p:nvSpPr>
        <p:spPr>
          <a:xfrm>
            <a:off x="848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" name="object 86"/>
          <p:cNvSpPr/>
          <p:nvPr/>
        </p:nvSpPr>
        <p:spPr>
          <a:xfrm>
            <a:off x="856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" name="object 87"/>
          <p:cNvSpPr/>
          <p:nvPr/>
        </p:nvSpPr>
        <p:spPr>
          <a:xfrm>
            <a:off x="863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" name="object 88"/>
          <p:cNvSpPr/>
          <p:nvPr/>
        </p:nvSpPr>
        <p:spPr>
          <a:xfrm>
            <a:off x="870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" name="object 89"/>
          <p:cNvSpPr/>
          <p:nvPr/>
        </p:nvSpPr>
        <p:spPr>
          <a:xfrm>
            <a:off x="878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" name="object 90"/>
          <p:cNvSpPr/>
          <p:nvPr/>
        </p:nvSpPr>
        <p:spPr>
          <a:xfrm>
            <a:off x="885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" name="object 91"/>
          <p:cNvSpPr/>
          <p:nvPr/>
        </p:nvSpPr>
        <p:spPr>
          <a:xfrm>
            <a:off x="8929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" name="object 92"/>
          <p:cNvSpPr/>
          <p:nvPr/>
        </p:nvSpPr>
        <p:spPr>
          <a:xfrm>
            <a:off x="899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" name="object 93"/>
          <p:cNvSpPr/>
          <p:nvPr/>
        </p:nvSpPr>
        <p:spPr>
          <a:xfrm>
            <a:off x="906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" name="object 94"/>
          <p:cNvSpPr/>
          <p:nvPr/>
        </p:nvSpPr>
        <p:spPr>
          <a:xfrm>
            <a:off x="913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" name="object 95"/>
          <p:cNvSpPr/>
          <p:nvPr/>
        </p:nvSpPr>
        <p:spPr>
          <a:xfrm>
            <a:off x="921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" name="object 96"/>
          <p:cNvSpPr/>
          <p:nvPr/>
        </p:nvSpPr>
        <p:spPr>
          <a:xfrm>
            <a:off x="928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" name="object 97"/>
          <p:cNvSpPr/>
          <p:nvPr/>
        </p:nvSpPr>
        <p:spPr>
          <a:xfrm>
            <a:off x="935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" name="object 98"/>
          <p:cNvSpPr/>
          <p:nvPr/>
        </p:nvSpPr>
        <p:spPr>
          <a:xfrm>
            <a:off x="9431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" name="object 99"/>
          <p:cNvSpPr/>
          <p:nvPr/>
        </p:nvSpPr>
        <p:spPr>
          <a:xfrm>
            <a:off x="950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" name="object 100"/>
          <p:cNvSpPr/>
          <p:nvPr/>
        </p:nvSpPr>
        <p:spPr>
          <a:xfrm>
            <a:off x="956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" name="object 101"/>
          <p:cNvSpPr/>
          <p:nvPr/>
        </p:nvSpPr>
        <p:spPr>
          <a:xfrm>
            <a:off x="9640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" name="object 102"/>
          <p:cNvSpPr/>
          <p:nvPr/>
        </p:nvSpPr>
        <p:spPr>
          <a:xfrm>
            <a:off x="9714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" name="object 103"/>
          <p:cNvSpPr/>
          <p:nvPr/>
        </p:nvSpPr>
        <p:spPr>
          <a:xfrm>
            <a:off x="978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" name="object 104"/>
          <p:cNvSpPr/>
          <p:nvPr/>
        </p:nvSpPr>
        <p:spPr>
          <a:xfrm>
            <a:off x="986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" name="object 105"/>
          <p:cNvSpPr/>
          <p:nvPr/>
        </p:nvSpPr>
        <p:spPr>
          <a:xfrm>
            <a:off x="993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" name="object 106"/>
          <p:cNvSpPr/>
          <p:nvPr/>
        </p:nvSpPr>
        <p:spPr>
          <a:xfrm>
            <a:off x="10007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" name="object 107"/>
          <p:cNvSpPr/>
          <p:nvPr/>
        </p:nvSpPr>
        <p:spPr>
          <a:xfrm>
            <a:off x="1008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" name="object 108"/>
          <p:cNvSpPr/>
          <p:nvPr/>
        </p:nvSpPr>
        <p:spPr>
          <a:xfrm>
            <a:off x="10143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" name="object 109"/>
          <p:cNvSpPr/>
          <p:nvPr/>
        </p:nvSpPr>
        <p:spPr>
          <a:xfrm>
            <a:off x="10216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" name="object 110"/>
          <p:cNvSpPr/>
          <p:nvPr/>
        </p:nvSpPr>
        <p:spPr>
          <a:xfrm>
            <a:off x="1028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" name="object 111"/>
          <p:cNvSpPr/>
          <p:nvPr/>
        </p:nvSpPr>
        <p:spPr>
          <a:xfrm>
            <a:off x="1036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" name="object 112"/>
          <p:cNvSpPr/>
          <p:nvPr/>
        </p:nvSpPr>
        <p:spPr>
          <a:xfrm>
            <a:off x="10436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" name="object 113"/>
          <p:cNvSpPr/>
          <p:nvPr/>
        </p:nvSpPr>
        <p:spPr>
          <a:xfrm>
            <a:off x="10509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" name="object 114"/>
          <p:cNvSpPr/>
          <p:nvPr/>
        </p:nvSpPr>
        <p:spPr>
          <a:xfrm>
            <a:off x="1058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" name="object 115"/>
          <p:cNvSpPr/>
          <p:nvPr/>
        </p:nvSpPr>
        <p:spPr>
          <a:xfrm>
            <a:off x="1065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" name="object 116"/>
          <p:cNvSpPr/>
          <p:nvPr/>
        </p:nvSpPr>
        <p:spPr>
          <a:xfrm>
            <a:off x="107191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" name="object 117"/>
          <p:cNvSpPr/>
          <p:nvPr/>
        </p:nvSpPr>
        <p:spPr>
          <a:xfrm>
            <a:off x="10792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" name="object 118"/>
          <p:cNvSpPr/>
          <p:nvPr/>
        </p:nvSpPr>
        <p:spPr>
          <a:xfrm>
            <a:off x="1086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" name="object 119"/>
          <p:cNvSpPr/>
          <p:nvPr/>
        </p:nvSpPr>
        <p:spPr>
          <a:xfrm>
            <a:off x="1093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" name="object 120"/>
          <p:cNvSpPr/>
          <p:nvPr/>
        </p:nvSpPr>
        <p:spPr>
          <a:xfrm>
            <a:off x="1101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" name="object 121"/>
          <p:cNvSpPr/>
          <p:nvPr/>
        </p:nvSpPr>
        <p:spPr>
          <a:xfrm>
            <a:off x="1108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" name="object 122"/>
          <p:cNvSpPr/>
          <p:nvPr/>
        </p:nvSpPr>
        <p:spPr>
          <a:xfrm>
            <a:off x="1115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" name="object 123"/>
          <p:cNvSpPr/>
          <p:nvPr/>
        </p:nvSpPr>
        <p:spPr>
          <a:xfrm>
            <a:off x="1123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" name="object 124"/>
          <p:cNvSpPr/>
          <p:nvPr/>
        </p:nvSpPr>
        <p:spPr>
          <a:xfrm>
            <a:off x="1129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" name="object 125"/>
          <p:cNvSpPr/>
          <p:nvPr/>
        </p:nvSpPr>
        <p:spPr>
          <a:xfrm>
            <a:off x="1136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" name="object 126"/>
          <p:cNvSpPr/>
          <p:nvPr/>
        </p:nvSpPr>
        <p:spPr>
          <a:xfrm>
            <a:off x="1144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" name="object 127"/>
          <p:cNvSpPr/>
          <p:nvPr/>
        </p:nvSpPr>
        <p:spPr>
          <a:xfrm>
            <a:off x="1151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" name="object 128"/>
          <p:cNvSpPr/>
          <p:nvPr/>
        </p:nvSpPr>
        <p:spPr>
          <a:xfrm>
            <a:off x="1158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" name="object 129"/>
          <p:cNvSpPr/>
          <p:nvPr/>
        </p:nvSpPr>
        <p:spPr>
          <a:xfrm>
            <a:off x="1166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" name="object 130"/>
          <p:cNvSpPr/>
          <p:nvPr/>
        </p:nvSpPr>
        <p:spPr>
          <a:xfrm>
            <a:off x="1173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" name="object 131"/>
          <p:cNvSpPr/>
          <p:nvPr/>
        </p:nvSpPr>
        <p:spPr>
          <a:xfrm>
            <a:off x="11807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" name="object 132"/>
          <p:cNvSpPr/>
          <p:nvPr/>
        </p:nvSpPr>
        <p:spPr>
          <a:xfrm>
            <a:off x="1187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" name="object 133"/>
          <p:cNvSpPr/>
          <p:nvPr/>
        </p:nvSpPr>
        <p:spPr>
          <a:xfrm>
            <a:off x="1194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" name="object 134"/>
          <p:cNvSpPr/>
          <p:nvPr/>
        </p:nvSpPr>
        <p:spPr>
          <a:xfrm>
            <a:off x="1201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" name="object 135"/>
          <p:cNvSpPr/>
          <p:nvPr/>
        </p:nvSpPr>
        <p:spPr>
          <a:xfrm>
            <a:off x="1209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" name="object 136"/>
          <p:cNvSpPr/>
          <p:nvPr/>
        </p:nvSpPr>
        <p:spPr>
          <a:xfrm>
            <a:off x="1216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" name="object 137"/>
          <p:cNvSpPr/>
          <p:nvPr/>
        </p:nvSpPr>
        <p:spPr>
          <a:xfrm>
            <a:off x="12236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" name="object 138"/>
          <p:cNvSpPr/>
          <p:nvPr/>
        </p:nvSpPr>
        <p:spPr>
          <a:xfrm>
            <a:off x="1231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" name="object 139"/>
          <p:cNvSpPr/>
          <p:nvPr/>
        </p:nvSpPr>
        <p:spPr>
          <a:xfrm>
            <a:off x="1238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" name="object 140"/>
          <p:cNvSpPr/>
          <p:nvPr/>
        </p:nvSpPr>
        <p:spPr>
          <a:xfrm>
            <a:off x="1244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" name="object 141"/>
          <p:cNvSpPr/>
          <p:nvPr/>
        </p:nvSpPr>
        <p:spPr>
          <a:xfrm>
            <a:off x="1251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" name="object 142"/>
          <p:cNvSpPr/>
          <p:nvPr/>
        </p:nvSpPr>
        <p:spPr>
          <a:xfrm>
            <a:off x="12592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" name="object 143"/>
          <p:cNvSpPr/>
          <p:nvPr/>
        </p:nvSpPr>
        <p:spPr>
          <a:xfrm>
            <a:off x="1266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" name="object 144"/>
          <p:cNvSpPr/>
          <p:nvPr/>
        </p:nvSpPr>
        <p:spPr>
          <a:xfrm>
            <a:off x="1273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" name="object 145"/>
          <p:cNvSpPr/>
          <p:nvPr/>
        </p:nvSpPr>
        <p:spPr>
          <a:xfrm>
            <a:off x="1281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" name="object 146"/>
          <p:cNvSpPr/>
          <p:nvPr/>
        </p:nvSpPr>
        <p:spPr>
          <a:xfrm>
            <a:off x="12885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" name="object 147"/>
          <p:cNvSpPr/>
          <p:nvPr/>
        </p:nvSpPr>
        <p:spPr>
          <a:xfrm>
            <a:off x="1295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" name="object 148"/>
          <p:cNvSpPr/>
          <p:nvPr/>
        </p:nvSpPr>
        <p:spPr>
          <a:xfrm>
            <a:off x="13022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" name="object 149"/>
          <p:cNvSpPr/>
          <p:nvPr/>
        </p:nvSpPr>
        <p:spPr>
          <a:xfrm>
            <a:off x="1309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" name="object 150"/>
          <p:cNvSpPr/>
          <p:nvPr/>
        </p:nvSpPr>
        <p:spPr>
          <a:xfrm>
            <a:off x="1316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" name="object 151"/>
          <p:cNvSpPr/>
          <p:nvPr/>
        </p:nvSpPr>
        <p:spPr>
          <a:xfrm>
            <a:off x="1324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" name="object 152"/>
          <p:cNvSpPr/>
          <p:nvPr/>
        </p:nvSpPr>
        <p:spPr>
          <a:xfrm>
            <a:off x="13315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" name="object 153"/>
          <p:cNvSpPr/>
          <p:nvPr/>
        </p:nvSpPr>
        <p:spPr>
          <a:xfrm>
            <a:off x="1338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" name="object 154"/>
          <p:cNvSpPr/>
          <p:nvPr/>
        </p:nvSpPr>
        <p:spPr>
          <a:xfrm>
            <a:off x="1346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" name="object 155"/>
          <p:cNvSpPr/>
          <p:nvPr/>
        </p:nvSpPr>
        <p:spPr>
          <a:xfrm>
            <a:off x="1353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" name="object 156"/>
          <p:cNvSpPr/>
          <p:nvPr/>
        </p:nvSpPr>
        <p:spPr>
          <a:xfrm>
            <a:off x="1359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" name="object 157"/>
          <p:cNvSpPr/>
          <p:nvPr/>
        </p:nvSpPr>
        <p:spPr>
          <a:xfrm>
            <a:off x="13671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" name="object 158"/>
          <p:cNvSpPr/>
          <p:nvPr/>
        </p:nvSpPr>
        <p:spPr>
          <a:xfrm>
            <a:off x="1374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" name="object 159"/>
          <p:cNvSpPr/>
          <p:nvPr/>
        </p:nvSpPr>
        <p:spPr>
          <a:xfrm>
            <a:off x="13817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" name="object 160"/>
          <p:cNvSpPr/>
          <p:nvPr/>
        </p:nvSpPr>
        <p:spPr>
          <a:xfrm>
            <a:off x="1389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" name="object 161"/>
          <p:cNvSpPr/>
          <p:nvPr/>
        </p:nvSpPr>
        <p:spPr>
          <a:xfrm>
            <a:off x="1396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" name="object 162"/>
          <p:cNvSpPr/>
          <p:nvPr/>
        </p:nvSpPr>
        <p:spPr>
          <a:xfrm>
            <a:off x="1403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" name="object 163"/>
          <p:cNvSpPr/>
          <p:nvPr/>
        </p:nvSpPr>
        <p:spPr>
          <a:xfrm>
            <a:off x="1411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" name="object 164"/>
          <p:cNvSpPr/>
          <p:nvPr/>
        </p:nvSpPr>
        <p:spPr>
          <a:xfrm>
            <a:off x="1417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" name="object 165"/>
          <p:cNvSpPr/>
          <p:nvPr/>
        </p:nvSpPr>
        <p:spPr>
          <a:xfrm>
            <a:off x="1424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" name="object 166"/>
          <p:cNvSpPr/>
          <p:nvPr/>
        </p:nvSpPr>
        <p:spPr>
          <a:xfrm>
            <a:off x="1432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" name="object 167"/>
          <p:cNvSpPr/>
          <p:nvPr/>
        </p:nvSpPr>
        <p:spPr>
          <a:xfrm>
            <a:off x="1439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" name="object 168"/>
          <p:cNvSpPr/>
          <p:nvPr/>
        </p:nvSpPr>
        <p:spPr>
          <a:xfrm>
            <a:off x="1446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" name="object 169"/>
          <p:cNvSpPr/>
          <p:nvPr/>
        </p:nvSpPr>
        <p:spPr>
          <a:xfrm>
            <a:off x="1453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" name="object 170"/>
          <p:cNvSpPr/>
          <p:nvPr/>
        </p:nvSpPr>
        <p:spPr>
          <a:xfrm>
            <a:off x="1461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" name="object 171"/>
          <p:cNvSpPr/>
          <p:nvPr/>
        </p:nvSpPr>
        <p:spPr>
          <a:xfrm>
            <a:off x="14686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" name="object 172"/>
          <p:cNvSpPr/>
          <p:nvPr/>
        </p:nvSpPr>
        <p:spPr>
          <a:xfrm>
            <a:off x="1474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" name="object 173"/>
          <p:cNvSpPr/>
          <p:nvPr/>
        </p:nvSpPr>
        <p:spPr>
          <a:xfrm>
            <a:off x="1482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" name="object 174"/>
          <p:cNvSpPr/>
          <p:nvPr/>
        </p:nvSpPr>
        <p:spPr>
          <a:xfrm>
            <a:off x="1489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" name="object 175"/>
          <p:cNvSpPr/>
          <p:nvPr/>
        </p:nvSpPr>
        <p:spPr>
          <a:xfrm>
            <a:off x="1496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" name="object 176"/>
          <p:cNvSpPr/>
          <p:nvPr/>
        </p:nvSpPr>
        <p:spPr>
          <a:xfrm>
            <a:off x="1504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" name="object 177"/>
          <p:cNvSpPr/>
          <p:nvPr/>
        </p:nvSpPr>
        <p:spPr>
          <a:xfrm>
            <a:off x="1511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" name="object 178"/>
          <p:cNvSpPr/>
          <p:nvPr/>
        </p:nvSpPr>
        <p:spPr>
          <a:xfrm>
            <a:off x="1518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" name="object 179"/>
          <p:cNvSpPr/>
          <p:nvPr/>
        </p:nvSpPr>
        <p:spPr>
          <a:xfrm>
            <a:off x="1526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" name="object 180"/>
          <p:cNvSpPr/>
          <p:nvPr/>
        </p:nvSpPr>
        <p:spPr>
          <a:xfrm>
            <a:off x="1532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" name="object 181"/>
          <p:cNvSpPr/>
          <p:nvPr/>
        </p:nvSpPr>
        <p:spPr>
          <a:xfrm>
            <a:off x="1539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" name="object 182"/>
          <p:cNvSpPr/>
          <p:nvPr/>
        </p:nvSpPr>
        <p:spPr>
          <a:xfrm>
            <a:off x="15471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" name="object 183"/>
          <p:cNvSpPr/>
          <p:nvPr/>
        </p:nvSpPr>
        <p:spPr>
          <a:xfrm>
            <a:off x="1554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" name="object 184"/>
          <p:cNvSpPr/>
          <p:nvPr/>
        </p:nvSpPr>
        <p:spPr>
          <a:xfrm>
            <a:off x="1561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" name="object 185"/>
          <p:cNvSpPr/>
          <p:nvPr/>
        </p:nvSpPr>
        <p:spPr>
          <a:xfrm>
            <a:off x="1569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" name="object 186"/>
          <p:cNvSpPr/>
          <p:nvPr/>
        </p:nvSpPr>
        <p:spPr>
          <a:xfrm>
            <a:off x="15764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7" name="object 187"/>
          <p:cNvSpPr/>
          <p:nvPr/>
        </p:nvSpPr>
        <p:spPr>
          <a:xfrm>
            <a:off x="1583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8" name="object 188"/>
          <p:cNvSpPr/>
          <p:nvPr/>
        </p:nvSpPr>
        <p:spPr>
          <a:xfrm>
            <a:off x="15900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9" name="object 189"/>
          <p:cNvSpPr/>
          <p:nvPr/>
        </p:nvSpPr>
        <p:spPr>
          <a:xfrm>
            <a:off x="1597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0" name="object 190"/>
          <p:cNvSpPr/>
          <p:nvPr/>
        </p:nvSpPr>
        <p:spPr>
          <a:xfrm>
            <a:off x="1604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1" name="object 191"/>
          <p:cNvSpPr/>
          <p:nvPr/>
        </p:nvSpPr>
        <p:spPr>
          <a:xfrm>
            <a:off x="1612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2" name="object 192"/>
          <p:cNvSpPr/>
          <p:nvPr/>
        </p:nvSpPr>
        <p:spPr>
          <a:xfrm>
            <a:off x="16193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3" name="object 193"/>
          <p:cNvSpPr/>
          <p:nvPr/>
        </p:nvSpPr>
        <p:spPr>
          <a:xfrm>
            <a:off x="1626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4" name="object 194"/>
          <p:cNvSpPr/>
          <p:nvPr/>
        </p:nvSpPr>
        <p:spPr>
          <a:xfrm>
            <a:off x="1634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5" name="object 195"/>
          <p:cNvSpPr/>
          <p:nvPr/>
        </p:nvSpPr>
        <p:spPr>
          <a:xfrm>
            <a:off x="1641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6" name="object 196"/>
          <p:cNvSpPr/>
          <p:nvPr/>
        </p:nvSpPr>
        <p:spPr>
          <a:xfrm>
            <a:off x="1647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7" name="object 197"/>
          <p:cNvSpPr/>
          <p:nvPr/>
        </p:nvSpPr>
        <p:spPr>
          <a:xfrm>
            <a:off x="16549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8" name="object 198"/>
          <p:cNvSpPr/>
          <p:nvPr/>
        </p:nvSpPr>
        <p:spPr>
          <a:xfrm>
            <a:off x="1662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9" name="object 199"/>
          <p:cNvSpPr/>
          <p:nvPr/>
        </p:nvSpPr>
        <p:spPr>
          <a:xfrm>
            <a:off x="16696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0" name="object 200"/>
          <p:cNvSpPr/>
          <p:nvPr/>
        </p:nvSpPr>
        <p:spPr>
          <a:xfrm>
            <a:off x="16769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1" name="object 201"/>
          <p:cNvSpPr/>
          <p:nvPr/>
        </p:nvSpPr>
        <p:spPr>
          <a:xfrm>
            <a:off x="1684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2" name="object 202"/>
          <p:cNvSpPr/>
          <p:nvPr/>
        </p:nvSpPr>
        <p:spPr>
          <a:xfrm>
            <a:off x="1691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3" name="object 203"/>
          <p:cNvSpPr/>
          <p:nvPr/>
        </p:nvSpPr>
        <p:spPr>
          <a:xfrm>
            <a:off x="16989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4" name="object 204"/>
          <p:cNvSpPr/>
          <p:nvPr/>
        </p:nvSpPr>
        <p:spPr>
          <a:xfrm>
            <a:off x="1705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5" name="object 205"/>
          <p:cNvSpPr/>
          <p:nvPr/>
        </p:nvSpPr>
        <p:spPr>
          <a:xfrm>
            <a:off x="1712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6" name="object 206"/>
          <p:cNvSpPr/>
          <p:nvPr/>
        </p:nvSpPr>
        <p:spPr>
          <a:xfrm>
            <a:off x="1719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7" name="object 207"/>
          <p:cNvSpPr/>
          <p:nvPr/>
        </p:nvSpPr>
        <p:spPr>
          <a:xfrm>
            <a:off x="1727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8" name="object 208"/>
          <p:cNvSpPr/>
          <p:nvPr/>
        </p:nvSpPr>
        <p:spPr>
          <a:xfrm>
            <a:off x="1734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9" name="object 209"/>
          <p:cNvSpPr/>
          <p:nvPr/>
        </p:nvSpPr>
        <p:spPr>
          <a:xfrm>
            <a:off x="1741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0" name="object 210"/>
          <p:cNvSpPr/>
          <p:nvPr/>
        </p:nvSpPr>
        <p:spPr>
          <a:xfrm>
            <a:off x="1749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1" name="object 211"/>
          <p:cNvSpPr/>
          <p:nvPr/>
        </p:nvSpPr>
        <p:spPr>
          <a:xfrm>
            <a:off x="17565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2" name="object 212"/>
          <p:cNvSpPr/>
          <p:nvPr/>
        </p:nvSpPr>
        <p:spPr>
          <a:xfrm>
            <a:off x="1762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3" name="object 213"/>
          <p:cNvSpPr/>
          <p:nvPr/>
        </p:nvSpPr>
        <p:spPr>
          <a:xfrm>
            <a:off x="1770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4" name="object 214"/>
          <p:cNvSpPr/>
          <p:nvPr/>
        </p:nvSpPr>
        <p:spPr>
          <a:xfrm>
            <a:off x="17774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5" name="object 215"/>
          <p:cNvSpPr/>
          <p:nvPr/>
        </p:nvSpPr>
        <p:spPr>
          <a:xfrm>
            <a:off x="17847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6" name="object 216"/>
          <p:cNvSpPr/>
          <p:nvPr/>
        </p:nvSpPr>
        <p:spPr>
          <a:xfrm>
            <a:off x="1792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7" name="object 217"/>
          <p:cNvSpPr/>
          <p:nvPr/>
        </p:nvSpPr>
        <p:spPr>
          <a:xfrm>
            <a:off x="1799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8" name="object 218"/>
          <p:cNvSpPr/>
          <p:nvPr/>
        </p:nvSpPr>
        <p:spPr>
          <a:xfrm>
            <a:off x="1806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9" name="object 219"/>
          <p:cNvSpPr/>
          <p:nvPr/>
        </p:nvSpPr>
        <p:spPr>
          <a:xfrm>
            <a:off x="1814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0" name="object 220"/>
          <p:cNvSpPr/>
          <p:nvPr/>
        </p:nvSpPr>
        <p:spPr>
          <a:xfrm>
            <a:off x="1820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1" name="object 221"/>
          <p:cNvSpPr/>
          <p:nvPr/>
        </p:nvSpPr>
        <p:spPr>
          <a:xfrm>
            <a:off x="1827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2" name="object 222"/>
          <p:cNvSpPr/>
          <p:nvPr/>
        </p:nvSpPr>
        <p:spPr>
          <a:xfrm>
            <a:off x="18350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3" name="object 223"/>
          <p:cNvSpPr/>
          <p:nvPr/>
        </p:nvSpPr>
        <p:spPr>
          <a:xfrm>
            <a:off x="1842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4" name="object 224"/>
          <p:cNvSpPr/>
          <p:nvPr/>
        </p:nvSpPr>
        <p:spPr>
          <a:xfrm>
            <a:off x="1849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5" name="object 225"/>
          <p:cNvSpPr/>
          <p:nvPr/>
        </p:nvSpPr>
        <p:spPr>
          <a:xfrm>
            <a:off x="1857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6" name="object 226"/>
          <p:cNvSpPr/>
          <p:nvPr/>
        </p:nvSpPr>
        <p:spPr>
          <a:xfrm>
            <a:off x="18643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7" name="object 227"/>
          <p:cNvSpPr/>
          <p:nvPr/>
        </p:nvSpPr>
        <p:spPr>
          <a:xfrm>
            <a:off x="1871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8" name="object 228"/>
          <p:cNvSpPr/>
          <p:nvPr/>
        </p:nvSpPr>
        <p:spPr>
          <a:xfrm>
            <a:off x="18779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9" name="object 229"/>
          <p:cNvSpPr/>
          <p:nvPr/>
        </p:nvSpPr>
        <p:spPr>
          <a:xfrm>
            <a:off x="1885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0" name="object 230"/>
          <p:cNvSpPr/>
          <p:nvPr/>
        </p:nvSpPr>
        <p:spPr>
          <a:xfrm>
            <a:off x="1892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1" name="object 231"/>
          <p:cNvSpPr/>
          <p:nvPr/>
        </p:nvSpPr>
        <p:spPr>
          <a:xfrm>
            <a:off x="1899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2" name="object 232"/>
          <p:cNvSpPr/>
          <p:nvPr/>
        </p:nvSpPr>
        <p:spPr>
          <a:xfrm>
            <a:off x="19072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3" name="object 233"/>
          <p:cNvSpPr/>
          <p:nvPr/>
        </p:nvSpPr>
        <p:spPr>
          <a:xfrm>
            <a:off x="1914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4" name="object 234"/>
          <p:cNvSpPr/>
          <p:nvPr/>
        </p:nvSpPr>
        <p:spPr>
          <a:xfrm>
            <a:off x="1921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5" name="object 235"/>
          <p:cNvSpPr/>
          <p:nvPr/>
        </p:nvSpPr>
        <p:spPr>
          <a:xfrm>
            <a:off x="1929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6" name="object 236"/>
          <p:cNvSpPr/>
          <p:nvPr/>
        </p:nvSpPr>
        <p:spPr>
          <a:xfrm>
            <a:off x="1935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7" name="object 237"/>
          <p:cNvSpPr/>
          <p:nvPr/>
        </p:nvSpPr>
        <p:spPr>
          <a:xfrm>
            <a:off x="19428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8" name="object 238"/>
          <p:cNvSpPr/>
          <p:nvPr/>
        </p:nvSpPr>
        <p:spPr>
          <a:xfrm>
            <a:off x="1950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9" name="object 239"/>
          <p:cNvSpPr/>
          <p:nvPr/>
        </p:nvSpPr>
        <p:spPr>
          <a:xfrm>
            <a:off x="19574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0" name="object 240"/>
          <p:cNvSpPr/>
          <p:nvPr/>
        </p:nvSpPr>
        <p:spPr>
          <a:xfrm>
            <a:off x="1964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1" name="object 241"/>
          <p:cNvSpPr/>
          <p:nvPr/>
        </p:nvSpPr>
        <p:spPr>
          <a:xfrm>
            <a:off x="1972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2" name="object 242"/>
          <p:cNvSpPr/>
          <p:nvPr/>
        </p:nvSpPr>
        <p:spPr>
          <a:xfrm>
            <a:off x="1979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3" name="object 243"/>
          <p:cNvSpPr/>
          <p:nvPr/>
        </p:nvSpPr>
        <p:spPr>
          <a:xfrm>
            <a:off x="1986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4" name="object 244"/>
          <p:cNvSpPr/>
          <p:nvPr/>
        </p:nvSpPr>
        <p:spPr>
          <a:xfrm>
            <a:off x="1993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5" name="object 245"/>
          <p:cNvSpPr/>
          <p:nvPr/>
        </p:nvSpPr>
        <p:spPr>
          <a:xfrm>
            <a:off x="2000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6" name="object 246"/>
          <p:cNvSpPr/>
          <p:nvPr/>
        </p:nvSpPr>
        <p:spPr>
          <a:xfrm>
            <a:off x="2007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7" name="object 247"/>
          <p:cNvSpPr/>
          <p:nvPr/>
        </p:nvSpPr>
        <p:spPr>
          <a:xfrm>
            <a:off x="2015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8" name="object 248"/>
          <p:cNvSpPr/>
          <p:nvPr/>
        </p:nvSpPr>
        <p:spPr>
          <a:xfrm>
            <a:off x="2022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9" name="object 249"/>
          <p:cNvSpPr/>
          <p:nvPr/>
        </p:nvSpPr>
        <p:spPr>
          <a:xfrm>
            <a:off x="2029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0" name="object 250"/>
          <p:cNvSpPr/>
          <p:nvPr/>
        </p:nvSpPr>
        <p:spPr>
          <a:xfrm>
            <a:off x="2037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1" name="object 251"/>
          <p:cNvSpPr/>
          <p:nvPr/>
        </p:nvSpPr>
        <p:spPr>
          <a:xfrm>
            <a:off x="20443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2" name="object 252"/>
          <p:cNvSpPr/>
          <p:nvPr/>
        </p:nvSpPr>
        <p:spPr>
          <a:xfrm>
            <a:off x="2050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3" name="object 253"/>
          <p:cNvSpPr/>
          <p:nvPr/>
        </p:nvSpPr>
        <p:spPr>
          <a:xfrm>
            <a:off x="2057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4" name="object 254"/>
          <p:cNvSpPr/>
          <p:nvPr/>
        </p:nvSpPr>
        <p:spPr>
          <a:xfrm>
            <a:off x="2065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5" name="object 255"/>
          <p:cNvSpPr/>
          <p:nvPr/>
        </p:nvSpPr>
        <p:spPr>
          <a:xfrm>
            <a:off x="2072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6" name="object 256"/>
          <p:cNvSpPr/>
          <p:nvPr/>
        </p:nvSpPr>
        <p:spPr>
          <a:xfrm>
            <a:off x="2079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7" name="object 257"/>
          <p:cNvSpPr/>
          <p:nvPr/>
        </p:nvSpPr>
        <p:spPr>
          <a:xfrm>
            <a:off x="20872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8" name="object 258"/>
          <p:cNvSpPr/>
          <p:nvPr/>
        </p:nvSpPr>
        <p:spPr>
          <a:xfrm>
            <a:off x="2094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9" name="object 259"/>
          <p:cNvSpPr/>
          <p:nvPr/>
        </p:nvSpPr>
        <p:spPr>
          <a:xfrm>
            <a:off x="2101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0" name="object 260"/>
          <p:cNvSpPr/>
          <p:nvPr/>
        </p:nvSpPr>
        <p:spPr>
          <a:xfrm>
            <a:off x="2108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1" name="object 261"/>
          <p:cNvSpPr/>
          <p:nvPr/>
        </p:nvSpPr>
        <p:spPr>
          <a:xfrm>
            <a:off x="2115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2" name="object 262"/>
          <p:cNvSpPr/>
          <p:nvPr/>
        </p:nvSpPr>
        <p:spPr>
          <a:xfrm>
            <a:off x="21228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3" name="object 263"/>
          <p:cNvSpPr/>
          <p:nvPr/>
        </p:nvSpPr>
        <p:spPr>
          <a:xfrm>
            <a:off x="2130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4" name="object 264"/>
          <p:cNvSpPr/>
          <p:nvPr/>
        </p:nvSpPr>
        <p:spPr>
          <a:xfrm>
            <a:off x="2137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5" name="object 265"/>
          <p:cNvSpPr/>
          <p:nvPr/>
        </p:nvSpPr>
        <p:spPr>
          <a:xfrm>
            <a:off x="2144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6" name="object 266"/>
          <p:cNvSpPr/>
          <p:nvPr/>
        </p:nvSpPr>
        <p:spPr>
          <a:xfrm>
            <a:off x="21521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7" name="object 267"/>
          <p:cNvSpPr/>
          <p:nvPr/>
        </p:nvSpPr>
        <p:spPr>
          <a:xfrm>
            <a:off x="2159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8" name="object 268"/>
          <p:cNvSpPr/>
          <p:nvPr/>
        </p:nvSpPr>
        <p:spPr>
          <a:xfrm>
            <a:off x="21658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9" name="object 269"/>
          <p:cNvSpPr/>
          <p:nvPr/>
        </p:nvSpPr>
        <p:spPr>
          <a:xfrm>
            <a:off x="2173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0" name="object 270"/>
          <p:cNvSpPr/>
          <p:nvPr/>
        </p:nvSpPr>
        <p:spPr>
          <a:xfrm>
            <a:off x="2180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1" name="object 271"/>
          <p:cNvSpPr/>
          <p:nvPr/>
        </p:nvSpPr>
        <p:spPr>
          <a:xfrm>
            <a:off x="2187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2" name="object 272"/>
          <p:cNvSpPr/>
          <p:nvPr/>
        </p:nvSpPr>
        <p:spPr>
          <a:xfrm>
            <a:off x="21951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3" name="object 273"/>
          <p:cNvSpPr/>
          <p:nvPr/>
        </p:nvSpPr>
        <p:spPr>
          <a:xfrm>
            <a:off x="2202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4" name="object 274"/>
          <p:cNvSpPr/>
          <p:nvPr/>
        </p:nvSpPr>
        <p:spPr>
          <a:xfrm>
            <a:off x="2209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5" name="object 275"/>
          <p:cNvSpPr/>
          <p:nvPr/>
        </p:nvSpPr>
        <p:spPr>
          <a:xfrm>
            <a:off x="2217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6" name="object 276"/>
          <p:cNvSpPr/>
          <p:nvPr/>
        </p:nvSpPr>
        <p:spPr>
          <a:xfrm>
            <a:off x="2223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7" name="object 277"/>
          <p:cNvSpPr/>
          <p:nvPr/>
        </p:nvSpPr>
        <p:spPr>
          <a:xfrm>
            <a:off x="22307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8" name="object 278"/>
          <p:cNvSpPr/>
          <p:nvPr/>
        </p:nvSpPr>
        <p:spPr>
          <a:xfrm>
            <a:off x="2238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9" name="object 279"/>
          <p:cNvSpPr/>
          <p:nvPr/>
        </p:nvSpPr>
        <p:spPr>
          <a:xfrm>
            <a:off x="22453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0" name="object 280"/>
          <p:cNvSpPr/>
          <p:nvPr/>
        </p:nvSpPr>
        <p:spPr>
          <a:xfrm>
            <a:off x="2252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1" name="object 281"/>
          <p:cNvSpPr/>
          <p:nvPr/>
        </p:nvSpPr>
        <p:spPr>
          <a:xfrm>
            <a:off x="2260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2" name="object 282"/>
          <p:cNvSpPr/>
          <p:nvPr/>
        </p:nvSpPr>
        <p:spPr>
          <a:xfrm>
            <a:off x="2267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3" name="object 283"/>
          <p:cNvSpPr/>
          <p:nvPr/>
        </p:nvSpPr>
        <p:spPr>
          <a:xfrm>
            <a:off x="2274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4" name="object 284"/>
          <p:cNvSpPr/>
          <p:nvPr/>
        </p:nvSpPr>
        <p:spPr>
          <a:xfrm>
            <a:off x="2280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5" name="object 285"/>
          <p:cNvSpPr/>
          <p:nvPr/>
        </p:nvSpPr>
        <p:spPr>
          <a:xfrm>
            <a:off x="2288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6" name="object 286"/>
          <p:cNvSpPr/>
          <p:nvPr/>
        </p:nvSpPr>
        <p:spPr>
          <a:xfrm>
            <a:off x="2295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7" name="object 287"/>
          <p:cNvSpPr/>
          <p:nvPr/>
        </p:nvSpPr>
        <p:spPr>
          <a:xfrm>
            <a:off x="2302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8" name="object 288"/>
          <p:cNvSpPr/>
          <p:nvPr/>
        </p:nvSpPr>
        <p:spPr>
          <a:xfrm>
            <a:off x="2310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9" name="object 289"/>
          <p:cNvSpPr/>
          <p:nvPr/>
        </p:nvSpPr>
        <p:spPr>
          <a:xfrm>
            <a:off x="2317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0" name="object 290"/>
          <p:cNvSpPr/>
          <p:nvPr/>
        </p:nvSpPr>
        <p:spPr>
          <a:xfrm>
            <a:off x="23249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1" name="object 291"/>
          <p:cNvSpPr/>
          <p:nvPr/>
        </p:nvSpPr>
        <p:spPr>
          <a:xfrm>
            <a:off x="2332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2" name="object 292"/>
          <p:cNvSpPr/>
          <p:nvPr/>
        </p:nvSpPr>
        <p:spPr>
          <a:xfrm>
            <a:off x="2338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3" name="object 293"/>
          <p:cNvSpPr/>
          <p:nvPr/>
        </p:nvSpPr>
        <p:spPr>
          <a:xfrm>
            <a:off x="2345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4" name="object 294"/>
          <p:cNvSpPr/>
          <p:nvPr/>
        </p:nvSpPr>
        <p:spPr>
          <a:xfrm>
            <a:off x="2353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5" name="object 295"/>
          <p:cNvSpPr/>
          <p:nvPr/>
        </p:nvSpPr>
        <p:spPr>
          <a:xfrm>
            <a:off x="2360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6" name="object 296"/>
          <p:cNvSpPr/>
          <p:nvPr/>
        </p:nvSpPr>
        <p:spPr>
          <a:xfrm>
            <a:off x="2367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7" name="object 297"/>
          <p:cNvSpPr/>
          <p:nvPr/>
        </p:nvSpPr>
        <p:spPr>
          <a:xfrm>
            <a:off x="2375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8" name="object 298"/>
          <p:cNvSpPr/>
          <p:nvPr/>
        </p:nvSpPr>
        <p:spPr>
          <a:xfrm>
            <a:off x="2382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9" name="object 299"/>
          <p:cNvSpPr/>
          <p:nvPr/>
        </p:nvSpPr>
        <p:spPr>
          <a:xfrm>
            <a:off x="2389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0" name="object 300"/>
          <p:cNvSpPr/>
          <p:nvPr/>
        </p:nvSpPr>
        <p:spPr>
          <a:xfrm>
            <a:off x="2396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1" name="object 301"/>
          <p:cNvSpPr/>
          <p:nvPr/>
        </p:nvSpPr>
        <p:spPr>
          <a:xfrm>
            <a:off x="24034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2" name="object 302"/>
          <p:cNvSpPr/>
          <p:nvPr/>
        </p:nvSpPr>
        <p:spPr>
          <a:xfrm>
            <a:off x="2410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3" name="object 303"/>
          <p:cNvSpPr/>
          <p:nvPr/>
        </p:nvSpPr>
        <p:spPr>
          <a:xfrm>
            <a:off x="2418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4" name="object 304"/>
          <p:cNvSpPr/>
          <p:nvPr/>
        </p:nvSpPr>
        <p:spPr>
          <a:xfrm>
            <a:off x="2425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5" name="object 305"/>
          <p:cNvSpPr/>
          <p:nvPr/>
        </p:nvSpPr>
        <p:spPr>
          <a:xfrm>
            <a:off x="2432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6" name="object 306"/>
          <p:cNvSpPr/>
          <p:nvPr/>
        </p:nvSpPr>
        <p:spPr>
          <a:xfrm>
            <a:off x="24400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7" name="object 307"/>
          <p:cNvSpPr/>
          <p:nvPr/>
        </p:nvSpPr>
        <p:spPr>
          <a:xfrm>
            <a:off x="2447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8" name="object 308"/>
          <p:cNvSpPr/>
          <p:nvPr/>
        </p:nvSpPr>
        <p:spPr>
          <a:xfrm>
            <a:off x="24536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9" name="object 309"/>
          <p:cNvSpPr/>
          <p:nvPr/>
        </p:nvSpPr>
        <p:spPr>
          <a:xfrm>
            <a:off x="2461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0" name="object 310"/>
          <p:cNvSpPr/>
          <p:nvPr/>
        </p:nvSpPr>
        <p:spPr>
          <a:xfrm>
            <a:off x="2468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1" name="object 311"/>
          <p:cNvSpPr/>
          <p:nvPr/>
        </p:nvSpPr>
        <p:spPr>
          <a:xfrm>
            <a:off x="2475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2" name="object 312"/>
          <p:cNvSpPr/>
          <p:nvPr/>
        </p:nvSpPr>
        <p:spPr>
          <a:xfrm>
            <a:off x="2482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3" name="object 313"/>
          <p:cNvSpPr/>
          <p:nvPr/>
        </p:nvSpPr>
        <p:spPr>
          <a:xfrm>
            <a:off x="2490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4" name="object 314"/>
          <p:cNvSpPr/>
          <p:nvPr/>
        </p:nvSpPr>
        <p:spPr>
          <a:xfrm>
            <a:off x="2497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5" name="object 315"/>
          <p:cNvSpPr/>
          <p:nvPr/>
        </p:nvSpPr>
        <p:spPr>
          <a:xfrm>
            <a:off x="2504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6" name="object 316"/>
          <p:cNvSpPr/>
          <p:nvPr/>
        </p:nvSpPr>
        <p:spPr>
          <a:xfrm>
            <a:off x="2511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7" name="object 317"/>
          <p:cNvSpPr/>
          <p:nvPr/>
        </p:nvSpPr>
        <p:spPr>
          <a:xfrm>
            <a:off x="25185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8" name="object 318"/>
          <p:cNvSpPr/>
          <p:nvPr/>
        </p:nvSpPr>
        <p:spPr>
          <a:xfrm>
            <a:off x="2525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9" name="object 319"/>
          <p:cNvSpPr/>
          <p:nvPr/>
        </p:nvSpPr>
        <p:spPr>
          <a:xfrm>
            <a:off x="25332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0" name="object 320"/>
          <p:cNvSpPr/>
          <p:nvPr/>
        </p:nvSpPr>
        <p:spPr>
          <a:xfrm>
            <a:off x="2540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1" name="object 321"/>
          <p:cNvSpPr/>
          <p:nvPr/>
        </p:nvSpPr>
        <p:spPr>
          <a:xfrm>
            <a:off x="2547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2" name="object 322"/>
          <p:cNvSpPr/>
          <p:nvPr/>
        </p:nvSpPr>
        <p:spPr>
          <a:xfrm>
            <a:off x="2555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3" name="object 323"/>
          <p:cNvSpPr/>
          <p:nvPr/>
        </p:nvSpPr>
        <p:spPr>
          <a:xfrm>
            <a:off x="2562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4" name="object 324"/>
          <p:cNvSpPr/>
          <p:nvPr/>
        </p:nvSpPr>
        <p:spPr>
          <a:xfrm>
            <a:off x="2568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5" name="object 325"/>
          <p:cNvSpPr/>
          <p:nvPr/>
        </p:nvSpPr>
        <p:spPr>
          <a:xfrm>
            <a:off x="2576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6" name="object 326"/>
          <p:cNvSpPr/>
          <p:nvPr/>
        </p:nvSpPr>
        <p:spPr>
          <a:xfrm>
            <a:off x="2583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7" name="object 327"/>
          <p:cNvSpPr/>
          <p:nvPr/>
        </p:nvSpPr>
        <p:spPr>
          <a:xfrm>
            <a:off x="2590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8" name="object 328"/>
          <p:cNvSpPr/>
          <p:nvPr/>
        </p:nvSpPr>
        <p:spPr>
          <a:xfrm>
            <a:off x="2598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9" name="object 329"/>
          <p:cNvSpPr/>
          <p:nvPr/>
        </p:nvSpPr>
        <p:spPr>
          <a:xfrm>
            <a:off x="2605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0" name="object 330"/>
          <p:cNvSpPr/>
          <p:nvPr/>
        </p:nvSpPr>
        <p:spPr>
          <a:xfrm>
            <a:off x="2612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1" name="object 331"/>
          <p:cNvSpPr/>
          <p:nvPr/>
        </p:nvSpPr>
        <p:spPr>
          <a:xfrm>
            <a:off x="2620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2" name="object 332"/>
          <p:cNvSpPr/>
          <p:nvPr/>
        </p:nvSpPr>
        <p:spPr>
          <a:xfrm>
            <a:off x="2626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3" name="object 333"/>
          <p:cNvSpPr/>
          <p:nvPr/>
        </p:nvSpPr>
        <p:spPr>
          <a:xfrm>
            <a:off x="2633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4" name="object 334"/>
          <p:cNvSpPr/>
          <p:nvPr/>
        </p:nvSpPr>
        <p:spPr>
          <a:xfrm>
            <a:off x="2641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5" name="object 335"/>
          <p:cNvSpPr/>
          <p:nvPr/>
        </p:nvSpPr>
        <p:spPr>
          <a:xfrm>
            <a:off x="26483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6" name="object 336"/>
          <p:cNvSpPr/>
          <p:nvPr/>
        </p:nvSpPr>
        <p:spPr>
          <a:xfrm>
            <a:off x="2655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7" name="object 337"/>
          <p:cNvSpPr/>
          <p:nvPr/>
        </p:nvSpPr>
        <p:spPr>
          <a:xfrm>
            <a:off x="2663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8" name="object 338"/>
          <p:cNvSpPr/>
          <p:nvPr/>
        </p:nvSpPr>
        <p:spPr>
          <a:xfrm>
            <a:off x="2670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9" name="object 339"/>
          <p:cNvSpPr/>
          <p:nvPr/>
        </p:nvSpPr>
        <p:spPr>
          <a:xfrm>
            <a:off x="2677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0" name="object 340"/>
          <p:cNvSpPr/>
          <p:nvPr/>
        </p:nvSpPr>
        <p:spPr>
          <a:xfrm>
            <a:off x="2683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1" name="object 341"/>
          <p:cNvSpPr/>
          <p:nvPr/>
        </p:nvSpPr>
        <p:spPr>
          <a:xfrm>
            <a:off x="26912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2" name="object 342"/>
          <p:cNvSpPr/>
          <p:nvPr/>
        </p:nvSpPr>
        <p:spPr>
          <a:xfrm>
            <a:off x="2698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3" name="object 343"/>
          <p:cNvSpPr/>
          <p:nvPr/>
        </p:nvSpPr>
        <p:spPr>
          <a:xfrm>
            <a:off x="2705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4" name="object 344"/>
          <p:cNvSpPr/>
          <p:nvPr/>
        </p:nvSpPr>
        <p:spPr>
          <a:xfrm>
            <a:off x="2713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5" name="object 345"/>
          <p:cNvSpPr/>
          <p:nvPr/>
        </p:nvSpPr>
        <p:spPr>
          <a:xfrm>
            <a:off x="2720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6" name="object 346"/>
          <p:cNvSpPr/>
          <p:nvPr/>
        </p:nvSpPr>
        <p:spPr>
          <a:xfrm>
            <a:off x="27279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7" name="object 347"/>
          <p:cNvSpPr/>
          <p:nvPr/>
        </p:nvSpPr>
        <p:spPr>
          <a:xfrm>
            <a:off x="2735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8" name="object 348"/>
          <p:cNvSpPr/>
          <p:nvPr/>
        </p:nvSpPr>
        <p:spPr>
          <a:xfrm>
            <a:off x="27415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9" name="object 349"/>
          <p:cNvSpPr/>
          <p:nvPr/>
        </p:nvSpPr>
        <p:spPr>
          <a:xfrm>
            <a:off x="2748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0" name="object 350"/>
          <p:cNvSpPr/>
          <p:nvPr/>
        </p:nvSpPr>
        <p:spPr>
          <a:xfrm>
            <a:off x="2756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1" name="object 351"/>
          <p:cNvSpPr/>
          <p:nvPr/>
        </p:nvSpPr>
        <p:spPr>
          <a:xfrm>
            <a:off x="2763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2" name="object 352"/>
          <p:cNvSpPr/>
          <p:nvPr/>
        </p:nvSpPr>
        <p:spPr>
          <a:xfrm>
            <a:off x="2770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3" name="object 353"/>
          <p:cNvSpPr/>
          <p:nvPr/>
        </p:nvSpPr>
        <p:spPr>
          <a:xfrm>
            <a:off x="27781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4" name="object 354"/>
          <p:cNvSpPr/>
          <p:nvPr/>
        </p:nvSpPr>
        <p:spPr>
          <a:xfrm>
            <a:off x="2785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5" name="object 355"/>
          <p:cNvSpPr/>
          <p:nvPr/>
        </p:nvSpPr>
        <p:spPr>
          <a:xfrm>
            <a:off x="2792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6" name="object 356"/>
          <p:cNvSpPr/>
          <p:nvPr/>
        </p:nvSpPr>
        <p:spPr>
          <a:xfrm>
            <a:off x="2799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7" name="object 357"/>
          <p:cNvSpPr/>
          <p:nvPr/>
        </p:nvSpPr>
        <p:spPr>
          <a:xfrm>
            <a:off x="28064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8" name="object 358"/>
          <p:cNvSpPr/>
          <p:nvPr/>
        </p:nvSpPr>
        <p:spPr>
          <a:xfrm>
            <a:off x="2813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9" name="object 359"/>
          <p:cNvSpPr/>
          <p:nvPr/>
        </p:nvSpPr>
        <p:spPr>
          <a:xfrm>
            <a:off x="28210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0" name="object 360"/>
          <p:cNvSpPr/>
          <p:nvPr/>
        </p:nvSpPr>
        <p:spPr>
          <a:xfrm>
            <a:off x="2828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1" name="object 361"/>
          <p:cNvSpPr/>
          <p:nvPr/>
        </p:nvSpPr>
        <p:spPr>
          <a:xfrm>
            <a:off x="2835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2" name="object 362"/>
          <p:cNvSpPr/>
          <p:nvPr/>
        </p:nvSpPr>
        <p:spPr>
          <a:xfrm>
            <a:off x="2843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3" name="object 363"/>
          <p:cNvSpPr/>
          <p:nvPr/>
        </p:nvSpPr>
        <p:spPr>
          <a:xfrm>
            <a:off x="2850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4" name="object 364"/>
          <p:cNvSpPr/>
          <p:nvPr/>
        </p:nvSpPr>
        <p:spPr>
          <a:xfrm>
            <a:off x="28566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5" name="object 365"/>
          <p:cNvSpPr/>
          <p:nvPr/>
        </p:nvSpPr>
        <p:spPr>
          <a:xfrm>
            <a:off x="2864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6" name="object 366"/>
          <p:cNvSpPr/>
          <p:nvPr/>
        </p:nvSpPr>
        <p:spPr>
          <a:xfrm>
            <a:off x="2871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7" name="object 367"/>
          <p:cNvSpPr/>
          <p:nvPr/>
        </p:nvSpPr>
        <p:spPr>
          <a:xfrm>
            <a:off x="2878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8" name="object 368"/>
          <p:cNvSpPr/>
          <p:nvPr/>
        </p:nvSpPr>
        <p:spPr>
          <a:xfrm>
            <a:off x="2885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9" name="object 369"/>
          <p:cNvSpPr/>
          <p:nvPr/>
        </p:nvSpPr>
        <p:spPr>
          <a:xfrm>
            <a:off x="2893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0" name="object 370"/>
          <p:cNvSpPr/>
          <p:nvPr/>
        </p:nvSpPr>
        <p:spPr>
          <a:xfrm>
            <a:off x="2900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1" name="object 371"/>
          <p:cNvSpPr/>
          <p:nvPr/>
        </p:nvSpPr>
        <p:spPr>
          <a:xfrm>
            <a:off x="2907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2" name="object 372"/>
          <p:cNvSpPr/>
          <p:nvPr/>
        </p:nvSpPr>
        <p:spPr>
          <a:xfrm>
            <a:off x="2914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3" name="object 373"/>
          <p:cNvSpPr/>
          <p:nvPr/>
        </p:nvSpPr>
        <p:spPr>
          <a:xfrm>
            <a:off x="2921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4" name="object 374"/>
          <p:cNvSpPr/>
          <p:nvPr/>
        </p:nvSpPr>
        <p:spPr>
          <a:xfrm>
            <a:off x="2928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5" name="object 375"/>
          <p:cNvSpPr/>
          <p:nvPr/>
        </p:nvSpPr>
        <p:spPr>
          <a:xfrm>
            <a:off x="2936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6" name="object 376"/>
          <p:cNvSpPr/>
          <p:nvPr/>
        </p:nvSpPr>
        <p:spPr>
          <a:xfrm>
            <a:off x="2943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7" name="object 377"/>
          <p:cNvSpPr/>
          <p:nvPr/>
        </p:nvSpPr>
        <p:spPr>
          <a:xfrm>
            <a:off x="29508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8" name="object 378"/>
          <p:cNvSpPr/>
          <p:nvPr/>
        </p:nvSpPr>
        <p:spPr>
          <a:xfrm>
            <a:off x="2958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9" name="object 379"/>
          <p:cNvSpPr/>
          <p:nvPr/>
        </p:nvSpPr>
        <p:spPr>
          <a:xfrm>
            <a:off x="2965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0" name="object 380"/>
          <p:cNvSpPr/>
          <p:nvPr/>
        </p:nvSpPr>
        <p:spPr>
          <a:xfrm>
            <a:off x="2971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1" name="object 381"/>
          <p:cNvSpPr/>
          <p:nvPr/>
        </p:nvSpPr>
        <p:spPr>
          <a:xfrm>
            <a:off x="29791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2" name="object 382"/>
          <p:cNvSpPr/>
          <p:nvPr/>
        </p:nvSpPr>
        <p:spPr>
          <a:xfrm>
            <a:off x="2986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3" name="object 383"/>
          <p:cNvSpPr/>
          <p:nvPr/>
        </p:nvSpPr>
        <p:spPr>
          <a:xfrm>
            <a:off x="2993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4" name="object 384"/>
          <p:cNvSpPr/>
          <p:nvPr/>
        </p:nvSpPr>
        <p:spPr>
          <a:xfrm>
            <a:off x="3001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5" name="object 385"/>
          <p:cNvSpPr/>
          <p:nvPr/>
        </p:nvSpPr>
        <p:spPr>
          <a:xfrm>
            <a:off x="3008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6" name="object 386"/>
          <p:cNvSpPr/>
          <p:nvPr/>
        </p:nvSpPr>
        <p:spPr>
          <a:xfrm>
            <a:off x="30157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7" name="object 387"/>
          <p:cNvSpPr/>
          <p:nvPr/>
        </p:nvSpPr>
        <p:spPr>
          <a:xfrm>
            <a:off x="3023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8" name="object 388"/>
          <p:cNvSpPr/>
          <p:nvPr/>
        </p:nvSpPr>
        <p:spPr>
          <a:xfrm>
            <a:off x="30294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9" name="object 389"/>
          <p:cNvSpPr/>
          <p:nvPr/>
        </p:nvSpPr>
        <p:spPr>
          <a:xfrm>
            <a:off x="3036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0" name="object 390"/>
          <p:cNvSpPr/>
          <p:nvPr/>
        </p:nvSpPr>
        <p:spPr>
          <a:xfrm>
            <a:off x="3044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1" name="object 391"/>
          <p:cNvSpPr/>
          <p:nvPr/>
        </p:nvSpPr>
        <p:spPr>
          <a:xfrm>
            <a:off x="3051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2" name="object 392"/>
          <p:cNvSpPr/>
          <p:nvPr/>
        </p:nvSpPr>
        <p:spPr>
          <a:xfrm>
            <a:off x="3058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3" name="object 393"/>
          <p:cNvSpPr/>
          <p:nvPr/>
        </p:nvSpPr>
        <p:spPr>
          <a:xfrm>
            <a:off x="3066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4" name="object 394"/>
          <p:cNvSpPr/>
          <p:nvPr/>
        </p:nvSpPr>
        <p:spPr>
          <a:xfrm>
            <a:off x="3073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5" name="object 395"/>
          <p:cNvSpPr/>
          <p:nvPr/>
        </p:nvSpPr>
        <p:spPr>
          <a:xfrm>
            <a:off x="3080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6" name="object 396"/>
          <p:cNvSpPr/>
          <p:nvPr/>
        </p:nvSpPr>
        <p:spPr>
          <a:xfrm>
            <a:off x="3086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7" name="object 397"/>
          <p:cNvSpPr/>
          <p:nvPr/>
        </p:nvSpPr>
        <p:spPr>
          <a:xfrm>
            <a:off x="30943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8" name="object 398"/>
          <p:cNvSpPr/>
          <p:nvPr/>
        </p:nvSpPr>
        <p:spPr>
          <a:xfrm>
            <a:off x="3101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9" name="object 399"/>
          <p:cNvSpPr/>
          <p:nvPr/>
        </p:nvSpPr>
        <p:spPr>
          <a:xfrm>
            <a:off x="31089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0" name="object 400"/>
          <p:cNvSpPr/>
          <p:nvPr/>
        </p:nvSpPr>
        <p:spPr>
          <a:xfrm>
            <a:off x="3116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1" name="object 401"/>
          <p:cNvSpPr/>
          <p:nvPr/>
        </p:nvSpPr>
        <p:spPr>
          <a:xfrm>
            <a:off x="3123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2" name="object 402"/>
          <p:cNvSpPr/>
          <p:nvPr/>
        </p:nvSpPr>
        <p:spPr>
          <a:xfrm>
            <a:off x="3130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3" name="object 403"/>
          <p:cNvSpPr/>
          <p:nvPr/>
        </p:nvSpPr>
        <p:spPr>
          <a:xfrm>
            <a:off x="3138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4" name="object 404"/>
          <p:cNvSpPr/>
          <p:nvPr/>
        </p:nvSpPr>
        <p:spPr>
          <a:xfrm>
            <a:off x="3144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5" name="object 405"/>
          <p:cNvSpPr/>
          <p:nvPr/>
        </p:nvSpPr>
        <p:spPr>
          <a:xfrm>
            <a:off x="3151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6" name="object 406"/>
          <p:cNvSpPr/>
          <p:nvPr/>
        </p:nvSpPr>
        <p:spPr>
          <a:xfrm>
            <a:off x="3159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7" name="object 407"/>
          <p:cNvSpPr/>
          <p:nvPr/>
        </p:nvSpPr>
        <p:spPr>
          <a:xfrm>
            <a:off x="3166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8" name="object 408"/>
          <p:cNvSpPr/>
          <p:nvPr/>
        </p:nvSpPr>
        <p:spPr>
          <a:xfrm>
            <a:off x="3173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9" name="object 409"/>
          <p:cNvSpPr/>
          <p:nvPr/>
        </p:nvSpPr>
        <p:spPr>
          <a:xfrm>
            <a:off x="3181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0" name="object 410"/>
          <p:cNvSpPr/>
          <p:nvPr/>
        </p:nvSpPr>
        <p:spPr>
          <a:xfrm>
            <a:off x="31885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1" name="object 411"/>
          <p:cNvSpPr/>
          <p:nvPr/>
        </p:nvSpPr>
        <p:spPr>
          <a:xfrm>
            <a:off x="3195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2" name="object 412"/>
          <p:cNvSpPr/>
          <p:nvPr/>
        </p:nvSpPr>
        <p:spPr>
          <a:xfrm>
            <a:off x="3202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3" name="object 413"/>
          <p:cNvSpPr/>
          <p:nvPr/>
        </p:nvSpPr>
        <p:spPr>
          <a:xfrm>
            <a:off x="3209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4" name="object 414"/>
          <p:cNvSpPr/>
          <p:nvPr/>
        </p:nvSpPr>
        <p:spPr>
          <a:xfrm>
            <a:off x="3216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5" name="object 415"/>
          <p:cNvSpPr/>
          <p:nvPr/>
        </p:nvSpPr>
        <p:spPr>
          <a:xfrm>
            <a:off x="3224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6" name="object 416"/>
          <p:cNvSpPr/>
          <p:nvPr/>
        </p:nvSpPr>
        <p:spPr>
          <a:xfrm>
            <a:off x="3231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7" name="object 417"/>
          <p:cNvSpPr/>
          <p:nvPr/>
        </p:nvSpPr>
        <p:spPr>
          <a:xfrm>
            <a:off x="3238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8" name="object 418"/>
          <p:cNvSpPr/>
          <p:nvPr/>
        </p:nvSpPr>
        <p:spPr>
          <a:xfrm>
            <a:off x="3246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9" name="object 419"/>
          <p:cNvSpPr/>
          <p:nvPr/>
        </p:nvSpPr>
        <p:spPr>
          <a:xfrm>
            <a:off x="3253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0" name="object 420"/>
          <p:cNvSpPr/>
          <p:nvPr/>
        </p:nvSpPr>
        <p:spPr>
          <a:xfrm>
            <a:off x="3259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1" name="object 421"/>
          <p:cNvSpPr/>
          <p:nvPr/>
        </p:nvSpPr>
        <p:spPr>
          <a:xfrm>
            <a:off x="32670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2" name="object 422"/>
          <p:cNvSpPr/>
          <p:nvPr/>
        </p:nvSpPr>
        <p:spPr>
          <a:xfrm>
            <a:off x="3274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3" name="object 423"/>
          <p:cNvSpPr/>
          <p:nvPr/>
        </p:nvSpPr>
        <p:spPr>
          <a:xfrm>
            <a:off x="3281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4" name="object 424"/>
          <p:cNvSpPr/>
          <p:nvPr/>
        </p:nvSpPr>
        <p:spPr>
          <a:xfrm>
            <a:off x="3289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5" name="object 425"/>
          <p:cNvSpPr/>
          <p:nvPr/>
        </p:nvSpPr>
        <p:spPr>
          <a:xfrm>
            <a:off x="3296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6" name="object 426"/>
          <p:cNvSpPr/>
          <p:nvPr/>
        </p:nvSpPr>
        <p:spPr>
          <a:xfrm>
            <a:off x="33036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7" name="object 427"/>
          <p:cNvSpPr/>
          <p:nvPr/>
        </p:nvSpPr>
        <p:spPr>
          <a:xfrm>
            <a:off x="3310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8" name="object 428"/>
          <p:cNvSpPr/>
          <p:nvPr/>
        </p:nvSpPr>
        <p:spPr>
          <a:xfrm>
            <a:off x="33172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9" name="object 429"/>
          <p:cNvSpPr/>
          <p:nvPr/>
        </p:nvSpPr>
        <p:spPr>
          <a:xfrm>
            <a:off x="3324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0" name="object 430"/>
          <p:cNvSpPr/>
          <p:nvPr/>
        </p:nvSpPr>
        <p:spPr>
          <a:xfrm>
            <a:off x="3331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1" name="object 431"/>
          <p:cNvSpPr/>
          <p:nvPr/>
        </p:nvSpPr>
        <p:spPr>
          <a:xfrm>
            <a:off x="3339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2" name="object 432"/>
          <p:cNvSpPr/>
          <p:nvPr/>
        </p:nvSpPr>
        <p:spPr>
          <a:xfrm>
            <a:off x="3346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3" name="object 433"/>
          <p:cNvSpPr/>
          <p:nvPr/>
        </p:nvSpPr>
        <p:spPr>
          <a:xfrm>
            <a:off x="3353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4" name="object 434"/>
          <p:cNvSpPr/>
          <p:nvPr/>
        </p:nvSpPr>
        <p:spPr>
          <a:xfrm>
            <a:off x="3361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5" name="object 435"/>
          <p:cNvSpPr/>
          <p:nvPr/>
        </p:nvSpPr>
        <p:spPr>
          <a:xfrm>
            <a:off x="3368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6" name="object 436"/>
          <p:cNvSpPr/>
          <p:nvPr/>
        </p:nvSpPr>
        <p:spPr>
          <a:xfrm>
            <a:off x="3374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7" name="object 437"/>
          <p:cNvSpPr/>
          <p:nvPr/>
        </p:nvSpPr>
        <p:spPr>
          <a:xfrm>
            <a:off x="33821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8" name="object 438"/>
          <p:cNvSpPr/>
          <p:nvPr/>
        </p:nvSpPr>
        <p:spPr>
          <a:xfrm>
            <a:off x="3389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9" name="object 439"/>
          <p:cNvSpPr/>
          <p:nvPr/>
        </p:nvSpPr>
        <p:spPr>
          <a:xfrm>
            <a:off x="33968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0" name="object 440"/>
          <p:cNvSpPr/>
          <p:nvPr/>
        </p:nvSpPr>
        <p:spPr>
          <a:xfrm>
            <a:off x="3404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1" name="object 441"/>
          <p:cNvSpPr/>
          <p:nvPr/>
        </p:nvSpPr>
        <p:spPr>
          <a:xfrm>
            <a:off x="3411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2" name="object 442"/>
          <p:cNvSpPr/>
          <p:nvPr/>
        </p:nvSpPr>
        <p:spPr>
          <a:xfrm>
            <a:off x="3418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3" name="object 443"/>
          <p:cNvSpPr/>
          <p:nvPr/>
        </p:nvSpPr>
        <p:spPr>
          <a:xfrm>
            <a:off x="3426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4" name="object 444"/>
          <p:cNvSpPr/>
          <p:nvPr/>
        </p:nvSpPr>
        <p:spPr>
          <a:xfrm>
            <a:off x="3432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5" name="object 445"/>
          <p:cNvSpPr/>
          <p:nvPr/>
        </p:nvSpPr>
        <p:spPr>
          <a:xfrm>
            <a:off x="3439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6" name="object 446"/>
          <p:cNvSpPr/>
          <p:nvPr/>
        </p:nvSpPr>
        <p:spPr>
          <a:xfrm>
            <a:off x="3447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7" name="object 447"/>
          <p:cNvSpPr/>
          <p:nvPr/>
        </p:nvSpPr>
        <p:spPr>
          <a:xfrm>
            <a:off x="3454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8" name="object 448"/>
          <p:cNvSpPr/>
          <p:nvPr/>
        </p:nvSpPr>
        <p:spPr>
          <a:xfrm>
            <a:off x="3461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9" name="object 449"/>
          <p:cNvSpPr/>
          <p:nvPr/>
        </p:nvSpPr>
        <p:spPr>
          <a:xfrm>
            <a:off x="3469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0" name="object 450"/>
          <p:cNvSpPr/>
          <p:nvPr/>
        </p:nvSpPr>
        <p:spPr>
          <a:xfrm>
            <a:off x="3476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1" name="object 451"/>
          <p:cNvSpPr/>
          <p:nvPr/>
        </p:nvSpPr>
        <p:spPr>
          <a:xfrm>
            <a:off x="3483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2" name="object 452"/>
          <p:cNvSpPr/>
          <p:nvPr/>
        </p:nvSpPr>
        <p:spPr>
          <a:xfrm>
            <a:off x="3489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3" name="object 453"/>
          <p:cNvSpPr/>
          <p:nvPr/>
        </p:nvSpPr>
        <p:spPr>
          <a:xfrm>
            <a:off x="3497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4" name="object 454"/>
          <p:cNvSpPr/>
          <p:nvPr/>
        </p:nvSpPr>
        <p:spPr>
          <a:xfrm>
            <a:off x="3504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5" name="object 455"/>
          <p:cNvSpPr/>
          <p:nvPr/>
        </p:nvSpPr>
        <p:spPr>
          <a:xfrm>
            <a:off x="35119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6" name="object 456"/>
          <p:cNvSpPr/>
          <p:nvPr/>
        </p:nvSpPr>
        <p:spPr>
          <a:xfrm>
            <a:off x="3519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7" name="object 457"/>
          <p:cNvSpPr/>
          <p:nvPr/>
        </p:nvSpPr>
        <p:spPr>
          <a:xfrm>
            <a:off x="3526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8" name="object 458"/>
          <p:cNvSpPr/>
          <p:nvPr/>
        </p:nvSpPr>
        <p:spPr>
          <a:xfrm>
            <a:off x="3533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9" name="object 459"/>
          <p:cNvSpPr/>
          <p:nvPr/>
        </p:nvSpPr>
        <p:spPr>
          <a:xfrm>
            <a:off x="3541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0" name="object 460"/>
          <p:cNvSpPr/>
          <p:nvPr/>
        </p:nvSpPr>
        <p:spPr>
          <a:xfrm>
            <a:off x="3547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1" name="object 461"/>
          <p:cNvSpPr/>
          <p:nvPr/>
        </p:nvSpPr>
        <p:spPr>
          <a:xfrm>
            <a:off x="35548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2" name="object 462"/>
          <p:cNvSpPr/>
          <p:nvPr/>
        </p:nvSpPr>
        <p:spPr>
          <a:xfrm>
            <a:off x="3562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3" name="object 463"/>
          <p:cNvSpPr/>
          <p:nvPr/>
        </p:nvSpPr>
        <p:spPr>
          <a:xfrm>
            <a:off x="3569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4" name="object 464"/>
          <p:cNvSpPr/>
          <p:nvPr/>
        </p:nvSpPr>
        <p:spPr>
          <a:xfrm>
            <a:off x="3576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5" name="object 465"/>
          <p:cNvSpPr/>
          <p:nvPr/>
        </p:nvSpPr>
        <p:spPr>
          <a:xfrm>
            <a:off x="3584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6" name="object 466"/>
          <p:cNvSpPr/>
          <p:nvPr/>
        </p:nvSpPr>
        <p:spPr>
          <a:xfrm>
            <a:off x="35915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7" name="object 467"/>
          <p:cNvSpPr/>
          <p:nvPr/>
        </p:nvSpPr>
        <p:spPr>
          <a:xfrm>
            <a:off x="3598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8" name="object 468"/>
          <p:cNvSpPr/>
          <p:nvPr/>
        </p:nvSpPr>
        <p:spPr>
          <a:xfrm>
            <a:off x="36051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9" name="object 469"/>
          <p:cNvSpPr/>
          <p:nvPr/>
        </p:nvSpPr>
        <p:spPr>
          <a:xfrm>
            <a:off x="3612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0" name="object 470"/>
          <p:cNvSpPr/>
          <p:nvPr/>
        </p:nvSpPr>
        <p:spPr>
          <a:xfrm>
            <a:off x="3619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1" name="object 471"/>
          <p:cNvSpPr/>
          <p:nvPr/>
        </p:nvSpPr>
        <p:spPr>
          <a:xfrm>
            <a:off x="3627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2" name="object 472"/>
          <p:cNvSpPr/>
          <p:nvPr/>
        </p:nvSpPr>
        <p:spPr>
          <a:xfrm>
            <a:off x="3634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3" name="object 473"/>
          <p:cNvSpPr/>
          <p:nvPr/>
        </p:nvSpPr>
        <p:spPr>
          <a:xfrm>
            <a:off x="36417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4" name="object 474"/>
          <p:cNvSpPr/>
          <p:nvPr/>
        </p:nvSpPr>
        <p:spPr>
          <a:xfrm>
            <a:off x="3649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5" name="object 475"/>
          <p:cNvSpPr/>
          <p:nvPr/>
        </p:nvSpPr>
        <p:spPr>
          <a:xfrm>
            <a:off x="3656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6" name="object 476"/>
          <p:cNvSpPr/>
          <p:nvPr/>
        </p:nvSpPr>
        <p:spPr>
          <a:xfrm>
            <a:off x="3662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7" name="object 477"/>
          <p:cNvSpPr/>
          <p:nvPr/>
        </p:nvSpPr>
        <p:spPr>
          <a:xfrm>
            <a:off x="36700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8" name="object 478"/>
          <p:cNvSpPr/>
          <p:nvPr/>
        </p:nvSpPr>
        <p:spPr>
          <a:xfrm>
            <a:off x="3677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9" name="object 479"/>
          <p:cNvSpPr/>
          <p:nvPr/>
        </p:nvSpPr>
        <p:spPr>
          <a:xfrm>
            <a:off x="36846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0" name="object 480"/>
          <p:cNvSpPr/>
          <p:nvPr/>
        </p:nvSpPr>
        <p:spPr>
          <a:xfrm>
            <a:off x="3692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1" name="object 481"/>
          <p:cNvSpPr/>
          <p:nvPr/>
        </p:nvSpPr>
        <p:spPr>
          <a:xfrm>
            <a:off x="3699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2" name="object 482"/>
          <p:cNvSpPr/>
          <p:nvPr/>
        </p:nvSpPr>
        <p:spPr>
          <a:xfrm>
            <a:off x="3706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3" name="object 483"/>
          <p:cNvSpPr/>
          <p:nvPr/>
        </p:nvSpPr>
        <p:spPr>
          <a:xfrm>
            <a:off x="3714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4" name="object 484"/>
          <p:cNvSpPr/>
          <p:nvPr/>
        </p:nvSpPr>
        <p:spPr>
          <a:xfrm>
            <a:off x="37202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5" name="object 485"/>
          <p:cNvSpPr/>
          <p:nvPr/>
        </p:nvSpPr>
        <p:spPr>
          <a:xfrm>
            <a:off x="3727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6" name="object 486"/>
          <p:cNvSpPr/>
          <p:nvPr/>
        </p:nvSpPr>
        <p:spPr>
          <a:xfrm>
            <a:off x="3734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7" name="object 487"/>
          <p:cNvSpPr/>
          <p:nvPr/>
        </p:nvSpPr>
        <p:spPr>
          <a:xfrm>
            <a:off x="3742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8" name="object 488"/>
          <p:cNvSpPr/>
          <p:nvPr/>
        </p:nvSpPr>
        <p:spPr>
          <a:xfrm>
            <a:off x="3749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9" name="object 489"/>
          <p:cNvSpPr/>
          <p:nvPr/>
        </p:nvSpPr>
        <p:spPr>
          <a:xfrm>
            <a:off x="3756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0" name="object 490"/>
          <p:cNvSpPr/>
          <p:nvPr/>
        </p:nvSpPr>
        <p:spPr>
          <a:xfrm>
            <a:off x="3764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1" name="object 491"/>
          <p:cNvSpPr/>
          <p:nvPr/>
        </p:nvSpPr>
        <p:spPr>
          <a:xfrm>
            <a:off x="3771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2" name="object 492"/>
          <p:cNvSpPr/>
          <p:nvPr/>
        </p:nvSpPr>
        <p:spPr>
          <a:xfrm>
            <a:off x="3777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3" name="object 493"/>
          <p:cNvSpPr/>
          <p:nvPr/>
        </p:nvSpPr>
        <p:spPr>
          <a:xfrm>
            <a:off x="3785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4" name="object 494"/>
          <p:cNvSpPr/>
          <p:nvPr/>
        </p:nvSpPr>
        <p:spPr>
          <a:xfrm>
            <a:off x="3792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5" name="object 495"/>
          <p:cNvSpPr/>
          <p:nvPr/>
        </p:nvSpPr>
        <p:spPr>
          <a:xfrm>
            <a:off x="3799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6" name="object 496"/>
          <p:cNvSpPr/>
          <p:nvPr/>
        </p:nvSpPr>
        <p:spPr>
          <a:xfrm>
            <a:off x="3807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7" name="object 497"/>
          <p:cNvSpPr/>
          <p:nvPr/>
        </p:nvSpPr>
        <p:spPr>
          <a:xfrm>
            <a:off x="38144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8" name="object 498"/>
          <p:cNvSpPr/>
          <p:nvPr/>
        </p:nvSpPr>
        <p:spPr>
          <a:xfrm>
            <a:off x="3821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9" name="object 499"/>
          <p:cNvSpPr/>
          <p:nvPr/>
        </p:nvSpPr>
        <p:spPr>
          <a:xfrm>
            <a:off x="3829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0" name="object 500"/>
          <p:cNvSpPr/>
          <p:nvPr/>
        </p:nvSpPr>
        <p:spPr>
          <a:xfrm>
            <a:off x="3835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1" name="object 501"/>
          <p:cNvSpPr/>
          <p:nvPr/>
        </p:nvSpPr>
        <p:spPr>
          <a:xfrm>
            <a:off x="38427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2" name="object 502"/>
          <p:cNvSpPr/>
          <p:nvPr/>
        </p:nvSpPr>
        <p:spPr>
          <a:xfrm>
            <a:off x="3850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3" name="object 503"/>
          <p:cNvSpPr/>
          <p:nvPr/>
        </p:nvSpPr>
        <p:spPr>
          <a:xfrm>
            <a:off x="3857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4" name="object 504"/>
          <p:cNvSpPr/>
          <p:nvPr/>
        </p:nvSpPr>
        <p:spPr>
          <a:xfrm>
            <a:off x="3864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5" name="object 505"/>
          <p:cNvSpPr/>
          <p:nvPr/>
        </p:nvSpPr>
        <p:spPr>
          <a:xfrm>
            <a:off x="3872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6" name="object 506"/>
          <p:cNvSpPr/>
          <p:nvPr/>
        </p:nvSpPr>
        <p:spPr>
          <a:xfrm>
            <a:off x="38793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7" name="object 507"/>
          <p:cNvSpPr/>
          <p:nvPr/>
        </p:nvSpPr>
        <p:spPr>
          <a:xfrm>
            <a:off x="3886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8" name="object 508"/>
          <p:cNvSpPr/>
          <p:nvPr/>
        </p:nvSpPr>
        <p:spPr>
          <a:xfrm>
            <a:off x="38930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9" name="object 509"/>
          <p:cNvSpPr/>
          <p:nvPr/>
        </p:nvSpPr>
        <p:spPr>
          <a:xfrm>
            <a:off x="3900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0" name="object 510"/>
          <p:cNvSpPr/>
          <p:nvPr/>
        </p:nvSpPr>
        <p:spPr>
          <a:xfrm>
            <a:off x="3907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1" name="object 511"/>
          <p:cNvSpPr/>
          <p:nvPr/>
        </p:nvSpPr>
        <p:spPr>
          <a:xfrm>
            <a:off x="3914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2" name="object 512"/>
          <p:cNvSpPr/>
          <p:nvPr/>
        </p:nvSpPr>
        <p:spPr>
          <a:xfrm>
            <a:off x="3922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3" name="object 513"/>
          <p:cNvSpPr/>
          <p:nvPr/>
        </p:nvSpPr>
        <p:spPr>
          <a:xfrm>
            <a:off x="3929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4" name="object 514"/>
          <p:cNvSpPr/>
          <p:nvPr/>
        </p:nvSpPr>
        <p:spPr>
          <a:xfrm>
            <a:off x="3936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5" name="object 515"/>
          <p:cNvSpPr/>
          <p:nvPr/>
        </p:nvSpPr>
        <p:spPr>
          <a:xfrm>
            <a:off x="3944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6" name="object 516"/>
          <p:cNvSpPr/>
          <p:nvPr/>
        </p:nvSpPr>
        <p:spPr>
          <a:xfrm>
            <a:off x="3950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7" name="object 517"/>
          <p:cNvSpPr/>
          <p:nvPr/>
        </p:nvSpPr>
        <p:spPr>
          <a:xfrm>
            <a:off x="39579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8" name="object 518"/>
          <p:cNvSpPr/>
          <p:nvPr/>
        </p:nvSpPr>
        <p:spPr>
          <a:xfrm>
            <a:off x="3965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9" name="object 519"/>
          <p:cNvSpPr/>
          <p:nvPr/>
        </p:nvSpPr>
        <p:spPr>
          <a:xfrm>
            <a:off x="39725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0" name="object 520"/>
          <p:cNvSpPr/>
          <p:nvPr/>
        </p:nvSpPr>
        <p:spPr>
          <a:xfrm>
            <a:off x="3979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1" name="object 521"/>
          <p:cNvSpPr/>
          <p:nvPr/>
        </p:nvSpPr>
        <p:spPr>
          <a:xfrm>
            <a:off x="3987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2" name="object 522"/>
          <p:cNvSpPr/>
          <p:nvPr/>
        </p:nvSpPr>
        <p:spPr>
          <a:xfrm>
            <a:off x="3994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3" name="object 523"/>
          <p:cNvSpPr/>
          <p:nvPr/>
        </p:nvSpPr>
        <p:spPr>
          <a:xfrm>
            <a:off x="4001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4" name="object 524"/>
          <p:cNvSpPr/>
          <p:nvPr/>
        </p:nvSpPr>
        <p:spPr>
          <a:xfrm>
            <a:off x="4008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5" name="object 525"/>
          <p:cNvSpPr/>
          <p:nvPr/>
        </p:nvSpPr>
        <p:spPr>
          <a:xfrm>
            <a:off x="4015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6" name="object 526"/>
          <p:cNvSpPr/>
          <p:nvPr/>
        </p:nvSpPr>
        <p:spPr>
          <a:xfrm>
            <a:off x="4022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7" name="object 527"/>
          <p:cNvSpPr/>
          <p:nvPr/>
        </p:nvSpPr>
        <p:spPr>
          <a:xfrm>
            <a:off x="4030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8" name="object 528"/>
          <p:cNvSpPr/>
          <p:nvPr/>
        </p:nvSpPr>
        <p:spPr>
          <a:xfrm>
            <a:off x="4037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9" name="object 529"/>
          <p:cNvSpPr/>
          <p:nvPr/>
        </p:nvSpPr>
        <p:spPr>
          <a:xfrm>
            <a:off x="4044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0" name="object 530"/>
          <p:cNvSpPr/>
          <p:nvPr/>
        </p:nvSpPr>
        <p:spPr>
          <a:xfrm>
            <a:off x="40521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1" name="object 531"/>
          <p:cNvSpPr/>
          <p:nvPr/>
        </p:nvSpPr>
        <p:spPr>
          <a:xfrm>
            <a:off x="4059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2" name="object 532"/>
          <p:cNvSpPr/>
          <p:nvPr/>
        </p:nvSpPr>
        <p:spPr>
          <a:xfrm>
            <a:off x="4065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3" name="object 533"/>
          <p:cNvSpPr/>
          <p:nvPr/>
        </p:nvSpPr>
        <p:spPr>
          <a:xfrm>
            <a:off x="4073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4" name="object 534"/>
          <p:cNvSpPr/>
          <p:nvPr/>
        </p:nvSpPr>
        <p:spPr>
          <a:xfrm>
            <a:off x="4080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5" name="object 535"/>
          <p:cNvSpPr/>
          <p:nvPr/>
        </p:nvSpPr>
        <p:spPr>
          <a:xfrm>
            <a:off x="4087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6" name="object 536"/>
          <p:cNvSpPr/>
          <p:nvPr/>
        </p:nvSpPr>
        <p:spPr>
          <a:xfrm>
            <a:off x="4095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7" name="object 537"/>
          <p:cNvSpPr/>
          <p:nvPr/>
        </p:nvSpPr>
        <p:spPr>
          <a:xfrm>
            <a:off x="4102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8" name="object 538"/>
          <p:cNvSpPr/>
          <p:nvPr/>
        </p:nvSpPr>
        <p:spPr>
          <a:xfrm>
            <a:off x="4109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9" name="object 539"/>
          <p:cNvSpPr/>
          <p:nvPr/>
        </p:nvSpPr>
        <p:spPr>
          <a:xfrm>
            <a:off x="4117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0" name="object 540"/>
          <p:cNvSpPr/>
          <p:nvPr/>
        </p:nvSpPr>
        <p:spPr>
          <a:xfrm>
            <a:off x="4123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1" name="object 541"/>
          <p:cNvSpPr/>
          <p:nvPr/>
        </p:nvSpPr>
        <p:spPr>
          <a:xfrm>
            <a:off x="41306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2" name="object 542"/>
          <p:cNvSpPr/>
          <p:nvPr/>
        </p:nvSpPr>
        <p:spPr>
          <a:xfrm>
            <a:off x="4137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3" name="object 543"/>
          <p:cNvSpPr/>
          <p:nvPr/>
        </p:nvSpPr>
        <p:spPr>
          <a:xfrm>
            <a:off x="4145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4" name="object 544"/>
          <p:cNvSpPr/>
          <p:nvPr/>
        </p:nvSpPr>
        <p:spPr>
          <a:xfrm>
            <a:off x="4152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5" name="object 545"/>
          <p:cNvSpPr/>
          <p:nvPr/>
        </p:nvSpPr>
        <p:spPr>
          <a:xfrm>
            <a:off x="4159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6" name="object 546"/>
          <p:cNvSpPr/>
          <p:nvPr/>
        </p:nvSpPr>
        <p:spPr>
          <a:xfrm>
            <a:off x="41672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7" name="object 547"/>
          <p:cNvSpPr/>
          <p:nvPr/>
        </p:nvSpPr>
        <p:spPr>
          <a:xfrm>
            <a:off x="4174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8" name="object 548"/>
          <p:cNvSpPr/>
          <p:nvPr/>
        </p:nvSpPr>
        <p:spPr>
          <a:xfrm>
            <a:off x="41808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9" name="object 549"/>
          <p:cNvSpPr/>
          <p:nvPr/>
        </p:nvSpPr>
        <p:spPr>
          <a:xfrm>
            <a:off x="4188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0" name="object 550"/>
          <p:cNvSpPr/>
          <p:nvPr/>
        </p:nvSpPr>
        <p:spPr>
          <a:xfrm>
            <a:off x="4195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1" name="object 551"/>
          <p:cNvSpPr/>
          <p:nvPr/>
        </p:nvSpPr>
        <p:spPr>
          <a:xfrm>
            <a:off x="4202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2" name="object 552"/>
          <p:cNvSpPr/>
          <p:nvPr/>
        </p:nvSpPr>
        <p:spPr>
          <a:xfrm>
            <a:off x="4210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3" name="object 553"/>
          <p:cNvSpPr/>
          <p:nvPr/>
        </p:nvSpPr>
        <p:spPr>
          <a:xfrm>
            <a:off x="4217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4" name="object 554"/>
          <p:cNvSpPr/>
          <p:nvPr/>
        </p:nvSpPr>
        <p:spPr>
          <a:xfrm>
            <a:off x="4224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5" name="object 555"/>
          <p:cNvSpPr/>
          <p:nvPr/>
        </p:nvSpPr>
        <p:spPr>
          <a:xfrm>
            <a:off x="4232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6" name="object 556"/>
          <p:cNvSpPr/>
          <p:nvPr/>
        </p:nvSpPr>
        <p:spPr>
          <a:xfrm>
            <a:off x="4238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7" name="object 557"/>
          <p:cNvSpPr/>
          <p:nvPr/>
        </p:nvSpPr>
        <p:spPr>
          <a:xfrm>
            <a:off x="42457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8" name="object 558"/>
          <p:cNvSpPr/>
          <p:nvPr/>
        </p:nvSpPr>
        <p:spPr>
          <a:xfrm>
            <a:off x="4253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9" name="object 559"/>
          <p:cNvSpPr/>
          <p:nvPr/>
        </p:nvSpPr>
        <p:spPr>
          <a:xfrm>
            <a:off x="42604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0" name="object 560"/>
          <p:cNvSpPr/>
          <p:nvPr/>
        </p:nvSpPr>
        <p:spPr>
          <a:xfrm>
            <a:off x="4267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1" name="object 561"/>
          <p:cNvSpPr/>
          <p:nvPr/>
        </p:nvSpPr>
        <p:spPr>
          <a:xfrm>
            <a:off x="4275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2" name="object 562"/>
          <p:cNvSpPr/>
          <p:nvPr/>
        </p:nvSpPr>
        <p:spPr>
          <a:xfrm>
            <a:off x="4282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3" name="object 563"/>
          <p:cNvSpPr/>
          <p:nvPr/>
        </p:nvSpPr>
        <p:spPr>
          <a:xfrm>
            <a:off x="4289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4" name="object 564"/>
          <p:cNvSpPr/>
          <p:nvPr/>
        </p:nvSpPr>
        <p:spPr>
          <a:xfrm>
            <a:off x="4296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5" name="object 565"/>
          <p:cNvSpPr/>
          <p:nvPr/>
        </p:nvSpPr>
        <p:spPr>
          <a:xfrm>
            <a:off x="4303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6" name="object 566"/>
          <p:cNvSpPr/>
          <p:nvPr/>
        </p:nvSpPr>
        <p:spPr>
          <a:xfrm>
            <a:off x="4310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7" name="object 567"/>
          <p:cNvSpPr/>
          <p:nvPr/>
        </p:nvSpPr>
        <p:spPr>
          <a:xfrm>
            <a:off x="4318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8" name="object 568"/>
          <p:cNvSpPr/>
          <p:nvPr/>
        </p:nvSpPr>
        <p:spPr>
          <a:xfrm>
            <a:off x="4325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9" name="object 569"/>
          <p:cNvSpPr/>
          <p:nvPr/>
        </p:nvSpPr>
        <p:spPr>
          <a:xfrm>
            <a:off x="4332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0" name="object 570"/>
          <p:cNvSpPr/>
          <p:nvPr/>
        </p:nvSpPr>
        <p:spPr>
          <a:xfrm>
            <a:off x="4339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1" name="object 571"/>
          <p:cNvSpPr/>
          <p:nvPr/>
        </p:nvSpPr>
        <p:spPr>
          <a:xfrm>
            <a:off x="4347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2" name="object 572"/>
          <p:cNvSpPr/>
          <p:nvPr/>
        </p:nvSpPr>
        <p:spPr>
          <a:xfrm>
            <a:off x="4353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3" name="object 573"/>
          <p:cNvSpPr/>
          <p:nvPr/>
        </p:nvSpPr>
        <p:spPr>
          <a:xfrm>
            <a:off x="4360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4" name="object 574"/>
          <p:cNvSpPr/>
          <p:nvPr/>
        </p:nvSpPr>
        <p:spPr>
          <a:xfrm>
            <a:off x="4368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5" name="object 575"/>
          <p:cNvSpPr/>
          <p:nvPr/>
        </p:nvSpPr>
        <p:spPr>
          <a:xfrm>
            <a:off x="43755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6" name="object 576"/>
          <p:cNvSpPr/>
          <p:nvPr/>
        </p:nvSpPr>
        <p:spPr>
          <a:xfrm>
            <a:off x="4382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7" name="object 577"/>
          <p:cNvSpPr/>
          <p:nvPr/>
        </p:nvSpPr>
        <p:spPr>
          <a:xfrm>
            <a:off x="4390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8" name="object 578"/>
          <p:cNvSpPr/>
          <p:nvPr/>
        </p:nvSpPr>
        <p:spPr>
          <a:xfrm>
            <a:off x="4397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9" name="object 579"/>
          <p:cNvSpPr/>
          <p:nvPr/>
        </p:nvSpPr>
        <p:spPr>
          <a:xfrm>
            <a:off x="4404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0" name="object 580"/>
          <p:cNvSpPr/>
          <p:nvPr/>
        </p:nvSpPr>
        <p:spPr>
          <a:xfrm>
            <a:off x="4411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1" name="object 581"/>
          <p:cNvSpPr/>
          <p:nvPr/>
        </p:nvSpPr>
        <p:spPr>
          <a:xfrm>
            <a:off x="44184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2" name="object 582"/>
          <p:cNvSpPr/>
          <p:nvPr/>
        </p:nvSpPr>
        <p:spPr>
          <a:xfrm>
            <a:off x="4425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3" name="object 583"/>
          <p:cNvSpPr/>
          <p:nvPr/>
        </p:nvSpPr>
        <p:spPr>
          <a:xfrm>
            <a:off x="4433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4" name="object 584"/>
          <p:cNvSpPr/>
          <p:nvPr/>
        </p:nvSpPr>
        <p:spPr>
          <a:xfrm>
            <a:off x="4440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5" name="object 585"/>
          <p:cNvSpPr/>
          <p:nvPr/>
        </p:nvSpPr>
        <p:spPr>
          <a:xfrm>
            <a:off x="4447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6" name="object 586"/>
          <p:cNvSpPr/>
          <p:nvPr/>
        </p:nvSpPr>
        <p:spPr>
          <a:xfrm>
            <a:off x="44551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7" name="object 587"/>
          <p:cNvSpPr/>
          <p:nvPr/>
        </p:nvSpPr>
        <p:spPr>
          <a:xfrm>
            <a:off x="4462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8" name="object 588"/>
          <p:cNvSpPr/>
          <p:nvPr/>
        </p:nvSpPr>
        <p:spPr>
          <a:xfrm>
            <a:off x="4468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9" name="object 589"/>
          <p:cNvSpPr/>
          <p:nvPr/>
        </p:nvSpPr>
        <p:spPr>
          <a:xfrm>
            <a:off x="4476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0" name="object 590"/>
          <p:cNvSpPr/>
          <p:nvPr/>
        </p:nvSpPr>
        <p:spPr>
          <a:xfrm>
            <a:off x="4483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1" name="object 591"/>
          <p:cNvSpPr/>
          <p:nvPr/>
        </p:nvSpPr>
        <p:spPr>
          <a:xfrm>
            <a:off x="4490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2" name="object 592"/>
          <p:cNvSpPr/>
          <p:nvPr/>
        </p:nvSpPr>
        <p:spPr>
          <a:xfrm>
            <a:off x="4498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3" name="object 593"/>
          <p:cNvSpPr/>
          <p:nvPr/>
        </p:nvSpPr>
        <p:spPr>
          <a:xfrm>
            <a:off x="4505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4" name="object 594"/>
          <p:cNvSpPr/>
          <p:nvPr/>
        </p:nvSpPr>
        <p:spPr>
          <a:xfrm>
            <a:off x="4512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5" name="object 595"/>
          <p:cNvSpPr/>
          <p:nvPr/>
        </p:nvSpPr>
        <p:spPr>
          <a:xfrm>
            <a:off x="4520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6" name="object 596"/>
          <p:cNvSpPr/>
          <p:nvPr/>
        </p:nvSpPr>
        <p:spPr>
          <a:xfrm>
            <a:off x="4526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7" name="object 597"/>
          <p:cNvSpPr/>
          <p:nvPr/>
        </p:nvSpPr>
        <p:spPr>
          <a:xfrm>
            <a:off x="4533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8" name="object 598"/>
          <p:cNvSpPr/>
          <p:nvPr/>
        </p:nvSpPr>
        <p:spPr>
          <a:xfrm>
            <a:off x="4540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9" name="object 599"/>
          <p:cNvSpPr/>
          <p:nvPr/>
        </p:nvSpPr>
        <p:spPr>
          <a:xfrm>
            <a:off x="4548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0" name="object 600"/>
          <p:cNvSpPr/>
          <p:nvPr/>
        </p:nvSpPr>
        <p:spPr>
          <a:xfrm>
            <a:off x="4555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1" name="object 601"/>
          <p:cNvSpPr/>
          <p:nvPr/>
        </p:nvSpPr>
        <p:spPr>
          <a:xfrm>
            <a:off x="4562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2" name="object 602"/>
          <p:cNvSpPr/>
          <p:nvPr/>
        </p:nvSpPr>
        <p:spPr>
          <a:xfrm>
            <a:off x="4570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3" name="object 603"/>
          <p:cNvSpPr/>
          <p:nvPr/>
        </p:nvSpPr>
        <p:spPr>
          <a:xfrm>
            <a:off x="4577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4" name="object 604"/>
          <p:cNvSpPr/>
          <p:nvPr/>
        </p:nvSpPr>
        <p:spPr>
          <a:xfrm>
            <a:off x="4583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5" name="object 605"/>
          <p:cNvSpPr/>
          <p:nvPr/>
        </p:nvSpPr>
        <p:spPr>
          <a:xfrm>
            <a:off x="4591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6" name="object 606"/>
          <p:cNvSpPr/>
          <p:nvPr/>
        </p:nvSpPr>
        <p:spPr>
          <a:xfrm>
            <a:off x="4598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7" name="object 607"/>
          <p:cNvSpPr/>
          <p:nvPr/>
        </p:nvSpPr>
        <p:spPr>
          <a:xfrm>
            <a:off x="4605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8" name="object 608"/>
          <p:cNvSpPr/>
          <p:nvPr/>
        </p:nvSpPr>
        <p:spPr>
          <a:xfrm>
            <a:off x="4613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9" name="object 609"/>
          <p:cNvSpPr/>
          <p:nvPr/>
        </p:nvSpPr>
        <p:spPr>
          <a:xfrm>
            <a:off x="4620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0" name="object 610"/>
          <p:cNvSpPr/>
          <p:nvPr/>
        </p:nvSpPr>
        <p:spPr>
          <a:xfrm>
            <a:off x="4627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1" name="object 611"/>
          <p:cNvSpPr/>
          <p:nvPr/>
        </p:nvSpPr>
        <p:spPr>
          <a:xfrm>
            <a:off x="4635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2" name="object 612"/>
          <p:cNvSpPr/>
          <p:nvPr/>
        </p:nvSpPr>
        <p:spPr>
          <a:xfrm>
            <a:off x="4641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3" name="object 613"/>
          <p:cNvSpPr/>
          <p:nvPr/>
        </p:nvSpPr>
        <p:spPr>
          <a:xfrm>
            <a:off x="4648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4" name="object 614"/>
          <p:cNvSpPr/>
          <p:nvPr/>
        </p:nvSpPr>
        <p:spPr>
          <a:xfrm>
            <a:off x="4656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5" name="object 615"/>
          <p:cNvSpPr/>
          <p:nvPr/>
        </p:nvSpPr>
        <p:spPr>
          <a:xfrm>
            <a:off x="4663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6" name="object 616"/>
          <p:cNvSpPr/>
          <p:nvPr/>
        </p:nvSpPr>
        <p:spPr>
          <a:xfrm>
            <a:off x="4670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7" name="object 617"/>
          <p:cNvSpPr/>
          <p:nvPr/>
        </p:nvSpPr>
        <p:spPr>
          <a:xfrm>
            <a:off x="4678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8" name="object 618"/>
          <p:cNvSpPr/>
          <p:nvPr/>
        </p:nvSpPr>
        <p:spPr>
          <a:xfrm>
            <a:off x="4685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9" name="object 619"/>
          <p:cNvSpPr/>
          <p:nvPr/>
        </p:nvSpPr>
        <p:spPr>
          <a:xfrm>
            <a:off x="46927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0" name="object 620"/>
          <p:cNvSpPr/>
          <p:nvPr/>
        </p:nvSpPr>
        <p:spPr>
          <a:xfrm>
            <a:off x="46990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1" name="object 621"/>
          <p:cNvSpPr/>
          <p:nvPr/>
        </p:nvSpPr>
        <p:spPr>
          <a:xfrm>
            <a:off x="4706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2" name="object 622"/>
          <p:cNvSpPr/>
          <p:nvPr/>
        </p:nvSpPr>
        <p:spPr>
          <a:xfrm>
            <a:off x="4713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3" name="object 623"/>
          <p:cNvSpPr/>
          <p:nvPr/>
        </p:nvSpPr>
        <p:spPr>
          <a:xfrm>
            <a:off x="4721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4" name="object 624"/>
          <p:cNvSpPr/>
          <p:nvPr/>
        </p:nvSpPr>
        <p:spPr>
          <a:xfrm>
            <a:off x="47283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5" name="object 625"/>
          <p:cNvSpPr/>
          <p:nvPr/>
        </p:nvSpPr>
        <p:spPr>
          <a:xfrm>
            <a:off x="4735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6" name="object 626"/>
          <p:cNvSpPr/>
          <p:nvPr/>
        </p:nvSpPr>
        <p:spPr>
          <a:xfrm>
            <a:off x="4742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7" name="object 627"/>
          <p:cNvSpPr/>
          <p:nvPr/>
        </p:nvSpPr>
        <p:spPr>
          <a:xfrm>
            <a:off x="4750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8" name="object 628"/>
          <p:cNvSpPr/>
          <p:nvPr/>
        </p:nvSpPr>
        <p:spPr>
          <a:xfrm>
            <a:off x="4756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9" name="object 629"/>
          <p:cNvSpPr/>
          <p:nvPr/>
        </p:nvSpPr>
        <p:spPr>
          <a:xfrm>
            <a:off x="4763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0" name="object 630"/>
          <p:cNvSpPr/>
          <p:nvPr/>
        </p:nvSpPr>
        <p:spPr>
          <a:xfrm>
            <a:off x="47712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1" name="object 631"/>
          <p:cNvSpPr/>
          <p:nvPr/>
        </p:nvSpPr>
        <p:spPr>
          <a:xfrm>
            <a:off x="4778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2" name="object 632"/>
          <p:cNvSpPr/>
          <p:nvPr/>
        </p:nvSpPr>
        <p:spPr>
          <a:xfrm>
            <a:off x="4785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3" name="object 633"/>
          <p:cNvSpPr/>
          <p:nvPr/>
        </p:nvSpPr>
        <p:spPr>
          <a:xfrm>
            <a:off x="4793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4" name="object 634"/>
          <p:cNvSpPr/>
          <p:nvPr/>
        </p:nvSpPr>
        <p:spPr>
          <a:xfrm>
            <a:off x="48005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5" name="object 635"/>
          <p:cNvSpPr/>
          <p:nvPr/>
        </p:nvSpPr>
        <p:spPr>
          <a:xfrm>
            <a:off x="4807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6" name="object 636"/>
          <p:cNvSpPr/>
          <p:nvPr/>
        </p:nvSpPr>
        <p:spPr>
          <a:xfrm>
            <a:off x="4814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7" name="object 637"/>
          <p:cNvSpPr/>
          <p:nvPr/>
        </p:nvSpPr>
        <p:spPr>
          <a:xfrm>
            <a:off x="4821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8" name="object 638"/>
          <p:cNvSpPr/>
          <p:nvPr/>
        </p:nvSpPr>
        <p:spPr>
          <a:xfrm>
            <a:off x="4828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9" name="object 639"/>
          <p:cNvSpPr/>
          <p:nvPr/>
        </p:nvSpPr>
        <p:spPr>
          <a:xfrm>
            <a:off x="4836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0" name="object 640"/>
          <p:cNvSpPr/>
          <p:nvPr/>
        </p:nvSpPr>
        <p:spPr>
          <a:xfrm>
            <a:off x="4843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1" name="object 641"/>
          <p:cNvSpPr/>
          <p:nvPr/>
        </p:nvSpPr>
        <p:spPr>
          <a:xfrm>
            <a:off x="4850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2" name="object 642"/>
          <p:cNvSpPr/>
          <p:nvPr/>
        </p:nvSpPr>
        <p:spPr>
          <a:xfrm>
            <a:off x="4858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3" name="object 643"/>
          <p:cNvSpPr/>
          <p:nvPr/>
        </p:nvSpPr>
        <p:spPr>
          <a:xfrm>
            <a:off x="4865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4" name="object 644"/>
          <p:cNvSpPr/>
          <p:nvPr/>
        </p:nvSpPr>
        <p:spPr>
          <a:xfrm>
            <a:off x="4871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5" name="object 645"/>
          <p:cNvSpPr/>
          <p:nvPr/>
        </p:nvSpPr>
        <p:spPr>
          <a:xfrm>
            <a:off x="48790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6" name="object 646"/>
          <p:cNvSpPr/>
          <p:nvPr/>
        </p:nvSpPr>
        <p:spPr>
          <a:xfrm>
            <a:off x="48864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7" name="object 647"/>
          <p:cNvSpPr/>
          <p:nvPr/>
        </p:nvSpPr>
        <p:spPr>
          <a:xfrm>
            <a:off x="4893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8" name="object 648"/>
          <p:cNvSpPr/>
          <p:nvPr/>
        </p:nvSpPr>
        <p:spPr>
          <a:xfrm>
            <a:off x="4901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9" name="object 649"/>
          <p:cNvSpPr/>
          <p:nvPr/>
        </p:nvSpPr>
        <p:spPr>
          <a:xfrm>
            <a:off x="4908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0" name="object 650"/>
          <p:cNvSpPr/>
          <p:nvPr/>
        </p:nvSpPr>
        <p:spPr>
          <a:xfrm>
            <a:off x="4915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1" name="object 651"/>
          <p:cNvSpPr/>
          <p:nvPr/>
        </p:nvSpPr>
        <p:spPr>
          <a:xfrm>
            <a:off x="4923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2" name="object 652"/>
          <p:cNvSpPr/>
          <p:nvPr/>
        </p:nvSpPr>
        <p:spPr>
          <a:xfrm>
            <a:off x="4929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3" name="object 653"/>
          <p:cNvSpPr/>
          <p:nvPr/>
        </p:nvSpPr>
        <p:spPr>
          <a:xfrm>
            <a:off x="4936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4" name="object 654"/>
          <p:cNvSpPr/>
          <p:nvPr/>
        </p:nvSpPr>
        <p:spPr>
          <a:xfrm>
            <a:off x="4943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5" name="object 655"/>
          <p:cNvSpPr/>
          <p:nvPr/>
        </p:nvSpPr>
        <p:spPr>
          <a:xfrm>
            <a:off x="4951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6" name="object 656"/>
          <p:cNvSpPr/>
          <p:nvPr/>
        </p:nvSpPr>
        <p:spPr>
          <a:xfrm>
            <a:off x="4958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7" name="object 657"/>
          <p:cNvSpPr/>
          <p:nvPr/>
        </p:nvSpPr>
        <p:spPr>
          <a:xfrm>
            <a:off x="4965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8" name="object 658"/>
          <p:cNvSpPr/>
          <p:nvPr/>
        </p:nvSpPr>
        <p:spPr>
          <a:xfrm>
            <a:off x="4973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9" name="object 659"/>
          <p:cNvSpPr/>
          <p:nvPr/>
        </p:nvSpPr>
        <p:spPr>
          <a:xfrm>
            <a:off x="49806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0" name="object 660"/>
          <p:cNvSpPr/>
          <p:nvPr/>
        </p:nvSpPr>
        <p:spPr>
          <a:xfrm>
            <a:off x="49868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1" name="object 661"/>
          <p:cNvSpPr/>
          <p:nvPr/>
        </p:nvSpPr>
        <p:spPr>
          <a:xfrm>
            <a:off x="4994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2" name="object 662"/>
          <p:cNvSpPr/>
          <p:nvPr/>
        </p:nvSpPr>
        <p:spPr>
          <a:xfrm>
            <a:off x="5001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3" name="object 663"/>
          <p:cNvSpPr/>
          <p:nvPr/>
        </p:nvSpPr>
        <p:spPr>
          <a:xfrm>
            <a:off x="5008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4" name="object 664"/>
          <p:cNvSpPr/>
          <p:nvPr/>
        </p:nvSpPr>
        <p:spPr>
          <a:xfrm>
            <a:off x="50162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5" name="object 665"/>
          <p:cNvSpPr/>
          <p:nvPr/>
        </p:nvSpPr>
        <p:spPr>
          <a:xfrm>
            <a:off x="5023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6" name="object 666"/>
          <p:cNvSpPr/>
          <p:nvPr/>
        </p:nvSpPr>
        <p:spPr>
          <a:xfrm>
            <a:off x="5030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7" name="object 667"/>
          <p:cNvSpPr/>
          <p:nvPr/>
        </p:nvSpPr>
        <p:spPr>
          <a:xfrm>
            <a:off x="5038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8" name="object 668"/>
          <p:cNvSpPr/>
          <p:nvPr/>
        </p:nvSpPr>
        <p:spPr>
          <a:xfrm>
            <a:off x="5044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9" name="object 669"/>
          <p:cNvSpPr/>
          <p:nvPr/>
        </p:nvSpPr>
        <p:spPr>
          <a:xfrm>
            <a:off x="5051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0" name="object 670"/>
          <p:cNvSpPr/>
          <p:nvPr/>
        </p:nvSpPr>
        <p:spPr>
          <a:xfrm>
            <a:off x="50591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1" name="object 671"/>
          <p:cNvSpPr/>
          <p:nvPr/>
        </p:nvSpPr>
        <p:spPr>
          <a:xfrm>
            <a:off x="50664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2" name="object 672"/>
          <p:cNvSpPr/>
          <p:nvPr/>
        </p:nvSpPr>
        <p:spPr>
          <a:xfrm>
            <a:off x="5073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3" name="object 673"/>
          <p:cNvSpPr/>
          <p:nvPr/>
        </p:nvSpPr>
        <p:spPr>
          <a:xfrm>
            <a:off x="5081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4" name="object 674"/>
          <p:cNvSpPr/>
          <p:nvPr/>
        </p:nvSpPr>
        <p:spPr>
          <a:xfrm>
            <a:off x="50884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5" name="object 675"/>
          <p:cNvSpPr/>
          <p:nvPr/>
        </p:nvSpPr>
        <p:spPr>
          <a:xfrm>
            <a:off x="5095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6" name="object 676"/>
          <p:cNvSpPr/>
          <p:nvPr/>
        </p:nvSpPr>
        <p:spPr>
          <a:xfrm>
            <a:off x="5102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7" name="object 677"/>
          <p:cNvSpPr/>
          <p:nvPr/>
        </p:nvSpPr>
        <p:spPr>
          <a:xfrm>
            <a:off x="5109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8" name="object 678"/>
          <p:cNvSpPr/>
          <p:nvPr/>
        </p:nvSpPr>
        <p:spPr>
          <a:xfrm>
            <a:off x="5116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9" name="object 679"/>
          <p:cNvSpPr/>
          <p:nvPr/>
        </p:nvSpPr>
        <p:spPr>
          <a:xfrm>
            <a:off x="5124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0" name="object 680"/>
          <p:cNvSpPr/>
          <p:nvPr/>
        </p:nvSpPr>
        <p:spPr>
          <a:xfrm>
            <a:off x="5131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1" name="object 681"/>
          <p:cNvSpPr/>
          <p:nvPr/>
        </p:nvSpPr>
        <p:spPr>
          <a:xfrm>
            <a:off x="5138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2" name="object 682"/>
          <p:cNvSpPr/>
          <p:nvPr/>
        </p:nvSpPr>
        <p:spPr>
          <a:xfrm>
            <a:off x="5146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3" name="object 683"/>
          <p:cNvSpPr/>
          <p:nvPr/>
        </p:nvSpPr>
        <p:spPr>
          <a:xfrm>
            <a:off x="5153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4" name="object 684"/>
          <p:cNvSpPr/>
          <p:nvPr/>
        </p:nvSpPr>
        <p:spPr>
          <a:xfrm>
            <a:off x="5159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5" name="object 685"/>
          <p:cNvSpPr/>
          <p:nvPr/>
        </p:nvSpPr>
        <p:spPr>
          <a:xfrm>
            <a:off x="51669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6" name="object 686"/>
          <p:cNvSpPr/>
          <p:nvPr/>
        </p:nvSpPr>
        <p:spPr>
          <a:xfrm>
            <a:off x="5174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7" name="object 687"/>
          <p:cNvSpPr/>
          <p:nvPr/>
        </p:nvSpPr>
        <p:spPr>
          <a:xfrm>
            <a:off x="5181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8" name="object 688"/>
          <p:cNvSpPr/>
          <p:nvPr/>
        </p:nvSpPr>
        <p:spPr>
          <a:xfrm>
            <a:off x="5188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9" name="object 689"/>
          <p:cNvSpPr/>
          <p:nvPr/>
        </p:nvSpPr>
        <p:spPr>
          <a:xfrm>
            <a:off x="51962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0" name="object 690"/>
          <p:cNvSpPr/>
          <p:nvPr/>
        </p:nvSpPr>
        <p:spPr>
          <a:xfrm>
            <a:off x="5203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1" name="object 691"/>
          <p:cNvSpPr/>
          <p:nvPr/>
        </p:nvSpPr>
        <p:spPr>
          <a:xfrm>
            <a:off x="5210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2" name="object 692"/>
          <p:cNvSpPr/>
          <p:nvPr/>
        </p:nvSpPr>
        <p:spPr>
          <a:xfrm>
            <a:off x="5217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3" name="object 693"/>
          <p:cNvSpPr/>
          <p:nvPr/>
        </p:nvSpPr>
        <p:spPr>
          <a:xfrm>
            <a:off x="5224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4" name="object 694"/>
          <p:cNvSpPr/>
          <p:nvPr/>
        </p:nvSpPr>
        <p:spPr>
          <a:xfrm>
            <a:off x="5231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5" name="object 695"/>
          <p:cNvSpPr/>
          <p:nvPr/>
        </p:nvSpPr>
        <p:spPr>
          <a:xfrm>
            <a:off x="5239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6" name="object 696"/>
          <p:cNvSpPr/>
          <p:nvPr/>
        </p:nvSpPr>
        <p:spPr>
          <a:xfrm>
            <a:off x="5246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7" name="object 697"/>
          <p:cNvSpPr/>
          <p:nvPr/>
        </p:nvSpPr>
        <p:spPr>
          <a:xfrm>
            <a:off x="5253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8" name="object 698"/>
          <p:cNvSpPr/>
          <p:nvPr/>
        </p:nvSpPr>
        <p:spPr>
          <a:xfrm>
            <a:off x="5261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9" name="object 699"/>
          <p:cNvSpPr/>
          <p:nvPr/>
        </p:nvSpPr>
        <p:spPr>
          <a:xfrm>
            <a:off x="52684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0" name="object 700"/>
          <p:cNvSpPr/>
          <p:nvPr/>
        </p:nvSpPr>
        <p:spPr>
          <a:xfrm>
            <a:off x="52747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1" name="object 701"/>
          <p:cNvSpPr/>
          <p:nvPr/>
        </p:nvSpPr>
        <p:spPr>
          <a:xfrm>
            <a:off x="5282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2" name="object 702"/>
          <p:cNvSpPr/>
          <p:nvPr/>
        </p:nvSpPr>
        <p:spPr>
          <a:xfrm>
            <a:off x="5289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3" name="object 703"/>
          <p:cNvSpPr/>
          <p:nvPr/>
        </p:nvSpPr>
        <p:spPr>
          <a:xfrm>
            <a:off x="5296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4" name="object 704"/>
          <p:cNvSpPr/>
          <p:nvPr/>
        </p:nvSpPr>
        <p:spPr>
          <a:xfrm>
            <a:off x="53040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5" name="object 705"/>
          <p:cNvSpPr/>
          <p:nvPr/>
        </p:nvSpPr>
        <p:spPr>
          <a:xfrm>
            <a:off x="5311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6" name="object 706"/>
          <p:cNvSpPr/>
          <p:nvPr/>
        </p:nvSpPr>
        <p:spPr>
          <a:xfrm>
            <a:off x="5318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7" name="object 707"/>
          <p:cNvSpPr/>
          <p:nvPr/>
        </p:nvSpPr>
        <p:spPr>
          <a:xfrm>
            <a:off x="5326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8" name="object 708"/>
          <p:cNvSpPr/>
          <p:nvPr/>
        </p:nvSpPr>
        <p:spPr>
          <a:xfrm>
            <a:off x="5332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9" name="object 709"/>
          <p:cNvSpPr/>
          <p:nvPr/>
        </p:nvSpPr>
        <p:spPr>
          <a:xfrm>
            <a:off x="5339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0" name="object 710"/>
          <p:cNvSpPr/>
          <p:nvPr/>
        </p:nvSpPr>
        <p:spPr>
          <a:xfrm>
            <a:off x="53469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1" name="object 711"/>
          <p:cNvSpPr/>
          <p:nvPr/>
        </p:nvSpPr>
        <p:spPr>
          <a:xfrm>
            <a:off x="53543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2" name="object 712"/>
          <p:cNvSpPr/>
          <p:nvPr/>
        </p:nvSpPr>
        <p:spPr>
          <a:xfrm>
            <a:off x="5361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3" name="object 713"/>
          <p:cNvSpPr/>
          <p:nvPr/>
        </p:nvSpPr>
        <p:spPr>
          <a:xfrm>
            <a:off x="5368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4" name="object 714"/>
          <p:cNvSpPr/>
          <p:nvPr/>
        </p:nvSpPr>
        <p:spPr>
          <a:xfrm>
            <a:off x="53763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5" name="object 715"/>
          <p:cNvSpPr/>
          <p:nvPr/>
        </p:nvSpPr>
        <p:spPr>
          <a:xfrm>
            <a:off x="5383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6" name="object 716"/>
          <p:cNvSpPr/>
          <p:nvPr/>
        </p:nvSpPr>
        <p:spPr>
          <a:xfrm>
            <a:off x="5389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7" name="object 717"/>
          <p:cNvSpPr/>
          <p:nvPr/>
        </p:nvSpPr>
        <p:spPr>
          <a:xfrm>
            <a:off x="5397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8" name="object 718"/>
          <p:cNvSpPr/>
          <p:nvPr/>
        </p:nvSpPr>
        <p:spPr>
          <a:xfrm>
            <a:off x="5404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9" name="object 719"/>
          <p:cNvSpPr/>
          <p:nvPr/>
        </p:nvSpPr>
        <p:spPr>
          <a:xfrm>
            <a:off x="5411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0" name="object 720"/>
          <p:cNvSpPr/>
          <p:nvPr/>
        </p:nvSpPr>
        <p:spPr>
          <a:xfrm>
            <a:off x="5419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1" name="object 721"/>
          <p:cNvSpPr/>
          <p:nvPr/>
        </p:nvSpPr>
        <p:spPr>
          <a:xfrm>
            <a:off x="5426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2" name="object 722"/>
          <p:cNvSpPr/>
          <p:nvPr/>
        </p:nvSpPr>
        <p:spPr>
          <a:xfrm>
            <a:off x="5433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3" name="object 723"/>
          <p:cNvSpPr/>
          <p:nvPr/>
        </p:nvSpPr>
        <p:spPr>
          <a:xfrm>
            <a:off x="5441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4" name="object 724"/>
          <p:cNvSpPr/>
          <p:nvPr/>
        </p:nvSpPr>
        <p:spPr>
          <a:xfrm>
            <a:off x="5447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5" name="object 725"/>
          <p:cNvSpPr/>
          <p:nvPr/>
        </p:nvSpPr>
        <p:spPr>
          <a:xfrm>
            <a:off x="5454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6" name="object 726"/>
          <p:cNvSpPr/>
          <p:nvPr/>
        </p:nvSpPr>
        <p:spPr>
          <a:xfrm>
            <a:off x="5462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7" name="object 727"/>
          <p:cNvSpPr/>
          <p:nvPr/>
        </p:nvSpPr>
        <p:spPr>
          <a:xfrm>
            <a:off x="5469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8" name="object 728"/>
          <p:cNvSpPr/>
          <p:nvPr/>
        </p:nvSpPr>
        <p:spPr>
          <a:xfrm>
            <a:off x="54767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9" name="object 729"/>
          <p:cNvSpPr/>
          <p:nvPr/>
        </p:nvSpPr>
        <p:spPr>
          <a:xfrm>
            <a:off x="5484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0" name="object 730"/>
          <p:cNvSpPr/>
          <p:nvPr/>
        </p:nvSpPr>
        <p:spPr>
          <a:xfrm>
            <a:off x="5491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1" name="object 731"/>
          <p:cNvSpPr/>
          <p:nvPr/>
        </p:nvSpPr>
        <p:spPr>
          <a:xfrm>
            <a:off x="5498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2" name="object 732"/>
          <p:cNvSpPr/>
          <p:nvPr/>
        </p:nvSpPr>
        <p:spPr>
          <a:xfrm>
            <a:off x="5505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3" name="object 733"/>
          <p:cNvSpPr/>
          <p:nvPr/>
        </p:nvSpPr>
        <p:spPr>
          <a:xfrm>
            <a:off x="5512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4" name="object 734"/>
          <p:cNvSpPr/>
          <p:nvPr/>
        </p:nvSpPr>
        <p:spPr>
          <a:xfrm>
            <a:off x="5519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5" name="object 735"/>
          <p:cNvSpPr/>
          <p:nvPr/>
        </p:nvSpPr>
        <p:spPr>
          <a:xfrm>
            <a:off x="5527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6" name="object 736"/>
          <p:cNvSpPr/>
          <p:nvPr/>
        </p:nvSpPr>
        <p:spPr>
          <a:xfrm>
            <a:off x="5534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7" name="object 737"/>
          <p:cNvSpPr/>
          <p:nvPr/>
        </p:nvSpPr>
        <p:spPr>
          <a:xfrm>
            <a:off x="5541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8" name="object 738"/>
          <p:cNvSpPr/>
          <p:nvPr/>
        </p:nvSpPr>
        <p:spPr>
          <a:xfrm>
            <a:off x="5549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9" name="object 739"/>
          <p:cNvSpPr/>
          <p:nvPr/>
        </p:nvSpPr>
        <p:spPr>
          <a:xfrm>
            <a:off x="5556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0" name="object 740"/>
          <p:cNvSpPr/>
          <p:nvPr/>
        </p:nvSpPr>
        <p:spPr>
          <a:xfrm>
            <a:off x="5562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1" name="object 741"/>
          <p:cNvSpPr/>
          <p:nvPr/>
        </p:nvSpPr>
        <p:spPr>
          <a:xfrm>
            <a:off x="5569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2" name="object 742"/>
          <p:cNvSpPr/>
          <p:nvPr/>
        </p:nvSpPr>
        <p:spPr>
          <a:xfrm>
            <a:off x="5577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3" name="object 743"/>
          <p:cNvSpPr/>
          <p:nvPr/>
        </p:nvSpPr>
        <p:spPr>
          <a:xfrm>
            <a:off x="55846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4" name="object 744"/>
          <p:cNvSpPr/>
          <p:nvPr/>
        </p:nvSpPr>
        <p:spPr>
          <a:xfrm>
            <a:off x="5591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5" name="object 745"/>
          <p:cNvSpPr/>
          <p:nvPr/>
        </p:nvSpPr>
        <p:spPr>
          <a:xfrm>
            <a:off x="5599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6" name="object 746"/>
          <p:cNvSpPr/>
          <p:nvPr/>
        </p:nvSpPr>
        <p:spPr>
          <a:xfrm>
            <a:off x="5606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7" name="object 747"/>
          <p:cNvSpPr/>
          <p:nvPr/>
        </p:nvSpPr>
        <p:spPr>
          <a:xfrm>
            <a:off x="5613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8" name="object 748"/>
          <p:cNvSpPr/>
          <p:nvPr/>
        </p:nvSpPr>
        <p:spPr>
          <a:xfrm>
            <a:off x="5620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9" name="object 749"/>
          <p:cNvSpPr/>
          <p:nvPr/>
        </p:nvSpPr>
        <p:spPr>
          <a:xfrm>
            <a:off x="5627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0" name="object 750"/>
          <p:cNvSpPr/>
          <p:nvPr/>
        </p:nvSpPr>
        <p:spPr>
          <a:xfrm>
            <a:off x="5634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1" name="object 751"/>
          <p:cNvSpPr/>
          <p:nvPr/>
        </p:nvSpPr>
        <p:spPr>
          <a:xfrm>
            <a:off x="56421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2" name="object 752"/>
          <p:cNvSpPr/>
          <p:nvPr/>
        </p:nvSpPr>
        <p:spPr>
          <a:xfrm>
            <a:off x="5649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3" name="object 753"/>
          <p:cNvSpPr/>
          <p:nvPr/>
        </p:nvSpPr>
        <p:spPr>
          <a:xfrm>
            <a:off x="5656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4" name="object 754"/>
          <p:cNvSpPr/>
          <p:nvPr/>
        </p:nvSpPr>
        <p:spPr>
          <a:xfrm>
            <a:off x="5664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5" name="object 755"/>
          <p:cNvSpPr/>
          <p:nvPr/>
        </p:nvSpPr>
        <p:spPr>
          <a:xfrm>
            <a:off x="56714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6" name="object 756"/>
          <p:cNvSpPr/>
          <p:nvPr/>
        </p:nvSpPr>
        <p:spPr>
          <a:xfrm>
            <a:off x="5677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7" name="object 757"/>
          <p:cNvSpPr/>
          <p:nvPr/>
        </p:nvSpPr>
        <p:spPr>
          <a:xfrm>
            <a:off x="5685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8" name="object 758"/>
          <p:cNvSpPr/>
          <p:nvPr/>
        </p:nvSpPr>
        <p:spPr>
          <a:xfrm>
            <a:off x="5692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9" name="object 759"/>
          <p:cNvSpPr/>
          <p:nvPr/>
        </p:nvSpPr>
        <p:spPr>
          <a:xfrm>
            <a:off x="5699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0" name="object 760"/>
          <p:cNvSpPr/>
          <p:nvPr/>
        </p:nvSpPr>
        <p:spPr>
          <a:xfrm>
            <a:off x="5707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1" name="object 761"/>
          <p:cNvSpPr/>
          <p:nvPr/>
        </p:nvSpPr>
        <p:spPr>
          <a:xfrm>
            <a:off x="5714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2" name="object 762"/>
          <p:cNvSpPr/>
          <p:nvPr/>
        </p:nvSpPr>
        <p:spPr>
          <a:xfrm>
            <a:off x="5721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3" name="object 763"/>
          <p:cNvSpPr/>
          <p:nvPr/>
        </p:nvSpPr>
        <p:spPr>
          <a:xfrm>
            <a:off x="5729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4" name="object 764"/>
          <p:cNvSpPr/>
          <p:nvPr/>
        </p:nvSpPr>
        <p:spPr>
          <a:xfrm>
            <a:off x="5735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5" name="object 765"/>
          <p:cNvSpPr/>
          <p:nvPr/>
        </p:nvSpPr>
        <p:spPr>
          <a:xfrm>
            <a:off x="5742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6" name="object 766"/>
          <p:cNvSpPr/>
          <p:nvPr/>
        </p:nvSpPr>
        <p:spPr>
          <a:xfrm>
            <a:off x="57500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7" name="object 767"/>
          <p:cNvSpPr/>
          <p:nvPr/>
        </p:nvSpPr>
        <p:spPr>
          <a:xfrm>
            <a:off x="5757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8" name="object 768"/>
          <p:cNvSpPr/>
          <p:nvPr/>
        </p:nvSpPr>
        <p:spPr>
          <a:xfrm>
            <a:off x="5764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9" name="object 769"/>
          <p:cNvSpPr/>
          <p:nvPr/>
        </p:nvSpPr>
        <p:spPr>
          <a:xfrm>
            <a:off x="5771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0" name="object 770"/>
          <p:cNvSpPr/>
          <p:nvPr/>
        </p:nvSpPr>
        <p:spPr>
          <a:xfrm>
            <a:off x="5779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1" name="object 771"/>
          <p:cNvSpPr/>
          <p:nvPr/>
        </p:nvSpPr>
        <p:spPr>
          <a:xfrm>
            <a:off x="5786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2" name="object 772"/>
          <p:cNvSpPr/>
          <p:nvPr/>
        </p:nvSpPr>
        <p:spPr>
          <a:xfrm>
            <a:off x="5792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3" name="object 773"/>
          <p:cNvSpPr/>
          <p:nvPr/>
        </p:nvSpPr>
        <p:spPr>
          <a:xfrm>
            <a:off x="5800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4" name="object 774"/>
          <p:cNvSpPr/>
          <p:nvPr/>
        </p:nvSpPr>
        <p:spPr>
          <a:xfrm>
            <a:off x="5807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5" name="object 775"/>
          <p:cNvSpPr/>
          <p:nvPr/>
        </p:nvSpPr>
        <p:spPr>
          <a:xfrm>
            <a:off x="5814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6" name="object 776"/>
          <p:cNvSpPr/>
          <p:nvPr/>
        </p:nvSpPr>
        <p:spPr>
          <a:xfrm>
            <a:off x="5822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7" name="object 777"/>
          <p:cNvSpPr/>
          <p:nvPr/>
        </p:nvSpPr>
        <p:spPr>
          <a:xfrm>
            <a:off x="5829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8" name="object 778"/>
          <p:cNvSpPr/>
          <p:nvPr/>
        </p:nvSpPr>
        <p:spPr>
          <a:xfrm>
            <a:off x="5836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9" name="object 779"/>
          <p:cNvSpPr/>
          <p:nvPr/>
        </p:nvSpPr>
        <p:spPr>
          <a:xfrm>
            <a:off x="5844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0" name="object 780"/>
          <p:cNvSpPr/>
          <p:nvPr/>
        </p:nvSpPr>
        <p:spPr>
          <a:xfrm>
            <a:off x="5850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1" name="object 781"/>
          <p:cNvSpPr/>
          <p:nvPr/>
        </p:nvSpPr>
        <p:spPr>
          <a:xfrm>
            <a:off x="5857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2" name="object 782"/>
          <p:cNvSpPr/>
          <p:nvPr/>
        </p:nvSpPr>
        <p:spPr>
          <a:xfrm>
            <a:off x="5865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3" name="object 783"/>
          <p:cNvSpPr/>
          <p:nvPr/>
        </p:nvSpPr>
        <p:spPr>
          <a:xfrm>
            <a:off x="5872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4" name="object 784"/>
          <p:cNvSpPr/>
          <p:nvPr/>
        </p:nvSpPr>
        <p:spPr>
          <a:xfrm>
            <a:off x="5879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5" name="object 785"/>
          <p:cNvSpPr/>
          <p:nvPr/>
        </p:nvSpPr>
        <p:spPr>
          <a:xfrm>
            <a:off x="5887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6" name="object 786"/>
          <p:cNvSpPr/>
          <p:nvPr/>
        </p:nvSpPr>
        <p:spPr>
          <a:xfrm>
            <a:off x="5894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7" name="object 787"/>
          <p:cNvSpPr/>
          <p:nvPr/>
        </p:nvSpPr>
        <p:spPr>
          <a:xfrm>
            <a:off x="5901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8" name="object 788"/>
          <p:cNvSpPr/>
          <p:nvPr/>
        </p:nvSpPr>
        <p:spPr>
          <a:xfrm>
            <a:off x="5908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9" name="object 789"/>
          <p:cNvSpPr/>
          <p:nvPr/>
        </p:nvSpPr>
        <p:spPr>
          <a:xfrm>
            <a:off x="5915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0" name="object 790"/>
          <p:cNvSpPr/>
          <p:nvPr/>
        </p:nvSpPr>
        <p:spPr>
          <a:xfrm>
            <a:off x="5922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1" name="object 791"/>
          <p:cNvSpPr/>
          <p:nvPr/>
        </p:nvSpPr>
        <p:spPr>
          <a:xfrm>
            <a:off x="59300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2" name="object 792"/>
          <p:cNvSpPr/>
          <p:nvPr/>
        </p:nvSpPr>
        <p:spPr>
          <a:xfrm>
            <a:off x="5937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3" name="object 793"/>
          <p:cNvSpPr/>
          <p:nvPr/>
        </p:nvSpPr>
        <p:spPr>
          <a:xfrm>
            <a:off x="5944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4" name="object 794"/>
          <p:cNvSpPr/>
          <p:nvPr/>
        </p:nvSpPr>
        <p:spPr>
          <a:xfrm>
            <a:off x="5952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5" name="object 795"/>
          <p:cNvSpPr/>
          <p:nvPr/>
        </p:nvSpPr>
        <p:spPr>
          <a:xfrm>
            <a:off x="5959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6" name="object 796"/>
          <p:cNvSpPr/>
          <p:nvPr/>
        </p:nvSpPr>
        <p:spPr>
          <a:xfrm>
            <a:off x="5965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7" name="object 797"/>
          <p:cNvSpPr/>
          <p:nvPr/>
        </p:nvSpPr>
        <p:spPr>
          <a:xfrm>
            <a:off x="5972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8" name="object 798"/>
          <p:cNvSpPr/>
          <p:nvPr/>
        </p:nvSpPr>
        <p:spPr>
          <a:xfrm>
            <a:off x="5980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9" name="object 799"/>
          <p:cNvSpPr/>
          <p:nvPr/>
        </p:nvSpPr>
        <p:spPr>
          <a:xfrm>
            <a:off x="5987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0" name="object 800"/>
          <p:cNvSpPr/>
          <p:nvPr/>
        </p:nvSpPr>
        <p:spPr>
          <a:xfrm>
            <a:off x="5994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1" name="object 801"/>
          <p:cNvSpPr/>
          <p:nvPr/>
        </p:nvSpPr>
        <p:spPr>
          <a:xfrm>
            <a:off x="6002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2" name="object 802"/>
          <p:cNvSpPr/>
          <p:nvPr/>
        </p:nvSpPr>
        <p:spPr>
          <a:xfrm>
            <a:off x="6009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3" name="object 803"/>
          <p:cNvSpPr/>
          <p:nvPr/>
        </p:nvSpPr>
        <p:spPr>
          <a:xfrm>
            <a:off x="6016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4" name="object 804"/>
          <p:cNvSpPr/>
          <p:nvPr/>
        </p:nvSpPr>
        <p:spPr>
          <a:xfrm>
            <a:off x="6023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5" name="object 805"/>
          <p:cNvSpPr/>
          <p:nvPr/>
        </p:nvSpPr>
        <p:spPr>
          <a:xfrm>
            <a:off x="6030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6" name="object 806"/>
          <p:cNvSpPr/>
          <p:nvPr/>
        </p:nvSpPr>
        <p:spPr>
          <a:xfrm>
            <a:off x="6037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7" name="object 807"/>
          <p:cNvSpPr/>
          <p:nvPr/>
        </p:nvSpPr>
        <p:spPr>
          <a:xfrm>
            <a:off x="6045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8" name="object 808"/>
          <p:cNvSpPr/>
          <p:nvPr/>
        </p:nvSpPr>
        <p:spPr>
          <a:xfrm>
            <a:off x="6052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9" name="object 809"/>
          <p:cNvSpPr/>
          <p:nvPr/>
        </p:nvSpPr>
        <p:spPr>
          <a:xfrm>
            <a:off x="6059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0" name="object 810"/>
          <p:cNvSpPr/>
          <p:nvPr/>
        </p:nvSpPr>
        <p:spPr>
          <a:xfrm>
            <a:off x="6067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1" name="object 811"/>
          <p:cNvSpPr/>
          <p:nvPr/>
        </p:nvSpPr>
        <p:spPr>
          <a:xfrm>
            <a:off x="6074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2" name="object 812"/>
          <p:cNvSpPr/>
          <p:nvPr/>
        </p:nvSpPr>
        <p:spPr>
          <a:xfrm>
            <a:off x="6080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3" name="object 813"/>
          <p:cNvSpPr/>
          <p:nvPr/>
        </p:nvSpPr>
        <p:spPr>
          <a:xfrm>
            <a:off x="6088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4" name="object 814"/>
          <p:cNvSpPr/>
          <p:nvPr/>
        </p:nvSpPr>
        <p:spPr>
          <a:xfrm>
            <a:off x="6095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5" name="object 815"/>
          <p:cNvSpPr/>
          <p:nvPr/>
        </p:nvSpPr>
        <p:spPr>
          <a:xfrm>
            <a:off x="6102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6" name="object 816"/>
          <p:cNvSpPr/>
          <p:nvPr/>
        </p:nvSpPr>
        <p:spPr>
          <a:xfrm>
            <a:off x="6110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7" name="object 817"/>
          <p:cNvSpPr/>
          <p:nvPr/>
        </p:nvSpPr>
        <p:spPr>
          <a:xfrm>
            <a:off x="6117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8" name="object 818"/>
          <p:cNvSpPr/>
          <p:nvPr/>
        </p:nvSpPr>
        <p:spPr>
          <a:xfrm>
            <a:off x="6124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9" name="object 819"/>
          <p:cNvSpPr/>
          <p:nvPr/>
        </p:nvSpPr>
        <p:spPr>
          <a:xfrm>
            <a:off x="6132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0" name="object 820"/>
          <p:cNvSpPr/>
          <p:nvPr/>
        </p:nvSpPr>
        <p:spPr>
          <a:xfrm>
            <a:off x="6138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1" name="object 821"/>
          <p:cNvSpPr/>
          <p:nvPr/>
        </p:nvSpPr>
        <p:spPr>
          <a:xfrm>
            <a:off x="6145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2" name="object 822"/>
          <p:cNvSpPr/>
          <p:nvPr/>
        </p:nvSpPr>
        <p:spPr>
          <a:xfrm>
            <a:off x="6153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3" name="object 823"/>
          <p:cNvSpPr/>
          <p:nvPr/>
        </p:nvSpPr>
        <p:spPr>
          <a:xfrm>
            <a:off x="6160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4" name="object 824"/>
          <p:cNvSpPr/>
          <p:nvPr/>
        </p:nvSpPr>
        <p:spPr>
          <a:xfrm>
            <a:off x="6167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5" name="object 825"/>
          <p:cNvSpPr/>
          <p:nvPr/>
        </p:nvSpPr>
        <p:spPr>
          <a:xfrm>
            <a:off x="6175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6" name="object 826"/>
          <p:cNvSpPr/>
          <p:nvPr/>
        </p:nvSpPr>
        <p:spPr>
          <a:xfrm>
            <a:off x="6182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7" name="object 827"/>
          <p:cNvSpPr/>
          <p:nvPr/>
        </p:nvSpPr>
        <p:spPr>
          <a:xfrm>
            <a:off x="6189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8" name="object 828"/>
          <p:cNvSpPr/>
          <p:nvPr/>
        </p:nvSpPr>
        <p:spPr>
          <a:xfrm>
            <a:off x="6195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9" name="object 829"/>
          <p:cNvSpPr/>
          <p:nvPr/>
        </p:nvSpPr>
        <p:spPr>
          <a:xfrm>
            <a:off x="6203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0" name="object 830"/>
          <p:cNvSpPr/>
          <p:nvPr/>
        </p:nvSpPr>
        <p:spPr>
          <a:xfrm>
            <a:off x="6210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1" name="object 831"/>
          <p:cNvSpPr/>
          <p:nvPr/>
        </p:nvSpPr>
        <p:spPr>
          <a:xfrm>
            <a:off x="62179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2" name="object 832"/>
          <p:cNvSpPr/>
          <p:nvPr/>
        </p:nvSpPr>
        <p:spPr>
          <a:xfrm>
            <a:off x="6225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3" name="object 833"/>
          <p:cNvSpPr/>
          <p:nvPr/>
        </p:nvSpPr>
        <p:spPr>
          <a:xfrm>
            <a:off x="6232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4" name="object 834"/>
          <p:cNvSpPr/>
          <p:nvPr/>
        </p:nvSpPr>
        <p:spPr>
          <a:xfrm>
            <a:off x="6239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5" name="object 835"/>
          <p:cNvSpPr/>
          <p:nvPr/>
        </p:nvSpPr>
        <p:spPr>
          <a:xfrm>
            <a:off x="6247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6" name="object 836"/>
          <p:cNvSpPr/>
          <p:nvPr/>
        </p:nvSpPr>
        <p:spPr>
          <a:xfrm>
            <a:off x="6253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7" name="object 837"/>
          <p:cNvSpPr/>
          <p:nvPr/>
        </p:nvSpPr>
        <p:spPr>
          <a:xfrm>
            <a:off x="6260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8" name="object 838"/>
          <p:cNvSpPr/>
          <p:nvPr/>
        </p:nvSpPr>
        <p:spPr>
          <a:xfrm>
            <a:off x="6268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9" name="object 839"/>
          <p:cNvSpPr/>
          <p:nvPr/>
        </p:nvSpPr>
        <p:spPr>
          <a:xfrm>
            <a:off x="6275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0" name="object 840"/>
          <p:cNvSpPr/>
          <p:nvPr/>
        </p:nvSpPr>
        <p:spPr>
          <a:xfrm>
            <a:off x="6282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1" name="object 841"/>
          <p:cNvSpPr/>
          <p:nvPr/>
        </p:nvSpPr>
        <p:spPr>
          <a:xfrm>
            <a:off x="6290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2" name="object 842"/>
          <p:cNvSpPr/>
          <p:nvPr/>
        </p:nvSpPr>
        <p:spPr>
          <a:xfrm>
            <a:off x="6297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3" name="object 843"/>
          <p:cNvSpPr/>
          <p:nvPr/>
        </p:nvSpPr>
        <p:spPr>
          <a:xfrm>
            <a:off x="6304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4" name="object 844"/>
          <p:cNvSpPr/>
          <p:nvPr/>
        </p:nvSpPr>
        <p:spPr>
          <a:xfrm>
            <a:off x="6311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5" name="object 845"/>
          <p:cNvSpPr/>
          <p:nvPr/>
        </p:nvSpPr>
        <p:spPr>
          <a:xfrm>
            <a:off x="6318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6" name="object 846"/>
          <p:cNvSpPr/>
          <p:nvPr/>
        </p:nvSpPr>
        <p:spPr>
          <a:xfrm>
            <a:off x="6325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7" name="object 847"/>
          <p:cNvSpPr/>
          <p:nvPr/>
        </p:nvSpPr>
        <p:spPr>
          <a:xfrm>
            <a:off x="6333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8" name="object 848"/>
          <p:cNvSpPr/>
          <p:nvPr/>
        </p:nvSpPr>
        <p:spPr>
          <a:xfrm>
            <a:off x="63403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9" name="object 849"/>
          <p:cNvSpPr/>
          <p:nvPr/>
        </p:nvSpPr>
        <p:spPr>
          <a:xfrm>
            <a:off x="6347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0" name="object 850"/>
          <p:cNvSpPr/>
          <p:nvPr/>
        </p:nvSpPr>
        <p:spPr>
          <a:xfrm>
            <a:off x="6355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1" name="object 851"/>
          <p:cNvSpPr/>
          <p:nvPr/>
        </p:nvSpPr>
        <p:spPr>
          <a:xfrm>
            <a:off x="6362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2" name="object 852"/>
          <p:cNvSpPr/>
          <p:nvPr/>
        </p:nvSpPr>
        <p:spPr>
          <a:xfrm>
            <a:off x="6368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3" name="object 853"/>
          <p:cNvSpPr/>
          <p:nvPr/>
        </p:nvSpPr>
        <p:spPr>
          <a:xfrm>
            <a:off x="6375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4" name="object 854"/>
          <p:cNvSpPr/>
          <p:nvPr/>
        </p:nvSpPr>
        <p:spPr>
          <a:xfrm>
            <a:off x="6383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5" name="object 855"/>
          <p:cNvSpPr/>
          <p:nvPr/>
        </p:nvSpPr>
        <p:spPr>
          <a:xfrm>
            <a:off x="6390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6" name="object 856"/>
          <p:cNvSpPr/>
          <p:nvPr/>
        </p:nvSpPr>
        <p:spPr>
          <a:xfrm>
            <a:off x="6397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7" name="object 857"/>
          <p:cNvSpPr/>
          <p:nvPr/>
        </p:nvSpPr>
        <p:spPr>
          <a:xfrm>
            <a:off x="6405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8" name="object 858"/>
          <p:cNvSpPr/>
          <p:nvPr/>
        </p:nvSpPr>
        <p:spPr>
          <a:xfrm>
            <a:off x="6412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9" name="object 859"/>
          <p:cNvSpPr/>
          <p:nvPr/>
        </p:nvSpPr>
        <p:spPr>
          <a:xfrm>
            <a:off x="6419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0" name="object 860"/>
          <p:cNvSpPr/>
          <p:nvPr/>
        </p:nvSpPr>
        <p:spPr>
          <a:xfrm>
            <a:off x="6426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1" name="object 861"/>
          <p:cNvSpPr/>
          <p:nvPr/>
        </p:nvSpPr>
        <p:spPr>
          <a:xfrm>
            <a:off x="6433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2" name="object 862"/>
          <p:cNvSpPr/>
          <p:nvPr/>
        </p:nvSpPr>
        <p:spPr>
          <a:xfrm>
            <a:off x="6440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3" name="object 863"/>
          <p:cNvSpPr/>
          <p:nvPr/>
        </p:nvSpPr>
        <p:spPr>
          <a:xfrm>
            <a:off x="64482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4" name="object 864"/>
          <p:cNvSpPr/>
          <p:nvPr/>
        </p:nvSpPr>
        <p:spPr>
          <a:xfrm>
            <a:off x="6455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5" name="object 865"/>
          <p:cNvSpPr/>
          <p:nvPr/>
        </p:nvSpPr>
        <p:spPr>
          <a:xfrm>
            <a:off x="6462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6" name="object 866"/>
          <p:cNvSpPr/>
          <p:nvPr/>
        </p:nvSpPr>
        <p:spPr>
          <a:xfrm>
            <a:off x="6470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7" name="object 867"/>
          <p:cNvSpPr/>
          <p:nvPr/>
        </p:nvSpPr>
        <p:spPr>
          <a:xfrm>
            <a:off x="6477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8" name="object 868"/>
          <p:cNvSpPr/>
          <p:nvPr/>
        </p:nvSpPr>
        <p:spPr>
          <a:xfrm>
            <a:off x="6483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9" name="object 869"/>
          <p:cNvSpPr/>
          <p:nvPr/>
        </p:nvSpPr>
        <p:spPr>
          <a:xfrm>
            <a:off x="6491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0" name="object 870"/>
          <p:cNvSpPr/>
          <p:nvPr/>
        </p:nvSpPr>
        <p:spPr>
          <a:xfrm>
            <a:off x="6498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1" name="object 871"/>
          <p:cNvSpPr/>
          <p:nvPr/>
        </p:nvSpPr>
        <p:spPr>
          <a:xfrm>
            <a:off x="65057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2" name="object 872"/>
          <p:cNvSpPr/>
          <p:nvPr/>
        </p:nvSpPr>
        <p:spPr>
          <a:xfrm>
            <a:off x="6513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3" name="object 873"/>
          <p:cNvSpPr/>
          <p:nvPr/>
        </p:nvSpPr>
        <p:spPr>
          <a:xfrm>
            <a:off x="6520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4" name="object 874"/>
          <p:cNvSpPr/>
          <p:nvPr/>
        </p:nvSpPr>
        <p:spPr>
          <a:xfrm>
            <a:off x="6527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5" name="object 875"/>
          <p:cNvSpPr/>
          <p:nvPr/>
        </p:nvSpPr>
        <p:spPr>
          <a:xfrm>
            <a:off x="65350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6" name="object 876"/>
          <p:cNvSpPr/>
          <p:nvPr/>
        </p:nvSpPr>
        <p:spPr>
          <a:xfrm>
            <a:off x="6541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7" name="object 877"/>
          <p:cNvSpPr/>
          <p:nvPr/>
        </p:nvSpPr>
        <p:spPr>
          <a:xfrm>
            <a:off x="6548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8" name="object 878"/>
          <p:cNvSpPr/>
          <p:nvPr/>
        </p:nvSpPr>
        <p:spPr>
          <a:xfrm>
            <a:off x="6556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9" name="object 879"/>
          <p:cNvSpPr/>
          <p:nvPr/>
        </p:nvSpPr>
        <p:spPr>
          <a:xfrm>
            <a:off x="6563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0" name="object 880"/>
          <p:cNvSpPr/>
          <p:nvPr/>
        </p:nvSpPr>
        <p:spPr>
          <a:xfrm>
            <a:off x="6570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1" name="object 881"/>
          <p:cNvSpPr/>
          <p:nvPr/>
        </p:nvSpPr>
        <p:spPr>
          <a:xfrm>
            <a:off x="65780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2" name="object 882"/>
          <p:cNvSpPr/>
          <p:nvPr/>
        </p:nvSpPr>
        <p:spPr>
          <a:xfrm>
            <a:off x="6585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3" name="object 883"/>
          <p:cNvSpPr/>
          <p:nvPr/>
        </p:nvSpPr>
        <p:spPr>
          <a:xfrm>
            <a:off x="6592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4" name="object 884"/>
          <p:cNvSpPr/>
          <p:nvPr/>
        </p:nvSpPr>
        <p:spPr>
          <a:xfrm>
            <a:off x="6598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5" name="object 885"/>
          <p:cNvSpPr/>
          <p:nvPr/>
        </p:nvSpPr>
        <p:spPr>
          <a:xfrm>
            <a:off x="6606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6" name="object 886"/>
          <p:cNvSpPr/>
          <p:nvPr/>
        </p:nvSpPr>
        <p:spPr>
          <a:xfrm>
            <a:off x="66136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7" name="object 887"/>
          <p:cNvSpPr/>
          <p:nvPr/>
        </p:nvSpPr>
        <p:spPr>
          <a:xfrm>
            <a:off x="6620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8" name="object 888"/>
          <p:cNvSpPr/>
          <p:nvPr/>
        </p:nvSpPr>
        <p:spPr>
          <a:xfrm>
            <a:off x="6628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9" name="object 889"/>
          <p:cNvSpPr/>
          <p:nvPr/>
        </p:nvSpPr>
        <p:spPr>
          <a:xfrm>
            <a:off x="6635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0" name="object 890"/>
          <p:cNvSpPr/>
          <p:nvPr/>
        </p:nvSpPr>
        <p:spPr>
          <a:xfrm>
            <a:off x="6642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1" name="object 891"/>
          <p:cNvSpPr/>
          <p:nvPr/>
        </p:nvSpPr>
        <p:spPr>
          <a:xfrm>
            <a:off x="6650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2" name="object 892"/>
          <p:cNvSpPr/>
          <p:nvPr/>
        </p:nvSpPr>
        <p:spPr>
          <a:xfrm>
            <a:off x="66565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3" name="object 893"/>
          <p:cNvSpPr/>
          <p:nvPr/>
        </p:nvSpPr>
        <p:spPr>
          <a:xfrm>
            <a:off x="66638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4" name="object 894"/>
          <p:cNvSpPr/>
          <p:nvPr/>
        </p:nvSpPr>
        <p:spPr>
          <a:xfrm>
            <a:off x="6671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5" name="object 895"/>
          <p:cNvSpPr/>
          <p:nvPr/>
        </p:nvSpPr>
        <p:spPr>
          <a:xfrm>
            <a:off x="6678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6" name="object 896"/>
          <p:cNvSpPr/>
          <p:nvPr/>
        </p:nvSpPr>
        <p:spPr>
          <a:xfrm>
            <a:off x="6685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7" name="object 897"/>
          <p:cNvSpPr/>
          <p:nvPr/>
        </p:nvSpPr>
        <p:spPr>
          <a:xfrm>
            <a:off x="6693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8" name="object 898"/>
          <p:cNvSpPr/>
          <p:nvPr/>
        </p:nvSpPr>
        <p:spPr>
          <a:xfrm>
            <a:off x="6700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9" name="object 899"/>
          <p:cNvSpPr/>
          <p:nvPr/>
        </p:nvSpPr>
        <p:spPr>
          <a:xfrm>
            <a:off x="67078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0" name="object 900"/>
          <p:cNvSpPr/>
          <p:nvPr/>
        </p:nvSpPr>
        <p:spPr>
          <a:xfrm>
            <a:off x="6714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1" name="object 901"/>
          <p:cNvSpPr/>
          <p:nvPr/>
        </p:nvSpPr>
        <p:spPr>
          <a:xfrm>
            <a:off x="6721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2" name="object 902"/>
          <p:cNvSpPr/>
          <p:nvPr/>
        </p:nvSpPr>
        <p:spPr>
          <a:xfrm>
            <a:off x="6728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3" name="object 903"/>
          <p:cNvSpPr/>
          <p:nvPr/>
        </p:nvSpPr>
        <p:spPr>
          <a:xfrm>
            <a:off x="6736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4" name="object 904"/>
          <p:cNvSpPr/>
          <p:nvPr/>
        </p:nvSpPr>
        <p:spPr>
          <a:xfrm>
            <a:off x="67434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5" name="object 905"/>
          <p:cNvSpPr/>
          <p:nvPr/>
        </p:nvSpPr>
        <p:spPr>
          <a:xfrm>
            <a:off x="6750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6" name="object 906"/>
          <p:cNvSpPr/>
          <p:nvPr/>
        </p:nvSpPr>
        <p:spPr>
          <a:xfrm>
            <a:off x="6758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7" name="object 907"/>
          <p:cNvSpPr/>
          <p:nvPr/>
        </p:nvSpPr>
        <p:spPr>
          <a:xfrm>
            <a:off x="6765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8" name="object 908"/>
          <p:cNvSpPr/>
          <p:nvPr/>
        </p:nvSpPr>
        <p:spPr>
          <a:xfrm>
            <a:off x="6771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9" name="object 909"/>
          <p:cNvSpPr/>
          <p:nvPr/>
        </p:nvSpPr>
        <p:spPr>
          <a:xfrm>
            <a:off x="6779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0" name="object 910"/>
          <p:cNvSpPr/>
          <p:nvPr/>
        </p:nvSpPr>
        <p:spPr>
          <a:xfrm>
            <a:off x="67863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1" name="object 911"/>
          <p:cNvSpPr/>
          <p:nvPr/>
        </p:nvSpPr>
        <p:spPr>
          <a:xfrm>
            <a:off x="6793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2" name="object 912"/>
          <p:cNvSpPr/>
          <p:nvPr/>
        </p:nvSpPr>
        <p:spPr>
          <a:xfrm>
            <a:off x="6800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3" name="object 913"/>
          <p:cNvSpPr/>
          <p:nvPr/>
        </p:nvSpPr>
        <p:spPr>
          <a:xfrm>
            <a:off x="6808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4" name="object 914"/>
          <p:cNvSpPr/>
          <p:nvPr/>
        </p:nvSpPr>
        <p:spPr>
          <a:xfrm>
            <a:off x="6815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5" name="object 915"/>
          <p:cNvSpPr/>
          <p:nvPr/>
        </p:nvSpPr>
        <p:spPr>
          <a:xfrm>
            <a:off x="6822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6" name="object 916"/>
          <p:cNvSpPr/>
          <p:nvPr/>
        </p:nvSpPr>
        <p:spPr>
          <a:xfrm>
            <a:off x="6829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7" name="object 917"/>
          <p:cNvSpPr/>
          <p:nvPr/>
        </p:nvSpPr>
        <p:spPr>
          <a:xfrm>
            <a:off x="6836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8" name="object 918"/>
          <p:cNvSpPr/>
          <p:nvPr/>
        </p:nvSpPr>
        <p:spPr>
          <a:xfrm>
            <a:off x="6843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9" name="object 919"/>
          <p:cNvSpPr/>
          <p:nvPr/>
        </p:nvSpPr>
        <p:spPr>
          <a:xfrm>
            <a:off x="6851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0" name="object 920"/>
          <p:cNvSpPr/>
          <p:nvPr/>
        </p:nvSpPr>
        <p:spPr>
          <a:xfrm>
            <a:off x="6858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1" name="object 921"/>
          <p:cNvSpPr/>
          <p:nvPr/>
        </p:nvSpPr>
        <p:spPr>
          <a:xfrm>
            <a:off x="6865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2" name="object 922"/>
          <p:cNvSpPr/>
          <p:nvPr/>
        </p:nvSpPr>
        <p:spPr>
          <a:xfrm>
            <a:off x="6873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3" name="object 923"/>
          <p:cNvSpPr/>
          <p:nvPr/>
        </p:nvSpPr>
        <p:spPr>
          <a:xfrm>
            <a:off x="6880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4" name="object 924"/>
          <p:cNvSpPr/>
          <p:nvPr/>
        </p:nvSpPr>
        <p:spPr>
          <a:xfrm>
            <a:off x="6886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5" name="object 925"/>
          <p:cNvSpPr/>
          <p:nvPr/>
        </p:nvSpPr>
        <p:spPr>
          <a:xfrm>
            <a:off x="6894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6" name="object 926"/>
          <p:cNvSpPr/>
          <p:nvPr/>
        </p:nvSpPr>
        <p:spPr>
          <a:xfrm>
            <a:off x="6901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7" name="object 927"/>
          <p:cNvSpPr/>
          <p:nvPr/>
        </p:nvSpPr>
        <p:spPr>
          <a:xfrm>
            <a:off x="6908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8" name="object 928"/>
          <p:cNvSpPr/>
          <p:nvPr/>
        </p:nvSpPr>
        <p:spPr>
          <a:xfrm>
            <a:off x="6916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9" name="object 929"/>
          <p:cNvSpPr/>
          <p:nvPr/>
        </p:nvSpPr>
        <p:spPr>
          <a:xfrm>
            <a:off x="6923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0" name="object 930"/>
          <p:cNvSpPr/>
          <p:nvPr/>
        </p:nvSpPr>
        <p:spPr>
          <a:xfrm>
            <a:off x="6930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1" name="object 931"/>
          <p:cNvSpPr/>
          <p:nvPr/>
        </p:nvSpPr>
        <p:spPr>
          <a:xfrm>
            <a:off x="6938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2" name="object 932"/>
          <p:cNvSpPr/>
          <p:nvPr/>
        </p:nvSpPr>
        <p:spPr>
          <a:xfrm>
            <a:off x="6944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3" name="object 933"/>
          <p:cNvSpPr/>
          <p:nvPr/>
        </p:nvSpPr>
        <p:spPr>
          <a:xfrm>
            <a:off x="69517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4" name="object 934"/>
          <p:cNvSpPr/>
          <p:nvPr/>
        </p:nvSpPr>
        <p:spPr>
          <a:xfrm>
            <a:off x="6959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5" name="object 935"/>
          <p:cNvSpPr/>
          <p:nvPr/>
        </p:nvSpPr>
        <p:spPr>
          <a:xfrm>
            <a:off x="6966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6" name="object 936"/>
          <p:cNvSpPr/>
          <p:nvPr/>
        </p:nvSpPr>
        <p:spPr>
          <a:xfrm>
            <a:off x="6973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7" name="object 937"/>
          <p:cNvSpPr/>
          <p:nvPr/>
        </p:nvSpPr>
        <p:spPr>
          <a:xfrm>
            <a:off x="6981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8" name="object 938"/>
          <p:cNvSpPr/>
          <p:nvPr/>
        </p:nvSpPr>
        <p:spPr>
          <a:xfrm>
            <a:off x="6988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9" name="object 939"/>
          <p:cNvSpPr/>
          <p:nvPr/>
        </p:nvSpPr>
        <p:spPr>
          <a:xfrm>
            <a:off x="69956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0" name="object 940"/>
          <p:cNvSpPr/>
          <p:nvPr/>
        </p:nvSpPr>
        <p:spPr>
          <a:xfrm>
            <a:off x="7001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1" name="object 941"/>
          <p:cNvSpPr/>
          <p:nvPr/>
        </p:nvSpPr>
        <p:spPr>
          <a:xfrm>
            <a:off x="7009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2" name="object 942"/>
          <p:cNvSpPr/>
          <p:nvPr/>
        </p:nvSpPr>
        <p:spPr>
          <a:xfrm>
            <a:off x="7016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3" name="object 943"/>
          <p:cNvSpPr/>
          <p:nvPr/>
        </p:nvSpPr>
        <p:spPr>
          <a:xfrm>
            <a:off x="7023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4" name="object 944"/>
          <p:cNvSpPr/>
          <p:nvPr/>
        </p:nvSpPr>
        <p:spPr>
          <a:xfrm>
            <a:off x="70312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5" name="object 945"/>
          <p:cNvSpPr/>
          <p:nvPr/>
        </p:nvSpPr>
        <p:spPr>
          <a:xfrm>
            <a:off x="7038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6" name="object 946"/>
          <p:cNvSpPr/>
          <p:nvPr/>
        </p:nvSpPr>
        <p:spPr>
          <a:xfrm>
            <a:off x="7045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7" name="object 947"/>
          <p:cNvSpPr/>
          <p:nvPr/>
        </p:nvSpPr>
        <p:spPr>
          <a:xfrm>
            <a:off x="7053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8" name="object 948"/>
          <p:cNvSpPr/>
          <p:nvPr/>
        </p:nvSpPr>
        <p:spPr>
          <a:xfrm>
            <a:off x="7059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9" name="object 949"/>
          <p:cNvSpPr/>
          <p:nvPr/>
        </p:nvSpPr>
        <p:spPr>
          <a:xfrm>
            <a:off x="7066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0" name="object 950"/>
          <p:cNvSpPr/>
          <p:nvPr/>
        </p:nvSpPr>
        <p:spPr>
          <a:xfrm>
            <a:off x="70741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1" name="object 951"/>
          <p:cNvSpPr/>
          <p:nvPr/>
        </p:nvSpPr>
        <p:spPr>
          <a:xfrm>
            <a:off x="7081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2" name="object 952"/>
          <p:cNvSpPr/>
          <p:nvPr/>
        </p:nvSpPr>
        <p:spPr>
          <a:xfrm>
            <a:off x="7088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3" name="object 953"/>
          <p:cNvSpPr/>
          <p:nvPr/>
        </p:nvSpPr>
        <p:spPr>
          <a:xfrm>
            <a:off x="7096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4" name="object 954"/>
          <p:cNvSpPr/>
          <p:nvPr/>
        </p:nvSpPr>
        <p:spPr>
          <a:xfrm>
            <a:off x="7103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5" name="object 955"/>
          <p:cNvSpPr/>
          <p:nvPr/>
        </p:nvSpPr>
        <p:spPr>
          <a:xfrm>
            <a:off x="7110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6" name="object 956"/>
          <p:cNvSpPr/>
          <p:nvPr/>
        </p:nvSpPr>
        <p:spPr>
          <a:xfrm>
            <a:off x="7117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7" name="object 957"/>
          <p:cNvSpPr/>
          <p:nvPr/>
        </p:nvSpPr>
        <p:spPr>
          <a:xfrm>
            <a:off x="7124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8" name="object 958"/>
          <p:cNvSpPr/>
          <p:nvPr/>
        </p:nvSpPr>
        <p:spPr>
          <a:xfrm>
            <a:off x="7131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9" name="object 959"/>
          <p:cNvSpPr/>
          <p:nvPr/>
        </p:nvSpPr>
        <p:spPr>
          <a:xfrm>
            <a:off x="7139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0" name="object 960"/>
          <p:cNvSpPr/>
          <p:nvPr/>
        </p:nvSpPr>
        <p:spPr>
          <a:xfrm>
            <a:off x="7146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1" name="object 961"/>
          <p:cNvSpPr/>
          <p:nvPr/>
        </p:nvSpPr>
        <p:spPr>
          <a:xfrm>
            <a:off x="7153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2" name="object 962"/>
          <p:cNvSpPr/>
          <p:nvPr/>
        </p:nvSpPr>
        <p:spPr>
          <a:xfrm>
            <a:off x="71610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3" name="object 963"/>
          <p:cNvSpPr/>
          <p:nvPr/>
        </p:nvSpPr>
        <p:spPr>
          <a:xfrm>
            <a:off x="7168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4" name="object 964"/>
          <p:cNvSpPr/>
          <p:nvPr/>
        </p:nvSpPr>
        <p:spPr>
          <a:xfrm>
            <a:off x="7174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5" name="object 965"/>
          <p:cNvSpPr/>
          <p:nvPr/>
        </p:nvSpPr>
        <p:spPr>
          <a:xfrm>
            <a:off x="7182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6" name="object 966"/>
          <p:cNvSpPr/>
          <p:nvPr/>
        </p:nvSpPr>
        <p:spPr>
          <a:xfrm>
            <a:off x="7189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7" name="object 967"/>
          <p:cNvSpPr/>
          <p:nvPr/>
        </p:nvSpPr>
        <p:spPr>
          <a:xfrm>
            <a:off x="7196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8" name="object 968"/>
          <p:cNvSpPr/>
          <p:nvPr/>
        </p:nvSpPr>
        <p:spPr>
          <a:xfrm>
            <a:off x="72039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9" name="object 969"/>
          <p:cNvSpPr/>
          <p:nvPr/>
        </p:nvSpPr>
        <p:spPr>
          <a:xfrm>
            <a:off x="7211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0" name="object 970"/>
          <p:cNvSpPr/>
          <p:nvPr/>
        </p:nvSpPr>
        <p:spPr>
          <a:xfrm>
            <a:off x="7218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1" name="object 971"/>
          <p:cNvSpPr/>
          <p:nvPr/>
        </p:nvSpPr>
        <p:spPr>
          <a:xfrm>
            <a:off x="7225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2" name="object 972"/>
          <p:cNvSpPr/>
          <p:nvPr/>
        </p:nvSpPr>
        <p:spPr>
          <a:xfrm>
            <a:off x="7232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3" name="object 973"/>
          <p:cNvSpPr/>
          <p:nvPr/>
        </p:nvSpPr>
        <p:spPr>
          <a:xfrm>
            <a:off x="72395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4" name="object 974"/>
          <p:cNvSpPr/>
          <p:nvPr/>
        </p:nvSpPr>
        <p:spPr>
          <a:xfrm>
            <a:off x="7246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5" name="object 975"/>
          <p:cNvSpPr/>
          <p:nvPr/>
        </p:nvSpPr>
        <p:spPr>
          <a:xfrm>
            <a:off x="7254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6" name="object 976"/>
          <p:cNvSpPr/>
          <p:nvPr/>
        </p:nvSpPr>
        <p:spPr>
          <a:xfrm>
            <a:off x="7261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7" name="object 977"/>
          <p:cNvSpPr/>
          <p:nvPr/>
        </p:nvSpPr>
        <p:spPr>
          <a:xfrm>
            <a:off x="7268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8" name="object 978"/>
          <p:cNvSpPr/>
          <p:nvPr/>
        </p:nvSpPr>
        <p:spPr>
          <a:xfrm>
            <a:off x="7276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9" name="object 979"/>
          <p:cNvSpPr/>
          <p:nvPr/>
        </p:nvSpPr>
        <p:spPr>
          <a:xfrm>
            <a:off x="72835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0" name="object 980"/>
          <p:cNvSpPr/>
          <p:nvPr/>
        </p:nvSpPr>
        <p:spPr>
          <a:xfrm>
            <a:off x="7289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1" name="object 981"/>
          <p:cNvSpPr/>
          <p:nvPr/>
        </p:nvSpPr>
        <p:spPr>
          <a:xfrm>
            <a:off x="7297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2" name="object 982"/>
          <p:cNvSpPr/>
          <p:nvPr/>
        </p:nvSpPr>
        <p:spPr>
          <a:xfrm>
            <a:off x="7304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3" name="object 983"/>
          <p:cNvSpPr/>
          <p:nvPr/>
        </p:nvSpPr>
        <p:spPr>
          <a:xfrm>
            <a:off x="7311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4" name="object 984"/>
          <p:cNvSpPr/>
          <p:nvPr/>
        </p:nvSpPr>
        <p:spPr>
          <a:xfrm>
            <a:off x="73191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5" name="object 985"/>
          <p:cNvSpPr/>
          <p:nvPr/>
        </p:nvSpPr>
        <p:spPr>
          <a:xfrm>
            <a:off x="7326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6" name="object 986"/>
          <p:cNvSpPr/>
          <p:nvPr/>
        </p:nvSpPr>
        <p:spPr>
          <a:xfrm>
            <a:off x="7333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7" name="object 987"/>
          <p:cNvSpPr/>
          <p:nvPr/>
        </p:nvSpPr>
        <p:spPr>
          <a:xfrm>
            <a:off x="7341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8" name="object 988"/>
          <p:cNvSpPr/>
          <p:nvPr/>
        </p:nvSpPr>
        <p:spPr>
          <a:xfrm>
            <a:off x="7347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9" name="object 989"/>
          <p:cNvSpPr/>
          <p:nvPr/>
        </p:nvSpPr>
        <p:spPr>
          <a:xfrm>
            <a:off x="7354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0" name="object 990"/>
          <p:cNvSpPr/>
          <p:nvPr/>
        </p:nvSpPr>
        <p:spPr>
          <a:xfrm>
            <a:off x="73620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1" name="object 991"/>
          <p:cNvSpPr/>
          <p:nvPr/>
        </p:nvSpPr>
        <p:spPr>
          <a:xfrm>
            <a:off x="7369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2" name="object 992"/>
          <p:cNvSpPr/>
          <p:nvPr/>
        </p:nvSpPr>
        <p:spPr>
          <a:xfrm>
            <a:off x="7376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3" name="object 993"/>
          <p:cNvSpPr/>
          <p:nvPr/>
        </p:nvSpPr>
        <p:spPr>
          <a:xfrm>
            <a:off x="7384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4" name="object 994"/>
          <p:cNvSpPr/>
          <p:nvPr/>
        </p:nvSpPr>
        <p:spPr>
          <a:xfrm>
            <a:off x="7391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5" name="object 995"/>
          <p:cNvSpPr/>
          <p:nvPr/>
        </p:nvSpPr>
        <p:spPr>
          <a:xfrm>
            <a:off x="73986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6" name="object 996"/>
          <p:cNvSpPr/>
          <p:nvPr/>
        </p:nvSpPr>
        <p:spPr>
          <a:xfrm>
            <a:off x="7404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7" name="object 997"/>
          <p:cNvSpPr/>
          <p:nvPr/>
        </p:nvSpPr>
        <p:spPr>
          <a:xfrm>
            <a:off x="7412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8" name="object 998"/>
          <p:cNvSpPr/>
          <p:nvPr/>
        </p:nvSpPr>
        <p:spPr>
          <a:xfrm>
            <a:off x="7419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9" name="object 999"/>
          <p:cNvSpPr/>
          <p:nvPr/>
        </p:nvSpPr>
        <p:spPr>
          <a:xfrm>
            <a:off x="7426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0" name="object 1000"/>
          <p:cNvSpPr/>
          <p:nvPr/>
        </p:nvSpPr>
        <p:spPr>
          <a:xfrm>
            <a:off x="7434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1" name="object 1001"/>
          <p:cNvSpPr/>
          <p:nvPr/>
        </p:nvSpPr>
        <p:spPr>
          <a:xfrm>
            <a:off x="74416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2" name="object 1002"/>
          <p:cNvSpPr/>
          <p:nvPr/>
        </p:nvSpPr>
        <p:spPr>
          <a:xfrm>
            <a:off x="7448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3" name="object 1003"/>
          <p:cNvSpPr/>
          <p:nvPr/>
        </p:nvSpPr>
        <p:spPr>
          <a:xfrm>
            <a:off x="7456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4" name="object 1004"/>
          <p:cNvSpPr/>
          <p:nvPr/>
        </p:nvSpPr>
        <p:spPr>
          <a:xfrm>
            <a:off x="7462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5" name="object 1005"/>
          <p:cNvSpPr/>
          <p:nvPr/>
        </p:nvSpPr>
        <p:spPr>
          <a:xfrm>
            <a:off x="7469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6" name="object 1006"/>
          <p:cNvSpPr/>
          <p:nvPr/>
        </p:nvSpPr>
        <p:spPr>
          <a:xfrm>
            <a:off x="74772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7" name="object 1007"/>
          <p:cNvSpPr/>
          <p:nvPr/>
        </p:nvSpPr>
        <p:spPr>
          <a:xfrm>
            <a:off x="7484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8" name="object 1008"/>
          <p:cNvSpPr/>
          <p:nvPr/>
        </p:nvSpPr>
        <p:spPr>
          <a:xfrm>
            <a:off x="7491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9" name="object 1009"/>
          <p:cNvSpPr/>
          <p:nvPr/>
        </p:nvSpPr>
        <p:spPr>
          <a:xfrm>
            <a:off x="7499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0" name="object 1010"/>
          <p:cNvSpPr/>
          <p:nvPr/>
        </p:nvSpPr>
        <p:spPr>
          <a:xfrm>
            <a:off x="7506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1" name="object 1011"/>
          <p:cNvSpPr/>
          <p:nvPr/>
        </p:nvSpPr>
        <p:spPr>
          <a:xfrm>
            <a:off x="7513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2" name="object 1012"/>
          <p:cNvSpPr/>
          <p:nvPr/>
        </p:nvSpPr>
        <p:spPr>
          <a:xfrm>
            <a:off x="75201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3" name="object 1013"/>
          <p:cNvSpPr/>
          <p:nvPr/>
        </p:nvSpPr>
        <p:spPr>
          <a:xfrm>
            <a:off x="75274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4" name="object 1014"/>
          <p:cNvSpPr/>
          <p:nvPr/>
        </p:nvSpPr>
        <p:spPr>
          <a:xfrm>
            <a:off x="7534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5" name="object 1015"/>
          <p:cNvSpPr/>
          <p:nvPr/>
        </p:nvSpPr>
        <p:spPr>
          <a:xfrm>
            <a:off x="7542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6" name="object 1016"/>
          <p:cNvSpPr/>
          <p:nvPr/>
        </p:nvSpPr>
        <p:spPr>
          <a:xfrm>
            <a:off x="7549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7" name="object 1017"/>
          <p:cNvSpPr/>
          <p:nvPr/>
        </p:nvSpPr>
        <p:spPr>
          <a:xfrm>
            <a:off x="7556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8" name="object 1018"/>
          <p:cNvSpPr/>
          <p:nvPr/>
        </p:nvSpPr>
        <p:spPr>
          <a:xfrm>
            <a:off x="7564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9" name="object 1019"/>
          <p:cNvSpPr/>
          <p:nvPr/>
        </p:nvSpPr>
        <p:spPr>
          <a:xfrm>
            <a:off x="75714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0" name="object 1020"/>
          <p:cNvSpPr/>
          <p:nvPr/>
        </p:nvSpPr>
        <p:spPr>
          <a:xfrm>
            <a:off x="7577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1" name="object 1021"/>
          <p:cNvSpPr/>
          <p:nvPr/>
        </p:nvSpPr>
        <p:spPr>
          <a:xfrm>
            <a:off x="7585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2" name="object 1022"/>
          <p:cNvSpPr/>
          <p:nvPr/>
        </p:nvSpPr>
        <p:spPr>
          <a:xfrm>
            <a:off x="7592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3" name="object 1023"/>
          <p:cNvSpPr/>
          <p:nvPr/>
        </p:nvSpPr>
        <p:spPr>
          <a:xfrm>
            <a:off x="7599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4" name="object 1024"/>
          <p:cNvSpPr/>
          <p:nvPr/>
        </p:nvSpPr>
        <p:spPr>
          <a:xfrm>
            <a:off x="76070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5" name="object 1025"/>
          <p:cNvSpPr/>
          <p:nvPr/>
        </p:nvSpPr>
        <p:spPr>
          <a:xfrm>
            <a:off x="7614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6" name="object 1026"/>
          <p:cNvSpPr/>
          <p:nvPr/>
        </p:nvSpPr>
        <p:spPr>
          <a:xfrm>
            <a:off x="7621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7" name="object 1027"/>
          <p:cNvSpPr/>
          <p:nvPr/>
        </p:nvSpPr>
        <p:spPr>
          <a:xfrm>
            <a:off x="7628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8" name="object 1028"/>
          <p:cNvSpPr/>
          <p:nvPr/>
        </p:nvSpPr>
        <p:spPr>
          <a:xfrm>
            <a:off x="7635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9" name="object 1029"/>
          <p:cNvSpPr/>
          <p:nvPr/>
        </p:nvSpPr>
        <p:spPr>
          <a:xfrm>
            <a:off x="7642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0" name="object 1030"/>
          <p:cNvSpPr/>
          <p:nvPr/>
        </p:nvSpPr>
        <p:spPr>
          <a:xfrm>
            <a:off x="76499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1" name="object 1031"/>
          <p:cNvSpPr/>
          <p:nvPr/>
        </p:nvSpPr>
        <p:spPr>
          <a:xfrm>
            <a:off x="7657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2" name="object 1032"/>
          <p:cNvSpPr/>
          <p:nvPr/>
        </p:nvSpPr>
        <p:spPr>
          <a:xfrm>
            <a:off x="7664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3" name="object 1033"/>
          <p:cNvSpPr/>
          <p:nvPr/>
        </p:nvSpPr>
        <p:spPr>
          <a:xfrm>
            <a:off x="7671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4" name="object 1034"/>
          <p:cNvSpPr/>
          <p:nvPr/>
        </p:nvSpPr>
        <p:spPr>
          <a:xfrm>
            <a:off x="7679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5" name="object 1035"/>
          <p:cNvSpPr/>
          <p:nvPr/>
        </p:nvSpPr>
        <p:spPr>
          <a:xfrm>
            <a:off x="7686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6" name="object 1036"/>
          <p:cNvSpPr/>
          <p:nvPr/>
        </p:nvSpPr>
        <p:spPr>
          <a:xfrm>
            <a:off x="7692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7" name="object 1037"/>
          <p:cNvSpPr/>
          <p:nvPr/>
        </p:nvSpPr>
        <p:spPr>
          <a:xfrm>
            <a:off x="7700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8" name="object 1038"/>
          <p:cNvSpPr/>
          <p:nvPr/>
        </p:nvSpPr>
        <p:spPr>
          <a:xfrm>
            <a:off x="7707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9" name="object 1039"/>
          <p:cNvSpPr/>
          <p:nvPr/>
        </p:nvSpPr>
        <p:spPr>
          <a:xfrm>
            <a:off x="7714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0" name="object 1040"/>
          <p:cNvSpPr/>
          <p:nvPr/>
        </p:nvSpPr>
        <p:spPr>
          <a:xfrm>
            <a:off x="7722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1" name="object 1041"/>
          <p:cNvSpPr/>
          <p:nvPr/>
        </p:nvSpPr>
        <p:spPr>
          <a:xfrm>
            <a:off x="7729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2" name="object 1042"/>
          <p:cNvSpPr/>
          <p:nvPr/>
        </p:nvSpPr>
        <p:spPr>
          <a:xfrm>
            <a:off x="7736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3" name="object 1043"/>
          <p:cNvSpPr/>
          <p:nvPr/>
        </p:nvSpPr>
        <p:spPr>
          <a:xfrm>
            <a:off x="7744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4" name="object 1044"/>
          <p:cNvSpPr/>
          <p:nvPr/>
        </p:nvSpPr>
        <p:spPr>
          <a:xfrm>
            <a:off x="7750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5" name="object 1045"/>
          <p:cNvSpPr/>
          <p:nvPr/>
        </p:nvSpPr>
        <p:spPr>
          <a:xfrm>
            <a:off x="7757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6" name="object 1046"/>
          <p:cNvSpPr/>
          <p:nvPr/>
        </p:nvSpPr>
        <p:spPr>
          <a:xfrm>
            <a:off x="7765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7" name="object 1047"/>
          <p:cNvSpPr/>
          <p:nvPr/>
        </p:nvSpPr>
        <p:spPr>
          <a:xfrm>
            <a:off x="7772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8" name="object 1048"/>
          <p:cNvSpPr/>
          <p:nvPr/>
        </p:nvSpPr>
        <p:spPr>
          <a:xfrm>
            <a:off x="7779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9" name="object 1049"/>
          <p:cNvSpPr/>
          <p:nvPr/>
        </p:nvSpPr>
        <p:spPr>
          <a:xfrm>
            <a:off x="7787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0" name="object 1050"/>
          <p:cNvSpPr/>
          <p:nvPr/>
        </p:nvSpPr>
        <p:spPr>
          <a:xfrm>
            <a:off x="7794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1" name="object 1051"/>
          <p:cNvSpPr/>
          <p:nvPr/>
        </p:nvSpPr>
        <p:spPr>
          <a:xfrm>
            <a:off x="7801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2" name="object 1052"/>
          <p:cNvSpPr/>
          <p:nvPr/>
        </p:nvSpPr>
        <p:spPr>
          <a:xfrm>
            <a:off x="7807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3" name="object 1053"/>
          <p:cNvSpPr/>
          <p:nvPr/>
        </p:nvSpPr>
        <p:spPr>
          <a:xfrm>
            <a:off x="78153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4" name="object 1054"/>
          <p:cNvSpPr/>
          <p:nvPr/>
        </p:nvSpPr>
        <p:spPr>
          <a:xfrm>
            <a:off x="7822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5" name="object 1055"/>
          <p:cNvSpPr/>
          <p:nvPr/>
        </p:nvSpPr>
        <p:spPr>
          <a:xfrm>
            <a:off x="7829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6" name="object 1056"/>
          <p:cNvSpPr/>
          <p:nvPr/>
        </p:nvSpPr>
        <p:spPr>
          <a:xfrm>
            <a:off x="7837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7" name="object 1057"/>
          <p:cNvSpPr/>
          <p:nvPr/>
        </p:nvSpPr>
        <p:spPr>
          <a:xfrm>
            <a:off x="7844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8" name="object 1058"/>
          <p:cNvSpPr/>
          <p:nvPr/>
        </p:nvSpPr>
        <p:spPr>
          <a:xfrm>
            <a:off x="7851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9" name="object 1059"/>
          <p:cNvSpPr/>
          <p:nvPr/>
        </p:nvSpPr>
        <p:spPr>
          <a:xfrm>
            <a:off x="78592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0" name="object 1060"/>
          <p:cNvSpPr/>
          <p:nvPr/>
        </p:nvSpPr>
        <p:spPr>
          <a:xfrm>
            <a:off x="7865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1" name="object 1061"/>
          <p:cNvSpPr/>
          <p:nvPr/>
        </p:nvSpPr>
        <p:spPr>
          <a:xfrm>
            <a:off x="7872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2" name="object 1062"/>
          <p:cNvSpPr/>
          <p:nvPr/>
        </p:nvSpPr>
        <p:spPr>
          <a:xfrm>
            <a:off x="7880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3" name="object 1063"/>
          <p:cNvSpPr/>
          <p:nvPr/>
        </p:nvSpPr>
        <p:spPr>
          <a:xfrm>
            <a:off x="7887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4" name="object 1064"/>
          <p:cNvSpPr/>
          <p:nvPr/>
        </p:nvSpPr>
        <p:spPr>
          <a:xfrm>
            <a:off x="78948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5" name="object 1065"/>
          <p:cNvSpPr/>
          <p:nvPr/>
        </p:nvSpPr>
        <p:spPr>
          <a:xfrm>
            <a:off x="7902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6" name="object 1066"/>
          <p:cNvSpPr/>
          <p:nvPr/>
        </p:nvSpPr>
        <p:spPr>
          <a:xfrm>
            <a:off x="7909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7" name="object 1067"/>
          <p:cNvSpPr/>
          <p:nvPr/>
        </p:nvSpPr>
        <p:spPr>
          <a:xfrm>
            <a:off x="7916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8" name="object 1068"/>
          <p:cNvSpPr/>
          <p:nvPr/>
        </p:nvSpPr>
        <p:spPr>
          <a:xfrm>
            <a:off x="7923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9" name="object 1069"/>
          <p:cNvSpPr/>
          <p:nvPr/>
        </p:nvSpPr>
        <p:spPr>
          <a:xfrm>
            <a:off x="7930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0" name="object 1070"/>
          <p:cNvSpPr/>
          <p:nvPr/>
        </p:nvSpPr>
        <p:spPr>
          <a:xfrm>
            <a:off x="79377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1" name="object 1071"/>
          <p:cNvSpPr/>
          <p:nvPr/>
        </p:nvSpPr>
        <p:spPr>
          <a:xfrm>
            <a:off x="7945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2" name="object 1072"/>
          <p:cNvSpPr/>
          <p:nvPr/>
        </p:nvSpPr>
        <p:spPr>
          <a:xfrm>
            <a:off x="7952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3" name="object 1073"/>
          <p:cNvSpPr/>
          <p:nvPr/>
        </p:nvSpPr>
        <p:spPr>
          <a:xfrm>
            <a:off x="7959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4" name="object 1074"/>
          <p:cNvSpPr/>
          <p:nvPr/>
        </p:nvSpPr>
        <p:spPr>
          <a:xfrm>
            <a:off x="7967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5" name="object 1075"/>
          <p:cNvSpPr/>
          <p:nvPr/>
        </p:nvSpPr>
        <p:spPr>
          <a:xfrm>
            <a:off x="7974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6" name="object 1076"/>
          <p:cNvSpPr/>
          <p:nvPr/>
        </p:nvSpPr>
        <p:spPr>
          <a:xfrm>
            <a:off x="7980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7" name="object 1077"/>
          <p:cNvSpPr/>
          <p:nvPr/>
        </p:nvSpPr>
        <p:spPr>
          <a:xfrm>
            <a:off x="7988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8" name="object 1078"/>
          <p:cNvSpPr/>
          <p:nvPr/>
        </p:nvSpPr>
        <p:spPr>
          <a:xfrm>
            <a:off x="7995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9" name="object 1079"/>
          <p:cNvSpPr/>
          <p:nvPr/>
        </p:nvSpPr>
        <p:spPr>
          <a:xfrm>
            <a:off x="8002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0" name="object 1080"/>
          <p:cNvSpPr/>
          <p:nvPr/>
        </p:nvSpPr>
        <p:spPr>
          <a:xfrm>
            <a:off x="8010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1" name="object 1081"/>
          <p:cNvSpPr/>
          <p:nvPr/>
        </p:nvSpPr>
        <p:spPr>
          <a:xfrm>
            <a:off x="8017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2" name="object 1082"/>
          <p:cNvSpPr/>
          <p:nvPr/>
        </p:nvSpPr>
        <p:spPr>
          <a:xfrm>
            <a:off x="80246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3" name="object 1083"/>
          <p:cNvSpPr/>
          <p:nvPr/>
        </p:nvSpPr>
        <p:spPr>
          <a:xfrm>
            <a:off x="8032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4" name="object 1084"/>
          <p:cNvSpPr/>
          <p:nvPr/>
        </p:nvSpPr>
        <p:spPr>
          <a:xfrm>
            <a:off x="8038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5" name="object 1085"/>
          <p:cNvSpPr/>
          <p:nvPr/>
        </p:nvSpPr>
        <p:spPr>
          <a:xfrm>
            <a:off x="8045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6" name="object 1086"/>
          <p:cNvSpPr/>
          <p:nvPr/>
        </p:nvSpPr>
        <p:spPr>
          <a:xfrm>
            <a:off x="8052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7" name="object 1087"/>
          <p:cNvSpPr/>
          <p:nvPr/>
        </p:nvSpPr>
        <p:spPr>
          <a:xfrm>
            <a:off x="8060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8" name="object 1088"/>
          <p:cNvSpPr/>
          <p:nvPr/>
        </p:nvSpPr>
        <p:spPr>
          <a:xfrm>
            <a:off x="80675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9" name="object 1089"/>
          <p:cNvSpPr/>
          <p:nvPr/>
        </p:nvSpPr>
        <p:spPr>
          <a:xfrm>
            <a:off x="8074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0" name="object 1090"/>
          <p:cNvSpPr/>
          <p:nvPr/>
        </p:nvSpPr>
        <p:spPr>
          <a:xfrm>
            <a:off x="8082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1" name="object 1091"/>
          <p:cNvSpPr/>
          <p:nvPr/>
        </p:nvSpPr>
        <p:spPr>
          <a:xfrm>
            <a:off x="8089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2" name="object 1092"/>
          <p:cNvSpPr/>
          <p:nvPr/>
        </p:nvSpPr>
        <p:spPr>
          <a:xfrm>
            <a:off x="8095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3" name="object 1093"/>
          <p:cNvSpPr/>
          <p:nvPr/>
        </p:nvSpPr>
        <p:spPr>
          <a:xfrm>
            <a:off x="81031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4" name="object 1094"/>
          <p:cNvSpPr/>
          <p:nvPr/>
        </p:nvSpPr>
        <p:spPr>
          <a:xfrm>
            <a:off x="8110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5" name="object 1095"/>
          <p:cNvSpPr/>
          <p:nvPr/>
        </p:nvSpPr>
        <p:spPr>
          <a:xfrm>
            <a:off x="8117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6" name="object 1096"/>
          <p:cNvSpPr/>
          <p:nvPr/>
        </p:nvSpPr>
        <p:spPr>
          <a:xfrm>
            <a:off x="8125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7" name="object 1097"/>
          <p:cNvSpPr/>
          <p:nvPr/>
        </p:nvSpPr>
        <p:spPr>
          <a:xfrm>
            <a:off x="8132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8" name="object 1098"/>
          <p:cNvSpPr/>
          <p:nvPr/>
        </p:nvSpPr>
        <p:spPr>
          <a:xfrm>
            <a:off x="8139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9" name="object 1099"/>
          <p:cNvSpPr/>
          <p:nvPr/>
        </p:nvSpPr>
        <p:spPr>
          <a:xfrm>
            <a:off x="81471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0" name="object 1100"/>
          <p:cNvSpPr/>
          <p:nvPr/>
        </p:nvSpPr>
        <p:spPr>
          <a:xfrm>
            <a:off x="8153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1" name="object 1101"/>
          <p:cNvSpPr/>
          <p:nvPr/>
        </p:nvSpPr>
        <p:spPr>
          <a:xfrm>
            <a:off x="8160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2" name="object 1102"/>
          <p:cNvSpPr/>
          <p:nvPr/>
        </p:nvSpPr>
        <p:spPr>
          <a:xfrm>
            <a:off x="8168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3" name="object 1103"/>
          <p:cNvSpPr/>
          <p:nvPr/>
        </p:nvSpPr>
        <p:spPr>
          <a:xfrm>
            <a:off x="8175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4" name="object 1104"/>
          <p:cNvSpPr/>
          <p:nvPr/>
        </p:nvSpPr>
        <p:spPr>
          <a:xfrm>
            <a:off x="81827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5" name="object 1105"/>
          <p:cNvSpPr/>
          <p:nvPr/>
        </p:nvSpPr>
        <p:spPr>
          <a:xfrm>
            <a:off x="8190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6" name="object 1106"/>
          <p:cNvSpPr/>
          <p:nvPr/>
        </p:nvSpPr>
        <p:spPr>
          <a:xfrm>
            <a:off x="8197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7" name="object 1107"/>
          <p:cNvSpPr/>
          <p:nvPr/>
        </p:nvSpPr>
        <p:spPr>
          <a:xfrm>
            <a:off x="8204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8" name="object 1108"/>
          <p:cNvSpPr/>
          <p:nvPr/>
        </p:nvSpPr>
        <p:spPr>
          <a:xfrm>
            <a:off x="8211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9" name="object 1109"/>
          <p:cNvSpPr/>
          <p:nvPr/>
        </p:nvSpPr>
        <p:spPr>
          <a:xfrm>
            <a:off x="8218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0" name="object 1110"/>
          <p:cNvSpPr/>
          <p:nvPr/>
        </p:nvSpPr>
        <p:spPr>
          <a:xfrm>
            <a:off x="82256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1" name="object 1111"/>
          <p:cNvSpPr/>
          <p:nvPr/>
        </p:nvSpPr>
        <p:spPr>
          <a:xfrm>
            <a:off x="8232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2" name="object 1112"/>
          <p:cNvSpPr/>
          <p:nvPr/>
        </p:nvSpPr>
        <p:spPr>
          <a:xfrm>
            <a:off x="8240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3" name="object 1113"/>
          <p:cNvSpPr/>
          <p:nvPr/>
        </p:nvSpPr>
        <p:spPr>
          <a:xfrm>
            <a:off x="8247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4" name="object 1114"/>
          <p:cNvSpPr/>
          <p:nvPr/>
        </p:nvSpPr>
        <p:spPr>
          <a:xfrm>
            <a:off x="8254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5" name="object 1115"/>
          <p:cNvSpPr/>
          <p:nvPr/>
        </p:nvSpPr>
        <p:spPr>
          <a:xfrm>
            <a:off x="82622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6" name="object 1116"/>
          <p:cNvSpPr/>
          <p:nvPr/>
        </p:nvSpPr>
        <p:spPr>
          <a:xfrm>
            <a:off x="8268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7" name="object 1117"/>
          <p:cNvSpPr/>
          <p:nvPr/>
        </p:nvSpPr>
        <p:spPr>
          <a:xfrm>
            <a:off x="8275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8" name="object 1118"/>
          <p:cNvSpPr/>
          <p:nvPr/>
        </p:nvSpPr>
        <p:spPr>
          <a:xfrm>
            <a:off x="8283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9" name="object 1119"/>
          <p:cNvSpPr/>
          <p:nvPr/>
        </p:nvSpPr>
        <p:spPr>
          <a:xfrm>
            <a:off x="8290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0" name="object 1120"/>
          <p:cNvSpPr/>
          <p:nvPr/>
        </p:nvSpPr>
        <p:spPr>
          <a:xfrm>
            <a:off x="8297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1" name="object 1121"/>
          <p:cNvSpPr/>
          <p:nvPr/>
        </p:nvSpPr>
        <p:spPr>
          <a:xfrm>
            <a:off x="83052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2" name="object 1122"/>
          <p:cNvSpPr/>
          <p:nvPr/>
        </p:nvSpPr>
        <p:spPr>
          <a:xfrm>
            <a:off x="8312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3" name="object 1123"/>
          <p:cNvSpPr/>
          <p:nvPr/>
        </p:nvSpPr>
        <p:spPr>
          <a:xfrm>
            <a:off x="8319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4" name="object 1124"/>
          <p:cNvSpPr/>
          <p:nvPr/>
        </p:nvSpPr>
        <p:spPr>
          <a:xfrm>
            <a:off x="8326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5" name="object 1125"/>
          <p:cNvSpPr/>
          <p:nvPr/>
        </p:nvSpPr>
        <p:spPr>
          <a:xfrm>
            <a:off x="8333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6" name="object 1126"/>
          <p:cNvSpPr/>
          <p:nvPr/>
        </p:nvSpPr>
        <p:spPr>
          <a:xfrm>
            <a:off x="83408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7" name="object 1127"/>
          <p:cNvSpPr/>
          <p:nvPr/>
        </p:nvSpPr>
        <p:spPr>
          <a:xfrm>
            <a:off x="8348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8" name="object 1128"/>
          <p:cNvSpPr/>
          <p:nvPr/>
        </p:nvSpPr>
        <p:spPr>
          <a:xfrm>
            <a:off x="8355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9" name="object 1129"/>
          <p:cNvSpPr/>
          <p:nvPr/>
        </p:nvSpPr>
        <p:spPr>
          <a:xfrm>
            <a:off x="8362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0" name="object 1130"/>
          <p:cNvSpPr/>
          <p:nvPr/>
        </p:nvSpPr>
        <p:spPr>
          <a:xfrm>
            <a:off x="8370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1" name="object 1131"/>
          <p:cNvSpPr/>
          <p:nvPr/>
        </p:nvSpPr>
        <p:spPr>
          <a:xfrm>
            <a:off x="8377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2" name="object 1132"/>
          <p:cNvSpPr/>
          <p:nvPr/>
        </p:nvSpPr>
        <p:spPr>
          <a:xfrm>
            <a:off x="83837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3" name="object 1133"/>
          <p:cNvSpPr/>
          <p:nvPr/>
        </p:nvSpPr>
        <p:spPr>
          <a:xfrm>
            <a:off x="83910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4" name="object 1134"/>
          <p:cNvSpPr/>
          <p:nvPr/>
        </p:nvSpPr>
        <p:spPr>
          <a:xfrm>
            <a:off x="8398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5" name="object 1135"/>
          <p:cNvSpPr/>
          <p:nvPr/>
        </p:nvSpPr>
        <p:spPr>
          <a:xfrm>
            <a:off x="8405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6" name="object 1136"/>
          <p:cNvSpPr/>
          <p:nvPr/>
        </p:nvSpPr>
        <p:spPr>
          <a:xfrm>
            <a:off x="8413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7" name="object 1137"/>
          <p:cNvSpPr/>
          <p:nvPr/>
        </p:nvSpPr>
        <p:spPr>
          <a:xfrm>
            <a:off x="8420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8" name="object 1138"/>
          <p:cNvSpPr/>
          <p:nvPr/>
        </p:nvSpPr>
        <p:spPr>
          <a:xfrm>
            <a:off x="8427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9" name="object 1139"/>
          <p:cNvSpPr/>
          <p:nvPr/>
        </p:nvSpPr>
        <p:spPr>
          <a:xfrm>
            <a:off x="84350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0" name="object 1140"/>
          <p:cNvSpPr/>
          <p:nvPr/>
        </p:nvSpPr>
        <p:spPr>
          <a:xfrm>
            <a:off x="8441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1" name="object 1141"/>
          <p:cNvSpPr/>
          <p:nvPr/>
        </p:nvSpPr>
        <p:spPr>
          <a:xfrm>
            <a:off x="8448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2" name="object 1142"/>
          <p:cNvSpPr/>
          <p:nvPr/>
        </p:nvSpPr>
        <p:spPr>
          <a:xfrm>
            <a:off x="8455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3" name="object 1143"/>
          <p:cNvSpPr/>
          <p:nvPr/>
        </p:nvSpPr>
        <p:spPr>
          <a:xfrm>
            <a:off x="8463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4" name="object 1144"/>
          <p:cNvSpPr/>
          <p:nvPr/>
        </p:nvSpPr>
        <p:spPr>
          <a:xfrm>
            <a:off x="84706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5" name="object 1145"/>
          <p:cNvSpPr/>
          <p:nvPr/>
        </p:nvSpPr>
        <p:spPr>
          <a:xfrm>
            <a:off x="8477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6" name="object 1146"/>
          <p:cNvSpPr/>
          <p:nvPr/>
        </p:nvSpPr>
        <p:spPr>
          <a:xfrm>
            <a:off x="8485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7" name="object 1147"/>
          <p:cNvSpPr/>
          <p:nvPr/>
        </p:nvSpPr>
        <p:spPr>
          <a:xfrm>
            <a:off x="8492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8" name="object 1148"/>
          <p:cNvSpPr/>
          <p:nvPr/>
        </p:nvSpPr>
        <p:spPr>
          <a:xfrm>
            <a:off x="8498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9" name="object 1149"/>
          <p:cNvSpPr/>
          <p:nvPr/>
        </p:nvSpPr>
        <p:spPr>
          <a:xfrm>
            <a:off x="8506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0" name="object 1150"/>
          <p:cNvSpPr/>
          <p:nvPr/>
        </p:nvSpPr>
        <p:spPr>
          <a:xfrm>
            <a:off x="85135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1" name="object 1151"/>
          <p:cNvSpPr/>
          <p:nvPr/>
        </p:nvSpPr>
        <p:spPr>
          <a:xfrm>
            <a:off x="8520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2" name="object 1152"/>
          <p:cNvSpPr/>
          <p:nvPr/>
        </p:nvSpPr>
        <p:spPr>
          <a:xfrm>
            <a:off x="8528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3" name="object 1153"/>
          <p:cNvSpPr/>
          <p:nvPr/>
        </p:nvSpPr>
        <p:spPr>
          <a:xfrm>
            <a:off x="8535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4" name="object 1154"/>
          <p:cNvSpPr/>
          <p:nvPr/>
        </p:nvSpPr>
        <p:spPr>
          <a:xfrm>
            <a:off x="8542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5" name="object 1155"/>
          <p:cNvSpPr/>
          <p:nvPr/>
        </p:nvSpPr>
        <p:spPr>
          <a:xfrm>
            <a:off x="8550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6" name="object 1156"/>
          <p:cNvSpPr/>
          <p:nvPr/>
        </p:nvSpPr>
        <p:spPr>
          <a:xfrm>
            <a:off x="8556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7" name="object 1157"/>
          <p:cNvSpPr/>
          <p:nvPr/>
        </p:nvSpPr>
        <p:spPr>
          <a:xfrm>
            <a:off x="8563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8" name="object 1158"/>
          <p:cNvSpPr/>
          <p:nvPr/>
        </p:nvSpPr>
        <p:spPr>
          <a:xfrm>
            <a:off x="8571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9" name="object 1159"/>
          <p:cNvSpPr/>
          <p:nvPr/>
        </p:nvSpPr>
        <p:spPr>
          <a:xfrm>
            <a:off x="8578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0" name="object 1160"/>
          <p:cNvSpPr/>
          <p:nvPr/>
        </p:nvSpPr>
        <p:spPr>
          <a:xfrm>
            <a:off x="8585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1" name="object 1161"/>
          <p:cNvSpPr/>
          <p:nvPr/>
        </p:nvSpPr>
        <p:spPr>
          <a:xfrm>
            <a:off x="8593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2" name="object 1162"/>
          <p:cNvSpPr/>
          <p:nvPr/>
        </p:nvSpPr>
        <p:spPr>
          <a:xfrm>
            <a:off x="8600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3" name="object 1163"/>
          <p:cNvSpPr/>
          <p:nvPr/>
        </p:nvSpPr>
        <p:spPr>
          <a:xfrm>
            <a:off x="8607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4" name="object 1164"/>
          <p:cNvSpPr/>
          <p:nvPr/>
        </p:nvSpPr>
        <p:spPr>
          <a:xfrm>
            <a:off x="8614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5" name="object 1165"/>
          <p:cNvSpPr/>
          <p:nvPr/>
        </p:nvSpPr>
        <p:spPr>
          <a:xfrm>
            <a:off x="8621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6" name="object 1166"/>
          <p:cNvSpPr/>
          <p:nvPr/>
        </p:nvSpPr>
        <p:spPr>
          <a:xfrm>
            <a:off x="8628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7" name="object 1167"/>
          <p:cNvSpPr/>
          <p:nvPr/>
        </p:nvSpPr>
        <p:spPr>
          <a:xfrm>
            <a:off x="8636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8" name="object 1168"/>
          <p:cNvSpPr/>
          <p:nvPr/>
        </p:nvSpPr>
        <p:spPr>
          <a:xfrm>
            <a:off x="8643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9" name="object 1169"/>
          <p:cNvSpPr/>
          <p:nvPr/>
        </p:nvSpPr>
        <p:spPr>
          <a:xfrm>
            <a:off x="8650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0" name="object 1170"/>
          <p:cNvSpPr/>
          <p:nvPr/>
        </p:nvSpPr>
        <p:spPr>
          <a:xfrm>
            <a:off x="8657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1" name="object 1171"/>
          <p:cNvSpPr/>
          <p:nvPr/>
        </p:nvSpPr>
        <p:spPr>
          <a:xfrm>
            <a:off x="8665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2" name="object 1172"/>
          <p:cNvSpPr/>
          <p:nvPr/>
        </p:nvSpPr>
        <p:spPr>
          <a:xfrm>
            <a:off x="8671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3" name="object 1173"/>
          <p:cNvSpPr/>
          <p:nvPr/>
        </p:nvSpPr>
        <p:spPr>
          <a:xfrm>
            <a:off x="86789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4" name="object 1174"/>
          <p:cNvSpPr/>
          <p:nvPr/>
        </p:nvSpPr>
        <p:spPr>
          <a:xfrm>
            <a:off x="8686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5" name="object 1175"/>
          <p:cNvSpPr/>
          <p:nvPr/>
        </p:nvSpPr>
        <p:spPr>
          <a:xfrm>
            <a:off x="8693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6" name="object 1176"/>
          <p:cNvSpPr/>
          <p:nvPr/>
        </p:nvSpPr>
        <p:spPr>
          <a:xfrm>
            <a:off x="8700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7" name="object 1177"/>
          <p:cNvSpPr/>
          <p:nvPr/>
        </p:nvSpPr>
        <p:spPr>
          <a:xfrm>
            <a:off x="8708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8" name="object 1178"/>
          <p:cNvSpPr/>
          <p:nvPr/>
        </p:nvSpPr>
        <p:spPr>
          <a:xfrm>
            <a:off x="8715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9" name="object 1179"/>
          <p:cNvSpPr/>
          <p:nvPr/>
        </p:nvSpPr>
        <p:spPr>
          <a:xfrm>
            <a:off x="87228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0" name="object 1180"/>
          <p:cNvSpPr/>
          <p:nvPr/>
        </p:nvSpPr>
        <p:spPr>
          <a:xfrm>
            <a:off x="8729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1" name="object 1181"/>
          <p:cNvSpPr/>
          <p:nvPr/>
        </p:nvSpPr>
        <p:spPr>
          <a:xfrm>
            <a:off x="8736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2" name="object 1182"/>
          <p:cNvSpPr/>
          <p:nvPr/>
        </p:nvSpPr>
        <p:spPr>
          <a:xfrm>
            <a:off x="8743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3" name="object 1183"/>
          <p:cNvSpPr/>
          <p:nvPr/>
        </p:nvSpPr>
        <p:spPr>
          <a:xfrm>
            <a:off x="8751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4" name="object 1184"/>
          <p:cNvSpPr/>
          <p:nvPr/>
        </p:nvSpPr>
        <p:spPr>
          <a:xfrm>
            <a:off x="87584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5" name="object 1185"/>
          <p:cNvSpPr/>
          <p:nvPr/>
        </p:nvSpPr>
        <p:spPr>
          <a:xfrm>
            <a:off x="8765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6" name="object 1186"/>
          <p:cNvSpPr/>
          <p:nvPr/>
        </p:nvSpPr>
        <p:spPr>
          <a:xfrm>
            <a:off x="8773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7" name="object 1187"/>
          <p:cNvSpPr/>
          <p:nvPr/>
        </p:nvSpPr>
        <p:spPr>
          <a:xfrm>
            <a:off x="8780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8" name="object 1188"/>
          <p:cNvSpPr/>
          <p:nvPr/>
        </p:nvSpPr>
        <p:spPr>
          <a:xfrm>
            <a:off x="8786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9" name="object 1189"/>
          <p:cNvSpPr/>
          <p:nvPr/>
        </p:nvSpPr>
        <p:spPr>
          <a:xfrm>
            <a:off x="8794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0" name="object 1190"/>
          <p:cNvSpPr/>
          <p:nvPr/>
        </p:nvSpPr>
        <p:spPr>
          <a:xfrm>
            <a:off x="8801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1" name="object 1191"/>
          <p:cNvSpPr/>
          <p:nvPr/>
        </p:nvSpPr>
        <p:spPr>
          <a:xfrm>
            <a:off x="8808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2" name="object 1192"/>
          <p:cNvSpPr/>
          <p:nvPr/>
        </p:nvSpPr>
        <p:spPr>
          <a:xfrm>
            <a:off x="8816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3" name="object 1193"/>
          <p:cNvSpPr/>
          <p:nvPr/>
        </p:nvSpPr>
        <p:spPr>
          <a:xfrm>
            <a:off x="8823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4" name="object 1194"/>
          <p:cNvSpPr/>
          <p:nvPr/>
        </p:nvSpPr>
        <p:spPr>
          <a:xfrm>
            <a:off x="8830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5" name="object 1195"/>
          <p:cNvSpPr/>
          <p:nvPr/>
        </p:nvSpPr>
        <p:spPr>
          <a:xfrm>
            <a:off x="8838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6" name="object 1196"/>
          <p:cNvSpPr/>
          <p:nvPr/>
        </p:nvSpPr>
        <p:spPr>
          <a:xfrm>
            <a:off x="8844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7" name="object 1197"/>
          <p:cNvSpPr/>
          <p:nvPr/>
        </p:nvSpPr>
        <p:spPr>
          <a:xfrm>
            <a:off x="8851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8" name="object 1198"/>
          <p:cNvSpPr/>
          <p:nvPr/>
        </p:nvSpPr>
        <p:spPr>
          <a:xfrm>
            <a:off x="8858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9" name="object 1199"/>
          <p:cNvSpPr/>
          <p:nvPr/>
        </p:nvSpPr>
        <p:spPr>
          <a:xfrm>
            <a:off x="8866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0" name="object 1200"/>
          <p:cNvSpPr/>
          <p:nvPr/>
        </p:nvSpPr>
        <p:spPr>
          <a:xfrm>
            <a:off x="8873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1" name="object 1201"/>
          <p:cNvSpPr/>
          <p:nvPr/>
        </p:nvSpPr>
        <p:spPr>
          <a:xfrm>
            <a:off x="8880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2" name="object 1202"/>
          <p:cNvSpPr/>
          <p:nvPr/>
        </p:nvSpPr>
        <p:spPr>
          <a:xfrm>
            <a:off x="8888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3" name="object 1203"/>
          <p:cNvSpPr/>
          <p:nvPr/>
        </p:nvSpPr>
        <p:spPr>
          <a:xfrm>
            <a:off x="8895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4" name="object 1204"/>
          <p:cNvSpPr/>
          <p:nvPr/>
        </p:nvSpPr>
        <p:spPr>
          <a:xfrm>
            <a:off x="8901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5" name="object 1205"/>
          <p:cNvSpPr/>
          <p:nvPr/>
        </p:nvSpPr>
        <p:spPr>
          <a:xfrm>
            <a:off x="8909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6" name="object 1206"/>
          <p:cNvSpPr/>
          <p:nvPr/>
        </p:nvSpPr>
        <p:spPr>
          <a:xfrm>
            <a:off x="8916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7" name="object 1207"/>
          <p:cNvSpPr/>
          <p:nvPr/>
        </p:nvSpPr>
        <p:spPr>
          <a:xfrm>
            <a:off x="8923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8" name="object 1208"/>
          <p:cNvSpPr/>
          <p:nvPr/>
        </p:nvSpPr>
        <p:spPr>
          <a:xfrm>
            <a:off x="8931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9" name="object 1209"/>
          <p:cNvSpPr/>
          <p:nvPr/>
        </p:nvSpPr>
        <p:spPr>
          <a:xfrm>
            <a:off x="8938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0" name="object 1210"/>
          <p:cNvSpPr/>
          <p:nvPr/>
        </p:nvSpPr>
        <p:spPr>
          <a:xfrm>
            <a:off x="8945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1" name="object 1211"/>
          <p:cNvSpPr/>
          <p:nvPr/>
        </p:nvSpPr>
        <p:spPr>
          <a:xfrm>
            <a:off x="8953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2" name="object 1212"/>
          <p:cNvSpPr/>
          <p:nvPr/>
        </p:nvSpPr>
        <p:spPr>
          <a:xfrm>
            <a:off x="8959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3" name="object 1213"/>
          <p:cNvSpPr/>
          <p:nvPr/>
        </p:nvSpPr>
        <p:spPr>
          <a:xfrm>
            <a:off x="8966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4" name="object 1214"/>
          <p:cNvSpPr/>
          <p:nvPr/>
        </p:nvSpPr>
        <p:spPr>
          <a:xfrm>
            <a:off x="8974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5" name="object 1215"/>
          <p:cNvSpPr/>
          <p:nvPr/>
        </p:nvSpPr>
        <p:spPr>
          <a:xfrm>
            <a:off x="8981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6" name="object 1216"/>
          <p:cNvSpPr/>
          <p:nvPr/>
        </p:nvSpPr>
        <p:spPr>
          <a:xfrm>
            <a:off x="8988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7" name="object 1217"/>
          <p:cNvSpPr/>
          <p:nvPr/>
        </p:nvSpPr>
        <p:spPr>
          <a:xfrm>
            <a:off x="8996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8" name="object 1218"/>
          <p:cNvSpPr/>
          <p:nvPr/>
        </p:nvSpPr>
        <p:spPr>
          <a:xfrm>
            <a:off x="9003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9" name="object 1219"/>
          <p:cNvSpPr/>
          <p:nvPr/>
        </p:nvSpPr>
        <p:spPr>
          <a:xfrm>
            <a:off x="9010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0" name="object 1220"/>
          <p:cNvSpPr/>
          <p:nvPr/>
        </p:nvSpPr>
        <p:spPr>
          <a:xfrm>
            <a:off x="9017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1" name="object 1221"/>
          <p:cNvSpPr/>
          <p:nvPr/>
        </p:nvSpPr>
        <p:spPr>
          <a:xfrm>
            <a:off x="9024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2" name="object 1222"/>
          <p:cNvSpPr/>
          <p:nvPr/>
        </p:nvSpPr>
        <p:spPr>
          <a:xfrm>
            <a:off x="9031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3" name="object 1223"/>
          <p:cNvSpPr/>
          <p:nvPr/>
        </p:nvSpPr>
        <p:spPr>
          <a:xfrm>
            <a:off x="9039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4" name="object 1224"/>
          <p:cNvSpPr/>
          <p:nvPr/>
        </p:nvSpPr>
        <p:spPr>
          <a:xfrm>
            <a:off x="9046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5" name="object 1225"/>
          <p:cNvSpPr/>
          <p:nvPr/>
        </p:nvSpPr>
        <p:spPr>
          <a:xfrm>
            <a:off x="9053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6" name="object 1226"/>
          <p:cNvSpPr/>
          <p:nvPr/>
        </p:nvSpPr>
        <p:spPr>
          <a:xfrm>
            <a:off x="9060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7" name="object 1227"/>
          <p:cNvSpPr/>
          <p:nvPr/>
        </p:nvSpPr>
        <p:spPr>
          <a:xfrm>
            <a:off x="9068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8" name="object 1228"/>
          <p:cNvSpPr/>
          <p:nvPr/>
        </p:nvSpPr>
        <p:spPr>
          <a:xfrm>
            <a:off x="9074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9" name="object 1229"/>
          <p:cNvSpPr/>
          <p:nvPr/>
        </p:nvSpPr>
        <p:spPr>
          <a:xfrm>
            <a:off x="9081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0" name="object 1230"/>
          <p:cNvSpPr/>
          <p:nvPr/>
        </p:nvSpPr>
        <p:spPr>
          <a:xfrm>
            <a:off x="9089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1" name="object 1231"/>
          <p:cNvSpPr/>
          <p:nvPr/>
        </p:nvSpPr>
        <p:spPr>
          <a:xfrm>
            <a:off x="9096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2" name="object 1232"/>
          <p:cNvSpPr/>
          <p:nvPr/>
        </p:nvSpPr>
        <p:spPr>
          <a:xfrm>
            <a:off x="9103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3" name="object 1233"/>
          <p:cNvSpPr/>
          <p:nvPr/>
        </p:nvSpPr>
        <p:spPr>
          <a:xfrm>
            <a:off x="9111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4" name="object 1234"/>
          <p:cNvSpPr/>
          <p:nvPr/>
        </p:nvSpPr>
        <p:spPr>
          <a:xfrm>
            <a:off x="9118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5" name="object 1235"/>
          <p:cNvSpPr/>
          <p:nvPr/>
        </p:nvSpPr>
        <p:spPr>
          <a:xfrm>
            <a:off x="9125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6" name="object 1236"/>
          <p:cNvSpPr/>
          <p:nvPr/>
        </p:nvSpPr>
        <p:spPr>
          <a:xfrm>
            <a:off x="9132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7" name="object 1237"/>
          <p:cNvSpPr/>
          <p:nvPr/>
        </p:nvSpPr>
        <p:spPr>
          <a:xfrm>
            <a:off x="9139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8" name="object 1238"/>
          <p:cNvSpPr/>
          <p:nvPr/>
        </p:nvSpPr>
        <p:spPr>
          <a:xfrm>
            <a:off x="9146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9" name="object 1239"/>
          <p:cNvSpPr/>
          <p:nvPr/>
        </p:nvSpPr>
        <p:spPr>
          <a:xfrm>
            <a:off x="9154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0" name="object 1240"/>
          <p:cNvSpPr/>
          <p:nvPr/>
        </p:nvSpPr>
        <p:spPr>
          <a:xfrm>
            <a:off x="9161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1" name="object 1241"/>
          <p:cNvSpPr/>
          <p:nvPr/>
        </p:nvSpPr>
        <p:spPr>
          <a:xfrm>
            <a:off x="9168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2" name="object 1242"/>
          <p:cNvSpPr/>
          <p:nvPr/>
        </p:nvSpPr>
        <p:spPr>
          <a:xfrm>
            <a:off x="9176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3" name="object 1243"/>
          <p:cNvSpPr/>
          <p:nvPr/>
        </p:nvSpPr>
        <p:spPr>
          <a:xfrm>
            <a:off x="9183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4" name="object 1244"/>
          <p:cNvSpPr/>
          <p:nvPr/>
        </p:nvSpPr>
        <p:spPr>
          <a:xfrm>
            <a:off x="9189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5" name="object 1245"/>
          <p:cNvSpPr/>
          <p:nvPr/>
        </p:nvSpPr>
        <p:spPr>
          <a:xfrm>
            <a:off x="9197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6" name="object 1246"/>
          <p:cNvSpPr/>
          <p:nvPr/>
        </p:nvSpPr>
        <p:spPr>
          <a:xfrm>
            <a:off x="9204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7" name="object 1247"/>
          <p:cNvSpPr/>
          <p:nvPr/>
        </p:nvSpPr>
        <p:spPr>
          <a:xfrm>
            <a:off x="9211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8" name="object 1248"/>
          <p:cNvSpPr/>
          <p:nvPr/>
        </p:nvSpPr>
        <p:spPr>
          <a:xfrm>
            <a:off x="9219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9" name="object 1249"/>
          <p:cNvSpPr/>
          <p:nvPr/>
        </p:nvSpPr>
        <p:spPr>
          <a:xfrm>
            <a:off x="9226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0" name="object 1250"/>
          <p:cNvSpPr/>
          <p:nvPr/>
        </p:nvSpPr>
        <p:spPr>
          <a:xfrm>
            <a:off x="9233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1" name="object 1251"/>
          <p:cNvSpPr/>
          <p:nvPr/>
        </p:nvSpPr>
        <p:spPr>
          <a:xfrm>
            <a:off x="9241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2" name="object 1252"/>
          <p:cNvSpPr/>
          <p:nvPr/>
        </p:nvSpPr>
        <p:spPr>
          <a:xfrm>
            <a:off x="92473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3" name="object 1253"/>
          <p:cNvSpPr/>
          <p:nvPr/>
        </p:nvSpPr>
        <p:spPr>
          <a:xfrm>
            <a:off x="92546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4" name="object 1254"/>
          <p:cNvSpPr/>
          <p:nvPr/>
        </p:nvSpPr>
        <p:spPr>
          <a:xfrm>
            <a:off x="9261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5" name="object 1255"/>
          <p:cNvSpPr/>
          <p:nvPr/>
        </p:nvSpPr>
        <p:spPr>
          <a:xfrm>
            <a:off x="9269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6" name="object 1256"/>
          <p:cNvSpPr/>
          <p:nvPr/>
        </p:nvSpPr>
        <p:spPr>
          <a:xfrm>
            <a:off x="92766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7" name="object 1257"/>
          <p:cNvSpPr/>
          <p:nvPr/>
        </p:nvSpPr>
        <p:spPr>
          <a:xfrm>
            <a:off x="9283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8" name="object 1258"/>
          <p:cNvSpPr/>
          <p:nvPr/>
        </p:nvSpPr>
        <p:spPr>
          <a:xfrm>
            <a:off x="9291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9" name="object 1259"/>
          <p:cNvSpPr/>
          <p:nvPr/>
        </p:nvSpPr>
        <p:spPr>
          <a:xfrm>
            <a:off x="9298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0" name="object 1260"/>
          <p:cNvSpPr/>
          <p:nvPr/>
        </p:nvSpPr>
        <p:spPr>
          <a:xfrm>
            <a:off x="9304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1" name="object 1261"/>
          <p:cNvSpPr/>
          <p:nvPr/>
        </p:nvSpPr>
        <p:spPr>
          <a:xfrm>
            <a:off x="9312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2" name="object 1262"/>
          <p:cNvSpPr/>
          <p:nvPr/>
        </p:nvSpPr>
        <p:spPr>
          <a:xfrm>
            <a:off x="9319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3" name="object 1263"/>
          <p:cNvSpPr/>
          <p:nvPr/>
        </p:nvSpPr>
        <p:spPr>
          <a:xfrm>
            <a:off x="9326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4" name="object 1264"/>
          <p:cNvSpPr/>
          <p:nvPr/>
        </p:nvSpPr>
        <p:spPr>
          <a:xfrm>
            <a:off x="9334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5" name="object 1265"/>
          <p:cNvSpPr/>
          <p:nvPr/>
        </p:nvSpPr>
        <p:spPr>
          <a:xfrm>
            <a:off x="9341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6" name="object 1266"/>
          <p:cNvSpPr/>
          <p:nvPr/>
        </p:nvSpPr>
        <p:spPr>
          <a:xfrm>
            <a:off x="9348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7" name="object 1267"/>
          <p:cNvSpPr/>
          <p:nvPr/>
        </p:nvSpPr>
        <p:spPr>
          <a:xfrm>
            <a:off x="93561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8" name="object 1268"/>
          <p:cNvSpPr/>
          <p:nvPr/>
        </p:nvSpPr>
        <p:spPr>
          <a:xfrm>
            <a:off x="9362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9" name="object 1269"/>
          <p:cNvSpPr/>
          <p:nvPr/>
        </p:nvSpPr>
        <p:spPr>
          <a:xfrm>
            <a:off x="9369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0" name="object 1270"/>
          <p:cNvSpPr/>
          <p:nvPr/>
        </p:nvSpPr>
        <p:spPr>
          <a:xfrm>
            <a:off x="9377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1" name="object 1271"/>
          <p:cNvSpPr/>
          <p:nvPr/>
        </p:nvSpPr>
        <p:spPr>
          <a:xfrm>
            <a:off x="9384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2" name="object 1272"/>
          <p:cNvSpPr/>
          <p:nvPr/>
        </p:nvSpPr>
        <p:spPr>
          <a:xfrm>
            <a:off x="9391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3" name="object 1273"/>
          <p:cNvSpPr/>
          <p:nvPr/>
        </p:nvSpPr>
        <p:spPr>
          <a:xfrm>
            <a:off x="9399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4" name="object 1274"/>
          <p:cNvSpPr/>
          <p:nvPr/>
        </p:nvSpPr>
        <p:spPr>
          <a:xfrm>
            <a:off x="9406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5" name="object 1275"/>
          <p:cNvSpPr/>
          <p:nvPr/>
        </p:nvSpPr>
        <p:spPr>
          <a:xfrm>
            <a:off x="9413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6" name="object 1276"/>
          <p:cNvSpPr/>
          <p:nvPr/>
        </p:nvSpPr>
        <p:spPr>
          <a:xfrm>
            <a:off x="9420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7" name="object 1277"/>
          <p:cNvSpPr/>
          <p:nvPr/>
        </p:nvSpPr>
        <p:spPr>
          <a:xfrm>
            <a:off x="9427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8" name="object 1278"/>
          <p:cNvSpPr/>
          <p:nvPr/>
        </p:nvSpPr>
        <p:spPr>
          <a:xfrm>
            <a:off x="94347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9" name="object 1279"/>
          <p:cNvSpPr/>
          <p:nvPr/>
        </p:nvSpPr>
        <p:spPr>
          <a:xfrm>
            <a:off x="9442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0" name="object 1280"/>
          <p:cNvSpPr/>
          <p:nvPr/>
        </p:nvSpPr>
        <p:spPr>
          <a:xfrm>
            <a:off x="9449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1" name="object 1281"/>
          <p:cNvSpPr/>
          <p:nvPr/>
        </p:nvSpPr>
        <p:spPr>
          <a:xfrm>
            <a:off x="9456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2" name="object 1282"/>
          <p:cNvSpPr/>
          <p:nvPr/>
        </p:nvSpPr>
        <p:spPr>
          <a:xfrm>
            <a:off x="94640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3" name="object 1283"/>
          <p:cNvSpPr/>
          <p:nvPr/>
        </p:nvSpPr>
        <p:spPr>
          <a:xfrm>
            <a:off x="9471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4" name="object 1284"/>
          <p:cNvSpPr/>
          <p:nvPr/>
        </p:nvSpPr>
        <p:spPr>
          <a:xfrm>
            <a:off x="9477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5" name="object 1285"/>
          <p:cNvSpPr/>
          <p:nvPr/>
        </p:nvSpPr>
        <p:spPr>
          <a:xfrm>
            <a:off x="9484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6" name="object 1286"/>
          <p:cNvSpPr/>
          <p:nvPr/>
        </p:nvSpPr>
        <p:spPr>
          <a:xfrm>
            <a:off x="9492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7" name="object 1287"/>
          <p:cNvSpPr/>
          <p:nvPr/>
        </p:nvSpPr>
        <p:spPr>
          <a:xfrm>
            <a:off x="9499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8" name="object 1288"/>
          <p:cNvSpPr/>
          <p:nvPr/>
        </p:nvSpPr>
        <p:spPr>
          <a:xfrm>
            <a:off x="9506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9" name="object 1289"/>
          <p:cNvSpPr/>
          <p:nvPr/>
        </p:nvSpPr>
        <p:spPr>
          <a:xfrm>
            <a:off x="9514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0" name="object 1290"/>
          <p:cNvSpPr/>
          <p:nvPr/>
        </p:nvSpPr>
        <p:spPr>
          <a:xfrm>
            <a:off x="9521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1" name="object 1291"/>
          <p:cNvSpPr/>
          <p:nvPr/>
        </p:nvSpPr>
        <p:spPr>
          <a:xfrm>
            <a:off x="9528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2" name="object 1292"/>
          <p:cNvSpPr/>
          <p:nvPr/>
        </p:nvSpPr>
        <p:spPr>
          <a:xfrm>
            <a:off x="95351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3" name="object 1293"/>
          <p:cNvSpPr/>
          <p:nvPr/>
        </p:nvSpPr>
        <p:spPr>
          <a:xfrm>
            <a:off x="95425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4" name="object 1294"/>
          <p:cNvSpPr/>
          <p:nvPr/>
        </p:nvSpPr>
        <p:spPr>
          <a:xfrm>
            <a:off x="9549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5" name="object 1295"/>
          <p:cNvSpPr/>
          <p:nvPr/>
        </p:nvSpPr>
        <p:spPr>
          <a:xfrm>
            <a:off x="9557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6" name="object 1296"/>
          <p:cNvSpPr/>
          <p:nvPr/>
        </p:nvSpPr>
        <p:spPr>
          <a:xfrm>
            <a:off x="95645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7" name="object 1297"/>
          <p:cNvSpPr/>
          <p:nvPr/>
        </p:nvSpPr>
        <p:spPr>
          <a:xfrm>
            <a:off x="9571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8" name="object 1298"/>
          <p:cNvSpPr/>
          <p:nvPr/>
        </p:nvSpPr>
        <p:spPr>
          <a:xfrm>
            <a:off x="9579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9" name="object 1299"/>
          <p:cNvSpPr/>
          <p:nvPr/>
        </p:nvSpPr>
        <p:spPr>
          <a:xfrm>
            <a:off x="9586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0" name="object 1300"/>
          <p:cNvSpPr/>
          <p:nvPr/>
        </p:nvSpPr>
        <p:spPr>
          <a:xfrm>
            <a:off x="9592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1" name="object 1301"/>
          <p:cNvSpPr/>
          <p:nvPr/>
        </p:nvSpPr>
        <p:spPr>
          <a:xfrm>
            <a:off x="9600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2" name="object 1302"/>
          <p:cNvSpPr/>
          <p:nvPr/>
        </p:nvSpPr>
        <p:spPr>
          <a:xfrm>
            <a:off x="9607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3" name="object 1303"/>
          <p:cNvSpPr/>
          <p:nvPr/>
        </p:nvSpPr>
        <p:spPr>
          <a:xfrm>
            <a:off x="9614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4" name="object 1304"/>
          <p:cNvSpPr/>
          <p:nvPr/>
        </p:nvSpPr>
        <p:spPr>
          <a:xfrm>
            <a:off x="9622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5" name="object 1305"/>
          <p:cNvSpPr/>
          <p:nvPr/>
        </p:nvSpPr>
        <p:spPr>
          <a:xfrm>
            <a:off x="9629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6" name="object 1306"/>
          <p:cNvSpPr/>
          <p:nvPr/>
        </p:nvSpPr>
        <p:spPr>
          <a:xfrm>
            <a:off x="9636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7" name="object 1307"/>
          <p:cNvSpPr/>
          <p:nvPr/>
        </p:nvSpPr>
        <p:spPr>
          <a:xfrm>
            <a:off x="96440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8" name="object 1308"/>
          <p:cNvSpPr/>
          <p:nvPr/>
        </p:nvSpPr>
        <p:spPr>
          <a:xfrm>
            <a:off x="9650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9" name="object 1309"/>
          <p:cNvSpPr/>
          <p:nvPr/>
        </p:nvSpPr>
        <p:spPr>
          <a:xfrm>
            <a:off x="9657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0" name="object 1310"/>
          <p:cNvSpPr/>
          <p:nvPr/>
        </p:nvSpPr>
        <p:spPr>
          <a:xfrm>
            <a:off x="9664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1" name="object 1311"/>
          <p:cNvSpPr/>
          <p:nvPr/>
        </p:nvSpPr>
        <p:spPr>
          <a:xfrm>
            <a:off x="9672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2" name="object 1312"/>
          <p:cNvSpPr/>
          <p:nvPr/>
        </p:nvSpPr>
        <p:spPr>
          <a:xfrm>
            <a:off x="9679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3" name="object 1313"/>
          <p:cNvSpPr/>
          <p:nvPr/>
        </p:nvSpPr>
        <p:spPr>
          <a:xfrm>
            <a:off x="9686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4" name="object 1314"/>
          <p:cNvSpPr/>
          <p:nvPr/>
        </p:nvSpPr>
        <p:spPr>
          <a:xfrm>
            <a:off x="9694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5" name="object 1315"/>
          <p:cNvSpPr/>
          <p:nvPr/>
        </p:nvSpPr>
        <p:spPr>
          <a:xfrm>
            <a:off x="9701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6" name="object 1316"/>
          <p:cNvSpPr/>
          <p:nvPr/>
        </p:nvSpPr>
        <p:spPr>
          <a:xfrm>
            <a:off x="9707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7" name="object 1317"/>
          <p:cNvSpPr/>
          <p:nvPr/>
        </p:nvSpPr>
        <p:spPr>
          <a:xfrm>
            <a:off x="9715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8" name="object 1318"/>
          <p:cNvSpPr/>
          <p:nvPr/>
        </p:nvSpPr>
        <p:spPr>
          <a:xfrm>
            <a:off x="97225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9" name="object 1319"/>
          <p:cNvSpPr/>
          <p:nvPr/>
        </p:nvSpPr>
        <p:spPr>
          <a:xfrm>
            <a:off x="9729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0" name="object 1320"/>
          <p:cNvSpPr/>
          <p:nvPr/>
        </p:nvSpPr>
        <p:spPr>
          <a:xfrm>
            <a:off x="9737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1" name="object 1321"/>
          <p:cNvSpPr/>
          <p:nvPr/>
        </p:nvSpPr>
        <p:spPr>
          <a:xfrm>
            <a:off x="9744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2" name="object 1322"/>
          <p:cNvSpPr/>
          <p:nvPr/>
        </p:nvSpPr>
        <p:spPr>
          <a:xfrm>
            <a:off x="97518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3" name="object 1323"/>
          <p:cNvSpPr/>
          <p:nvPr/>
        </p:nvSpPr>
        <p:spPr>
          <a:xfrm>
            <a:off x="9759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4" name="object 1324"/>
          <p:cNvSpPr/>
          <p:nvPr/>
        </p:nvSpPr>
        <p:spPr>
          <a:xfrm>
            <a:off x="9765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5" name="object 1325"/>
          <p:cNvSpPr/>
          <p:nvPr/>
        </p:nvSpPr>
        <p:spPr>
          <a:xfrm>
            <a:off x="97728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6" name="object 1326"/>
          <p:cNvSpPr/>
          <p:nvPr/>
        </p:nvSpPr>
        <p:spPr>
          <a:xfrm>
            <a:off x="9780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7" name="object 1327"/>
          <p:cNvSpPr/>
          <p:nvPr/>
        </p:nvSpPr>
        <p:spPr>
          <a:xfrm>
            <a:off x="9787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8" name="object 1328"/>
          <p:cNvSpPr/>
          <p:nvPr/>
        </p:nvSpPr>
        <p:spPr>
          <a:xfrm>
            <a:off x="9794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9" name="object 1329"/>
          <p:cNvSpPr/>
          <p:nvPr/>
        </p:nvSpPr>
        <p:spPr>
          <a:xfrm>
            <a:off x="9802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0" name="object 1330"/>
          <p:cNvSpPr/>
          <p:nvPr/>
        </p:nvSpPr>
        <p:spPr>
          <a:xfrm>
            <a:off x="9809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1" name="object 1331"/>
          <p:cNvSpPr/>
          <p:nvPr/>
        </p:nvSpPr>
        <p:spPr>
          <a:xfrm>
            <a:off x="9816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2" name="object 1332"/>
          <p:cNvSpPr/>
          <p:nvPr/>
        </p:nvSpPr>
        <p:spPr>
          <a:xfrm>
            <a:off x="98230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3" name="object 1333"/>
          <p:cNvSpPr/>
          <p:nvPr/>
        </p:nvSpPr>
        <p:spPr>
          <a:xfrm>
            <a:off x="98303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4" name="object 1334"/>
          <p:cNvSpPr/>
          <p:nvPr/>
        </p:nvSpPr>
        <p:spPr>
          <a:xfrm>
            <a:off x="9837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5" name="object 1335"/>
          <p:cNvSpPr/>
          <p:nvPr/>
        </p:nvSpPr>
        <p:spPr>
          <a:xfrm>
            <a:off x="9845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6" name="object 1336"/>
          <p:cNvSpPr/>
          <p:nvPr/>
        </p:nvSpPr>
        <p:spPr>
          <a:xfrm>
            <a:off x="98523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7" name="object 1337"/>
          <p:cNvSpPr/>
          <p:nvPr/>
        </p:nvSpPr>
        <p:spPr>
          <a:xfrm>
            <a:off x="9859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8" name="object 1338"/>
          <p:cNvSpPr/>
          <p:nvPr/>
        </p:nvSpPr>
        <p:spPr>
          <a:xfrm>
            <a:off x="9867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9" name="object 1339"/>
          <p:cNvSpPr/>
          <p:nvPr/>
        </p:nvSpPr>
        <p:spPr>
          <a:xfrm>
            <a:off x="9874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0" name="object 1340"/>
          <p:cNvSpPr/>
          <p:nvPr/>
        </p:nvSpPr>
        <p:spPr>
          <a:xfrm>
            <a:off x="9880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1" name="object 1341"/>
          <p:cNvSpPr/>
          <p:nvPr/>
        </p:nvSpPr>
        <p:spPr>
          <a:xfrm>
            <a:off x="9887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2" name="object 1342"/>
          <p:cNvSpPr/>
          <p:nvPr/>
        </p:nvSpPr>
        <p:spPr>
          <a:xfrm>
            <a:off x="9895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3" name="object 1343"/>
          <p:cNvSpPr/>
          <p:nvPr/>
        </p:nvSpPr>
        <p:spPr>
          <a:xfrm>
            <a:off x="9902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4" name="object 1344"/>
          <p:cNvSpPr/>
          <p:nvPr/>
        </p:nvSpPr>
        <p:spPr>
          <a:xfrm>
            <a:off x="9909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5" name="object 1345"/>
          <p:cNvSpPr/>
          <p:nvPr/>
        </p:nvSpPr>
        <p:spPr>
          <a:xfrm>
            <a:off x="9917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6" name="object 1346"/>
          <p:cNvSpPr/>
          <p:nvPr/>
        </p:nvSpPr>
        <p:spPr>
          <a:xfrm>
            <a:off x="9924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7" name="object 1347"/>
          <p:cNvSpPr/>
          <p:nvPr/>
        </p:nvSpPr>
        <p:spPr>
          <a:xfrm>
            <a:off x="99319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8" name="object 1348"/>
          <p:cNvSpPr/>
          <p:nvPr/>
        </p:nvSpPr>
        <p:spPr>
          <a:xfrm>
            <a:off x="9938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9" name="object 1349"/>
          <p:cNvSpPr/>
          <p:nvPr/>
        </p:nvSpPr>
        <p:spPr>
          <a:xfrm>
            <a:off x="9945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0" name="object 1350"/>
          <p:cNvSpPr/>
          <p:nvPr/>
        </p:nvSpPr>
        <p:spPr>
          <a:xfrm>
            <a:off x="9952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1" name="object 1351"/>
          <p:cNvSpPr/>
          <p:nvPr/>
        </p:nvSpPr>
        <p:spPr>
          <a:xfrm>
            <a:off x="9960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2" name="object 1352"/>
          <p:cNvSpPr/>
          <p:nvPr/>
        </p:nvSpPr>
        <p:spPr>
          <a:xfrm>
            <a:off x="9967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3" name="object 1353"/>
          <p:cNvSpPr/>
          <p:nvPr/>
        </p:nvSpPr>
        <p:spPr>
          <a:xfrm>
            <a:off x="9974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4" name="object 1354"/>
          <p:cNvSpPr/>
          <p:nvPr/>
        </p:nvSpPr>
        <p:spPr>
          <a:xfrm>
            <a:off x="9982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5" name="object 1355"/>
          <p:cNvSpPr/>
          <p:nvPr/>
        </p:nvSpPr>
        <p:spPr>
          <a:xfrm>
            <a:off x="9989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6" name="object 1356"/>
          <p:cNvSpPr/>
          <p:nvPr/>
        </p:nvSpPr>
        <p:spPr>
          <a:xfrm>
            <a:off x="9995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7" name="object 1357"/>
          <p:cNvSpPr/>
          <p:nvPr/>
        </p:nvSpPr>
        <p:spPr>
          <a:xfrm>
            <a:off x="10003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8" name="object 1358"/>
          <p:cNvSpPr/>
          <p:nvPr/>
        </p:nvSpPr>
        <p:spPr>
          <a:xfrm>
            <a:off x="100104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9" name="object 1359"/>
          <p:cNvSpPr/>
          <p:nvPr/>
        </p:nvSpPr>
        <p:spPr>
          <a:xfrm>
            <a:off x="10017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0" name="object 1360"/>
          <p:cNvSpPr/>
          <p:nvPr/>
        </p:nvSpPr>
        <p:spPr>
          <a:xfrm>
            <a:off x="10025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1" name="object 1361"/>
          <p:cNvSpPr/>
          <p:nvPr/>
        </p:nvSpPr>
        <p:spPr>
          <a:xfrm>
            <a:off x="100324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2" name="object 1362"/>
          <p:cNvSpPr/>
          <p:nvPr/>
        </p:nvSpPr>
        <p:spPr>
          <a:xfrm>
            <a:off x="100397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3" name="object 1363"/>
          <p:cNvSpPr/>
          <p:nvPr/>
        </p:nvSpPr>
        <p:spPr>
          <a:xfrm>
            <a:off x="10047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4" name="object 1364"/>
          <p:cNvSpPr/>
          <p:nvPr/>
        </p:nvSpPr>
        <p:spPr>
          <a:xfrm>
            <a:off x="10053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5" name="object 1365"/>
          <p:cNvSpPr/>
          <p:nvPr/>
        </p:nvSpPr>
        <p:spPr>
          <a:xfrm>
            <a:off x="100606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6" name="object 1366"/>
          <p:cNvSpPr/>
          <p:nvPr/>
        </p:nvSpPr>
        <p:spPr>
          <a:xfrm>
            <a:off x="10068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7" name="object 1367"/>
          <p:cNvSpPr/>
          <p:nvPr/>
        </p:nvSpPr>
        <p:spPr>
          <a:xfrm>
            <a:off x="10075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8" name="object 1368"/>
          <p:cNvSpPr/>
          <p:nvPr/>
        </p:nvSpPr>
        <p:spPr>
          <a:xfrm>
            <a:off x="10082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9" name="object 1369"/>
          <p:cNvSpPr/>
          <p:nvPr/>
        </p:nvSpPr>
        <p:spPr>
          <a:xfrm>
            <a:off x="10089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0" name="object 1370"/>
          <p:cNvSpPr/>
          <p:nvPr/>
        </p:nvSpPr>
        <p:spPr>
          <a:xfrm>
            <a:off x="10097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1" name="object 1371"/>
          <p:cNvSpPr/>
          <p:nvPr/>
        </p:nvSpPr>
        <p:spPr>
          <a:xfrm>
            <a:off x="10104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2" name="object 1372"/>
          <p:cNvSpPr/>
          <p:nvPr/>
        </p:nvSpPr>
        <p:spPr>
          <a:xfrm>
            <a:off x="101109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3" name="object 1373"/>
          <p:cNvSpPr/>
          <p:nvPr/>
        </p:nvSpPr>
        <p:spPr>
          <a:xfrm>
            <a:off x="101182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4" name="object 1374"/>
          <p:cNvSpPr/>
          <p:nvPr/>
        </p:nvSpPr>
        <p:spPr>
          <a:xfrm>
            <a:off x="10125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5" name="object 1375"/>
          <p:cNvSpPr/>
          <p:nvPr/>
        </p:nvSpPr>
        <p:spPr>
          <a:xfrm>
            <a:off x="10132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6" name="object 1376"/>
          <p:cNvSpPr/>
          <p:nvPr/>
        </p:nvSpPr>
        <p:spPr>
          <a:xfrm>
            <a:off x="101402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7" name="object 1377"/>
          <p:cNvSpPr/>
          <p:nvPr/>
        </p:nvSpPr>
        <p:spPr>
          <a:xfrm>
            <a:off x="10147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8" name="object 1378"/>
          <p:cNvSpPr/>
          <p:nvPr/>
        </p:nvSpPr>
        <p:spPr>
          <a:xfrm>
            <a:off x="10154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9" name="object 1379"/>
          <p:cNvSpPr/>
          <p:nvPr/>
        </p:nvSpPr>
        <p:spPr>
          <a:xfrm>
            <a:off x="101622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0" name="object 1380"/>
          <p:cNvSpPr/>
          <p:nvPr/>
        </p:nvSpPr>
        <p:spPr>
          <a:xfrm>
            <a:off x="10168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1" name="object 1381"/>
          <p:cNvSpPr/>
          <p:nvPr/>
        </p:nvSpPr>
        <p:spPr>
          <a:xfrm>
            <a:off x="10175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2" name="object 1382"/>
          <p:cNvSpPr/>
          <p:nvPr/>
        </p:nvSpPr>
        <p:spPr>
          <a:xfrm>
            <a:off x="10183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3" name="object 1383"/>
          <p:cNvSpPr/>
          <p:nvPr/>
        </p:nvSpPr>
        <p:spPr>
          <a:xfrm>
            <a:off x="10190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4" name="object 1384"/>
          <p:cNvSpPr/>
          <p:nvPr/>
        </p:nvSpPr>
        <p:spPr>
          <a:xfrm>
            <a:off x="10197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5" name="object 1385"/>
          <p:cNvSpPr/>
          <p:nvPr/>
        </p:nvSpPr>
        <p:spPr>
          <a:xfrm>
            <a:off x="10205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6" name="object 1386"/>
          <p:cNvSpPr/>
          <p:nvPr/>
        </p:nvSpPr>
        <p:spPr>
          <a:xfrm>
            <a:off x="10212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7" name="object 1387"/>
          <p:cNvSpPr/>
          <p:nvPr/>
        </p:nvSpPr>
        <p:spPr>
          <a:xfrm>
            <a:off x="102197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8" name="object 1388"/>
          <p:cNvSpPr/>
          <p:nvPr/>
        </p:nvSpPr>
        <p:spPr>
          <a:xfrm>
            <a:off x="10226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9" name="object 1389"/>
          <p:cNvSpPr/>
          <p:nvPr/>
        </p:nvSpPr>
        <p:spPr>
          <a:xfrm>
            <a:off x="10233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0" name="object 1390"/>
          <p:cNvSpPr/>
          <p:nvPr/>
        </p:nvSpPr>
        <p:spPr>
          <a:xfrm>
            <a:off x="102407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1" name="object 1391"/>
          <p:cNvSpPr/>
          <p:nvPr/>
        </p:nvSpPr>
        <p:spPr>
          <a:xfrm>
            <a:off x="10248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2" name="object 1392"/>
          <p:cNvSpPr/>
          <p:nvPr/>
        </p:nvSpPr>
        <p:spPr>
          <a:xfrm>
            <a:off x="10255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3" name="object 1393"/>
          <p:cNvSpPr/>
          <p:nvPr/>
        </p:nvSpPr>
        <p:spPr>
          <a:xfrm>
            <a:off x="10262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4" name="object 1394"/>
          <p:cNvSpPr/>
          <p:nvPr/>
        </p:nvSpPr>
        <p:spPr>
          <a:xfrm>
            <a:off x="102700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5" name="object 1395"/>
          <p:cNvSpPr/>
          <p:nvPr/>
        </p:nvSpPr>
        <p:spPr>
          <a:xfrm>
            <a:off x="10277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6" name="object 1396"/>
          <p:cNvSpPr/>
          <p:nvPr/>
        </p:nvSpPr>
        <p:spPr>
          <a:xfrm>
            <a:off x="10283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7" name="object 1397"/>
          <p:cNvSpPr/>
          <p:nvPr/>
        </p:nvSpPr>
        <p:spPr>
          <a:xfrm>
            <a:off x="10290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8" name="object 1398"/>
          <p:cNvSpPr/>
          <p:nvPr/>
        </p:nvSpPr>
        <p:spPr>
          <a:xfrm>
            <a:off x="102983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9" name="object 1399"/>
          <p:cNvSpPr/>
          <p:nvPr/>
        </p:nvSpPr>
        <p:spPr>
          <a:xfrm>
            <a:off x="10305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0" name="object 1400"/>
          <p:cNvSpPr/>
          <p:nvPr/>
        </p:nvSpPr>
        <p:spPr>
          <a:xfrm>
            <a:off x="10312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1" name="object 1401"/>
          <p:cNvSpPr/>
          <p:nvPr/>
        </p:nvSpPr>
        <p:spPr>
          <a:xfrm>
            <a:off x="10320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2" name="object 1402"/>
          <p:cNvSpPr/>
          <p:nvPr/>
        </p:nvSpPr>
        <p:spPr>
          <a:xfrm>
            <a:off x="103276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3" name="object 1403"/>
          <p:cNvSpPr/>
          <p:nvPr/>
        </p:nvSpPr>
        <p:spPr>
          <a:xfrm>
            <a:off x="10334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4" name="object 1404"/>
          <p:cNvSpPr/>
          <p:nvPr/>
        </p:nvSpPr>
        <p:spPr>
          <a:xfrm>
            <a:off x="10341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5" name="object 1405"/>
          <p:cNvSpPr/>
          <p:nvPr/>
        </p:nvSpPr>
        <p:spPr>
          <a:xfrm>
            <a:off x="103485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6" name="object 1406"/>
          <p:cNvSpPr/>
          <p:nvPr/>
        </p:nvSpPr>
        <p:spPr>
          <a:xfrm>
            <a:off x="10355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7" name="object 1407"/>
          <p:cNvSpPr/>
          <p:nvPr/>
        </p:nvSpPr>
        <p:spPr>
          <a:xfrm>
            <a:off x="10363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8" name="object 1408"/>
          <p:cNvSpPr/>
          <p:nvPr/>
        </p:nvSpPr>
        <p:spPr>
          <a:xfrm>
            <a:off x="10370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9" name="object 1409"/>
          <p:cNvSpPr/>
          <p:nvPr/>
        </p:nvSpPr>
        <p:spPr>
          <a:xfrm>
            <a:off x="103778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0" name="object 1410"/>
          <p:cNvSpPr/>
          <p:nvPr/>
        </p:nvSpPr>
        <p:spPr>
          <a:xfrm>
            <a:off x="10385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1" name="object 1411"/>
          <p:cNvSpPr/>
          <p:nvPr/>
        </p:nvSpPr>
        <p:spPr>
          <a:xfrm>
            <a:off x="10392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2" name="object 1412"/>
          <p:cNvSpPr/>
          <p:nvPr/>
        </p:nvSpPr>
        <p:spPr>
          <a:xfrm>
            <a:off x="103987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3" name="object 1413"/>
          <p:cNvSpPr/>
          <p:nvPr/>
        </p:nvSpPr>
        <p:spPr>
          <a:xfrm>
            <a:off x="104061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4" name="object 1414"/>
          <p:cNvSpPr/>
          <p:nvPr/>
        </p:nvSpPr>
        <p:spPr>
          <a:xfrm>
            <a:off x="10413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5" name="object 1415"/>
          <p:cNvSpPr/>
          <p:nvPr/>
        </p:nvSpPr>
        <p:spPr>
          <a:xfrm>
            <a:off x="10420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6" name="object 1416"/>
          <p:cNvSpPr/>
          <p:nvPr/>
        </p:nvSpPr>
        <p:spPr>
          <a:xfrm>
            <a:off x="104281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7" name="object 1417"/>
          <p:cNvSpPr/>
          <p:nvPr/>
        </p:nvSpPr>
        <p:spPr>
          <a:xfrm>
            <a:off x="10435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8" name="object 1418"/>
          <p:cNvSpPr/>
          <p:nvPr/>
        </p:nvSpPr>
        <p:spPr>
          <a:xfrm>
            <a:off x="10442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9" name="object 1419"/>
          <p:cNvSpPr/>
          <p:nvPr/>
        </p:nvSpPr>
        <p:spPr>
          <a:xfrm>
            <a:off x="10450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0" name="object 1420"/>
          <p:cNvSpPr/>
          <p:nvPr/>
        </p:nvSpPr>
        <p:spPr>
          <a:xfrm>
            <a:off x="104563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1" name="object 1421"/>
          <p:cNvSpPr/>
          <p:nvPr/>
        </p:nvSpPr>
        <p:spPr>
          <a:xfrm>
            <a:off x="10463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2" name="object 1422"/>
          <p:cNvSpPr/>
          <p:nvPr/>
        </p:nvSpPr>
        <p:spPr>
          <a:xfrm>
            <a:off x="10471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3" name="object 1423"/>
          <p:cNvSpPr/>
          <p:nvPr/>
        </p:nvSpPr>
        <p:spPr>
          <a:xfrm>
            <a:off x="10478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4" name="object 1424"/>
          <p:cNvSpPr/>
          <p:nvPr/>
        </p:nvSpPr>
        <p:spPr>
          <a:xfrm>
            <a:off x="104856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5" name="object 1425"/>
          <p:cNvSpPr/>
          <p:nvPr/>
        </p:nvSpPr>
        <p:spPr>
          <a:xfrm>
            <a:off x="10493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6" name="object 1426"/>
          <p:cNvSpPr/>
          <p:nvPr/>
        </p:nvSpPr>
        <p:spPr>
          <a:xfrm>
            <a:off x="10500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7" name="object 1427"/>
          <p:cNvSpPr/>
          <p:nvPr/>
        </p:nvSpPr>
        <p:spPr>
          <a:xfrm>
            <a:off x="105076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8" name="object 1428"/>
          <p:cNvSpPr/>
          <p:nvPr/>
        </p:nvSpPr>
        <p:spPr>
          <a:xfrm>
            <a:off x="10513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9" name="object 1429"/>
          <p:cNvSpPr/>
          <p:nvPr/>
        </p:nvSpPr>
        <p:spPr>
          <a:xfrm>
            <a:off x="10521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0" name="object 1430"/>
          <p:cNvSpPr/>
          <p:nvPr/>
        </p:nvSpPr>
        <p:spPr>
          <a:xfrm>
            <a:off x="10528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1" name="object 1431"/>
          <p:cNvSpPr/>
          <p:nvPr/>
        </p:nvSpPr>
        <p:spPr>
          <a:xfrm>
            <a:off x="10535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2" name="object 1432"/>
          <p:cNvSpPr/>
          <p:nvPr/>
        </p:nvSpPr>
        <p:spPr>
          <a:xfrm>
            <a:off x="10543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3" name="object 1433"/>
          <p:cNvSpPr/>
          <p:nvPr/>
        </p:nvSpPr>
        <p:spPr>
          <a:xfrm>
            <a:off x="10550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4" name="object 1434"/>
          <p:cNvSpPr/>
          <p:nvPr/>
        </p:nvSpPr>
        <p:spPr>
          <a:xfrm>
            <a:off x="10557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5" name="object 1435"/>
          <p:cNvSpPr/>
          <p:nvPr/>
        </p:nvSpPr>
        <p:spPr>
          <a:xfrm>
            <a:off x="10565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6" name="object 1436"/>
          <p:cNvSpPr/>
          <p:nvPr/>
        </p:nvSpPr>
        <p:spPr>
          <a:xfrm>
            <a:off x="10571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7" name="object 1437"/>
          <p:cNvSpPr/>
          <p:nvPr/>
        </p:nvSpPr>
        <p:spPr>
          <a:xfrm>
            <a:off x="10578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8" name="object 1438"/>
          <p:cNvSpPr/>
          <p:nvPr/>
        </p:nvSpPr>
        <p:spPr>
          <a:xfrm>
            <a:off x="105861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9" name="object 1439"/>
          <p:cNvSpPr/>
          <p:nvPr/>
        </p:nvSpPr>
        <p:spPr>
          <a:xfrm>
            <a:off x="10593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0" name="object 1440"/>
          <p:cNvSpPr/>
          <p:nvPr/>
        </p:nvSpPr>
        <p:spPr>
          <a:xfrm>
            <a:off x="10600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1" name="object 1441"/>
          <p:cNvSpPr/>
          <p:nvPr/>
        </p:nvSpPr>
        <p:spPr>
          <a:xfrm>
            <a:off x="10608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2" name="object 1442"/>
          <p:cNvSpPr/>
          <p:nvPr/>
        </p:nvSpPr>
        <p:spPr>
          <a:xfrm>
            <a:off x="106154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3" name="object 1443"/>
          <p:cNvSpPr/>
          <p:nvPr/>
        </p:nvSpPr>
        <p:spPr>
          <a:xfrm>
            <a:off x="10622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4" name="object 1444"/>
          <p:cNvSpPr/>
          <p:nvPr/>
        </p:nvSpPr>
        <p:spPr>
          <a:xfrm>
            <a:off x="10629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5" name="object 1445"/>
          <p:cNvSpPr/>
          <p:nvPr/>
        </p:nvSpPr>
        <p:spPr>
          <a:xfrm>
            <a:off x="106364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6" name="object 1446"/>
          <p:cNvSpPr/>
          <p:nvPr/>
        </p:nvSpPr>
        <p:spPr>
          <a:xfrm>
            <a:off x="10643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7" name="object 1447"/>
          <p:cNvSpPr/>
          <p:nvPr/>
        </p:nvSpPr>
        <p:spPr>
          <a:xfrm>
            <a:off x="10651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8" name="object 1448"/>
          <p:cNvSpPr/>
          <p:nvPr/>
        </p:nvSpPr>
        <p:spPr>
          <a:xfrm>
            <a:off x="10658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9" name="object 1449"/>
          <p:cNvSpPr/>
          <p:nvPr/>
        </p:nvSpPr>
        <p:spPr>
          <a:xfrm>
            <a:off x="10665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0" name="object 1450"/>
          <p:cNvSpPr/>
          <p:nvPr/>
        </p:nvSpPr>
        <p:spPr>
          <a:xfrm>
            <a:off x="10673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1" name="object 1451"/>
          <p:cNvSpPr/>
          <p:nvPr/>
        </p:nvSpPr>
        <p:spPr>
          <a:xfrm>
            <a:off x="10680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2" name="object 1452"/>
          <p:cNvSpPr/>
          <p:nvPr/>
        </p:nvSpPr>
        <p:spPr>
          <a:xfrm>
            <a:off x="106866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3" name="object 1453"/>
          <p:cNvSpPr/>
          <p:nvPr/>
        </p:nvSpPr>
        <p:spPr>
          <a:xfrm>
            <a:off x="106939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4" name="object 1454"/>
          <p:cNvSpPr/>
          <p:nvPr/>
        </p:nvSpPr>
        <p:spPr>
          <a:xfrm>
            <a:off x="10701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5" name="object 1455"/>
          <p:cNvSpPr/>
          <p:nvPr/>
        </p:nvSpPr>
        <p:spPr>
          <a:xfrm>
            <a:off x="10708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6" name="object 1456"/>
          <p:cNvSpPr/>
          <p:nvPr/>
        </p:nvSpPr>
        <p:spPr>
          <a:xfrm>
            <a:off x="107159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7" name="object 1457"/>
          <p:cNvSpPr/>
          <p:nvPr/>
        </p:nvSpPr>
        <p:spPr>
          <a:xfrm>
            <a:off x="10723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8" name="object 1458"/>
          <p:cNvSpPr/>
          <p:nvPr/>
        </p:nvSpPr>
        <p:spPr>
          <a:xfrm>
            <a:off x="10730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9" name="object 1459"/>
          <p:cNvSpPr/>
          <p:nvPr/>
        </p:nvSpPr>
        <p:spPr>
          <a:xfrm>
            <a:off x="10737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0" name="object 1460"/>
          <p:cNvSpPr/>
          <p:nvPr/>
        </p:nvSpPr>
        <p:spPr>
          <a:xfrm>
            <a:off x="10744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1" name="object 1461"/>
          <p:cNvSpPr/>
          <p:nvPr/>
        </p:nvSpPr>
        <p:spPr>
          <a:xfrm>
            <a:off x="10751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2" name="object 1462"/>
          <p:cNvSpPr/>
          <p:nvPr/>
        </p:nvSpPr>
        <p:spPr>
          <a:xfrm>
            <a:off x="10758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3" name="object 1463"/>
          <p:cNvSpPr/>
          <p:nvPr/>
        </p:nvSpPr>
        <p:spPr>
          <a:xfrm>
            <a:off x="10766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4" name="object 1464"/>
          <p:cNvSpPr/>
          <p:nvPr/>
        </p:nvSpPr>
        <p:spPr>
          <a:xfrm>
            <a:off x="10773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5" name="object 1465"/>
          <p:cNvSpPr/>
          <p:nvPr/>
        </p:nvSpPr>
        <p:spPr>
          <a:xfrm>
            <a:off x="10780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6" name="object 1466"/>
          <p:cNvSpPr/>
          <p:nvPr/>
        </p:nvSpPr>
        <p:spPr>
          <a:xfrm>
            <a:off x="10788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7" name="object 1467"/>
          <p:cNvSpPr/>
          <p:nvPr/>
        </p:nvSpPr>
        <p:spPr>
          <a:xfrm>
            <a:off x="107955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8" name="object 1468"/>
          <p:cNvSpPr/>
          <p:nvPr/>
        </p:nvSpPr>
        <p:spPr>
          <a:xfrm>
            <a:off x="10801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9" name="object 1469"/>
          <p:cNvSpPr/>
          <p:nvPr/>
        </p:nvSpPr>
        <p:spPr>
          <a:xfrm>
            <a:off x="10809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0" name="object 1470"/>
          <p:cNvSpPr/>
          <p:nvPr/>
        </p:nvSpPr>
        <p:spPr>
          <a:xfrm>
            <a:off x="10816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1" name="object 1471"/>
          <p:cNvSpPr/>
          <p:nvPr/>
        </p:nvSpPr>
        <p:spPr>
          <a:xfrm>
            <a:off x="10823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2" name="object 1472"/>
          <p:cNvSpPr/>
          <p:nvPr/>
        </p:nvSpPr>
        <p:spPr>
          <a:xfrm>
            <a:off x="10831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3" name="object 1473"/>
          <p:cNvSpPr/>
          <p:nvPr/>
        </p:nvSpPr>
        <p:spPr>
          <a:xfrm>
            <a:off x="10838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4" name="object 1474"/>
          <p:cNvSpPr/>
          <p:nvPr/>
        </p:nvSpPr>
        <p:spPr>
          <a:xfrm>
            <a:off x="10845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5" name="object 1475"/>
          <p:cNvSpPr/>
          <p:nvPr/>
        </p:nvSpPr>
        <p:spPr>
          <a:xfrm>
            <a:off x="10853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6" name="object 1476"/>
          <p:cNvSpPr/>
          <p:nvPr/>
        </p:nvSpPr>
        <p:spPr>
          <a:xfrm>
            <a:off x="10859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7" name="object 1477"/>
          <p:cNvSpPr/>
          <p:nvPr/>
        </p:nvSpPr>
        <p:spPr>
          <a:xfrm>
            <a:off x="10866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8" name="object 1478"/>
          <p:cNvSpPr/>
          <p:nvPr/>
        </p:nvSpPr>
        <p:spPr>
          <a:xfrm>
            <a:off x="108740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9" name="object 1479"/>
          <p:cNvSpPr/>
          <p:nvPr/>
        </p:nvSpPr>
        <p:spPr>
          <a:xfrm>
            <a:off x="10881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0" name="object 1480"/>
          <p:cNvSpPr/>
          <p:nvPr/>
        </p:nvSpPr>
        <p:spPr>
          <a:xfrm>
            <a:off x="10888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1" name="object 1481"/>
          <p:cNvSpPr/>
          <p:nvPr/>
        </p:nvSpPr>
        <p:spPr>
          <a:xfrm>
            <a:off x="10896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2" name="object 1482"/>
          <p:cNvSpPr/>
          <p:nvPr/>
        </p:nvSpPr>
        <p:spPr>
          <a:xfrm>
            <a:off x="10903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3" name="object 1483"/>
          <p:cNvSpPr/>
          <p:nvPr/>
        </p:nvSpPr>
        <p:spPr>
          <a:xfrm>
            <a:off x="10910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4" name="object 1484"/>
          <p:cNvSpPr/>
          <p:nvPr/>
        </p:nvSpPr>
        <p:spPr>
          <a:xfrm>
            <a:off x="10916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5" name="object 1485"/>
          <p:cNvSpPr/>
          <p:nvPr/>
        </p:nvSpPr>
        <p:spPr>
          <a:xfrm>
            <a:off x="109242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6" name="object 1486"/>
          <p:cNvSpPr/>
          <p:nvPr/>
        </p:nvSpPr>
        <p:spPr>
          <a:xfrm>
            <a:off x="10931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7" name="object 1487"/>
          <p:cNvSpPr/>
          <p:nvPr/>
        </p:nvSpPr>
        <p:spPr>
          <a:xfrm>
            <a:off x="10938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8" name="object 1488"/>
          <p:cNvSpPr/>
          <p:nvPr/>
        </p:nvSpPr>
        <p:spPr>
          <a:xfrm>
            <a:off x="10946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9" name="object 1489"/>
          <p:cNvSpPr/>
          <p:nvPr/>
        </p:nvSpPr>
        <p:spPr>
          <a:xfrm>
            <a:off x="10953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0" name="object 1490"/>
          <p:cNvSpPr/>
          <p:nvPr/>
        </p:nvSpPr>
        <p:spPr>
          <a:xfrm>
            <a:off x="10960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1" name="object 1491"/>
          <p:cNvSpPr/>
          <p:nvPr/>
        </p:nvSpPr>
        <p:spPr>
          <a:xfrm>
            <a:off x="10968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2" name="object 1492"/>
          <p:cNvSpPr/>
          <p:nvPr/>
        </p:nvSpPr>
        <p:spPr>
          <a:xfrm>
            <a:off x="10974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3" name="object 1493"/>
          <p:cNvSpPr/>
          <p:nvPr/>
        </p:nvSpPr>
        <p:spPr>
          <a:xfrm>
            <a:off x="10981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4" name="object 1494"/>
          <p:cNvSpPr/>
          <p:nvPr/>
        </p:nvSpPr>
        <p:spPr>
          <a:xfrm>
            <a:off x="10989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5" name="object 1495"/>
          <p:cNvSpPr/>
          <p:nvPr/>
        </p:nvSpPr>
        <p:spPr>
          <a:xfrm>
            <a:off x="10996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6" name="object 1496"/>
          <p:cNvSpPr/>
          <p:nvPr/>
        </p:nvSpPr>
        <p:spPr>
          <a:xfrm>
            <a:off x="110038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7" name="object 1497"/>
          <p:cNvSpPr/>
          <p:nvPr/>
        </p:nvSpPr>
        <p:spPr>
          <a:xfrm>
            <a:off x="11011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8" name="object 1498"/>
          <p:cNvSpPr/>
          <p:nvPr/>
        </p:nvSpPr>
        <p:spPr>
          <a:xfrm>
            <a:off x="11018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9" name="object 1499"/>
          <p:cNvSpPr/>
          <p:nvPr/>
        </p:nvSpPr>
        <p:spPr>
          <a:xfrm>
            <a:off x="11025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0" name="object 1500"/>
          <p:cNvSpPr/>
          <p:nvPr/>
        </p:nvSpPr>
        <p:spPr>
          <a:xfrm>
            <a:off x="11032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1" name="object 1501"/>
          <p:cNvSpPr/>
          <p:nvPr/>
        </p:nvSpPr>
        <p:spPr>
          <a:xfrm>
            <a:off x="11039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2" name="object 1502"/>
          <p:cNvSpPr/>
          <p:nvPr/>
        </p:nvSpPr>
        <p:spPr>
          <a:xfrm>
            <a:off x="11046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3" name="object 1503"/>
          <p:cNvSpPr/>
          <p:nvPr/>
        </p:nvSpPr>
        <p:spPr>
          <a:xfrm>
            <a:off x="110540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4" name="object 1504"/>
          <p:cNvSpPr/>
          <p:nvPr/>
        </p:nvSpPr>
        <p:spPr>
          <a:xfrm>
            <a:off x="11061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5" name="object 1505"/>
          <p:cNvSpPr/>
          <p:nvPr/>
        </p:nvSpPr>
        <p:spPr>
          <a:xfrm>
            <a:off x="11068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6" name="object 1506"/>
          <p:cNvSpPr/>
          <p:nvPr/>
        </p:nvSpPr>
        <p:spPr>
          <a:xfrm>
            <a:off x="11076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7" name="object 1507"/>
          <p:cNvSpPr/>
          <p:nvPr/>
        </p:nvSpPr>
        <p:spPr>
          <a:xfrm>
            <a:off x="110833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8" name="object 1508"/>
          <p:cNvSpPr/>
          <p:nvPr/>
        </p:nvSpPr>
        <p:spPr>
          <a:xfrm>
            <a:off x="11089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9" name="object 1509"/>
          <p:cNvSpPr/>
          <p:nvPr/>
        </p:nvSpPr>
        <p:spPr>
          <a:xfrm>
            <a:off x="11097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0" name="object 1510"/>
          <p:cNvSpPr/>
          <p:nvPr/>
        </p:nvSpPr>
        <p:spPr>
          <a:xfrm>
            <a:off x="11104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1" name="object 1511"/>
          <p:cNvSpPr/>
          <p:nvPr/>
        </p:nvSpPr>
        <p:spPr>
          <a:xfrm>
            <a:off x="111116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2" name="object 1512"/>
          <p:cNvSpPr/>
          <p:nvPr/>
        </p:nvSpPr>
        <p:spPr>
          <a:xfrm>
            <a:off x="11118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3" name="object 1513"/>
          <p:cNvSpPr/>
          <p:nvPr/>
        </p:nvSpPr>
        <p:spPr>
          <a:xfrm>
            <a:off x="11126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4" name="object 1514"/>
          <p:cNvSpPr/>
          <p:nvPr/>
        </p:nvSpPr>
        <p:spPr>
          <a:xfrm>
            <a:off x="111336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5" name="object 1515"/>
          <p:cNvSpPr/>
          <p:nvPr/>
        </p:nvSpPr>
        <p:spPr>
          <a:xfrm>
            <a:off x="11140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6" name="object 1516"/>
          <p:cNvSpPr/>
          <p:nvPr/>
        </p:nvSpPr>
        <p:spPr>
          <a:xfrm>
            <a:off x="11147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7" name="object 1517"/>
          <p:cNvSpPr/>
          <p:nvPr/>
        </p:nvSpPr>
        <p:spPr>
          <a:xfrm>
            <a:off x="11154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8" name="object 1518"/>
          <p:cNvSpPr/>
          <p:nvPr/>
        </p:nvSpPr>
        <p:spPr>
          <a:xfrm>
            <a:off x="111619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9" name="object 1519"/>
          <p:cNvSpPr/>
          <p:nvPr/>
        </p:nvSpPr>
        <p:spPr>
          <a:xfrm>
            <a:off x="11169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0" name="object 1520"/>
          <p:cNvSpPr/>
          <p:nvPr/>
        </p:nvSpPr>
        <p:spPr>
          <a:xfrm>
            <a:off x="11176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1" name="object 1521"/>
          <p:cNvSpPr/>
          <p:nvPr/>
        </p:nvSpPr>
        <p:spPr>
          <a:xfrm>
            <a:off x="11183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2" name="object 1522"/>
          <p:cNvSpPr/>
          <p:nvPr/>
        </p:nvSpPr>
        <p:spPr>
          <a:xfrm>
            <a:off x="11191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3" name="object 1523"/>
          <p:cNvSpPr/>
          <p:nvPr/>
        </p:nvSpPr>
        <p:spPr>
          <a:xfrm>
            <a:off x="11198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4" name="object 1524"/>
          <p:cNvSpPr/>
          <p:nvPr/>
        </p:nvSpPr>
        <p:spPr>
          <a:xfrm>
            <a:off x="11204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5" name="object 1525"/>
          <p:cNvSpPr/>
          <p:nvPr/>
        </p:nvSpPr>
        <p:spPr>
          <a:xfrm>
            <a:off x="112121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6" name="object 1526"/>
          <p:cNvSpPr/>
          <p:nvPr/>
        </p:nvSpPr>
        <p:spPr>
          <a:xfrm>
            <a:off x="11219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7" name="object 1527"/>
          <p:cNvSpPr/>
          <p:nvPr/>
        </p:nvSpPr>
        <p:spPr>
          <a:xfrm>
            <a:off x="11226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8" name="object 1528"/>
          <p:cNvSpPr/>
          <p:nvPr/>
        </p:nvSpPr>
        <p:spPr>
          <a:xfrm>
            <a:off x="11234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9" name="object 1529"/>
          <p:cNvSpPr/>
          <p:nvPr/>
        </p:nvSpPr>
        <p:spPr>
          <a:xfrm>
            <a:off x="112414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0" name="object 1530"/>
          <p:cNvSpPr/>
          <p:nvPr/>
        </p:nvSpPr>
        <p:spPr>
          <a:xfrm>
            <a:off x="11248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1" name="object 1531"/>
          <p:cNvSpPr/>
          <p:nvPr/>
        </p:nvSpPr>
        <p:spPr>
          <a:xfrm>
            <a:off x="11256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2" name="object 1532"/>
          <p:cNvSpPr/>
          <p:nvPr/>
        </p:nvSpPr>
        <p:spPr>
          <a:xfrm>
            <a:off x="11262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3" name="object 1533"/>
          <p:cNvSpPr/>
          <p:nvPr/>
        </p:nvSpPr>
        <p:spPr>
          <a:xfrm>
            <a:off x="11269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4" name="object 1534"/>
          <p:cNvSpPr/>
          <p:nvPr/>
        </p:nvSpPr>
        <p:spPr>
          <a:xfrm>
            <a:off x="11277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5" name="object 1535"/>
          <p:cNvSpPr/>
          <p:nvPr/>
        </p:nvSpPr>
        <p:spPr>
          <a:xfrm>
            <a:off x="11284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6" name="object 1536"/>
          <p:cNvSpPr/>
          <p:nvPr/>
        </p:nvSpPr>
        <p:spPr>
          <a:xfrm>
            <a:off x="112917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7" name="object 1537"/>
          <p:cNvSpPr/>
          <p:nvPr/>
        </p:nvSpPr>
        <p:spPr>
          <a:xfrm>
            <a:off x="11299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8" name="object 1538"/>
          <p:cNvSpPr/>
          <p:nvPr/>
        </p:nvSpPr>
        <p:spPr>
          <a:xfrm>
            <a:off x="11306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9" name="object 1539"/>
          <p:cNvSpPr/>
          <p:nvPr/>
        </p:nvSpPr>
        <p:spPr>
          <a:xfrm>
            <a:off x="11313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0" name="object 1540"/>
          <p:cNvSpPr/>
          <p:nvPr/>
        </p:nvSpPr>
        <p:spPr>
          <a:xfrm>
            <a:off x="113199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1" name="object 1541"/>
          <p:cNvSpPr/>
          <p:nvPr/>
        </p:nvSpPr>
        <p:spPr>
          <a:xfrm>
            <a:off x="11327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2" name="object 1542"/>
          <p:cNvSpPr/>
          <p:nvPr/>
        </p:nvSpPr>
        <p:spPr>
          <a:xfrm>
            <a:off x="11334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3" name="object 1543"/>
          <p:cNvSpPr/>
          <p:nvPr/>
        </p:nvSpPr>
        <p:spPr>
          <a:xfrm>
            <a:off x="113419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4" name="object 1544"/>
          <p:cNvSpPr/>
          <p:nvPr/>
        </p:nvSpPr>
        <p:spPr>
          <a:xfrm>
            <a:off x="11349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5" name="object 1545"/>
          <p:cNvSpPr/>
          <p:nvPr/>
        </p:nvSpPr>
        <p:spPr>
          <a:xfrm>
            <a:off x="11356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6" name="object 1546"/>
          <p:cNvSpPr/>
          <p:nvPr/>
        </p:nvSpPr>
        <p:spPr>
          <a:xfrm>
            <a:off x="11363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7" name="object 1547"/>
          <p:cNvSpPr/>
          <p:nvPr/>
        </p:nvSpPr>
        <p:spPr>
          <a:xfrm>
            <a:off x="113712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8" name="object 1548"/>
          <p:cNvSpPr/>
          <p:nvPr/>
        </p:nvSpPr>
        <p:spPr>
          <a:xfrm>
            <a:off x="11377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9" name="object 1549"/>
          <p:cNvSpPr/>
          <p:nvPr/>
        </p:nvSpPr>
        <p:spPr>
          <a:xfrm>
            <a:off x="11384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0" name="object 1550"/>
          <p:cNvSpPr/>
          <p:nvPr/>
        </p:nvSpPr>
        <p:spPr>
          <a:xfrm>
            <a:off x="11392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1" name="object 1551"/>
          <p:cNvSpPr/>
          <p:nvPr/>
        </p:nvSpPr>
        <p:spPr>
          <a:xfrm>
            <a:off x="11399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2" name="object 1552"/>
          <p:cNvSpPr/>
          <p:nvPr/>
        </p:nvSpPr>
        <p:spPr>
          <a:xfrm>
            <a:off x="11406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3" name="object 1553"/>
          <p:cNvSpPr/>
          <p:nvPr/>
        </p:nvSpPr>
        <p:spPr>
          <a:xfrm>
            <a:off x="11414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4" name="object 1554"/>
          <p:cNvSpPr/>
          <p:nvPr/>
        </p:nvSpPr>
        <p:spPr>
          <a:xfrm>
            <a:off x="11421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5" name="object 1555"/>
          <p:cNvSpPr/>
          <p:nvPr/>
        </p:nvSpPr>
        <p:spPr>
          <a:xfrm>
            <a:off x="11428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6" name="object 1556"/>
          <p:cNvSpPr/>
          <p:nvPr/>
        </p:nvSpPr>
        <p:spPr>
          <a:xfrm>
            <a:off x="11435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7" name="object 1557"/>
          <p:cNvSpPr/>
          <p:nvPr/>
        </p:nvSpPr>
        <p:spPr>
          <a:xfrm>
            <a:off x="11442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8" name="object 1558"/>
          <p:cNvSpPr/>
          <p:nvPr/>
        </p:nvSpPr>
        <p:spPr>
          <a:xfrm>
            <a:off x="114497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9" name="object 1559"/>
          <p:cNvSpPr/>
          <p:nvPr/>
        </p:nvSpPr>
        <p:spPr>
          <a:xfrm>
            <a:off x="11457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0" name="object 1560"/>
          <p:cNvSpPr/>
          <p:nvPr/>
        </p:nvSpPr>
        <p:spPr>
          <a:xfrm>
            <a:off x="11464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1" name="object 1561"/>
          <p:cNvSpPr/>
          <p:nvPr/>
        </p:nvSpPr>
        <p:spPr>
          <a:xfrm>
            <a:off x="11471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2" name="object 1562"/>
          <p:cNvSpPr/>
          <p:nvPr/>
        </p:nvSpPr>
        <p:spPr>
          <a:xfrm>
            <a:off x="11479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3" name="object 1563"/>
          <p:cNvSpPr/>
          <p:nvPr/>
        </p:nvSpPr>
        <p:spPr>
          <a:xfrm>
            <a:off x="11486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4" name="object 1564"/>
          <p:cNvSpPr/>
          <p:nvPr/>
        </p:nvSpPr>
        <p:spPr>
          <a:xfrm>
            <a:off x="11492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5" name="object 1565"/>
          <p:cNvSpPr/>
          <p:nvPr/>
        </p:nvSpPr>
        <p:spPr>
          <a:xfrm>
            <a:off x="115000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6" name="object 1566"/>
          <p:cNvSpPr/>
          <p:nvPr/>
        </p:nvSpPr>
        <p:spPr>
          <a:xfrm>
            <a:off x="11507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7" name="object 1567"/>
          <p:cNvSpPr/>
          <p:nvPr/>
        </p:nvSpPr>
        <p:spPr>
          <a:xfrm>
            <a:off x="11514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8" name="object 1568"/>
          <p:cNvSpPr/>
          <p:nvPr/>
        </p:nvSpPr>
        <p:spPr>
          <a:xfrm>
            <a:off x="11521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9" name="object 1569"/>
          <p:cNvSpPr/>
          <p:nvPr/>
        </p:nvSpPr>
        <p:spPr>
          <a:xfrm>
            <a:off x="11529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0" name="object 1570"/>
          <p:cNvSpPr/>
          <p:nvPr/>
        </p:nvSpPr>
        <p:spPr>
          <a:xfrm>
            <a:off x="11536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1" name="object 1571"/>
          <p:cNvSpPr/>
          <p:nvPr/>
        </p:nvSpPr>
        <p:spPr>
          <a:xfrm>
            <a:off x="11543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2" name="object 1572"/>
          <p:cNvSpPr/>
          <p:nvPr/>
        </p:nvSpPr>
        <p:spPr>
          <a:xfrm>
            <a:off x="11550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3" name="object 1573"/>
          <p:cNvSpPr/>
          <p:nvPr/>
        </p:nvSpPr>
        <p:spPr>
          <a:xfrm>
            <a:off x="11557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4" name="object 1574"/>
          <p:cNvSpPr/>
          <p:nvPr/>
        </p:nvSpPr>
        <p:spPr>
          <a:xfrm>
            <a:off x="11564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5" name="object 1575"/>
          <p:cNvSpPr/>
          <p:nvPr/>
        </p:nvSpPr>
        <p:spPr>
          <a:xfrm>
            <a:off x="11572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6" name="object 1576"/>
          <p:cNvSpPr/>
          <p:nvPr/>
        </p:nvSpPr>
        <p:spPr>
          <a:xfrm>
            <a:off x="115795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7" name="object 1577"/>
          <p:cNvSpPr/>
          <p:nvPr/>
        </p:nvSpPr>
        <p:spPr>
          <a:xfrm>
            <a:off x="11586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8" name="object 1578"/>
          <p:cNvSpPr/>
          <p:nvPr/>
        </p:nvSpPr>
        <p:spPr>
          <a:xfrm>
            <a:off x="11594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9" name="object 1579"/>
          <p:cNvSpPr/>
          <p:nvPr/>
        </p:nvSpPr>
        <p:spPr>
          <a:xfrm>
            <a:off x="11601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0" name="object 1580"/>
          <p:cNvSpPr/>
          <p:nvPr/>
        </p:nvSpPr>
        <p:spPr>
          <a:xfrm>
            <a:off x="11607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1" name="object 1581"/>
          <p:cNvSpPr/>
          <p:nvPr/>
        </p:nvSpPr>
        <p:spPr>
          <a:xfrm>
            <a:off x="11615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2" name="object 1582"/>
          <p:cNvSpPr/>
          <p:nvPr/>
        </p:nvSpPr>
        <p:spPr>
          <a:xfrm>
            <a:off x="11622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3" name="object 1583"/>
          <p:cNvSpPr/>
          <p:nvPr/>
        </p:nvSpPr>
        <p:spPr>
          <a:xfrm>
            <a:off x="116298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4" name="object 1584"/>
          <p:cNvSpPr/>
          <p:nvPr/>
        </p:nvSpPr>
        <p:spPr>
          <a:xfrm>
            <a:off x="11637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5" name="object 1585"/>
          <p:cNvSpPr/>
          <p:nvPr/>
        </p:nvSpPr>
        <p:spPr>
          <a:xfrm>
            <a:off x="11644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6" name="object 1586"/>
          <p:cNvSpPr/>
          <p:nvPr/>
        </p:nvSpPr>
        <p:spPr>
          <a:xfrm>
            <a:off x="11651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7" name="object 1587"/>
          <p:cNvSpPr/>
          <p:nvPr/>
        </p:nvSpPr>
        <p:spPr>
          <a:xfrm>
            <a:off x="116591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8" name="object 1588"/>
          <p:cNvSpPr/>
          <p:nvPr/>
        </p:nvSpPr>
        <p:spPr>
          <a:xfrm>
            <a:off x="11665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9" name="object 1589"/>
          <p:cNvSpPr/>
          <p:nvPr/>
        </p:nvSpPr>
        <p:spPr>
          <a:xfrm>
            <a:off x="11672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0" name="object 1590"/>
          <p:cNvSpPr/>
          <p:nvPr/>
        </p:nvSpPr>
        <p:spPr>
          <a:xfrm>
            <a:off x="11680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1" name="object 1591"/>
          <p:cNvSpPr/>
          <p:nvPr/>
        </p:nvSpPr>
        <p:spPr>
          <a:xfrm>
            <a:off x="11687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2" name="object 1592"/>
          <p:cNvSpPr/>
          <p:nvPr/>
        </p:nvSpPr>
        <p:spPr>
          <a:xfrm>
            <a:off x="11694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3" name="object 1593"/>
          <p:cNvSpPr/>
          <p:nvPr/>
        </p:nvSpPr>
        <p:spPr>
          <a:xfrm>
            <a:off x="11702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4" name="object 1594"/>
          <p:cNvSpPr/>
          <p:nvPr/>
        </p:nvSpPr>
        <p:spPr>
          <a:xfrm>
            <a:off x="11709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5" name="object 1595"/>
          <p:cNvSpPr/>
          <p:nvPr/>
        </p:nvSpPr>
        <p:spPr>
          <a:xfrm>
            <a:off x="11716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6" name="object 1596"/>
          <p:cNvSpPr/>
          <p:nvPr/>
        </p:nvSpPr>
        <p:spPr>
          <a:xfrm>
            <a:off x="11722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7" name="object 1597"/>
          <p:cNvSpPr/>
          <p:nvPr/>
        </p:nvSpPr>
        <p:spPr>
          <a:xfrm>
            <a:off x="11730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8" name="object 1598"/>
          <p:cNvSpPr/>
          <p:nvPr/>
        </p:nvSpPr>
        <p:spPr>
          <a:xfrm>
            <a:off x="117376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9" name="object 1599"/>
          <p:cNvSpPr/>
          <p:nvPr/>
        </p:nvSpPr>
        <p:spPr>
          <a:xfrm>
            <a:off x="11744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0" name="object 1600"/>
          <p:cNvSpPr/>
          <p:nvPr/>
        </p:nvSpPr>
        <p:spPr>
          <a:xfrm>
            <a:off x="11752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1" name="object 1601"/>
          <p:cNvSpPr/>
          <p:nvPr/>
        </p:nvSpPr>
        <p:spPr>
          <a:xfrm>
            <a:off x="11759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2" name="object 1602"/>
          <p:cNvSpPr/>
          <p:nvPr/>
        </p:nvSpPr>
        <p:spPr>
          <a:xfrm>
            <a:off x="11766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3" name="object 1603"/>
          <p:cNvSpPr/>
          <p:nvPr/>
        </p:nvSpPr>
        <p:spPr>
          <a:xfrm>
            <a:off x="11774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4" name="object 1604"/>
          <p:cNvSpPr/>
          <p:nvPr/>
        </p:nvSpPr>
        <p:spPr>
          <a:xfrm>
            <a:off x="11780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5" name="object 1605"/>
          <p:cNvSpPr/>
          <p:nvPr/>
        </p:nvSpPr>
        <p:spPr>
          <a:xfrm>
            <a:off x="117878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6" name="object 1606"/>
          <p:cNvSpPr/>
          <p:nvPr/>
        </p:nvSpPr>
        <p:spPr>
          <a:xfrm>
            <a:off x="11795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7" name="object 1607"/>
          <p:cNvSpPr/>
          <p:nvPr/>
        </p:nvSpPr>
        <p:spPr>
          <a:xfrm>
            <a:off x="11802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8" name="object 1608"/>
          <p:cNvSpPr/>
          <p:nvPr/>
        </p:nvSpPr>
        <p:spPr>
          <a:xfrm>
            <a:off x="11809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9" name="object 1609"/>
          <p:cNvSpPr/>
          <p:nvPr/>
        </p:nvSpPr>
        <p:spPr>
          <a:xfrm>
            <a:off x="11817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0" name="object 1610"/>
          <p:cNvSpPr/>
          <p:nvPr/>
        </p:nvSpPr>
        <p:spPr>
          <a:xfrm>
            <a:off x="11824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1" name="object 1611"/>
          <p:cNvSpPr/>
          <p:nvPr/>
        </p:nvSpPr>
        <p:spPr>
          <a:xfrm>
            <a:off x="11831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2" name="object 1612"/>
          <p:cNvSpPr/>
          <p:nvPr/>
        </p:nvSpPr>
        <p:spPr>
          <a:xfrm>
            <a:off x="11838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3" name="object 1613"/>
          <p:cNvSpPr/>
          <p:nvPr/>
        </p:nvSpPr>
        <p:spPr>
          <a:xfrm>
            <a:off x="11845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4" name="object 1614"/>
          <p:cNvSpPr/>
          <p:nvPr/>
        </p:nvSpPr>
        <p:spPr>
          <a:xfrm>
            <a:off x="11852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5" name="object 1615"/>
          <p:cNvSpPr/>
          <p:nvPr/>
        </p:nvSpPr>
        <p:spPr>
          <a:xfrm>
            <a:off x="11860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6" name="object 1616"/>
          <p:cNvSpPr/>
          <p:nvPr/>
        </p:nvSpPr>
        <p:spPr>
          <a:xfrm>
            <a:off x="118674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7" name="object 1617"/>
          <p:cNvSpPr/>
          <p:nvPr/>
        </p:nvSpPr>
        <p:spPr>
          <a:xfrm>
            <a:off x="11874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8" name="object 1618"/>
          <p:cNvSpPr/>
          <p:nvPr/>
        </p:nvSpPr>
        <p:spPr>
          <a:xfrm>
            <a:off x="11882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9" name="object 1619"/>
          <p:cNvSpPr/>
          <p:nvPr/>
        </p:nvSpPr>
        <p:spPr>
          <a:xfrm>
            <a:off x="11889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0" name="object 1620"/>
          <p:cNvSpPr/>
          <p:nvPr/>
        </p:nvSpPr>
        <p:spPr>
          <a:xfrm>
            <a:off x="11895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1" name="object 1621"/>
          <p:cNvSpPr/>
          <p:nvPr/>
        </p:nvSpPr>
        <p:spPr>
          <a:xfrm>
            <a:off x="11903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2" name="object 1622"/>
          <p:cNvSpPr/>
          <p:nvPr/>
        </p:nvSpPr>
        <p:spPr>
          <a:xfrm>
            <a:off x="11910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3" name="object 1623"/>
          <p:cNvSpPr/>
          <p:nvPr/>
        </p:nvSpPr>
        <p:spPr>
          <a:xfrm>
            <a:off x="119176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4" name="object 1624"/>
          <p:cNvSpPr/>
          <p:nvPr/>
        </p:nvSpPr>
        <p:spPr>
          <a:xfrm>
            <a:off x="11925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5" name="object 1625"/>
          <p:cNvSpPr/>
          <p:nvPr/>
        </p:nvSpPr>
        <p:spPr>
          <a:xfrm>
            <a:off x="11932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6" name="object 1626"/>
          <p:cNvSpPr/>
          <p:nvPr/>
        </p:nvSpPr>
        <p:spPr>
          <a:xfrm>
            <a:off x="11939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7" name="object 1627"/>
          <p:cNvSpPr/>
          <p:nvPr/>
        </p:nvSpPr>
        <p:spPr>
          <a:xfrm>
            <a:off x="119469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8" name="object 1628"/>
          <p:cNvSpPr/>
          <p:nvPr/>
        </p:nvSpPr>
        <p:spPr>
          <a:xfrm>
            <a:off x="11953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9" name="object 1629"/>
          <p:cNvSpPr/>
          <p:nvPr/>
        </p:nvSpPr>
        <p:spPr>
          <a:xfrm>
            <a:off x="11960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0" name="object 1630"/>
          <p:cNvSpPr/>
          <p:nvPr/>
        </p:nvSpPr>
        <p:spPr>
          <a:xfrm>
            <a:off x="11967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1" name="object 1631"/>
          <p:cNvSpPr/>
          <p:nvPr/>
        </p:nvSpPr>
        <p:spPr>
          <a:xfrm>
            <a:off x="119752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2" name="object 1632"/>
          <p:cNvSpPr/>
          <p:nvPr/>
        </p:nvSpPr>
        <p:spPr>
          <a:xfrm>
            <a:off x="11982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3" name="object 1633"/>
          <p:cNvSpPr/>
          <p:nvPr/>
        </p:nvSpPr>
        <p:spPr>
          <a:xfrm>
            <a:off x="11989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4" name="object 1634"/>
          <p:cNvSpPr/>
          <p:nvPr/>
        </p:nvSpPr>
        <p:spPr>
          <a:xfrm>
            <a:off x="119972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5" name="object 1635"/>
          <p:cNvSpPr/>
          <p:nvPr/>
        </p:nvSpPr>
        <p:spPr>
          <a:xfrm>
            <a:off x="12004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6" name="object 1636"/>
          <p:cNvSpPr/>
          <p:nvPr/>
        </p:nvSpPr>
        <p:spPr>
          <a:xfrm>
            <a:off x="12010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7" name="object 1637"/>
          <p:cNvSpPr/>
          <p:nvPr/>
        </p:nvSpPr>
        <p:spPr>
          <a:xfrm>
            <a:off x="12018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8" name="object 1638"/>
          <p:cNvSpPr/>
          <p:nvPr/>
        </p:nvSpPr>
        <p:spPr>
          <a:xfrm>
            <a:off x="120255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9" name="object 1639"/>
          <p:cNvSpPr/>
          <p:nvPr/>
        </p:nvSpPr>
        <p:spPr>
          <a:xfrm>
            <a:off x="12032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0" name="object 1640"/>
          <p:cNvSpPr/>
          <p:nvPr/>
        </p:nvSpPr>
        <p:spPr>
          <a:xfrm>
            <a:off x="12040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1" name="object 1641"/>
          <p:cNvSpPr/>
          <p:nvPr/>
        </p:nvSpPr>
        <p:spPr>
          <a:xfrm>
            <a:off x="12047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2" name="object 1642"/>
          <p:cNvSpPr/>
          <p:nvPr/>
        </p:nvSpPr>
        <p:spPr>
          <a:xfrm>
            <a:off x="12054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3" name="object 1643"/>
          <p:cNvSpPr/>
          <p:nvPr/>
        </p:nvSpPr>
        <p:spPr>
          <a:xfrm>
            <a:off x="12062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4" name="object 1644"/>
          <p:cNvSpPr/>
          <p:nvPr/>
        </p:nvSpPr>
        <p:spPr>
          <a:xfrm>
            <a:off x="12068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5" name="object 1645"/>
          <p:cNvSpPr/>
          <p:nvPr/>
        </p:nvSpPr>
        <p:spPr>
          <a:xfrm>
            <a:off x="120757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6" name="object 1646"/>
          <p:cNvSpPr/>
          <p:nvPr/>
        </p:nvSpPr>
        <p:spPr>
          <a:xfrm>
            <a:off x="12083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7" name="object 1647"/>
          <p:cNvSpPr/>
          <p:nvPr/>
        </p:nvSpPr>
        <p:spPr>
          <a:xfrm>
            <a:off x="12090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8" name="object 1648"/>
          <p:cNvSpPr/>
          <p:nvPr/>
        </p:nvSpPr>
        <p:spPr>
          <a:xfrm>
            <a:off x="12097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9" name="object 1649"/>
          <p:cNvSpPr/>
          <p:nvPr/>
        </p:nvSpPr>
        <p:spPr>
          <a:xfrm>
            <a:off x="121050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0" name="object 1650"/>
          <p:cNvSpPr/>
          <p:nvPr/>
        </p:nvSpPr>
        <p:spPr>
          <a:xfrm>
            <a:off x="12112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1" name="object 1651"/>
          <p:cNvSpPr/>
          <p:nvPr/>
        </p:nvSpPr>
        <p:spPr>
          <a:xfrm>
            <a:off x="12119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2" name="object 1652"/>
          <p:cNvSpPr/>
          <p:nvPr/>
        </p:nvSpPr>
        <p:spPr>
          <a:xfrm>
            <a:off x="12125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3" name="object 1653"/>
          <p:cNvSpPr/>
          <p:nvPr/>
        </p:nvSpPr>
        <p:spPr>
          <a:xfrm>
            <a:off x="12133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4" name="object 1654"/>
          <p:cNvSpPr/>
          <p:nvPr/>
        </p:nvSpPr>
        <p:spPr>
          <a:xfrm>
            <a:off x="12140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5" name="object 1655"/>
          <p:cNvSpPr/>
          <p:nvPr/>
        </p:nvSpPr>
        <p:spPr>
          <a:xfrm>
            <a:off x="12147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6" name="object 1656"/>
          <p:cNvSpPr/>
          <p:nvPr/>
        </p:nvSpPr>
        <p:spPr>
          <a:xfrm>
            <a:off x="121553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7" name="object 1657"/>
          <p:cNvSpPr/>
          <p:nvPr/>
        </p:nvSpPr>
        <p:spPr>
          <a:xfrm>
            <a:off x="12162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8" name="object 1658"/>
          <p:cNvSpPr/>
          <p:nvPr/>
        </p:nvSpPr>
        <p:spPr>
          <a:xfrm>
            <a:off x="12169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9" name="object 1659"/>
          <p:cNvSpPr/>
          <p:nvPr/>
        </p:nvSpPr>
        <p:spPr>
          <a:xfrm>
            <a:off x="12177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0" name="object 1660"/>
          <p:cNvSpPr/>
          <p:nvPr/>
        </p:nvSpPr>
        <p:spPr>
          <a:xfrm>
            <a:off x="121835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1" name="object 1661"/>
          <p:cNvSpPr/>
          <p:nvPr/>
        </p:nvSpPr>
        <p:spPr>
          <a:xfrm>
            <a:off x="12190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2" name="object 1662"/>
          <p:cNvSpPr/>
          <p:nvPr/>
        </p:nvSpPr>
        <p:spPr>
          <a:xfrm>
            <a:off x="12198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3" name="object 1663"/>
          <p:cNvSpPr/>
          <p:nvPr/>
        </p:nvSpPr>
        <p:spPr>
          <a:xfrm>
            <a:off x="122055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4" name="object 1664"/>
          <p:cNvSpPr/>
          <p:nvPr/>
        </p:nvSpPr>
        <p:spPr>
          <a:xfrm>
            <a:off x="12212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5" name="object 1665"/>
          <p:cNvSpPr/>
          <p:nvPr/>
        </p:nvSpPr>
        <p:spPr>
          <a:xfrm>
            <a:off x="12220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6" name="object 1666"/>
          <p:cNvSpPr/>
          <p:nvPr/>
        </p:nvSpPr>
        <p:spPr>
          <a:xfrm>
            <a:off x="12227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7" name="object 1667"/>
          <p:cNvSpPr/>
          <p:nvPr/>
        </p:nvSpPr>
        <p:spPr>
          <a:xfrm>
            <a:off x="122348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8" name="object 1668"/>
          <p:cNvSpPr/>
          <p:nvPr/>
        </p:nvSpPr>
        <p:spPr>
          <a:xfrm>
            <a:off x="12241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9" name="object 1669"/>
          <p:cNvSpPr/>
          <p:nvPr/>
        </p:nvSpPr>
        <p:spPr>
          <a:xfrm>
            <a:off x="12248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0" name="object 1670"/>
          <p:cNvSpPr/>
          <p:nvPr/>
        </p:nvSpPr>
        <p:spPr>
          <a:xfrm>
            <a:off x="12255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1" name="object 1671"/>
          <p:cNvSpPr/>
          <p:nvPr/>
        </p:nvSpPr>
        <p:spPr>
          <a:xfrm>
            <a:off x="12263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2" name="object 1672"/>
          <p:cNvSpPr/>
          <p:nvPr/>
        </p:nvSpPr>
        <p:spPr>
          <a:xfrm>
            <a:off x="12270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3" name="object 1673"/>
          <p:cNvSpPr/>
          <p:nvPr/>
        </p:nvSpPr>
        <p:spPr>
          <a:xfrm>
            <a:off x="12277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4" name="object 1674"/>
          <p:cNvSpPr/>
          <p:nvPr/>
        </p:nvSpPr>
        <p:spPr>
          <a:xfrm>
            <a:off x="12285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5" name="object 1675"/>
          <p:cNvSpPr/>
          <p:nvPr/>
        </p:nvSpPr>
        <p:spPr>
          <a:xfrm>
            <a:off x="12292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6" name="object 1676"/>
          <p:cNvSpPr/>
          <p:nvPr/>
        </p:nvSpPr>
        <p:spPr>
          <a:xfrm>
            <a:off x="12298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7" name="object 1677"/>
          <p:cNvSpPr/>
          <p:nvPr/>
        </p:nvSpPr>
        <p:spPr>
          <a:xfrm>
            <a:off x="12306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8" name="object 1678"/>
          <p:cNvSpPr/>
          <p:nvPr/>
        </p:nvSpPr>
        <p:spPr>
          <a:xfrm>
            <a:off x="123133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9" name="object 1679"/>
          <p:cNvSpPr/>
          <p:nvPr/>
        </p:nvSpPr>
        <p:spPr>
          <a:xfrm>
            <a:off x="12320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0" name="object 1680"/>
          <p:cNvSpPr/>
          <p:nvPr/>
        </p:nvSpPr>
        <p:spPr>
          <a:xfrm>
            <a:off x="12328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1" name="object 1681"/>
          <p:cNvSpPr/>
          <p:nvPr/>
        </p:nvSpPr>
        <p:spPr>
          <a:xfrm>
            <a:off x="12335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2" name="object 1682"/>
          <p:cNvSpPr/>
          <p:nvPr/>
        </p:nvSpPr>
        <p:spPr>
          <a:xfrm>
            <a:off x="12342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3" name="object 1683"/>
          <p:cNvSpPr/>
          <p:nvPr/>
        </p:nvSpPr>
        <p:spPr>
          <a:xfrm>
            <a:off x="12350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4" name="object 1684"/>
          <p:cNvSpPr/>
          <p:nvPr/>
        </p:nvSpPr>
        <p:spPr>
          <a:xfrm>
            <a:off x="12356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5" name="object 1685"/>
          <p:cNvSpPr/>
          <p:nvPr/>
        </p:nvSpPr>
        <p:spPr>
          <a:xfrm>
            <a:off x="123636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6" name="object 1686"/>
          <p:cNvSpPr/>
          <p:nvPr/>
        </p:nvSpPr>
        <p:spPr>
          <a:xfrm>
            <a:off x="12370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7" name="object 1687"/>
          <p:cNvSpPr/>
          <p:nvPr/>
        </p:nvSpPr>
        <p:spPr>
          <a:xfrm>
            <a:off x="12378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8" name="object 1688"/>
          <p:cNvSpPr/>
          <p:nvPr/>
        </p:nvSpPr>
        <p:spPr>
          <a:xfrm>
            <a:off x="12385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9" name="object 1689"/>
          <p:cNvSpPr/>
          <p:nvPr/>
        </p:nvSpPr>
        <p:spPr>
          <a:xfrm>
            <a:off x="12392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0" name="object 1690"/>
          <p:cNvSpPr/>
          <p:nvPr/>
        </p:nvSpPr>
        <p:spPr>
          <a:xfrm>
            <a:off x="12400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1" name="object 1691"/>
          <p:cNvSpPr/>
          <p:nvPr/>
        </p:nvSpPr>
        <p:spPr>
          <a:xfrm>
            <a:off x="12407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2" name="object 1692"/>
          <p:cNvSpPr/>
          <p:nvPr/>
        </p:nvSpPr>
        <p:spPr>
          <a:xfrm>
            <a:off x="12413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3" name="object 1693"/>
          <p:cNvSpPr/>
          <p:nvPr/>
        </p:nvSpPr>
        <p:spPr>
          <a:xfrm>
            <a:off x="12421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4" name="object 1694"/>
          <p:cNvSpPr/>
          <p:nvPr/>
        </p:nvSpPr>
        <p:spPr>
          <a:xfrm>
            <a:off x="12428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5" name="object 1695"/>
          <p:cNvSpPr/>
          <p:nvPr/>
        </p:nvSpPr>
        <p:spPr>
          <a:xfrm>
            <a:off x="12435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6" name="object 1696"/>
          <p:cNvSpPr/>
          <p:nvPr/>
        </p:nvSpPr>
        <p:spPr>
          <a:xfrm>
            <a:off x="124431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7" name="object 1697"/>
          <p:cNvSpPr/>
          <p:nvPr/>
        </p:nvSpPr>
        <p:spPr>
          <a:xfrm>
            <a:off x="12450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8" name="object 1698"/>
          <p:cNvSpPr/>
          <p:nvPr/>
        </p:nvSpPr>
        <p:spPr>
          <a:xfrm>
            <a:off x="12457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9" name="object 1699"/>
          <p:cNvSpPr/>
          <p:nvPr/>
        </p:nvSpPr>
        <p:spPr>
          <a:xfrm>
            <a:off x="12465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0" name="object 1700"/>
          <p:cNvSpPr/>
          <p:nvPr/>
        </p:nvSpPr>
        <p:spPr>
          <a:xfrm>
            <a:off x="12471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1" name="object 1701"/>
          <p:cNvSpPr/>
          <p:nvPr/>
        </p:nvSpPr>
        <p:spPr>
          <a:xfrm>
            <a:off x="12478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2" name="object 1702"/>
          <p:cNvSpPr/>
          <p:nvPr/>
        </p:nvSpPr>
        <p:spPr>
          <a:xfrm>
            <a:off x="12486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3" name="object 1703"/>
          <p:cNvSpPr/>
          <p:nvPr/>
        </p:nvSpPr>
        <p:spPr>
          <a:xfrm>
            <a:off x="124934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4" name="object 1704"/>
          <p:cNvSpPr/>
          <p:nvPr/>
        </p:nvSpPr>
        <p:spPr>
          <a:xfrm>
            <a:off x="12500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5" name="object 1705"/>
          <p:cNvSpPr/>
          <p:nvPr/>
        </p:nvSpPr>
        <p:spPr>
          <a:xfrm>
            <a:off x="12508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6" name="object 1706"/>
          <p:cNvSpPr/>
          <p:nvPr/>
        </p:nvSpPr>
        <p:spPr>
          <a:xfrm>
            <a:off x="12515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7" name="object 1707"/>
          <p:cNvSpPr/>
          <p:nvPr/>
        </p:nvSpPr>
        <p:spPr>
          <a:xfrm>
            <a:off x="125227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8" name="object 1708"/>
          <p:cNvSpPr/>
          <p:nvPr/>
        </p:nvSpPr>
        <p:spPr>
          <a:xfrm>
            <a:off x="12529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9" name="object 1709"/>
          <p:cNvSpPr/>
          <p:nvPr/>
        </p:nvSpPr>
        <p:spPr>
          <a:xfrm>
            <a:off x="12536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0" name="object 1710"/>
          <p:cNvSpPr/>
          <p:nvPr/>
        </p:nvSpPr>
        <p:spPr>
          <a:xfrm>
            <a:off x="12543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1" name="object 1711"/>
          <p:cNvSpPr/>
          <p:nvPr/>
        </p:nvSpPr>
        <p:spPr>
          <a:xfrm>
            <a:off x="12550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2" name="object 1712"/>
          <p:cNvSpPr/>
          <p:nvPr/>
        </p:nvSpPr>
        <p:spPr>
          <a:xfrm>
            <a:off x="12558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3" name="object 1713"/>
          <p:cNvSpPr/>
          <p:nvPr/>
        </p:nvSpPr>
        <p:spPr>
          <a:xfrm>
            <a:off x="12565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4" name="object 1714"/>
          <p:cNvSpPr/>
          <p:nvPr/>
        </p:nvSpPr>
        <p:spPr>
          <a:xfrm>
            <a:off x="12572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5" name="object 1715"/>
          <p:cNvSpPr/>
          <p:nvPr/>
        </p:nvSpPr>
        <p:spPr>
          <a:xfrm>
            <a:off x="12580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6" name="object 1716"/>
          <p:cNvSpPr/>
          <p:nvPr/>
        </p:nvSpPr>
        <p:spPr>
          <a:xfrm>
            <a:off x="12586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7" name="object 1717"/>
          <p:cNvSpPr/>
          <p:nvPr/>
        </p:nvSpPr>
        <p:spPr>
          <a:xfrm>
            <a:off x="12593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8" name="object 1718"/>
          <p:cNvSpPr/>
          <p:nvPr/>
        </p:nvSpPr>
        <p:spPr>
          <a:xfrm>
            <a:off x="126012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9" name="object 1719"/>
          <p:cNvSpPr/>
          <p:nvPr/>
        </p:nvSpPr>
        <p:spPr>
          <a:xfrm>
            <a:off x="12608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0" name="object 1720"/>
          <p:cNvSpPr/>
          <p:nvPr/>
        </p:nvSpPr>
        <p:spPr>
          <a:xfrm>
            <a:off x="12615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1" name="object 1721"/>
          <p:cNvSpPr/>
          <p:nvPr/>
        </p:nvSpPr>
        <p:spPr>
          <a:xfrm>
            <a:off x="12623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2" name="object 1722"/>
          <p:cNvSpPr/>
          <p:nvPr/>
        </p:nvSpPr>
        <p:spPr>
          <a:xfrm>
            <a:off x="12630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3" name="object 1723"/>
          <p:cNvSpPr/>
          <p:nvPr/>
        </p:nvSpPr>
        <p:spPr>
          <a:xfrm>
            <a:off x="12637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4" name="object 1724"/>
          <p:cNvSpPr/>
          <p:nvPr/>
        </p:nvSpPr>
        <p:spPr>
          <a:xfrm>
            <a:off x="12644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5" name="object 1725"/>
          <p:cNvSpPr/>
          <p:nvPr/>
        </p:nvSpPr>
        <p:spPr>
          <a:xfrm>
            <a:off x="126514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6" name="object 1726"/>
          <p:cNvSpPr/>
          <p:nvPr/>
        </p:nvSpPr>
        <p:spPr>
          <a:xfrm>
            <a:off x="12658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7" name="object 1727"/>
          <p:cNvSpPr/>
          <p:nvPr/>
        </p:nvSpPr>
        <p:spPr>
          <a:xfrm>
            <a:off x="12666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8" name="object 1728"/>
          <p:cNvSpPr/>
          <p:nvPr/>
        </p:nvSpPr>
        <p:spPr>
          <a:xfrm>
            <a:off x="12673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9" name="object 1729"/>
          <p:cNvSpPr/>
          <p:nvPr/>
        </p:nvSpPr>
        <p:spPr>
          <a:xfrm>
            <a:off x="12680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0" name="object 1730"/>
          <p:cNvSpPr/>
          <p:nvPr/>
        </p:nvSpPr>
        <p:spPr>
          <a:xfrm>
            <a:off x="12688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1" name="object 1731"/>
          <p:cNvSpPr/>
          <p:nvPr/>
        </p:nvSpPr>
        <p:spPr>
          <a:xfrm>
            <a:off x="12695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2" name="object 1732"/>
          <p:cNvSpPr/>
          <p:nvPr/>
        </p:nvSpPr>
        <p:spPr>
          <a:xfrm>
            <a:off x="12701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3" name="object 1733"/>
          <p:cNvSpPr/>
          <p:nvPr/>
        </p:nvSpPr>
        <p:spPr>
          <a:xfrm>
            <a:off x="12709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4" name="object 1734"/>
          <p:cNvSpPr/>
          <p:nvPr/>
        </p:nvSpPr>
        <p:spPr>
          <a:xfrm>
            <a:off x="12716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5" name="object 1735"/>
          <p:cNvSpPr/>
          <p:nvPr/>
        </p:nvSpPr>
        <p:spPr>
          <a:xfrm>
            <a:off x="12723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6" name="object 1736"/>
          <p:cNvSpPr/>
          <p:nvPr/>
        </p:nvSpPr>
        <p:spPr>
          <a:xfrm>
            <a:off x="127310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7" name="object 1737"/>
          <p:cNvSpPr/>
          <p:nvPr/>
        </p:nvSpPr>
        <p:spPr>
          <a:xfrm>
            <a:off x="12738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8" name="object 1738"/>
          <p:cNvSpPr/>
          <p:nvPr/>
        </p:nvSpPr>
        <p:spPr>
          <a:xfrm>
            <a:off x="12745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9" name="object 1739"/>
          <p:cNvSpPr/>
          <p:nvPr/>
        </p:nvSpPr>
        <p:spPr>
          <a:xfrm>
            <a:off x="12753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0" name="object 1740"/>
          <p:cNvSpPr/>
          <p:nvPr/>
        </p:nvSpPr>
        <p:spPr>
          <a:xfrm>
            <a:off x="12759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1" name="object 1741"/>
          <p:cNvSpPr/>
          <p:nvPr/>
        </p:nvSpPr>
        <p:spPr>
          <a:xfrm>
            <a:off x="12766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2" name="object 1742"/>
          <p:cNvSpPr/>
          <p:nvPr/>
        </p:nvSpPr>
        <p:spPr>
          <a:xfrm>
            <a:off x="12773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3" name="object 1743"/>
          <p:cNvSpPr/>
          <p:nvPr/>
        </p:nvSpPr>
        <p:spPr>
          <a:xfrm>
            <a:off x="127812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4" name="object 1744"/>
          <p:cNvSpPr/>
          <p:nvPr/>
        </p:nvSpPr>
        <p:spPr>
          <a:xfrm>
            <a:off x="12788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5" name="object 1745"/>
          <p:cNvSpPr/>
          <p:nvPr/>
        </p:nvSpPr>
        <p:spPr>
          <a:xfrm>
            <a:off x="12795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6" name="object 1746"/>
          <p:cNvSpPr/>
          <p:nvPr/>
        </p:nvSpPr>
        <p:spPr>
          <a:xfrm>
            <a:off x="12803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7" name="object 1747"/>
          <p:cNvSpPr/>
          <p:nvPr/>
        </p:nvSpPr>
        <p:spPr>
          <a:xfrm>
            <a:off x="128105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8" name="object 1748"/>
          <p:cNvSpPr/>
          <p:nvPr/>
        </p:nvSpPr>
        <p:spPr>
          <a:xfrm>
            <a:off x="12816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9" name="object 1749"/>
          <p:cNvSpPr/>
          <p:nvPr/>
        </p:nvSpPr>
        <p:spPr>
          <a:xfrm>
            <a:off x="12824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0" name="object 1750"/>
          <p:cNvSpPr/>
          <p:nvPr/>
        </p:nvSpPr>
        <p:spPr>
          <a:xfrm>
            <a:off x="12831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1" name="object 1751"/>
          <p:cNvSpPr/>
          <p:nvPr/>
        </p:nvSpPr>
        <p:spPr>
          <a:xfrm>
            <a:off x="128388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2" name="object 1752"/>
          <p:cNvSpPr/>
          <p:nvPr/>
        </p:nvSpPr>
        <p:spPr>
          <a:xfrm>
            <a:off x="12846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3" name="object 1753"/>
          <p:cNvSpPr/>
          <p:nvPr/>
        </p:nvSpPr>
        <p:spPr>
          <a:xfrm>
            <a:off x="12853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4" name="object 1754"/>
          <p:cNvSpPr/>
          <p:nvPr/>
        </p:nvSpPr>
        <p:spPr>
          <a:xfrm>
            <a:off x="128608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5" name="object 1755"/>
          <p:cNvSpPr/>
          <p:nvPr/>
        </p:nvSpPr>
        <p:spPr>
          <a:xfrm>
            <a:off x="12868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6" name="object 1756"/>
          <p:cNvSpPr/>
          <p:nvPr/>
        </p:nvSpPr>
        <p:spPr>
          <a:xfrm>
            <a:off x="12874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7" name="object 1757"/>
          <p:cNvSpPr/>
          <p:nvPr/>
        </p:nvSpPr>
        <p:spPr>
          <a:xfrm>
            <a:off x="12881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8" name="object 1758"/>
          <p:cNvSpPr/>
          <p:nvPr/>
        </p:nvSpPr>
        <p:spPr>
          <a:xfrm>
            <a:off x="128891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9" name="object 1759"/>
          <p:cNvSpPr/>
          <p:nvPr/>
        </p:nvSpPr>
        <p:spPr>
          <a:xfrm>
            <a:off x="12896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0" name="object 1760"/>
          <p:cNvSpPr/>
          <p:nvPr/>
        </p:nvSpPr>
        <p:spPr>
          <a:xfrm>
            <a:off x="12903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1" name="object 1761"/>
          <p:cNvSpPr/>
          <p:nvPr/>
        </p:nvSpPr>
        <p:spPr>
          <a:xfrm>
            <a:off x="12911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2" name="object 1762"/>
          <p:cNvSpPr/>
          <p:nvPr/>
        </p:nvSpPr>
        <p:spPr>
          <a:xfrm>
            <a:off x="12918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3" name="object 1763"/>
          <p:cNvSpPr/>
          <p:nvPr/>
        </p:nvSpPr>
        <p:spPr>
          <a:xfrm>
            <a:off x="12925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4" name="object 1764"/>
          <p:cNvSpPr/>
          <p:nvPr/>
        </p:nvSpPr>
        <p:spPr>
          <a:xfrm>
            <a:off x="12932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5" name="object 1765"/>
          <p:cNvSpPr/>
          <p:nvPr/>
        </p:nvSpPr>
        <p:spPr>
          <a:xfrm>
            <a:off x="129393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6" name="object 1766"/>
          <p:cNvSpPr/>
          <p:nvPr/>
        </p:nvSpPr>
        <p:spPr>
          <a:xfrm>
            <a:off x="12946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7" name="object 1767"/>
          <p:cNvSpPr/>
          <p:nvPr/>
        </p:nvSpPr>
        <p:spPr>
          <a:xfrm>
            <a:off x="12954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8" name="object 1768"/>
          <p:cNvSpPr/>
          <p:nvPr/>
        </p:nvSpPr>
        <p:spPr>
          <a:xfrm>
            <a:off x="12961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9" name="object 1769"/>
          <p:cNvSpPr/>
          <p:nvPr/>
        </p:nvSpPr>
        <p:spPr>
          <a:xfrm>
            <a:off x="129686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0" name="object 1770"/>
          <p:cNvSpPr/>
          <p:nvPr/>
        </p:nvSpPr>
        <p:spPr>
          <a:xfrm>
            <a:off x="12975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1" name="object 1771"/>
          <p:cNvSpPr/>
          <p:nvPr/>
        </p:nvSpPr>
        <p:spPr>
          <a:xfrm>
            <a:off x="12983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2" name="object 1772"/>
          <p:cNvSpPr/>
          <p:nvPr/>
        </p:nvSpPr>
        <p:spPr>
          <a:xfrm>
            <a:off x="12989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3" name="object 1773"/>
          <p:cNvSpPr/>
          <p:nvPr/>
        </p:nvSpPr>
        <p:spPr>
          <a:xfrm>
            <a:off x="12996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4" name="object 1774"/>
          <p:cNvSpPr/>
          <p:nvPr/>
        </p:nvSpPr>
        <p:spPr>
          <a:xfrm>
            <a:off x="13004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5" name="object 1775"/>
          <p:cNvSpPr/>
          <p:nvPr/>
        </p:nvSpPr>
        <p:spPr>
          <a:xfrm>
            <a:off x="13011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6" name="object 1776"/>
          <p:cNvSpPr/>
          <p:nvPr/>
        </p:nvSpPr>
        <p:spPr>
          <a:xfrm>
            <a:off x="130189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7" name="object 1777"/>
          <p:cNvSpPr/>
          <p:nvPr/>
        </p:nvSpPr>
        <p:spPr>
          <a:xfrm>
            <a:off x="13026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8" name="object 1778"/>
          <p:cNvSpPr/>
          <p:nvPr/>
        </p:nvSpPr>
        <p:spPr>
          <a:xfrm>
            <a:off x="13033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9" name="object 1779"/>
          <p:cNvSpPr/>
          <p:nvPr/>
        </p:nvSpPr>
        <p:spPr>
          <a:xfrm>
            <a:off x="13040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0" name="object 1780"/>
          <p:cNvSpPr/>
          <p:nvPr/>
        </p:nvSpPr>
        <p:spPr>
          <a:xfrm>
            <a:off x="130471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1" name="object 1781"/>
          <p:cNvSpPr/>
          <p:nvPr/>
        </p:nvSpPr>
        <p:spPr>
          <a:xfrm>
            <a:off x="13054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2" name="object 1782"/>
          <p:cNvSpPr/>
          <p:nvPr/>
        </p:nvSpPr>
        <p:spPr>
          <a:xfrm>
            <a:off x="13061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3" name="object 1783"/>
          <p:cNvSpPr/>
          <p:nvPr/>
        </p:nvSpPr>
        <p:spPr>
          <a:xfrm>
            <a:off x="130691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4" name="object 1784"/>
          <p:cNvSpPr/>
          <p:nvPr/>
        </p:nvSpPr>
        <p:spPr>
          <a:xfrm>
            <a:off x="13076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5" name="object 1785"/>
          <p:cNvSpPr/>
          <p:nvPr/>
        </p:nvSpPr>
        <p:spPr>
          <a:xfrm>
            <a:off x="13083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6" name="object 1786"/>
          <p:cNvSpPr/>
          <p:nvPr/>
        </p:nvSpPr>
        <p:spPr>
          <a:xfrm>
            <a:off x="13091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7" name="object 1787"/>
          <p:cNvSpPr/>
          <p:nvPr/>
        </p:nvSpPr>
        <p:spPr>
          <a:xfrm>
            <a:off x="130984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8" name="object 1788"/>
          <p:cNvSpPr/>
          <p:nvPr/>
        </p:nvSpPr>
        <p:spPr>
          <a:xfrm>
            <a:off x="13104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9" name="object 1789"/>
          <p:cNvSpPr/>
          <p:nvPr/>
        </p:nvSpPr>
        <p:spPr>
          <a:xfrm>
            <a:off x="13112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0" name="object 1790"/>
          <p:cNvSpPr/>
          <p:nvPr/>
        </p:nvSpPr>
        <p:spPr>
          <a:xfrm>
            <a:off x="13119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1" name="object 1791"/>
          <p:cNvSpPr/>
          <p:nvPr/>
        </p:nvSpPr>
        <p:spPr>
          <a:xfrm>
            <a:off x="13126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2" name="object 1792"/>
          <p:cNvSpPr/>
          <p:nvPr/>
        </p:nvSpPr>
        <p:spPr>
          <a:xfrm>
            <a:off x="13134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3" name="object 1793"/>
          <p:cNvSpPr/>
          <p:nvPr/>
        </p:nvSpPr>
        <p:spPr>
          <a:xfrm>
            <a:off x="13141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4" name="object 1794"/>
          <p:cNvSpPr/>
          <p:nvPr/>
        </p:nvSpPr>
        <p:spPr>
          <a:xfrm>
            <a:off x="13148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5" name="object 1795"/>
          <p:cNvSpPr/>
          <p:nvPr/>
        </p:nvSpPr>
        <p:spPr>
          <a:xfrm>
            <a:off x="131560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6" name="object 1796"/>
          <p:cNvSpPr/>
          <p:nvPr/>
        </p:nvSpPr>
        <p:spPr>
          <a:xfrm>
            <a:off x="13162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7" name="object 1797"/>
          <p:cNvSpPr/>
          <p:nvPr/>
        </p:nvSpPr>
        <p:spPr>
          <a:xfrm>
            <a:off x="13169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8" name="object 1798"/>
          <p:cNvSpPr/>
          <p:nvPr/>
        </p:nvSpPr>
        <p:spPr>
          <a:xfrm>
            <a:off x="131769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9" name="object 1799"/>
          <p:cNvSpPr/>
          <p:nvPr/>
        </p:nvSpPr>
        <p:spPr>
          <a:xfrm>
            <a:off x="13184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0" name="object 1800"/>
          <p:cNvSpPr/>
          <p:nvPr/>
        </p:nvSpPr>
        <p:spPr>
          <a:xfrm>
            <a:off x="13191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1" name="object 1801"/>
          <p:cNvSpPr/>
          <p:nvPr/>
        </p:nvSpPr>
        <p:spPr>
          <a:xfrm>
            <a:off x="13198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2" name="object 1802"/>
          <p:cNvSpPr/>
          <p:nvPr/>
        </p:nvSpPr>
        <p:spPr>
          <a:xfrm>
            <a:off x="13206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3" name="object 1803"/>
          <p:cNvSpPr/>
          <p:nvPr/>
        </p:nvSpPr>
        <p:spPr>
          <a:xfrm>
            <a:off x="13213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4" name="object 1804"/>
          <p:cNvSpPr/>
          <p:nvPr/>
        </p:nvSpPr>
        <p:spPr>
          <a:xfrm>
            <a:off x="13219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5" name="object 1805"/>
          <p:cNvSpPr/>
          <p:nvPr/>
        </p:nvSpPr>
        <p:spPr>
          <a:xfrm>
            <a:off x="13227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6" name="object 1806"/>
          <p:cNvSpPr/>
          <p:nvPr/>
        </p:nvSpPr>
        <p:spPr>
          <a:xfrm>
            <a:off x="132345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7" name="object 1807"/>
          <p:cNvSpPr/>
          <p:nvPr/>
        </p:nvSpPr>
        <p:spPr>
          <a:xfrm>
            <a:off x="13241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8" name="object 1808"/>
          <p:cNvSpPr/>
          <p:nvPr/>
        </p:nvSpPr>
        <p:spPr>
          <a:xfrm>
            <a:off x="132491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9" name="object 1809"/>
          <p:cNvSpPr/>
          <p:nvPr/>
        </p:nvSpPr>
        <p:spPr>
          <a:xfrm>
            <a:off x="13256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0" name="object 1810"/>
          <p:cNvSpPr/>
          <p:nvPr/>
        </p:nvSpPr>
        <p:spPr>
          <a:xfrm>
            <a:off x="13263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1" name="object 1811"/>
          <p:cNvSpPr/>
          <p:nvPr/>
        </p:nvSpPr>
        <p:spPr>
          <a:xfrm>
            <a:off x="13271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2" name="object 1812"/>
          <p:cNvSpPr/>
          <p:nvPr/>
        </p:nvSpPr>
        <p:spPr>
          <a:xfrm>
            <a:off x="13277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3" name="object 1813"/>
          <p:cNvSpPr/>
          <p:nvPr/>
        </p:nvSpPr>
        <p:spPr>
          <a:xfrm>
            <a:off x="13284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4" name="object 1814"/>
          <p:cNvSpPr/>
          <p:nvPr/>
        </p:nvSpPr>
        <p:spPr>
          <a:xfrm>
            <a:off x="13292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5" name="object 1815"/>
          <p:cNvSpPr/>
          <p:nvPr/>
        </p:nvSpPr>
        <p:spPr>
          <a:xfrm>
            <a:off x="13299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6" name="object 1816"/>
          <p:cNvSpPr/>
          <p:nvPr/>
        </p:nvSpPr>
        <p:spPr>
          <a:xfrm>
            <a:off x="13306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7" name="object 1817"/>
          <p:cNvSpPr/>
          <p:nvPr/>
        </p:nvSpPr>
        <p:spPr>
          <a:xfrm>
            <a:off x="13314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8" name="object 1818"/>
          <p:cNvSpPr/>
          <p:nvPr/>
        </p:nvSpPr>
        <p:spPr>
          <a:xfrm>
            <a:off x="13321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9" name="object 1819"/>
          <p:cNvSpPr/>
          <p:nvPr/>
        </p:nvSpPr>
        <p:spPr>
          <a:xfrm>
            <a:off x="13328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0" name="object 1820"/>
          <p:cNvSpPr/>
          <p:nvPr/>
        </p:nvSpPr>
        <p:spPr>
          <a:xfrm>
            <a:off x="13335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1" name="object 1821"/>
          <p:cNvSpPr/>
          <p:nvPr/>
        </p:nvSpPr>
        <p:spPr>
          <a:xfrm>
            <a:off x="13342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2" name="object 1822"/>
          <p:cNvSpPr/>
          <p:nvPr/>
        </p:nvSpPr>
        <p:spPr>
          <a:xfrm>
            <a:off x="13349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3" name="object 1823"/>
          <p:cNvSpPr/>
          <p:nvPr/>
        </p:nvSpPr>
        <p:spPr>
          <a:xfrm>
            <a:off x="13357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4" name="object 1824"/>
          <p:cNvSpPr/>
          <p:nvPr/>
        </p:nvSpPr>
        <p:spPr>
          <a:xfrm>
            <a:off x="13364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5" name="object 1825"/>
          <p:cNvSpPr/>
          <p:nvPr/>
        </p:nvSpPr>
        <p:spPr>
          <a:xfrm>
            <a:off x="13371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6" name="object 1826"/>
          <p:cNvSpPr/>
          <p:nvPr/>
        </p:nvSpPr>
        <p:spPr>
          <a:xfrm>
            <a:off x="13378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7" name="object 1827"/>
          <p:cNvSpPr/>
          <p:nvPr/>
        </p:nvSpPr>
        <p:spPr>
          <a:xfrm>
            <a:off x="13386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8" name="object 1828"/>
          <p:cNvSpPr/>
          <p:nvPr/>
        </p:nvSpPr>
        <p:spPr>
          <a:xfrm>
            <a:off x="13392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9" name="object 1829"/>
          <p:cNvSpPr/>
          <p:nvPr/>
        </p:nvSpPr>
        <p:spPr>
          <a:xfrm>
            <a:off x="13399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0" name="object 1830"/>
          <p:cNvSpPr/>
          <p:nvPr/>
        </p:nvSpPr>
        <p:spPr>
          <a:xfrm>
            <a:off x="13407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1" name="object 1831"/>
          <p:cNvSpPr/>
          <p:nvPr/>
        </p:nvSpPr>
        <p:spPr>
          <a:xfrm>
            <a:off x="13414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2" name="object 1832"/>
          <p:cNvSpPr/>
          <p:nvPr/>
        </p:nvSpPr>
        <p:spPr>
          <a:xfrm>
            <a:off x="13421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3" name="object 1833"/>
          <p:cNvSpPr/>
          <p:nvPr/>
        </p:nvSpPr>
        <p:spPr>
          <a:xfrm>
            <a:off x="13429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4" name="object 1834"/>
          <p:cNvSpPr/>
          <p:nvPr/>
        </p:nvSpPr>
        <p:spPr>
          <a:xfrm>
            <a:off x="13436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5" name="object 1835"/>
          <p:cNvSpPr/>
          <p:nvPr/>
        </p:nvSpPr>
        <p:spPr>
          <a:xfrm>
            <a:off x="13443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6" name="object 1836"/>
          <p:cNvSpPr/>
          <p:nvPr/>
        </p:nvSpPr>
        <p:spPr>
          <a:xfrm>
            <a:off x="13450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7" name="object 1837"/>
          <p:cNvSpPr/>
          <p:nvPr/>
        </p:nvSpPr>
        <p:spPr>
          <a:xfrm>
            <a:off x="13457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8" name="object 1838"/>
          <p:cNvSpPr/>
          <p:nvPr/>
        </p:nvSpPr>
        <p:spPr>
          <a:xfrm>
            <a:off x="13464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9" name="object 1839"/>
          <p:cNvSpPr/>
          <p:nvPr/>
        </p:nvSpPr>
        <p:spPr>
          <a:xfrm>
            <a:off x="13472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0" name="object 1840"/>
          <p:cNvSpPr/>
          <p:nvPr/>
        </p:nvSpPr>
        <p:spPr>
          <a:xfrm>
            <a:off x="13479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1" name="object 1841"/>
          <p:cNvSpPr/>
          <p:nvPr/>
        </p:nvSpPr>
        <p:spPr>
          <a:xfrm>
            <a:off x="13486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2" name="object 1842"/>
          <p:cNvSpPr/>
          <p:nvPr/>
        </p:nvSpPr>
        <p:spPr>
          <a:xfrm>
            <a:off x="13494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3" name="object 1843"/>
          <p:cNvSpPr/>
          <p:nvPr/>
        </p:nvSpPr>
        <p:spPr>
          <a:xfrm>
            <a:off x="13501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4" name="object 1844"/>
          <p:cNvSpPr/>
          <p:nvPr/>
        </p:nvSpPr>
        <p:spPr>
          <a:xfrm>
            <a:off x="13507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5" name="object 1845"/>
          <p:cNvSpPr/>
          <p:nvPr/>
        </p:nvSpPr>
        <p:spPr>
          <a:xfrm>
            <a:off x="13515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6" name="object 1846"/>
          <p:cNvSpPr/>
          <p:nvPr/>
        </p:nvSpPr>
        <p:spPr>
          <a:xfrm>
            <a:off x="13522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7" name="object 1847"/>
          <p:cNvSpPr/>
          <p:nvPr/>
        </p:nvSpPr>
        <p:spPr>
          <a:xfrm>
            <a:off x="13529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8" name="object 1848"/>
          <p:cNvSpPr/>
          <p:nvPr/>
        </p:nvSpPr>
        <p:spPr>
          <a:xfrm>
            <a:off x="13537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9" name="object 1849"/>
          <p:cNvSpPr/>
          <p:nvPr/>
        </p:nvSpPr>
        <p:spPr>
          <a:xfrm>
            <a:off x="13544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0" name="object 1850"/>
          <p:cNvSpPr/>
          <p:nvPr/>
        </p:nvSpPr>
        <p:spPr>
          <a:xfrm>
            <a:off x="13551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1" name="object 1851"/>
          <p:cNvSpPr/>
          <p:nvPr/>
        </p:nvSpPr>
        <p:spPr>
          <a:xfrm>
            <a:off x="13559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2" name="object 1852"/>
          <p:cNvSpPr/>
          <p:nvPr/>
        </p:nvSpPr>
        <p:spPr>
          <a:xfrm>
            <a:off x="13565323" y="7021853"/>
            <a:ext cx="1745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761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3" name="object 1853"/>
          <p:cNvSpPr/>
          <p:nvPr/>
        </p:nvSpPr>
        <p:spPr>
          <a:xfrm>
            <a:off x="244950" y="7245346"/>
            <a:ext cx="1296969" cy="3035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4" name="object 1854"/>
          <p:cNvSpPr/>
          <p:nvPr/>
        </p:nvSpPr>
        <p:spPr>
          <a:xfrm>
            <a:off x="2625342" y="6205880"/>
            <a:ext cx="3140364" cy="287867"/>
          </a:xfrm>
          <a:custGeom>
            <a:avLst/>
            <a:gdLst/>
            <a:ahLst/>
            <a:cxnLst/>
            <a:rect l="l" t="t" r="r" b="b"/>
            <a:pathLst>
              <a:path w="2286000" h="209550">
                <a:moveTo>
                  <a:pt x="2285999" y="209550"/>
                </a:moveTo>
                <a:lnTo>
                  <a:pt x="2285999" y="0"/>
                </a:lnTo>
                <a:lnTo>
                  <a:pt x="0" y="0"/>
                </a:lnTo>
                <a:lnTo>
                  <a:pt x="0" y="209550"/>
                </a:lnTo>
                <a:lnTo>
                  <a:pt x="2285999" y="209550"/>
                </a:lnTo>
                <a:close/>
              </a:path>
            </a:pathLst>
          </a:custGeom>
          <a:solidFill>
            <a:srgbClr val="6179FF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5" name="object 1855"/>
          <p:cNvSpPr/>
          <p:nvPr/>
        </p:nvSpPr>
        <p:spPr>
          <a:xfrm>
            <a:off x="2625346" y="4880648"/>
            <a:ext cx="3498888" cy="287867"/>
          </a:xfrm>
          <a:custGeom>
            <a:avLst/>
            <a:gdLst/>
            <a:ahLst/>
            <a:cxnLst/>
            <a:rect l="l" t="t" r="r" b="b"/>
            <a:pathLst>
              <a:path w="2546985" h="209550">
                <a:moveTo>
                  <a:pt x="2546604" y="209550"/>
                </a:moveTo>
                <a:lnTo>
                  <a:pt x="2546604" y="0"/>
                </a:lnTo>
                <a:lnTo>
                  <a:pt x="0" y="0"/>
                </a:lnTo>
                <a:lnTo>
                  <a:pt x="0" y="209550"/>
                </a:lnTo>
                <a:lnTo>
                  <a:pt x="2546604" y="209550"/>
                </a:lnTo>
                <a:close/>
              </a:path>
            </a:pathLst>
          </a:custGeom>
          <a:solidFill>
            <a:srgbClr val="6179FF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6" name="object 1856"/>
          <p:cNvSpPr/>
          <p:nvPr/>
        </p:nvSpPr>
        <p:spPr>
          <a:xfrm>
            <a:off x="2625343" y="3555415"/>
            <a:ext cx="2381442" cy="287867"/>
          </a:xfrm>
          <a:custGeom>
            <a:avLst/>
            <a:gdLst/>
            <a:ahLst/>
            <a:cxnLst/>
            <a:rect l="l" t="t" r="r" b="b"/>
            <a:pathLst>
              <a:path w="1733550" h="209550">
                <a:moveTo>
                  <a:pt x="1733549" y="209550"/>
                </a:moveTo>
                <a:lnTo>
                  <a:pt x="1733549" y="0"/>
                </a:lnTo>
                <a:lnTo>
                  <a:pt x="0" y="0"/>
                </a:lnTo>
                <a:lnTo>
                  <a:pt x="0" y="209550"/>
                </a:lnTo>
                <a:lnTo>
                  <a:pt x="1733549" y="209550"/>
                </a:lnTo>
                <a:close/>
              </a:path>
            </a:pathLst>
          </a:custGeom>
          <a:solidFill>
            <a:srgbClr val="6179FF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7" name="object 1857"/>
          <p:cNvSpPr/>
          <p:nvPr/>
        </p:nvSpPr>
        <p:spPr>
          <a:xfrm>
            <a:off x="2625346" y="5845787"/>
            <a:ext cx="3369785" cy="287867"/>
          </a:xfrm>
          <a:custGeom>
            <a:avLst/>
            <a:gdLst/>
            <a:ahLst/>
            <a:cxnLst/>
            <a:rect l="l" t="t" r="r" b="b"/>
            <a:pathLst>
              <a:path w="2453004" h="209550">
                <a:moveTo>
                  <a:pt x="2452877" y="209550"/>
                </a:moveTo>
                <a:lnTo>
                  <a:pt x="2452877" y="0"/>
                </a:lnTo>
                <a:lnTo>
                  <a:pt x="0" y="0"/>
                </a:lnTo>
                <a:lnTo>
                  <a:pt x="0" y="209550"/>
                </a:lnTo>
                <a:lnTo>
                  <a:pt x="2452877" y="209550"/>
                </a:lnTo>
                <a:close/>
              </a:path>
            </a:pathLst>
          </a:custGeom>
          <a:solidFill>
            <a:srgbClr val="7029EC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8" name="object 1858"/>
          <p:cNvSpPr/>
          <p:nvPr/>
        </p:nvSpPr>
        <p:spPr>
          <a:xfrm>
            <a:off x="2625343" y="4520552"/>
            <a:ext cx="3220617" cy="287867"/>
          </a:xfrm>
          <a:custGeom>
            <a:avLst/>
            <a:gdLst/>
            <a:ahLst/>
            <a:cxnLst/>
            <a:rect l="l" t="t" r="r" b="b"/>
            <a:pathLst>
              <a:path w="2344420" h="209550">
                <a:moveTo>
                  <a:pt x="2343911" y="209550"/>
                </a:moveTo>
                <a:lnTo>
                  <a:pt x="2343911" y="0"/>
                </a:lnTo>
                <a:lnTo>
                  <a:pt x="0" y="0"/>
                </a:lnTo>
                <a:lnTo>
                  <a:pt x="0" y="209550"/>
                </a:lnTo>
                <a:lnTo>
                  <a:pt x="2343911" y="209550"/>
                </a:lnTo>
                <a:close/>
              </a:path>
            </a:pathLst>
          </a:custGeom>
          <a:solidFill>
            <a:srgbClr val="7029EC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9" name="object 1859"/>
          <p:cNvSpPr/>
          <p:nvPr/>
        </p:nvSpPr>
        <p:spPr>
          <a:xfrm>
            <a:off x="2625343" y="3196365"/>
            <a:ext cx="2510546" cy="287867"/>
          </a:xfrm>
          <a:custGeom>
            <a:avLst/>
            <a:gdLst/>
            <a:ahLst/>
            <a:cxnLst/>
            <a:rect l="l" t="t" r="r" b="b"/>
            <a:pathLst>
              <a:path w="1827529" h="209550">
                <a:moveTo>
                  <a:pt x="1827275" y="209550"/>
                </a:moveTo>
                <a:lnTo>
                  <a:pt x="1827275" y="0"/>
                </a:lnTo>
                <a:lnTo>
                  <a:pt x="0" y="0"/>
                </a:lnTo>
                <a:lnTo>
                  <a:pt x="0" y="209550"/>
                </a:lnTo>
                <a:lnTo>
                  <a:pt x="1827275" y="209550"/>
                </a:lnTo>
                <a:close/>
              </a:path>
            </a:pathLst>
          </a:custGeom>
          <a:solidFill>
            <a:srgbClr val="7029EC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0" name="object 1860"/>
          <p:cNvSpPr/>
          <p:nvPr/>
        </p:nvSpPr>
        <p:spPr>
          <a:xfrm>
            <a:off x="2625343" y="5485690"/>
            <a:ext cx="3241553" cy="287867"/>
          </a:xfrm>
          <a:custGeom>
            <a:avLst/>
            <a:gdLst/>
            <a:ahLst/>
            <a:cxnLst/>
            <a:rect l="l" t="t" r="r" b="b"/>
            <a:pathLst>
              <a:path w="2359660" h="209550">
                <a:moveTo>
                  <a:pt x="2359151" y="209550"/>
                </a:moveTo>
                <a:lnTo>
                  <a:pt x="2359151" y="0"/>
                </a:lnTo>
                <a:lnTo>
                  <a:pt x="0" y="0"/>
                </a:lnTo>
                <a:lnTo>
                  <a:pt x="0" y="209550"/>
                </a:lnTo>
                <a:lnTo>
                  <a:pt x="2359151" y="209550"/>
                </a:lnTo>
                <a:close/>
              </a:path>
            </a:pathLst>
          </a:custGeom>
          <a:solidFill>
            <a:srgbClr val="B0BCFF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1" name="object 1861"/>
          <p:cNvSpPr/>
          <p:nvPr/>
        </p:nvSpPr>
        <p:spPr>
          <a:xfrm>
            <a:off x="2625342" y="4160458"/>
            <a:ext cx="4808246" cy="287867"/>
          </a:xfrm>
          <a:custGeom>
            <a:avLst/>
            <a:gdLst/>
            <a:ahLst/>
            <a:cxnLst/>
            <a:rect l="l" t="t" r="r" b="b"/>
            <a:pathLst>
              <a:path w="3500120" h="209550">
                <a:moveTo>
                  <a:pt x="3499865" y="209550"/>
                </a:moveTo>
                <a:lnTo>
                  <a:pt x="3499865" y="0"/>
                </a:lnTo>
                <a:lnTo>
                  <a:pt x="0" y="0"/>
                </a:lnTo>
                <a:lnTo>
                  <a:pt x="0" y="209550"/>
                </a:lnTo>
                <a:lnTo>
                  <a:pt x="3499865" y="209550"/>
                </a:lnTo>
                <a:close/>
              </a:path>
            </a:pathLst>
          </a:custGeom>
          <a:solidFill>
            <a:srgbClr val="B0BCFF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2" name="object 1862"/>
          <p:cNvSpPr/>
          <p:nvPr/>
        </p:nvSpPr>
        <p:spPr>
          <a:xfrm>
            <a:off x="2625346" y="6651814"/>
            <a:ext cx="8586278" cy="0"/>
          </a:xfrm>
          <a:custGeom>
            <a:avLst/>
            <a:gdLst/>
            <a:ahLst/>
            <a:cxnLst/>
            <a:rect l="l" t="t" r="r" b="b"/>
            <a:pathLst>
              <a:path w="6250305">
                <a:moveTo>
                  <a:pt x="0" y="0"/>
                </a:moveTo>
                <a:lnTo>
                  <a:pt x="6249924" y="0"/>
                </a:lnTo>
              </a:path>
            </a:pathLst>
          </a:custGeom>
          <a:ln w="76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3" name="object 1863"/>
          <p:cNvSpPr/>
          <p:nvPr/>
        </p:nvSpPr>
        <p:spPr>
          <a:xfrm>
            <a:off x="2619063" y="6631401"/>
            <a:ext cx="12213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381" y="0"/>
                </a:lnTo>
              </a:path>
            </a:pathLst>
          </a:custGeom>
          <a:ln w="2971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4" name="object 1864"/>
          <p:cNvSpPr/>
          <p:nvPr/>
        </p:nvSpPr>
        <p:spPr>
          <a:xfrm>
            <a:off x="4766024" y="6631401"/>
            <a:ext cx="10468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2971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5" name="object 1865"/>
          <p:cNvSpPr/>
          <p:nvPr/>
        </p:nvSpPr>
        <p:spPr>
          <a:xfrm>
            <a:off x="6912986" y="6631401"/>
            <a:ext cx="10468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20" y="0"/>
                </a:lnTo>
              </a:path>
            </a:pathLst>
          </a:custGeom>
          <a:ln w="2971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6" name="object 1866"/>
          <p:cNvSpPr/>
          <p:nvPr/>
        </p:nvSpPr>
        <p:spPr>
          <a:xfrm>
            <a:off x="9059949" y="6631401"/>
            <a:ext cx="10468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19" y="0"/>
                </a:lnTo>
              </a:path>
            </a:pathLst>
          </a:custGeom>
          <a:ln w="2971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7" name="object 1867"/>
          <p:cNvSpPr/>
          <p:nvPr/>
        </p:nvSpPr>
        <p:spPr>
          <a:xfrm>
            <a:off x="11205864" y="6631401"/>
            <a:ext cx="10468" cy="0"/>
          </a:xfrm>
          <a:custGeom>
            <a:avLst/>
            <a:gdLst/>
            <a:ahLst/>
            <a:cxnLst/>
            <a:rect l="l" t="t" r="r" b="b"/>
            <a:pathLst>
              <a:path w="7620">
                <a:moveTo>
                  <a:pt x="0" y="0"/>
                </a:moveTo>
                <a:lnTo>
                  <a:pt x="7619" y="0"/>
                </a:lnTo>
              </a:path>
            </a:pathLst>
          </a:custGeom>
          <a:ln w="2971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8" name="object 1868"/>
          <p:cNvSpPr txBox="1"/>
          <p:nvPr/>
        </p:nvSpPr>
        <p:spPr>
          <a:xfrm>
            <a:off x="5835146" y="6281602"/>
            <a:ext cx="231166" cy="128636"/>
          </a:xfrm>
          <a:prstGeom prst="rect">
            <a:avLst/>
          </a:prstGeom>
        </p:spPr>
        <p:txBody>
          <a:bodyPr vert="horz" wrap="square" lIns="0" tIns="22680" rIns="0" bIns="0" rtlCol="0">
            <a:spAutoFit/>
          </a:bodyPr>
          <a:lstStyle/>
          <a:p>
            <a:pPr marL="17446">
              <a:spcBef>
                <a:spcPts val="179"/>
              </a:spcBef>
            </a:pPr>
            <a:r>
              <a:rPr sz="687" b="1" spc="-21" dirty="0">
                <a:latin typeface="Arial Black"/>
                <a:cs typeface="Arial Black"/>
              </a:rPr>
              <a:t>14.6</a:t>
            </a:r>
            <a:endParaRPr sz="687">
              <a:latin typeface="Arial Black"/>
              <a:cs typeface="Arial Black"/>
            </a:endParaRPr>
          </a:p>
        </p:txBody>
      </p:sp>
      <p:sp>
        <p:nvSpPr>
          <p:cNvPr id="1869" name="object 1869"/>
          <p:cNvSpPr txBox="1"/>
          <p:nvPr/>
        </p:nvSpPr>
        <p:spPr>
          <a:xfrm>
            <a:off x="6193149" y="4957414"/>
            <a:ext cx="229421" cy="129518"/>
          </a:xfrm>
          <a:prstGeom prst="rect">
            <a:avLst/>
          </a:prstGeom>
        </p:spPr>
        <p:txBody>
          <a:bodyPr vert="horz" wrap="square" lIns="0" tIns="23553" rIns="0" bIns="0" rtlCol="0">
            <a:spAutoFit/>
          </a:bodyPr>
          <a:lstStyle/>
          <a:p>
            <a:pPr marL="17446">
              <a:spcBef>
                <a:spcPts val="185"/>
              </a:spcBef>
            </a:pPr>
            <a:r>
              <a:rPr sz="687" b="1" spc="-21" dirty="0">
                <a:latin typeface="Arial Black"/>
                <a:cs typeface="Arial Black"/>
              </a:rPr>
              <a:t>16.3</a:t>
            </a:r>
            <a:endParaRPr sz="687">
              <a:latin typeface="Arial Black"/>
              <a:cs typeface="Arial Black"/>
            </a:endParaRPr>
          </a:p>
        </p:txBody>
      </p:sp>
      <p:sp>
        <p:nvSpPr>
          <p:cNvPr id="1870" name="object 1870"/>
          <p:cNvSpPr txBox="1"/>
          <p:nvPr/>
        </p:nvSpPr>
        <p:spPr>
          <a:xfrm>
            <a:off x="5077276" y="3632183"/>
            <a:ext cx="189294" cy="128636"/>
          </a:xfrm>
          <a:prstGeom prst="rect">
            <a:avLst/>
          </a:prstGeom>
        </p:spPr>
        <p:txBody>
          <a:bodyPr vert="horz" wrap="square" lIns="0" tIns="22680" rIns="0" bIns="0" rtlCol="0">
            <a:spAutoFit/>
          </a:bodyPr>
          <a:lstStyle/>
          <a:p>
            <a:pPr marL="17446">
              <a:spcBef>
                <a:spcPts val="179"/>
              </a:spcBef>
            </a:pPr>
            <a:r>
              <a:rPr sz="687" b="1" spc="-103" dirty="0">
                <a:latin typeface="Arial Black"/>
                <a:cs typeface="Arial Black"/>
              </a:rPr>
              <a:t>11.1</a:t>
            </a:r>
            <a:endParaRPr sz="687">
              <a:latin typeface="Arial Black"/>
              <a:cs typeface="Arial Black"/>
            </a:endParaRPr>
          </a:p>
        </p:txBody>
      </p:sp>
      <p:sp>
        <p:nvSpPr>
          <p:cNvPr id="1871" name="object 1871"/>
          <p:cNvSpPr txBox="1"/>
          <p:nvPr/>
        </p:nvSpPr>
        <p:spPr>
          <a:xfrm>
            <a:off x="6064392" y="5921504"/>
            <a:ext cx="218081" cy="129518"/>
          </a:xfrm>
          <a:prstGeom prst="rect">
            <a:avLst/>
          </a:prstGeom>
        </p:spPr>
        <p:txBody>
          <a:bodyPr vert="horz" wrap="square" lIns="0" tIns="23553" rIns="0" bIns="0" rtlCol="0">
            <a:spAutoFit/>
          </a:bodyPr>
          <a:lstStyle/>
          <a:p>
            <a:pPr marL="17446">
              <a:spcBef>
                <a:spcPts val="185"/>
              </a:spcBef>
            </a:pPr>
            <a:r>
              <a:rPr sz="687" b="1" spc="-48" dirty="0">
                <a:latin typeface="Arial Black"/>
                <a:cs typeface="Arial Black"/>
              </a:rPr>
              <a:t>15.7</a:t>
            </a:r>
            <a:endParaRPr sz="687">
              <a:latin typeface="Arial Black"/>
              <a:cs typeface="Arial Black"/>
            </a:endParaRPr>
          </a:p>
        </p:txBody>
      </p:sp>
      <p:sp>
        <p:nvSpPr>
          <p:cNvPr id="1872" name="object 1872"/>
          <p:cNvSpPr txBox="1"/>
          <p:nvPr/>
        </p:nvSpPr>
        <p:spPr>
          <a:xfrm>
            <a:off x="5914710" y="4597316"/>
            <a:ext cx="232910" cy="128636"/>
          </a:xfrm>
          <a:prstGeom prst="rect">
            <a:avLst/>
          </a:prstGeom>
        </p:spPr>
        <p:txBody>
          <a:bodyPr vert="horz" wrap="square" lIns="0" tIns="22680" rIns="0" bIns="0" rtlCol="0">
            <a:spAutoFit/>
          </a:bodyPr>
          <a:lstStyle/>
          <a:p>
            <a:pPr marL="17446">
              <a:spcBef>
                <a:spcPts val="179"/>
              </a:spcBef>
            </a:pPr>
            <a:r>
              <a:rPr sz="687" b="1" spc="-14" dirty="0">
                <a:latin typeface="Arial Black"/>
                <a:cs typeface="Arial Black"/>
              </a:rPr>
              <a:t>15.0</a:t>
            </a:r>
            <a:endParaRPr sz="687">
              <a:latin typeface="Arial Black"/>
              <a:cs typeface="Arial Black"/>
            </a:endParaRPr>
          </a:p>
        </p:txBody>
      </p:sp>
      <p:sp>
        <p:nvSpPr>
          <p:cNvPr id="1873" name="object 1873"/>
          <p:cNvSpPr txBox="1"/>
          <p:nvPr/>
        </p:nvSpPr>
        <p:spPr>
          <a:xfrm>
            <a:off x="5206038" y="3272084"/>
            <a:ext cx="201507" cy="128636"/>
          </a:xfrm>
          <a:prstGeom prst="rect">
            <a:avLst/>
          </a:prstGeom>
        </p:spPr>
        <p:txBody>
          <a:bodyPr vert="horz" wrap="square" lIns="0" tIns="22680" rIns="0" bIns="0" rtlCol="0">
            <a:spAutoFit/>
          </a:bodyPr>
          <a:lstStyle/>
          <a:p>
            <a:pPr marL="17446">
              <a:spcBef>
                <a:spcPts val="179"/>
              </a:spcBef>
            </a:pPr>
            <a:r>
              <a:rPr sz="687" b="1" spc="-76" dirty="0">
                <a:latin typeface="Arial Black"/>
                <a:cs typeface="Arial Black"/>
              </a:rPr>
              <a:t>11.7</a:t>
            </a:r>
            <a:endParaRPr sz="687">
              <a:latin typeface="Arial Black"/>
              <a:cs typeface="Arial Black"/>
            </a:endParaRPr>
          </a:p>
        </p:txBody>
      </p:sp>
      <p:sp>
        <p:nvSpPr>
          <p:cNvPr id="1874" name="object 1874"/>
          <p:cNvSpPr txBox="1"/>
          <p:nvPr/>
        </p:nvSpPr>
        <p:spPr>
          <a:xfrm>
            <a:off x="5935653" y="5561406"/>
            <a:ext cx="206741" cy="129518"/>
          </a:xfrm>
          <a:prstGeom prst="rect">
            <a:avLst/>
          </a:prstGeom>
        </p:spPr>
        <p:txBody>
          <a:bodyPr vert="horz" wrap="square" lIns="0" tIns="23553" rIns="0" bIns="0" rtlCol="0">
            <a:spAutoFit/>
          </a:bodyPr>
          <a:lstStyle/>
          <a:p>
            <a:pPr marL="17446">
              <a:spcBef>
                <a:spcPts val="185"/>
              </a:spcBef>
            </a:pPr>
            <a:r>
              <a:rPr sz="687" b="1" spc="-69" dirty="0">
                <a:latin typeface="Arial Black"/>
                <a:cs typeface="Arial Black"/>
              </a:rPr>
              <a:t>15.1</a:t>
            </a:r>
            <a:endParaRPr sz="687">
              <a:latin typeface="Arial Black"/>
              <a:cs typeface="Arial Black"/>
            </a:endParaRPr>
          </a:p>
        </p:txBody>
      </p:sp>
      <p:sp>
        <p:nvSpPr>
          <p:cNvPr id="1875" name="object 1875"/>
          <p:cNvSpPr txBox="1"/>
          <p:nvPr/>
        </p:nvSpPr>
        <p:spPr>
          <a:xfrm>
            <a:off x="7502689" y="4237218"/>
            <a:ext cx="242506" cy="128636"/>
          </a:xfrm>
          <a:prstGeom prst="rect">
            <a:avLst/>
          </a:prstGeom>
        </p:spPr>
        <p:txBody>
          <a:bodyPr vert="horz" wrap="square" lIns="0" tIns="22680" rIns="0" bIns="0" rtlCol="0">
            <a:spAutoFit/>
          </a:bodyPr>
          <a:lstStyle/>
          <a:p>
            <a:pPr marL="17446">
              <a:spcBef>
                <a:spcPts val="179"/>
              </a:spcBef>
            </a:pPr>
            <a:r>
              <a:rPr sz="687" b="1" dirty="0">
                <a:latin typeface="Arial Black"/>
                <a:cs typeface="Arial Black"/>
              </a:rPr>
              <a:t>22.4</a:t>
            </a:r>
            <a:endParaRPr sz="687">
              <a:latin typeface="Arial Black"/>
              <a:cs typeface="Arial Black"/>
            </a:endParaRPr>
          </a:p>
        </p:txBody>
      </p:sp>
      <p:sp>
        <p:nvSpPr>
          <p:cNvPr id="1876" name="object 1876"/>
          <p:cNvSpPr txBox="1"/>
          <p:nvPr/>
        </p:nvSpPr>
        <p:spPr>
          <a:xfrm>
            <a:off x="2568122" y="6731719"/>
            <a:ext cx="114274" cy="147088"/>
          </a:xfrm>
          <a:prstGeom prst="rect">
            <a:avLst/>
          </a:prstGeom>
        </p:spPr>
        <p:txBody>
          <a:bodyPr vert="horz" wrap="square" lIns="0" tIns="20062" rIns="0" bIns="0" rtlCol="0">
            <a:spAutoFit/>
          </a:bodyPr>
          <a:lstStyle/>
          <a:p>
            <a:pPr marL="17446">
              <a:spcBef>
                <a:spcPts val="157"/>
              </a:spcBef>
            </a:pPr>
            <a:r>
              <a:rPr sz="824" b="1" spc="69" dirty="0">
                <a:latin typeface="Arial Black"/>
                <a:cs typeface="Arial Black"/>
              </a:rPr>
              <a:t>0</a:t>
            </a:r>
            <a:endParaRPr sz="824">
              <a:latin typeface="Arial Black"/>
              <a:cs typeface="Arial Black"/>
            </a:endParaRPr>
          </a:p>
        </p:txBody>
      </p:sp>
      <p:sp>
        <p:nvSpPr>
          <p:cNvPr id="1877" name="object 1877"/>
          <p:cNvSpPr txBox="1"/>
          <p:nvPr/>
        </p:nvSpPr>
        <p:spPr>
          <a:xfrm>
            <a:off x="4691003" y="6731719"/>
            <a:ext cx="162252" cy="147088"/>
          </a:xfrm>
          <a:prstGeom prst="rect">
            <a:avLst/>
          </a:prstGeom>
        </p:spPr>
        <p:txBody>
          <a:bodyPr vert="horz" wrap="square" lIns="0" tIns="20062" rIns="0" bIns="0" rtlCol="0">
            <a:spAutoFit/>
          </a:bodyPr>
          <a:lstStyle/>
          <a:p>
            <a:pPr marL="17446">
              <a:spcBef>
                <a:spcPts val="157"/>
              </a:spcBef>
            </a:pPr>
            <a:r>
              <a:rPr sz="824" b="1" spc="-179" dirty="0">
                <a:latin typeface="Arial Black"/>
                <a:cs typeface="Arial Black"/>
              </a:rPr>
              <a:t>1</a:t>
            </a:r>
            <a:r>
              <a:rPr sz="824" b="1" spc="69" dirty="0">
                <a:latin typeface="Arial Black"/>
                <a:cs typeface="Arial Black"/>
              </a:rPr>
              <a:t>0</a:t>
            </a:r>
            <a:endParaRPr sz="824">
              <a:latin typeface="Arial Black"/>
              <a:cs typeface="Arial Black"/>
            </a:endParaRPr>
          </a:p>
        </p:txBody>
      </p:sp>
      <p:sp>
        <p:nvSpPr>
          <p:cNvPr id="1878" name="object 1878"/>
          <p:cNvSpPr txBox="1"/>
          <p:nvPr/>
        </p:nvSpPr>
        <p:spPr>
          <a:xfrm>
            <a:off x="6828541" y="6731719"/>
            <a:ext cx="180571" cy="147088"/>
          </a:xfrm>
          <a:prstGeom prst="rect">
            <a:avLst/>
          </a:prstGeom>
        </p:spPr>
        <p:txBody>
          <a:bodyPr vert="horz" wrap="square" lIns="0" tIns="20062" rIns="0" bIns="0" rtlCol="0">
            <a:spAutoFit/>
          </a:bodyPr>
          <a:lstStyle/>
          <a:p>
            <a:pPr marL="17446">
              <a:spcBef>
                <a:spcPts val="157"/>
              </a:spcBef>
            </a:pPr>
            <a:r>
              <a:rPr sz="824" b="1" spc="-41" dirty="0">
                <a:latin typeface="Arial Black"/>
                <a:cs typeface="Arial Black"/>
              </a:rPr>
              <a:t>2</a:t>
            </a:r>
            <a:r>
              <a:rPr sz="824" b="1" spc="69" dirty="0">
                <a:latin typeface="Arial Black"/>
                <a:cs typeface="Arial Black"/>
              </a:rPr>
              <a:t>0</a:t>
            </a:r>
            <a:endParaRPr sz="824">
              <a:latin typeface="Arial Black"/>
              <a:cs typeface="Arial Black"/>
            </a:endParaRPr>
          </a:p>
        </p:txBody>
      </p:sp>
      <p:sp>
        <p:nvSpPr>
          <p:cNvPr id="1879" name="object 1879"/>
          <p:cNvSpPr txBox="1"/>
          <p:nvPr/>
        </p:nvSpPr>
        <p:spPr>
          <a:xfrm>
            <a:off x="8972365" y="6731719"/>
            <a:ext cx="184060" cy="147088"/>
          </a:xfrm>
          <a:prstGeom prst="rect">
            <a:avLst/>
          </a:prstGeom>
        </p:spPr>
        <p:txBody>
          <a:bodyPr vert="horz" wrap="square" lIns="0" tIns="20062" rIns="0" bIns="0" rtlCol="0">
            <a:spAutoFit/>
          </a:bodyPr>
          <a:lstStyle/>
          <a:p>
            <a:pPr marL="17446">
              <a:spcBef>
                <a:spcPts val="157"/>
              </a:spcBef>
            </a:pPr>
            <a:r>
              <a:rPr sz="824" b="1" spc="-7" dirty="0">
                <a:latin typeface="Arial Black"/>
                <a:cs typeface="Arial Black"/>
              </a:rPr>
              <a:t>3</a:t>
            </a:r>
            <a:r>
              <a:rPr sz="824" b="1" spc="69" dirty="0">
                <a:latin typeface="Arial Black"/>
                <a:cs typeface="Arial Black"/>
              </a:rPr>
              <a:t>0</a:t>
            </a:r>
            <a:endParaRPr sz="824">
              <a:latin typeface="Arial Black"/>
              <a:cs typeface="Arial Black"/>
            </a:endParaRPr>
          </a:p>
        </p:txBody>
      </p:sp>
      <p:sp>
        <p:nvSpPr>
          <p:cNvPr id="1880" name="object 1880"/>
          <p:cNvSpPr txBox="1"/>
          <p:nvPr/>
        </p:nvSpPr>
        <p:spPr>
          <a:xfrm>
            <a:off x="11118278" y="6731719"/>
            <a:ext cx="187549" cy="147088"/>
          </a:xfrm>
          <a:prstGeom prst="rect">
            <a:avLst/>
          </a:prstGeom>
        </p:spPr>
        <p:txBody>
          <a:bodyPr vert="horz" wrap="square" lIns="0" tIns="20062" rIns="0" bIns="0" rtlCol="0">
            <a:spAutoFit/>
          </a:bodyPr>
          <a:lstStyle/>
          <a:p>
            <a:pPr marL="17446">
              <a:spcBef>
                <a:spcPts val="157"/>
              </a:spcBef>
            </a:pPr>
            <a:r>
              <a:rPr sz="824" b="1" spc="14" dirty="0">
                <a:latin typeface="Arial Black"/>
                <a:cs typeface="Arial Black"/>
              </a:rPr>
              <a:t>4</a:t>
            </a:r>
            <a:r>
              <a:rPr sz="824" b="1" spc="69" dirty="0">
                <a:latin typeface="Arial Black"/>
                <a:cs typeface="Arial Black"/>
              </a:rPr>
              <a:t>0</a:t>
            </a:r>
            <a:endParaRPr sz="824">
              <a:latin typeface="Arial Black"/>
              <a:cs typeface="Arial Black"/>
            </a:endParaRPr>
          </a:p>
        </p:txBody>
      </p:sp>
      <p:sp>
        <p:nvSpPr>
          <p:cNvPr id="1881" name="object 1881"/>
          <p:cNvSpPr txBox="1"/>
          <p:nvPr/>
        </p:nvSpPr>
        <p:spPr>
          <a:xfrm>
            <a:off x="1999717" y="7121124"/>
            <a:ext cx="6928863" cy="527966"/>
          </a:xfrm>
          <a:prstGeom prst="rect">
            <a:avLst/>
          </a:prstGeom>
        </p:spPr>
        <p:txBody>
          <a:bodyPr vert="horz" wrap="square" lIns="0" tIns="16574" rIns="0" bIns="0" rtlCol="0">
            <a:spAutoFit/>
          </a:bodyPr>
          <a:lstStyle/>
          <a:p>
            <a:pPr marL="17446" marR="6978">
              <a:lnSpc>
                <a:spcPct val="103099"/>
              </a:lnSpc>
              <a:spcBef>
                <a:spcPts val="131"/>
              </a:spcBef>
            </a:pP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Source: </a:t>
            </a:r>
            <a:r>
              <a:rPr sz="1099" spc="14" dirty="0">
                <a:solidFill>
                  <a:srgbClr val="92929B"/>
                </a:solidFill>
                <a:latin typeface="Arial"/>
                <a:cs typeface="Arial"/>
              </a:rPr>
              <a:t>IPUMS-USA,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University of Minnesota, ipums.org. American Community </a:t>
            </a:r>
            <a:r>
              <a:rPr sz="1099" dirty="0">
                <a:solidFill>
                  <a:srgbClr val="92929B"/>
                </a:solidFill>
                <a:latin typeface="Arial"/>
                <a:cs typeface="Arial"/>
              </a:rPr>
              <a:t>Survey. </a:t>
            </a:r>
            <a:r>
              <a:rPr sz="1099" spc="14" dirty="0">
                <a:solidFill>
                  <a:srgbClr val="92929B"/>
                </a:solidFill>
                <a:latin typeface="Arial"/>
                <a:cs typeface="Arial"/>
              </a:rPr>
              <a:t>US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Census</a:t>
            </a:r>
            <a:r>
              <a:rPr sz="1099" spc="-213" dirty="0">
                <a:solidFill>
                  <a:srgbClr val="92929B"/>
                </a:solidFill>
                <a:latin typeface="Arial"/>
                <a:cs typeface="Arial"/>
              </a:rPr>
              <a:t> </a:t>
            </a:r>
            <a:r>
              <a:rPr sz="1099" dirty="0">
                <a:solidFill>
                  <a:srgbClr val="92929B"/>
                </a:solidFill>
                <a:latin typeface="Arial"/>
                <a:cs typeface="Arial"/>
              </a:rPr>
              <a:t>Bureau;  </a:t>
            </a:r>
            <a:r>
              <a:rPr sz="1099" spc="14" dirty="0">
                <a:solidFill>
                  <a:srgbClr val="92929B"/>
                </a:solidFill>
                <a:latin typeface="Arial"/>
                <a:cs typeface="Arial"/>
              </a:rPr>
              <a:t>IPUMS-CPS,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University of Minnesota, ipums.org. Current </a:t>
            </a:r>
            <a:r>
              <a:rPr sz="1099" dirty="0">
                <a:solidFill>
                  <a:srgbClr val="92929B"/>
                </a:solidFill>
                <a:latin typeface="Arial"/>
                <a:cs typeface="Arial"/>
              </a:rPr>
              <a:t>Population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Survey. </a:t>
            </a:r>
            <a:r>
              <a:rPr sz="1099" spc="14" dirty="0">
                <a:solidFill>
                  <a:srgbClr val="92929B"/>
                </a:solidFill>
                <a:latin typeface="Arial"/>
                <a:cs typeface="Arial"/>
              </a:rPr>
              <a:t>US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Census Bureau; </a:t>
            </a:r>
            <a:r>
              <a:rPr sz="1099" dirty="0">
                <a:solidFill>
                  <a:srgbClr val="92929B"/>
                </a:solidFill>
                <a:latin typeface="Arial"/>
                <a:cs typeface="Arial"/>
              </a:rPr>
              <a:t>National 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Center</a:t>
            </a:r>
            <a:r>
              <a:rPr sz="1099" spc="-21" dirty="0">
                <a:solidFill>
                  <a:srgbClr val="92929B"/>
                </a:solidFill>
                <a:latin typeface="Arial"/>
                <a:cs typeface="Arial"/>
              </a:rPr>
              <a:t> </a:t>
            </a:r>
            <a:r>
              <a:rPr sz="1099" dirty="0">
                <a:solidFill>
                  <a:srgbClr val="92929B"/>
                </a:solidFill>
                <a:latin typeface="Arial"/>
                <a:cs typeface="Arial"/>
              </a:rPr>
              <a:t>for</a:t>
            </a:r>
            <a:r>
              <a:rPr sz="1099" spc="-21" dirty="0">
                <a:solidFill>
                  <a:srgbClr val="92929B"/>
                </a:solidFill>
                <a:latin typeface="Arial"/>
                <a:cs typeface="Arial"/>
              </a:rPr>
              <a:t>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Health</a:t>
            </a:r>
            <a:r>
              <a:rPr sz="1099" spc="-41" dirty="0">
                <a:solidFill>
                  <a:srgbClr val="92929B"/>
                </a:solidFill>
                <a:latin typeface="Arial"/>
                <a:cs typeface="Arial"/>
              </a:rPr>
              <a:t>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Statistics,</a:t>
            </a:r>
            <a:r>
              <a:rPr sz="1099" spc="-41" dirty="0">
                <a:solidFill>
                  <a:srgbClr val="92929B"/>
                </a:solidFill>
                <a:latin typeface="Arial"/>
                <a:cs typeface="Arial"/>
              </a:rPr>
              <a:t>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2017</a:t>
            </a:r>
            <a:r>
              <a:rPr sz="1099" spc="-34" dirty="0">
                <a:solidFill>
                  <a:srgbClr val="92929B"/>
                </a:solidFill>
                <a:latin typeface="Arial"/>
                <a:cs typeface="Arial"/>
              </a:rPr>
              <a:t>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final</a:t>
            </a:r>
            <a:r>
              <a:rPr sz="1099" spc="-34" dirty="0">
                <a:solidFill>
                  <a:srgbClr val="92929B"/>
                </a:solidFill>
                <a:latin typeface="Arial"/>
                <a:cs typeface="Arial"/>
              </a:rPr>
              <a:t>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natality</a:t>
            </a:r>
            <a:r>
              <a:rPr sz="1099" spc="-34" dirty="0">
                <a:solidFill>
                  <a:srgbClr val="92929B"/>
                </a:solidFill>
                <a:latin typeface="Arial"/>
                <a:cs typeface="Arial"/>
              </a:rPr>
              <a:t>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data.</a:t>
            </a:r>
            <a:endParaRPr sz="1099">
              <a:latin typeface="Arial"/>
              <a:cs typeface="Arial"/>
            </a:endParaRPr>
          </a:p>
        </p:txBody>
      </p:sp>
      <p:sp>
        <p:nvSpPr>
          <p:cNvPr id="1882" name="object 1882"/>
          <p:cNvSpPr txBox="1"/>
          <p:nvPr/>
        </p:nvSpPr>
        <p:spPr>
          <a:xfrm>
            <a:off x="10949746" y="7304311"/>
            <a:ext cx="2636161" cy="191170"/>
          </a:xfrm>
          <a:prstGeom prst="rect">
            <a:avLst/>
          </a:prstGeom>
        </p:spPr>
        <p:txBody>
          <a:bodyPr vert="horz" wrap="square" lIns="0" tIns="21808" rIns="0" bIns="0" rtlCol="0">
            <a:spAutoFit/>
          </a:bodyPr>
          <a:lstStyle/>
          <a:p>
            <a:pPr marL="17446">
              <a:spcBef>
                <a:spcPts val="172"/>
              </a:spcBef>
            </a:pPr>
            <a:r>
              <a:rPr sz="1099" spc="7" dirty="0">
                <a:solidFill>
                  <a:srgbClr val="7029EC"/>
                </a:solidFill>
                <a:latin typeface="Arial"/>
                <a:cs typeface="Arial"/>
              </a:rPr>
              <a:t>MARCHOFDIMES.ORG/REPORTCARD</a:t>
            </a:r>
            <a:endParaRPr sz="1099">
              <a:latin typeface="Arial"/>
              <a:cs typeface="Arial"/>
            </a:endParaRPr>
          </a:p>
        </p:txBody>
      </p:sp>
      <p:sp>
        <p:nvSpPr>
          <p:cNvPr id="1883" name="object 1883"/>
          <p:cNvSpPr txBox="1"/>
          <p:nvPr/>
        </p:nvSpPr>
        <p:spPr>
          <a:xfrm>
            <a:off x="946644" y="3161125"/>
            <a:ext cx="1404440" cy="617598"/>
          </a:xfrm>
          <a:prstGeom prst="rect">
            <a:avLst/>
          </a:prstGeom>
        </p:spPr>
        <p:txBody>
          <a:bodyPr vert="horz" wrap="square" lIns="0" tIns="40125" rIns="0" bIns="0" rtlCol="0">
            <a:spAutoFit/>
          </a:bodyPr>
          <a:lstStyle/>
          <a:p>
            <a:pPr marL="17446" marR="6978">
              <a:lnSpc>
                <a:spcPts val="1470"/>
              </a:lnSpc>
              <a:spcBef>
                <a:spcPts val="315"/>
              </a:spcBef>
            </a:pPr>
            <a:r>
              <a:rPr sz="1305" b="1" spc="21" dirty="0">
                <a:latin typeface="Arial Black"/>
                <a:cs typeface="Arial Black"/>
              </a:rPr>
              <a:t>Uninsured  </a:t>
            </a:r>
            <a:r>
              <a:rPr sz="1305" b="1" spc="-21" dirty="0">
                <a:latin typeface="Arial Black"/>
                <a:cs typeface="Arial Black"/>
              </a:rPr>
              <a:t>among </a:t>
            </a:r>
            <a:r>
              <a:rPr sz="1305" b="1" spc="-27" dirty="0">
                <a:latin typeface="Arial Black"/>
                <a:cs typeface="Arial Black"/>
              </a:rPr>
              <a:t>women  </a:t>
            </a:r>
            <a:r>
              <a:rPr sz="1305" b="1" spc="14" dirty="0">
                <a:latin typeface="Arial Black"/>
                <a:cs typeface="Arial Black"/>
              </a:rPr>
              <a:t>(15-44)*</a:t>
            </a:r>
            <a:endParaRPr sz="1305">
              <a:latin typeface="Arial Black"/>
              <a:cs typeface="Arial Black"/>
            </a:endParaRPr>
          </a:p>
        </p:txBody>
      </p:sp>
      <p:sp>
        <p:nvSpPr>
          <p:cNvPr id="1884" name="object 1884"/>
          <p:cNvSpPr txBox="1"/>
          <p:nvPr/>
        </p:nvSpPr>
        <p:spPr>
          <a:xfrm>
            <a:off x="946647" y="4341894"/>
            <a:ext cx="1333782" cy="426119"/>
          </a:xfrm>
          <a:prstGeom prst="rect">
            <a:avLst/>
          </a:prstGeom>
        </p:spPr>
        <p:txBody>
          <a:bodyPr vert="horz" wrap="square" lIns="0" tIns="40998" rIns="0" bIns="0" rtlCol="0">
            <a:spAutoFit/>
          </a:bodyPr>
          <a:lstStyle/>
          <a:p>
            <a:pPr marL="17446" marR="6978">
              <a:lnSpc>
                <a:spcPts val="1470"/>
              </a:lnSpc>
              <a:spcBef>
                <a:spcPts val="321"/>
              </a:spcBef>
            </a:pPr>
            <a:r>
              <a:rPr sz="1305" b="1" spc="-21" dirty="0">
                <a:latin typeface="Arial Black"/>
                <a:cs typeface="Arial Black"/>
              </a:rPr>
              <a:t>Inadequate  </a:t>
            </a:r>
            <a:r>
              <a:rPr sz="1305" b="1" spc="-14" dirty="0">
                <a:latin typeface="Arial Black"/>
                <a:cs typeface="Arial Black"/>
              </a:rPr>
              <a:t>Prenatal</a:t>
            </a:r>
            <a:r>
              <a:rPr sz="1305" b="1" spc="-82" dirty="0">
                <a:latin typeface="Arial Black"/>
                <a:cs typeface="Arial Black"/>
              </a:rPr>
              <a:t> </a:t>
            </a:r>
            <a:r>
              <a:rPr sz="1305" b="1" spc="-14" dirty="0">
                <a:latin typeface="Arial Black"/>
                <a:cs typeface="Arial Black"/>
              </a:rPr>
              <a:t>Care</a:t>
            </a:r>
            <a:endParaRPr sz="1305">
              <a:latin typeface="Arial Black"/>
              <a:cs typeface="Arial Black"/>
            </a:endParaRPr>
          </a:p>
        </p:txBody>
      </p:sp>
      <p:sp>
        <p:nvSpPr>
          <p:cNvPr id="1885" name="object 1885"/>
          <p:cNvSpPr txBox="1"/>
          <p:nvPr/>
        </p:nvSpPr>
        <p:spPr>
          <a:xfrm>
            <a:off x="946644" y="5680746"/>
            <a:ext cx="1404440" cy="617598"/>
          </a:xfrm>
          <a:prstGeom prst="rect">
            <a:avLst/>
          </a:prstGeom>
        </p:spPr>
        <p:txBody>
          <a:bodyPr vert="horz" wrap="square" lIns="0" tIns="40125" rIns="0" bIns="0" rtlCol="0">
            <a:spAutoFit/>
          </a:bodyPr>
          <a:lstStyle/>
          <a:p>
            <a:pPr marL="17446" marR="6978">
              <a:lnSpc>
                <a:spcPts val="1470"/>
              </a:lnSpc>
              <a:spcBef>
                <a:spcPts val="315"/>
              </a:spcBef>
            </a:pPr>
            <a:r>
              <a:rPr sz="1305" b="1" spc="14" dirty="0">
                <a:latin typeface="Arial Black"/>
                <a:cs typeface="Arial Black"/>
              </a:rPr>
              <a:t>Poverty  </a:t>
            </a:r>
            <a:r>
              <a:rPr sz="1305" b="1" spc="34" dirty="0">
                <a:latin typeface="Arial Black"/>
                <a:cs typeface="Arial Black"/>
              </a:rPr>
              <a:t>among</a:t>
            </a:r>
            <a:r>
              <a:rPr sz="1305" b="1" spc="-82" dirty="0">
                <a:latin typeface="Arial Black"/>
                <a:cs typeface="Arial Black"/>
              </a:rPr>
              <a:t> </a:t>
            </a:r>
            <a:r>
              <a:rPr sz="1305" b="1" spc="21" dirty="0">
                <a:latin typeface="Arial Black"/>
                <a:cs typeface="Arial Black"/>
              </a:rPr>
              <a:t>women  </a:t>
            </a:r>
            <a:r>
              <a:rPr sz="1305" b="1" spc="14" dirty="0">
                <a:latin typeface="Arial Black"/>
                <a:cs typeface="Arial Black"/>
              </a:rPr>
              <a:t>(15-44)</a:t>
            </a:r>
            <a:endParaRPr sz="1305">
              <a:latin typeface="Arial Black"/>
              <a:cs typeface="Arial Black"/>
            </a:endParaRPr>
          </a:p>
        </p:txBody>
      </p:sp>
      <p:sp>
        <p:nvSpPr>
          <p:cNvPr id="1886" name="object 1886"/>
          <p:cNvSpPr txBox="1"/>
          <p:nvPr/>
        </p:nvSpPr>
        <p:spPr>
          <a:xfrm>
            <a:off x="11342294" y="6084805"/>
            <a:ext cx="1386994" cy="431658"/>
          </a:xfrm>
          <a:prstGeom prst="rect">
            <a:avLst/>
          </a:prstGeom>
        </p:spPr>
        <p:txBody>
          <a:bodyPr vert="horz" wrap="square" lIns="0" tIns="16574" rIns="0" bIns="0" rtlCol="0">
            <a:spAutoFit/>
          </a:bodyPr>
          <a:lstStyle/>
          <a:p>
            <a:pPr marL="68912" marR="6978" indent="-52338">
              <a:lnSpc>
                <a:spcPct val="101499"/>
              </a:lnSpc>
              <a:spcBef>
                <a:spcPts val="131"/>
              </a:spcBef>
            </a:pPr>
            <a:r>
              <a:rPr sz="893" dirty="0">
                <a:latin typeface="Arial"/>
                <a:cs typeface="Arial"/>
              </a:rPr>
              <a:t>*The Healthy People 2020  goal is for all</a:t>
            </a:r>
            <a:r>
              <a:rPr sz="893" spc="-48" dirty="0">
                <a:latin typeface="Arial"/>
                <a:cs typeface="Arial"/>
              </a:rPr>
              <a:t> </a:t>
            </a:r>
            <a:r>
              <a:rPr sz="893" spc="-7" dirty="0">
                <a:latin typeface="Arial"/>
                <a:cs typeface="Arial"/>
              </a:rPr>
              <a:t>women</a:t>
            </a:r>
            <a:endParaRPr sz="893">
              <a:latin typeface="Arial"/>
              <a:cs typeface="Arial"/>
            </a:endParaRPr>
          </a:p>
          <a:p>
            <a:pPr marL="68912">
              <a:spcBef>
                <a:spcPts val="7"/>
              </a:spcBef>
            </a:pPr>
            <a:r>
              <a:rPr sz="893" dirty="0">
                <a:latin typeface="Arial"/>
                <a:cs typeface="Arial"/>
              </a:rPr>
              <a:t>(15-44) to be</a:t>
            </a:r>
            <a:r>
              <a:rPr sz="893" spc="-34" dirty="0">
                <a:latin typeface="Arial"/>
                <a:cs typeface="Arial"/>
              </a:rPr>
              <a:t> </a:t>
            </a:r>
            <a:r>
              <a:rPr sz="893" spc="-7" dirty="0">
                <a:latin typeface="Arial"/>
                <a:cs typeface="Arial"/>
              </a:rPr>
              <a:t>insured.</a:t>
            </a:r>
            <a:endParaRPr sz="893">
              <a:latin typeface="Arial"/>
              <a:cs typeface="Arial"/>
            </a:endParaRPr>
          </a:p>
        </p:txBody>
      </p:sp>
      <p:sp>
        <p:nvSpPr>
          <p:cNvPr id="1887" name="object 1887"/>
          <p:cNvSpPr txBox="1"/>
          <p:nvPr/>
        </p:nvSpPr>
        <p:spPr>
          <a:xfrm>
            <a:off x="11599809" y="3845723"/>
            <a:ext cx="778985" cy="225488"/>
          </a:xfrm>
          <a:prstGeom prst="rect">
            <a:avLst/>
          </a:prstGeom>
        </p:spPr>
        <p:txBody>
          <a:bodyPr vert="horz" wrap="square" lIns="0" tIns="24425" rIns="0" bIns="0" rtlCol="0">
            <a:spAutoFit/>
          </a:bodyPr>
          <a:lstStyle/>
          <a:p>
            <a:pPr marL="17446">
              <a:spcBef>
                <a:spcPts val="192"/>
              </a:spcBef>
            </a:pPr>
            <a:r>
              <a:rPr sz="1305" b="1" spc="-48" dirty="0">
                <a:latin typeface="Arial Black"/>
                <a:cs typeface="Arial Black"/>
              </a:rPr>
              <a:t>HP</a:t>
            </a:r>
            <a:r>
              <a:rPr sz="1305" b="1" spc="-288" dirty="0">
                <a:latin typeface="Arial Black"/>
                <a:cs typeface="Arial Black"/>
              </a:rPr>
              <a:t> </a:t>
            </a:r>
            <a:r>
              <a:rPr sz="1305" b="1" spc="34" dirty="0">
                <a:latin typeface="Arial Black"/>
                <a:cs typeface="Arial Black"/>
              </a:rPr>
              <a:t>2020</a:t>
            </a:r>
            <a:endParaRPr sz="1305">
              <a:latin typeface="Arial Black"/>
              <a:cs typeface="Arial Black"/>
            </a:endParaRPr>
          </a:p>
        </p:txBody>
      </p:sp>
      <p:sp>
        <p:nvSpPr>
          <p:cNvPr id="1888" name="object 1888"/>
          <p:cNvSpPr/>
          <p:nvPr/>
        </p:nvSpPr>
        <p:spPr>
          <a:xfrm>
            <a:off x="11356602" y="3887245"/>
            <a:ext cx="197145" cy="197145"/>
          </a:xfrm>
          <a:custGeom>
            <a:avLst/>
            <a:gdLst/>
            <a:ahLst/>
            <a:cxnLst/>
            <a:rect l="l" t="t" r="r" b="b"/>
            <a:pathLst>
              <a:path w="143509" h="143510">
                <a:moveTo>
                  <a:pt x="0" y="0"/>
                </a:moveTo>
                <a:lnTo>
                  <a:pt x="0" y="143255"/>
                </a:lnTo>
                <a:lnTo>
                  <a:pt x="143255" y="143255"/>
                </a:lnTo>
                <a:lnTo>
                  <a:pt x="143255" y="0"/>
                </a:lnTo>
                <a:lnTo>
                  <a:pt x="0" y="0"/>
                </a:lnTo>
                <a:close/>
              </a:path>
            </a:pathLst>
          </a:custGeom>
          <a:solidFill>
            <a:srgbClr val="B0BCFF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89" name="object 1889"/>
          <p:cNvSpPr txBox="1"/>
          <p:nvPr/>
        </p:nvSpPr>
        <p:spPr>
          <a:xfrm>
            <a:off x="11611322" y="4333530"/>
            <a:ext cx="1178509" cy="216680"/>
          </a:xfrm>
          <a:prstGeom prst="rect">
            <a:avLst/>
          </a:prstGeom>
        </p:spPr>
        <p:txBody>
          <a:bodyPr vert="horz" wrap="square" lIns="0" tIns="15702" rIns="0" bIns="0" rtlCol="0">
            <a:spAutoFit/>
          </a:bodyPr>
          <a:lstStyle/>
          <a:p>
            <a:pPr marL="17446">
              <a:spcBef>
                <a:spcPts val="124"/>
              </a:spcBef>
            </a:pPr>
            <a:r>
              <a:rPr sz="1305" b="1" spc="-76" dirty="0">
                <a:latin typeface="Arial Black"/>
                <a:cs typeface="Arial Black"/>
              </a:rPr>
              <a:t>United</a:t>
            </a:r>
            <a:r>
              <a:rPr sz="1305" b="1" spc="-309" dirty="0">
                <a:latin typeface="Arial Black"/>
                <a:cs typeface="Arial Black"/>
              </a:rPr>
              <a:t> </a:t>
            </a:r>
            <a:r>
              <a:rPr sz="1305" b="1" spc="-103" dirty="0">
                <a:latin typeface="Arial Black"/>
                <a:cs typeface="Arial Black"/>
              </a:rPr>
              <a:t>States</a:t>
            </a:r>
            <a:endParaRPr sz="1305">
              <a:latin typeface="Arial Black"/>
              <a:cs typeface="Arial Black"/>
            </a:endParaRPr>
          </a:p>
        </p:txBody>
      </p:sp>
      <p:sp>
        <p:nvSpPr>
          <p:cNvPr id="1890" name="object 1890"/>
          <p:cNvSpPr/>
          <p:nvPr/>
        </p:nvSpPr>
        <p:spPr>
          <a:xfrm>
            <a:off x="11357649" y="4362487"/>
            <a:ext cx="197145" cy="197145"/>
          </a:xfrm>
          <a:custGeom>
            <a:avLst/>
            <a:gdLst/>
            <a:ahLst/>
            <a:cxnLst/>
            <a:rect l="l" t="t" r="r" b="b"/>
            <a:pathLst>
              <a:path w="143509" h="143510">
                <a:moveTo>
                  <a:pt x="0" y="0"/>
                </a:moveTo>
                <a:lnTo>
                  <a:pt x="0" y="143255"/>
                </a:lnTo>
                <a:lnTo>
                  <a:pt x="143255" y="143255"/>
                </a:lnTo>
                <a:lnTo>
                  <a:pt x="143255" y="0"/>
                </a:lnTo>
                <a:lnTo>
                  <a:pt x="0" y="0"/>
                </a:lnTo>
                <a:close/>
              </a:path>
            </a:pathLst>
          </a:custGeom>
          <a:solidFill>
            <a:srgbClr val="7029EC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91" name="object 1891"/>
          <p:cNvSpPr txBox="1"/>
          <p:nvPr/>
        </p:nvSpPr>
        <p:spPr>
          <a:xfrm>
            <a:off x="11599805" y="4820286"/>
            <a:ext cx="673434" cy="216680"/>
          </a:xfrm>
          <a:prstGeom prst="rect">
            <a:avLst/>
          </a:prstGeom>
        </p:spPr>
        <p:txBody>
          <a:bodyPr vert="horz" wrap="square" lIns="0" tIns="15702" rIns="0" bIns="0" rtlCol="0">
            <a:spAutoFit/>
          </a:bodyPr>
          <a:lstStyle/>
          <a:p>
            <a:pPr marL="17446">
              <a:spcBef>
                <a:spcPts val="124"/>
              </a:spcBef>
            </a:pPr>
            <a:r>
              <a:rPr sz="1305" b="1" spc="-76" dirty="0">
                <a:latin typeface="Arial Black"/>
                <a:cs typeface="Arial Black"/>
              </a:rPr>
              <a:t>Indiana</a:t>
            </a:r>
            <a:endParaRPr sz="1305">
              <a:latin typeface="Arial Black"/>
              <a:cs typeface="Arial Black"/>
            </a:endParaRPr>
          </a:p>
        </p:txBody>
      </p:sp>
      <p:sp>
        <p:nvSpPr>
          <p:cNvPr id="1892" name="object 1892"/>
          <p:cNvSpPr/>
          <p:nvPr/>
        </p:nvSpPr>
        <p:spPr>
          <a:xfrm>
            <a:off x="11363928" y="4861806"/>
            <a:ext cx="197145" cy="197145"/>
          </a:xfrm>
          <a:custGeom>
            <a:avLst/>
            <a:gdLst/>
            <a:ahLst/>
            <a:cxnLst/>
            <a:rect l="l" t="t" r="r" b="b"/>
            <a:pathLst>
              <a:path w="143509" h="143510">
                <a:moveTo>
                  <a:pt x="0" y="0"/>
                </a:moveTo>
                <a:lnTo>
                  <a:pt x="0" y="143255"/>
                </a:lnTo>
                <a:lnTo>
                  <a:pt x="143255" y="143255"/>
                </a:lnTo>
                <a:lnTo>
                  <a:pt x="143255" y="0"/>
                </a:lnTo>
                <a:lnTo>
                  <a:pt x="0" y="0"/>
                </a:lnTo>
                <a:close/>
              </a:path>
            </a:pathLst>
          </a:custGeom>
          <a:solidFill>
            <a:srgbClr val="6179FF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93" name="object 1893"/>
          <p:cNvSpPr txBox="1">
            <a:spLocks noGrp="1"/>
          </p:cNvSpPr>
          <p:nvPr>
            <p:ph type="title"/>
          </p:nvPr>
        </p:nvSpPr>
        <p:spPr>
          <a:xfrm>
            <a:off x="1940362" y="174644"/>
            <a:ext cx="15101037" cy="644776"/>
          </a:xfrm>
          <a:prstGeom prst="rect">
            <a:avLst/>
          </a:prstGeom>
        </p:spPr>
        <p:txBody>
          <a:bodyPr vert="horz" wrap="square" lIns="0" tIns="20936" rIns="0" bIns="0" rtlCol="0">
            <a:spAutoFit/>
          </a:bodyPr>
          <a:lstStyle/>
          <a:p>
            <a:pPr marL="20062">
              <a:spcBef>
                <a:spcPts val="165"/>
              </a:spcBef>
            </a:pPr>
            <a:r>
              <a:rPr dirty="0"/>
              <a:t>2019 MARCH </a:t>
            </a:r>
            <a:r>
              <a:rPr spc="7" dirty="0"/>
              <a:t>OF </a:t>
            </a:r>
            <a:r>
              <a:rPr dirty="0"/>
              <a:t>DIMES REPORT</a:t>
            </a:r>
            <a:r>
              <a:rPr spc="-27" dirty="0"/>
              <a:t> </a:t>
            </a:r>
            <a:r>
              <a:rPr spc="7" dirty="0"/>
              <a:t>CARD</a:t>
            </a:r>
          </a:p>
        </p:txBody>
      </p:sp>
      <p:sp>
        <p:nvSpPr>
          <p:cNvPr id="1894" name="object 1894"/>
          <p:cNvSpPr txBox="1">
            <a:spLocks noGrp="1"/>
          </p:cNvSpPr>
          <p:nvPr>
            <p:ph type="body" idx="1"/>
          </p:nvPr>
        </p:nvSpPr>
        <p:spPr>
          <a:xfrm>
            <a:off x="1288940" y="649011"/>
            <a:ext cx="16346597" cy="2029039"/>
          </a:xfrm>
          <a:prstGeom prst="rect">
            <a:avLst/>
          </a:prstGeom>
        </p:spPr>
        <p:txBody>
          <a:bodyPr vert="horz" wrap="square" lIns="0" tIns="201507" rIns="0" bIns="0" rtlCol="0">
            <a:spAutoFit/>
          </a:bodyPr>
          <a:lstStyle/>
          <a:p>
            <a:pPr marL="44486" algn="ctr">
              <a:spcBef>
                <a:spcPts val="1587"/>
              </a:spcBef>
            </a:pPr>
            <a:r>
              <a:rPr spc="-27" dirty="0"/>
              <a:t>MATERNAL </a:t>
            </a:r>
            <a:r>
              <a:rPr dirty="0"/>
              <a:t>AND </a:t>
            </a:r>
            <a:r>
              <a:rPr spc="-41" dirty="0"/>
              <a:t>INFANT </a:t>
            </a:r>
            <a:r>
              <a:rPr spc="-21" dirty="0"/>
              <a:t>HEALTH: </a:t>
            </a:r>
            <a:r>
              <a:rPr dirty="0"/>
              <a:t>CONTEXT AND</a:t>
            </a:r>
            <a:r>
              <a:rPr spc="-89" dirty="0"/>
              <a:t> </a:t>
            </a:r>
            <a:r>
              <a:rPr spc="-7" dirty="0"/>
              <a:t>ACTIONS</a:t>
            </a:r>
          </a:p>
          <a:p>
            <a:pPr marL="41870" algn="ctr">
              <a:spcBef>
                <a:spcPts val="1779"/>
              </a:spcBef>
            </a:pPr>
            <a:r>
              <a:rPr sz="2679" spc="14" dirty="0">
                <a:solidFill>
                  <a:srgbClr val="7029EC"/>
                </a:solidFill>
              </a:rPr>
              <a:t>SELECTED SOCIAL DETERMINANTS OF</a:t>
            </a:r>
            <a:r>
              <a:rPr sz="2679" spc="-34" dirty="0">
                <a:solidFill>
                  <a:srgbClr val="7029EC"/>
                </a:solidFill>
              </a:rPr>
              <a:t> </a:t>
            </a:r>
            <a:r>
              <a:rPr sz="2679" dirty="0">
                <a:solidFill>
                  <a:srgbClr val="7029EC"/>
                </a:solidFill>
              </a:rPr>
              <a:t>HEALTH</a:t>
            </a:r>
            <a:endParaRPr sz="2679"/>
          </a:p>
          <a:p>
            <a:pPr marL="16574" marR="6978" algn="ctr">
              <a:lnSpc>
                <a:spcPts val="1470"/>
              </a:lnSpc>
              <a:spcBef>
                <a:spcPts val="474"/>
              </a:spcBef>
            </a:pPr>
            <a:r>
              <a:rPr sz="1305" b="0" spc="-14" dirty="0">
                <a:solidFill>
                  <a:srgbClr val="0F1934"/>
                </a:solidFill>
                <a:latin typeface="Arial"/>
                <a:cs typeface="Arial"/>
              </a:rPr>
              <a:t>Our unequal </a:t>
            </a:r>
            <a:r>
              <a:rPr sz="1305" b="0" spc="-7" dirty="0">
                <a:solidFill>
                  <a:srgbClr val="0F1934"/>
                </a:solidFill>
                <a:latin typeface="Arial"/>
                <a:cs typeface="Arial"/>
              </a:rPr>
              <a:t>society </a:t>
            </a:r>
            <a:r>
              <a:rPr sz="1305" b="0" spc="-14" dirty="0">
                <a:solidFill>
                  <a:srgbClr val="0F1934"/>
                </a:solidFill>
                <a:latin typeface="Arial"/>
                <a:cs typeface="Arial"/>
              </a:rPr>
              <a:t>has negative consequences </a:t>
            </a:r>
            <a:r>
              <a:rPr sz="1305" b="0" spc="-7" dirty="0">
                <a:solidFill>
                  <a:srgbClr val="0F1934"/>
                </a:solidFill>
                <a:latin typeface="Arial"/>
                <a:cs typeface="Arial"/>
              </a:rPr>
              <a:t>for health. Factors </a:t>
            </a:r>
            <a:r>
              <a:rPr sz="1305" b="0" spc="-14" dirty="0">
                <a:solidFill>
                  <a:srgbClr val="0F1934"/>
                </a:solidFill>
                <a:latin typeface="Arial"/>
                <a:cs typeface="Arial"/>
              </a:rPr>
              <a:t>such as </a:t>
            </a:r>
            <a:r>
              <a:rPr sz="1305" b="0" spc="-7" dirty="0">
                <a:solidFill>
                  <a:srgbClr val="0F1934"/>
                </a:solidFill>
                <a:latin typeface="Arial"/>
                <a:cs typeface="Arial"/>
              </a:rPr>
              <a:t>these are linked to adverse </a:t>
            </a:r>
            <a:r>
              <a:rPr sz="1305" b="0" spc="-14" dirty="0">
                <a:solidFill>
                  <a:srgbClr val="0F1934"/>
                </a:solidFill>
                <a:latin typeface="Arial"/>
                <a:cs typeface="Arial"/>
              </a:rPr>
              <a:t>maternal and </a:t>
            </a:r>
            <a:r>
              <a:rPr sz="1305" b="0" spc="-7" dirty="0">
                <a:solidFill>
                  <a:srgbClr val="0F1934"/>
                </a:solidFill>
                <a:latin typeface="Arial"/>
                <a:cs typeface="Arial"/>
              </a:rPr>
              <a:t>infant </a:t>
            </a:r>
            <a:r>
              <a:rPr sz="1305" b="0" spc="-14" dirty="0">
                <a:solidFill>
                  <a:srgbClr val="0F1934"/>
                </a:solidFill>
                <a:latin typeface="Arial"/>
                <a:cs typeface="Arial"/>
              </a:rPr>
              <a:t>health outcomes overall. Many </a:t>
            </a:r>
            <a:r>
              <a:rPr sz="1305" b="0" spc="14" dirty="0">
                <a:solidFill>
                  <a:srgbClr val="0F1934"/>
                </a:solidFill>
                <a:latin typeface="Arial"/>
                <a:cs typeface="Arial"/>
              </a:rPr>
              <a:t>other  structural factors </a:t>
            </a:r>
            <a:r>
              <a:rPr sz="1305" b="0" spc="21" dirty="0">
                <a:solidFill>
                  <a:srgbClr val="0F1934"/>
                </a:solidFill>
                <a:latin typeface="Arial"/>
                <a:cs typeface="Arial"/>
              </a:rPr>
              <a:t>and </a:t>
            </a:r>
            <a:r>
              <a:rPr sz="1305" b="0" spc="7" dirty="0">
                <a:solidFill>
                  <a:srgbClr val="0F1934"/>
                </a:solidFill>
                <a:latin typeface="Arial"/>
                <a:cs typeface="Arial"/>
              </a:rPr>
              <a:t>inequities influence </a:t>
            </a:r>
            <a:r>
              <a:rPr sz="1305" b="0" spc="14" dirty="0">
                <a:solidFill>
                  <a:srgbClr val="0F1934"/>
                </a:solidFill>
                <a:latin typeface="Arial"/>
                <a:cs typeface="Arial"/>
              </a:rPr>
              <a:t>the </a:t>
            </a:r>
            <a:r>
              <a:rPr sz="1305" b="0" spc="7" dirty="0">
                <a:solidFill>
                  <a:srgbClr val="0F1934"/>
                </a:solidFill>
                <a:latin typeface="Arial"/>
                <a:cs typeface="Arial"/>
              </a:rPr>
              <a:t>health </a:t>
            </a:r>
            <a:r>
              <a:rPr sz="1305" b="0" spc="14" dirty="0">
                <a:solidFill>
                  <a:srgbClr val="0F1934"/>
                </a:solidFill>
                <a:latin typeface="Arial"/>
                <a:cs typeface="Arial"/>
              </a:rPr>
              <a:t>of </a:t>
            </a:r>
            <a:r>
              <a:rPr sz="1305" b="0" spc="21" dirty="0">
                <a:solidFill>
                  <a:srgbClr val="0F1934"/>
                </a:solidFill>
                <a:latin typeface="Arial"/>
                <a:cs typeface="Arial"/>
              </a:rPr>
              <a:t>mothers and </a:t>
            </a:r>
            <a:r>
              <a:rPr sz="1305" b="0" spc="14" dirty="0">
                <a:solidFill>
                  <a:srgbClr val="0F1934"/>
                </a:solidFill>
                <a:latin typeface="Arial"/>
                <a:cs typeface="Arial"/>
              </a:rPr>
              <a:t>babies, especially for Black, </a:t>
            </a:r>
            <a:r>
              <a:rPr sz="1305" b="0" spc="21" dirty="0">
                <a:solidFill>
                  <a:srgbClr val="0F1934"/>
                </a:solidFill>
                <a:latin typeface="Arial"/>
                <a:cs typeface="Arial"/>
              </a:rPr>
              <a:t>American </a:t>
            </a:r>
            <a:r>
              <a:rPr sz="1305" b="0" spc="14" dirty="0">
                <a:solidFill>
                  <a:srgbClr val="0F1934"/>
                </a:solidFill>
                <a:latin typeface="Arial"/>
                <a:cs typeface="Arial"/>
              </a:rPr>
              <a:t>Indian </a:t>
            </a:r>
            <a:r>
              <a:rPr sz="1305" b="0" spc="21" dirty="0">
                <a:solidFill>
                  <a:srgbClr val="0F1934"/>
                </a:solidFill>
                <a:latin typeface="Arial"/>
                <a:cs typeface="Arial"/>
              </a:rPr>
              <a:t>and </a:t>
            </a:r>
            <a:r>
              <a:rPr sz="1305" b="0" spc="14" dirty="0">
                <a:solidFill>
                  <a:srgbClr val="0F1934"/>
                </a:solidFill>
                <a:latin typeface="Arial"/>
                <a:cs typeface="Arial"/>
              </a:rPr>
              <a:t>Alaska Native </a:t>
            </a:r>
            <a:r>
              <a:rPr sz="1305" b="0" spc="21" dirty="0">
                <a:solidFill>
                  <a:srgbClr val="0F1934"/>
                </a:solidFill>
                <a:latin typeface="Arial"/>
                <a:cs typeface="Arial"/>
              </a:rPr>
              <a:t>women. For </a:t>
            </a:r>
            <a:r>
              <a:rPr sz="1305" b="0" spc="14" dirty="0">
                <a:solidFill>
                  <a:srgbClr val="0F1934"/>
                </a:solidFill>
                <a:latin typeface="Arial"/>
                <a:cs typeface="Arial"/>
              </a:rPr>
              <a:t>example,  </a:t>
            </a:r>
            <a:r>
              <a:rPr sz="1305" b="0" spc="21" dirty="0">
                <a:solidFill>
                  <a:srgbClr val="0F1934"/>
                </a:solidFill>
                <a:latin typeface="Arial"/>
                <a:cs typeface="Arial"/>
              </a:rPr>
              <a:t>income, </a:t>
            </a:r>
            <a:r>
              <a:rPr sz="1305" b="0" spc="14" dirty="0">
                <a:solidFill>
                  <a:srgbClr val="0F1934"/>
                </a:solidFill>
                <a:latin typeface="Arial"/>
                <a:cs typeface="Arial"/>
              </a:rPr>
              <a:t>health insurance status </a:t>
            </a:r>
            <a:r>
              <a:rPr sz="1305" b="0" spc="21" dirty="0">
                <a:solidFill>
                  <a:srgbClr val="0F1934"/>
                </a:solidFill>
                <a:latin typeface="Arial"/>
                <a:cs typeface="Arial"/>
              </a:rPr>
              <a:t>and </a:t>
            </a:r>
            <a:r>
              <a:rPr sz="1305" b="0" spc="14" dirty="0">
                <a:solidFill>
                  <a:srgbClr val="0F1934"/>
                </a:solidFill>
                <a:latin typeface="Arial"/>
                <a:cs typeface="Arial"/>
              </a:rPr>
              <a:t>prenatal care </a:t>
            </a:r>
            <a:r>
              <a:rPr sz="1305" b="0" spc="21" dirty="0">
                <a:solidFill>
                  <a:srgbClr val="0F1934"/>
                </a:solidFill>
                <a:latin typeface="Arial"/>
                <a:cs typeface="Arial"/>
              </a:rPr>
              <a:t>access </a:t>
            </a:r>
            <a:r>
              <a:rPr sz="1305" b="0" spc="14" dirty="0">
                <a:solidFill>
                  <a:srgbClr val="0F1934"/>
                </a:solidFill>
                <a:latin typeface="Arial"/>
                <a:cs typeface="Arial"/>
              </a:rPr>
              <a:t>are </a:t>
            </a:r>
            <a:r>
              <a:rPr sz="1305" b="0" spc="7" dirty="0">
                <a:solidFill>
                  <a:srgbClr val="0F1934"/>
                </a:solidFill>
                <a:latin typeface="Arial"/>
                <a:cs typeface="Arial"/>
              </a:rPr>
              <a:t>traditionally </a:t>
            </a:r>
            <a:r>
              <a:rPr sz="1305" b="0" spc="14" dirty="0">
                <a:solidFill>
                  <a:srgbClr val="0F1934"/>
                </a:solidFill>
                <a:latin typeface="Arial"/>
                <a:cs typeface="Arial"/>
              </a:rPr>
              <a:t>considered protective factors, but </a:t>
            </a:r>
            <a:r>
              <a:rPr sz="1305" b="0" spc="7" dirty="0">
                <a:solidFill>
                  <a:srgbClr val="0F1934"/>
                </a:solidFill>
                <a:latin typeface="Arial"/>
                <a:cs typeface="Arial"/>
              </a:rPr>
              <a:t>if </a:t>
            </a:r>
            <a:r>
              <a:rPr sz="1305" b="0" spc="14" dirty="0">
                <a:solidFill>
                  <a:srgbClr val="0F1934"/>
                </a:solidFill>
                <a:latin typeface="Arial"/>
                <a:cs typeface="Arial"/>
              </a:rPr>
              <a:t>they are held constant, racial </a:t>
            </a:r>
            <a:r>
              <a:rPr sz="1305" b="0" spc="21" dirty="0">
                <a:solidFill>
                  <a:srgbClr val="0F1934"/>
                </a:solidFill>
                <a:latin typeface="Arial"/>
                <a:cs typeface="Arial"/>
              </a:rPr>
              <a:t>and </a:t>
            </a:r>
            <a:r>
              <a:rPr sz="1305" b="0" spc="14" dirty="0">
                <a:solidFill>
                  <a:srgbClr val="0F1934"/>
                </a:solidFill>
                <a:latin typeface="Arial"/>
                <a:cs typeface="Arial"/>
              </a:rPr>
              <a:t>ethnic  </a:t>
            </a:r>
            <a:r>
              <a:rPr sz="1305" b="0" spc="7" dirty="0">
                <a:solidFill>
                  <a:srgbClr val="0F1934"/>
                </a:solidFill>
                <a:latin typeface="Arial"/>
                <a:cs typeface="Arial"/>
              </a:rPr>
              <a:t>disparities </a:t>
            </a:r>
            <a:r>
              <a:rPr sz="1305" b="0" spc="14" dirty="0">
                <a:solidFill>
                  <a:srgbClr val="0F1934"/>
                </a:solidFill>
                <a:latin typeface="Arial"/>
                <a:cs typeface="Arial"/>
              </a:rPr>
              <a:t>persist. </a:t>
            </a:r>
            <a:r>
              <a:rPr sz="1305" b="0" spc="21" dirty="0">
                <a:solidFill>
                  <a:srgbClr val="0F1934"/>
                </a:solidFill>
                <a:latin typeface="Arial"/>
                <a:cs typeface="Arial"/>
              </a:rPr>
              <a:t>March </a:t>
            </a:r>
            <a:r>
              <a:rPr sz="1305" b="0" spc="14" dirty="0">
                <a:solidFill>
                  <a:srgbClr val="0F1934"/>
                </a:solidFill>
                <a:latin typeface="Arial"/>
                <a:cs typeface="Arial"/>
              </a:rPr>
              <a:t>of </a:t>
            </a:r>
            <a:r>
              <a:rPr sz="1305" b="0" spc="21" dirty="0">
                <a:solidFill>
                  <a:srgbClr val="0F1934"/>
                </a:solidFill>
                <a:latin typeface="Arial"/>
                <a:cs typeface="Arial"/>
              </a:rPr>
              <a:t>Dimes </a:t>
            </a:r>
            <a:r>
              <a:rPr sz="1305" b="0" spc="7" dirty="0">
                <a:solidFill>
                  <a:srgbClr val="0F1934"/>
                </a:solidFill>
                <a:latin typeface="Arial"/>
                <a:cs typeface="Arial"/>
              </a:rPr>
              <a:t>is </a:t>
            </a:r>
            <a:r>
              <a:rPr sz="1305" b="0" spc="14" dirty="0">
                <a:solidFill>
                  <a:srgbClr val="0F1934"/>
                </a:solidFill>
                <a:latin typeface="Arial"/>
                <a:cs typeface="Arial"/>
              </a:rPr>
              <a:t>collaborating with others to confront social </a:t>
            </a:r>
            <a:r>
              <a:rPr sz="1305" b="0" spc="21" dirty="0">
                <a:solidFill>
                  <a:srgbClr val="0F1934"/>
                </a:solidFill>
                <a:latin typeface="Arial"/>
                <a:cs typeface="Arial"/>
              </a:rPr>
              <a:t>and </a:t>
            </a:r>
            <a:r>
              <a:rPr sz="1305" b="0" spc="14" dirty="0">
                <a:solidFill>
                  <a:srgbClr val="0F1934"/>
                </a:solidFill>
                <a:latin typeface="Arial"/>
                <a:cs typeface="Arial"/>
              </a:rPr>
              <a:t>structural </a:t>
            </a:r>
            <a:r>
              <a:rPr sz="1305" b="0" spc="7" dirty="0">
                <a:solidFill>
                  <a:srgbClr val="0F1934"/>
                </a:solidFill>
                <a:latin typeface="Arial"/>
                <a:cs typeface="Arial"/>
              </a:rPr>
              <a:t>determinants of </a:t>
            </a:r>
            <a:r>
              <a:rPr sz="1305" b="0" spc="14" dirty="0">
                <a:solidFill>
                  <a:srgbClr val="0F1934"/>
                </a:solidFill>
                <a:latin typeface="Arial"/>
                <a:cs typeface="Arial"/>
              </a:rPr>
              <a:t>health, while </a:t>
            </a:r>
            <a:r>
              <a:rPr sz="1305" b="0" spc="7" dirty="0">
                <a:solidFill>
                  <a:srgbClr val="0F1934"/>
                </a:solidFill>
                <a:latin typeface="Arial"/>
                <a:cs typeface="Arial"/>
              </a:rPr>
              <a:t>identifying </a:t>
            </a:r>
            <a:r>
              <a:rPr sz="1305" b="0" spc="14" dirty="0">
                <a:solidFill>
                  <a:srgbClr val="0F1934"/>
                </a:solidFill>
                <a:latin typeface="Arial"/>
                <a:cs typeface="Arial"/>
              </a:rPr>
              <a:t>solutions </a:t>
            </a:r>
            <a:r>
              <a:rPr sz="1305" b="0" spc="7" dirty="0">
                <a:solidFill>
                  <a:srgbClr val="0F1934"/>
                </a:solidFill>
                <a:latin typeface="Arial"/>
                <a:cs typeface="Arial"/>
              </a:rPr>
              <a:t>that </a:t>
            </a:r>
            <a:r>
              <a:rPr sz="1305" b="0" spc="-7" dirty="0">
                <a:solidFill>
                  <a:srgbClr val="0F1934"/>
                </a:solidFill>
                <a:latin typeface="Arial"/>
                <a:cs typeface="Arial"/>
              </a:rPr>
              <a:t>help  </a:t>
            </a:r>
            <a:r>
              <a:rPr sz="1305" b="0" spc="-14" dirty="0">
                <a:solidFill>
                  <a:srgbClr val="0F1934"/>
                </a:solidFill>
                <a:latin typeface="Arial"/>
                <a:cs typeface="Arial"/>
              </a:rPr>
              <a:t>alleviate </a:t>
            </a:r>
            <a:r>
              <a:rPr sz="1305" b="0" spc="-7" dirty="0">
                <a:solidFill>
                  <a:srgbClr val="0F1934"/>
                </a:solidFill>
                <a:latin typeface="Arial"/>
                <a:cs typeface="Arial"/>
              </a:rPr>
              <a:t>the </a:t>
            </a:r>
            <a:r>
              <a:rPr sz="1305" b="0" spc="-14" dirty="0">
                <a:solidFill>
                  <a:srgbClr val="0F1934"/>
                </a:solidFill>
                <a:latin typeface="Arial"/>
                <a:cs typeface="Arial"/>
              </a:rPr>
              <a:t>negative impacts </a:t>
            </a:r>
            <a:r>
              <a:rPr sz="1305" b="0" spc="-7" dirty="0">
                <a:solidFill>
                  <a:srgbClr val="0F1934"/>
                </a:solidFill>
                <a:latin typeface="Arial"/>
                <a:cs typeface="Arial"/>
              </a:rPr>
              <a:t>of </a:t>
            </a:r>
            <a:r>
              <a:rPr sz="1305" b="0" spc="-14" dirty="0">
                <a:solidFill>
                  <a:srgbClr val="0F1934"/>
                </a:solidFill>
                <a:latin typeface="Arial"/>
                <a:cs typeface="Arial"/>
              </a:rPr>
              <a:t>such</a:t>
            </a:r>
            <a:r>
              <a:rPr sz="1305" b="0" spc="124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b="0" spc="-14" dirty="0">
                <a:solidFill>
                  <a:srgbClr val="0F1934"/>
                </a:solidFill>
                <a:latin typeface="Arial"/>
                <a:cs typeface="Arial"/>
              </a:rPr>
              <a:t>inequities.</a:t>
            </a:r>
            <a:endParaRPr sz="1305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52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/>
          <p:nvPr/>
        </p:nvSpPr>
        <p:spPr>
          <a:xfrm>
            <a:off x="259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" name="object 4"/>
          <p:cNvSpPr/>
          <p:nvPr/>
        </p:nvSpPr>
        <p:spPr>
          <a:xfrm>
            <a:off x="265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" name="object 5"/>
          <p:cNvSpPr/>
          <p:nvPr/>
        </p:nvSpPr>
        <p:spPr>
          <a:xfrm>
            <a:off x="273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" name="object 6"/>
          <p:cNvSpPr/>
          <p:nvPr/>
        </p:nvSpPr>
        <p:spPr>
          <a:xfrm>
            <a:off x="280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" name="object 7"/>
          <p:cNvSpPr/>
          <p:nvPr/>
        </p:nvSpPr>
        <p:spPr>
          <a:xfrm>
            <a:off x="287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" name="object 8"/>
          <p:cNvSpPr/>
          <p:nvPr/>
        </p:nvSpPr>
        <p:spPr>
          <a:xfrm>
            <a:off x="295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" name="object 9"/>
          <p:cNvSpPr/>
          <p:nvPr/>
        </p:nvSpPr>
        <p:spPr>
          <a:xfrm>
            <a:off x="302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" name="object 10"/>
          <p:cNvSpPr/>
          <p:nvPr/>
        </p:nvSpPr>
        <p:spPr>
          <a:xfrm>
            <a:off x="309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" name="object 11"/>
          <p:cNvSpPr/>
          <p:nvPr/>
        </p:nvSpPr>
        <p:spPr>
          <a:xfrm>
            <a:off x="3171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" name="object 12"/>
          <p:cNvSpPr/>
          <p:nvPr/>
        </p:nvSpPr>
        <p:spPr>
          <a:xfrm>
            <a:off x="323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" name="object 13"/>
          <p:cNvSpPr/>
          <p:nvPr/>
        </p:nvSpPr>
        <p:spPr>
          <a:xfrm>
            <a:off x="330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" name="object 14"/>
          <p:cNvSpPr/>
          <p:nvPr/>
        </p:nvSpPr>
        <p:spPr>
          <a:xfrm>
            <a:off x="338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" name="object 15"/>
          <p:cNvSpPr/>
          <p:nvPr/>
        </p:nvSpPr>
        <p:spPr>
          <a:xfrm>
            <a:off x="345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" name="object 16"/>
          <p:cNvSpPr/>
          <p:nvPr/>
        </p:nvSpPr>
        <p:spPr>
          <a:xfrm>
            <a:off x="352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" name="object 17"/>
          <p:cNvSpPr/>
          <p:nvPr/>
        </p:nvSpPr>
        <p:spPr>
          <a:xfrm>
            <a:off x="3600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" name="object 18"/>
          <p:cNvSpPr/>
          <p:nvPr/>
        </p:nvSpPr>
        <p:spPr>
          <a:xfrm>
            <a:off x="367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" name="object 19"/>
          <p:cNvSpPr/>
          <p:nvPr/>
        </p:nvSpPr>
        <p:spPr>
          <a:xfrm>
            <a:off x="374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" name="object 20"/>
          <p:cNvSpPr/>
          <p:nvPr/>
        </p:nvSpPr>
        <p:spPr>
          <a:xfrm>
            <a:off x="381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" name="object 21"/>
          <p:cNvSpPr/>
          <p:nvPr/>
        </p:nvSpPr>
        <p:spPr>
          <a:xfrm>
            <a:off x="388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" name="object 22"/>
          <p:cNvSpPr/>
          <p:nvPr/>
        </p:nvSpPr>
        <p:spPr>
          <a:xfrm>
            <a:off x="3956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" name="object 23"/>
          <p:cNvSpPr/>
          <p:nvPr/>
        </p:nvSpPr>
        <p:spPr>
          <a:xfrm>
            <a:off x="403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" name="object 24"/>
          <p:cNvSpPr/>
          <p:nvPr/>
        </p:nvSpPr>
        <p:spPr>
          <a:xfrm>
            <a:off x="410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" name="object 25"/>
          <p:cNvSpPr/>
          <p:nvPr/>
        </p:nvSpPr>
        <p:spPr>
          <a:xfrm>
            <a:off x="417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" name="object 26"/>
          <p:cNvSpPr/>
          <p:nvPr/>
        </p:nvSpPr>
        <p:spPr>
          <a:xfrm>
            <a:off x="4249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" name="object 27"/>
          <p:cNvSpPr/>
          <p:nvPr/>
        </p:nvSpPr>
        <p:spPr>
          <a:xfrm>
            <a:off x="432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" name="object 28"/>
          <p:cNvSpPr/>
          <p:nvPr/>
        </p:nvSpPr>
        <p:spPr>
          <a:xfrm>
            <a:off x="4386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" name="object 29"/>
          <p:cNvSpPr/>
          <p:nvPr/>
        </p:nvSpPr>
        <p:spPr>
          <a:xfrm>
            <a:off x="445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" name="object 30"/>
          <p:cNvSpPr/>
          <p:nvPr/>
        </p:nvSpPr>
        <p:spPr>
          <a:xfrm>
            <a:off x="453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" name="object 31"/>
          <p:cNvSpPr/>
          <p:nvPr/>
        </p:nvSpPr>
        <p:spPr>
          <a:xfrm>
            <a:off x="460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" name="object 32"/>
          <p:cNvSpPr/>
          <p:nvPr/>
        </p:nvSpPr>
        <p:spPr>
          <a:xfrm>
            <a:off x="4679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" name="object 33"/>
          <p:cNvSpPr/>
          <p:nvPr/>
        </p:nvSpPr>
        <p:spPr>
          <a:xfrm>
            <a:off x="475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" name="object 34"/>
          <p:cNvSpPr/>
          <p:nvPr/>
        </p:nvSpPr>
        <p:spPr>
          <a:xfrm>
            <a:off x="482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" name="object 35"/>
          <p:cNvSpPr/>
          <p:nvPr/>
        </p:nvSpPr>
        <p:spPr>
          <a:xfrm>
            <a:off x="489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" name="object 36"/>
          <p:cNvSpPr/>
          <p:nvPr/>
        </p:nvSpPr>
        <p:spPr>
          <a:xfrm>
            <a:off x="496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" name="object 37"/>
          <p:cNvSpPr/>
          <p:nvPr/>
        </p:nvSpPr>
        <p:spPr>
          <a:xfrm>
            <a:off x="5035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" name="object 38"/>
          <p:cNvSpPr/>
          <p:nvPr/>
        </p:nvSpPr>
        <p:spPr>
          <a:xfrm>
            <a:off x="510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" name="object 39"/>
          <p:cNvSpPr/>
          <p:nvPr/>
        </p:nvSpPr>
        <p:spPr>
          <a:xfrm>
            <a:off x="518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" name="object 40"/>
          <p:cNvSpPr/>
          <p:nvPr/>
        </p:nvSpPr>
        <p:spPr>
          <a:xfrm>
            <a:off x="525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" name="object 41"/>
          <p:cNvSpPr/>
          <p:nvPr/>
        </p:nvSpPr>
        <p:spPr>
          <a:xfrm>
            <a:off x="532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" name="object 42"/>
          <p:cNvSpPr/>
          <p:nvPr/>
        </p:nvSpPr>
        <p:spPr>
          <a:xfrm>
            <a:off x="540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" name="object 43"/>
          <p:cNvSpPr/>
          <p:nvPr/>
        </p:nvSpPr>
        <p:spPr>
          <a:xfrm>
            <a:off x="547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" name="object 44"/>
          <p:cNvSpPr/>
          <p:nvPr/>
        </p:nvSpPr>
        <p:spPr>
          <a:xfrm>
            <a:off x="553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" name="object 45"/>
          <p:cNvSpPr/>
          <p:nvPr/>
        </p:nvSpPr>
        <p:spPr>
          <a:xfrm>
            <a:off x="561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" name="object 46"/>
          <p:cNvSpPr/>
          <p:nvPr/>
        </p:nvSpPr>
        <p:spPr>
          <a:xfrm>
            <a:off x="568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" name="object 47"/>
          <p:cNvSpPr/>
          <p:nvPr/>
        </p:nvSpPr>
        <p:spPr>
          <a:xfrm>
            <a:off x="575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" name="object 48"/>
          <p:cNvSpPr/>
          <p:nvPr/>
        </p:nvSpPr>
        <p:spPr>
          <a:xfrm>
            <a:off x="583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" name="object 49"/>
          <p:cNvSpPr/>
          <p:nvPr/>
        </p:nvSpPr>
        <p:spPr>
          <a:xfrm>
            <a:off x="590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" name="object 50"/>
          <p:cNvSpPr/>
          <p:nvPr/>
        </p:nvSpPr>
        <p:spPr>
          <a:xfrm>
            <a:off x="5977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" name="object 51"/>
          <p:cNvSpPr/>
          <p:nvPr/>
        </p:nvSpPr>
        <p:spPr>
          <a:xfrm>
            <a:off x="6050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" name="object 52"/>
          <p:cNvSpPr/>
          <p:nvPr/>
        </p:nvSpPr>
        <p:spPr>
          <a:xfrm>
            <a:off x="611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" name="object 53"/>
          <p:cNvSpPr/>
          <p:nvPr/>
        </p:nvSpPr>
        <p:spPr>
          <a:xfrm>
            <a:off x="618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" name="object 54"/>
          <p:cNvSpPr/>
          <p:nvPr/>
        </p:nvSpPr>
        <p:spPr>
          <a:xfrm>
            <a:off x="625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" name="object 55"/>
          <p:cNvSpPr/>
          <p:nvPr/>
        </p:nvSpPr>
        <p:spPr>
          <a:xfrm>
            <a:off x="633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" name="object 56"/>
          <p:cNvSpPr/>
          <p:nvPr/>
        </p:nvSpPr>
        <p:spPr>
          <a:xfrm>
            <a:off x="640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" name="object 57"/>
          <p:cNvSpPr/>
          <p:nvPr/>
        </p:nvSpPr>
        <p:spPr>
          <a:xfrm>
            <a:off x="647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" name="object 58"/>
          <p:cNvSpPr/>
          <p:nvPr/>
        </p:nvSpPr>
        <p:spPr>
          <a:xfrm>
            <a:off x="6552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" name="object 59"/>
          <p:cNvSpPr/>
          <p:nvPr/>
        </p:nvSpPr>
        <p:spPr>
          <a:xfrm>
            <a:off x="662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" name="object 60"/>
          <p:cNvSpPr/>
          <p:nvPr/>
        </p:nvSpPr>
        <p:spPr>
          <a:xfrm>
            <a:off x="668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" name="object 61"/>
          <p:cNvSpPr/>
          <p:nvPr/>
        </p:nvSpPr>
        <p:spPr>
          <a:xfrm>
            <a:off x="6762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" name="object 62"/>
          <p:cNvSpPr/>
          <p:nvPr/>
        </p:nvSpPr>
        <p:spPr>
          <a:xfrm>
            <a:off x="6835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" name="object 63"/>
          <p:cNvSpPr/>
          <p:nvPr/>
        </p:nvSpPr>
        <p:spPr>
          <a:xfrm>
            <a:off x="690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" name="object 64"/>
          <p:cNvSpPr/>
          <p:nvPr/>
        </p:nvSpPr>
        <p:spPr>
          <a:xfrm>
            <a:off x="698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" name="object 65"/>
          <p:cNvSpPr/>
          <p:nvPr/>
        </p:nvSpPr>
        <p:spPr>
          <a:xfrm>
            <a:off x="7055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" name="object 66"/>
          <p:cNvSpPr/>
          <p:nvPr/>
        </p:nvSpPr>
        <p:spPr>
          <a:xfrm>
            <a:off x="7128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" name="object 67"/>
          <p:cNvSpPr/>
          <p:nvPr/>
        </p:nvSpPr>
        <p:spPr>
          <a:xfrm>
            <a:off x="720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" name="object 68"/>
          <p:cNvSpPr/>
          <p:nvPr/>
        </p:nvSpPr>
        <p:spPr>
          <a:xfrm>
            <a:off x="7264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" name="object 69"/>
          <p:cNvSpPr/>
          <p:nvPr/>
        </p:nvSpPr>
        <p:spPr>
          <a:xfrm>
            <a:off x="7338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" name="object 70"/>
          <p:cNvSpPr/>
          <p:nvPr/>
        </p:nvSpPr>
        <p:spPr>
          <a:xfrm>
            <a:off x="741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" name="object 71"/>
          <p:cNvSpPr/>
          <p:nvPr/>
        </p:nvSpPr>
        <p:spPr>
          <a:xfrm>
            <a:off x="748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" name="object 72"/>
          <p:cNvSpPr/>
          <p:nvPr/>
        </p:nvSpPr>
        <p:spPr>
          <a:xfrm>
            <a:off x="7557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" name="object 73"/>
          <p:cNvSpPr/>
          <p:nvPr/>
        </p:nvSpPr>
        <p:spPr>
          <a:xfrm>
            <a:off x="763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" name="object 74"/>
          <p:cNvSpPr/>
          <p:nvPr/>
        </p:nvSpPr>
        <p:spPr>
          <a:xfrm>
            <a:off x="770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" name="object 75"/>
          <p:cNvSpPr/>
          <p:nvPr/>
        </p:nvSpPr>
        <p:spPr>
          <a:xfrm>
            <a:off x="777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" name="object 76"/>
          <p:cNvSpPr/>
          <p:nvPr/>
        </p:nvSpPr>
        <p:spPr>
          <a:xfrm>
            <a:off x="78404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" name="object 77"/>
          <p:cNvSpPr/>
          <p:nvPr/>
        </p:nvSpPr>
        <p:spPr>
          <a:xfrm>
            <a:off x="7913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" name="object 78"/>
          <p:cNvSpPr/>
          <p:nvPr/>
        </p:nvSpPr>
        <p:spPr>
          <a:xfrm>
            <a:off x="798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" name="object 79"/>
          <p:cNvSpPr/>
          <p:nvPr/>
        </p:nvSpPr>
        <p:spPr>
          <a:xfrm>
            <a:off x="806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" name="object 80"/>
          <p:cNvSpPr/>
          <p:nvPr/>
        </p:nvSpPr>
        <p:spPr>
          <a:xfrm>
            <a:off x="813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" name="object 81"/>
          <p:cNvSpPr/>
          <p:nvPr/>
        </p:nvSpPr>
        <p:spPr>
          <a:xfrm>
            <a:off x="820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" name="object 82"/>
          <p:cNvSpPr/>
          <p:nvPr/>
        </p:nvSpPr>
        <p:spPr>
          <a:xfrm>
            <a:off x="828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" name="object 83"/>
          <p:cNvSpPr/>
          <p:nvPr/>
        </p:nvSpPr>
        <p:spPr>
          <a:xfrm>
            <a:off x="835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" name="object 84"/>
          <p:cNvSpPr/>
          <p:nvPr/>
        </p:nvSpPr>
        <p:spPr>
          <a:xfrm>
            <a:off x="841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" name="object 85"/>
          <p:cNvSpPr/>
          <p:nvPr/>
        </p:nvSpPr>
        <p:spPr>
          <a:xfrm>
            <a:off x="848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" name="object 86"/>
          <p:cNvSpPr/>
          <p:nvPr/>
        </p:nvSpPr>
        <p:spPr>
          <a:xfrm>
            <a:off x="856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" name="object 87"/>
          <p:cNvSpPr/>
          <p:nvPr/>
        </p:nvSpPr>
        <p:spPr>
          <a:xfrm>
            <a:off x="863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" name="object 88"/>
          <p:cNvSpPr/>
          <p:nvPr/>
        </p:nvSpPr>
        <p:spPr>
          <a:xfrm>
            <a:off x="870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" name="object 89"/>
          <p:cNvSpPr/>
          <p:nvPr/>
        </p:nvSpPr>
        <p:spPr>
          <a:xfrm>
            <a:off x="878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" name="object 90"/>
          <p:cNvSpPr/>
          <p:nvPr/>
        </p:nvSpPr>
        <p:spPr>
          <a:xfrm>
            <a:off x="885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" name="object 91"/>
          <p:cNvSpPr/>
          <p:nvPr/>
        </p:nvSpPr>
        <p:spPr>
          <a:xfrm>
            <a:off x="8929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" name="object 92"/>
          <p:cNvSpPr/>
          <p:nvPr/>
        </p:nvSpPr>
        <p:spPr>
          <a:xfrm>
            <a:off x="899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" name="object 93"/>
          <p:cNvSpPr/>
          <p:nvPr/>
        </p:nvSpPr>
        <p:spPr>
          <a:xfrm>
            <a:off x="906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" name="object 94"/>
          <p:cNvSpPr/>
          <p:nvPr/>
        </p:nvSpPr>
        <p:spPr>
          <a:xfrm>
            <a:off x="913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" name="object 95"/>
          <p:cNvSpPr/>
          <p:nvPr/>
        </p:nvSpPr>
        <p:spPr>
          <a:xfrm>
            <a:off x="921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" name="object 96"/>
          <p:cNvSpPr/>
          <p:nvPr/>
        </p:nvSpPr>
        <p:spPr>
          <a:xfrm>
            <a:off x="928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" name="object 97"/>
          <p:cNvSpPr/>
          <p:nvPr/>
        </p:nvSpPr>
        <p:spPr>
          <a:xfrm>
            <a:off x="935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" name="object 98"/>
          <p:cNvSpPr/>
          <p:nvPr/>
        </p:nvSpPr>
        <p:spPr>
          <a:xfrm>
            <a:off x="9431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" name="object 99"/>
          <p:cNvSpPr/>
          <p:nvPr/>
        </p:nvSpPr>
        <p:spPr>
          <a:xfrm>
            <a:off x="950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" name="object 100"/>
          <p:cNvSpPr/>
          <p:nvPr/>
        </p:nvSpPr>
        <p:spPr>
          <a:xfrm>
            <a:off x="956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" name="object 101"/>
          <p:cNvSpPr/>
          <p:nvPr/>
        </p:nvSpPr>
        <p:spPr>
          <a:xfrm>
            <a:off x="9640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" name="object 102"/>
          <p:cNvSpPr/>
          <p:nvPr/>
        </p:nvSpPr>
        <p:spPr>
          <a:xfrm>
            <a:off x="9714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" name="object 103"/>
          <p:cNvSpPr/>
          <p:nvPr/>
        </p:nvSpPr>
        <p:spPr>
          <a:xfrm>
            <a:off x="978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" name="object 104"/>
          <p:cNvSpPr/>
          <p:nvPr/>
        </p:nvSpPr>
        <p:spPr>
          <a:xfrm>
            <a:off x="986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" name="object 105"/>
          <p:cNvSpPr/>
          <p:nvPr/>
        </p:nvSpPr>
        <p:spPr>
          <a:xfrm>
            <a:off x="993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" name="object 106"/>
          <p:cNvSpPr/>
          <p:nvPr/>
        </p:nvSpPr>
        <p:spPr>
          <a:xfrm>
            <a:off x="10007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" name="object 107"/>
          <p:cNvSpPr/>
          <p:nvPr/>
        </p:nvSpPr>
        <p:spPr>
          <a:xfrm>
            <a:off x="1008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" name="object 108"/>
          <p:cNvSpPr/>
          <p:nvPr/>
        </p:nvSpPr>
        <p:spPr>
          <a:xfrm>
            <a:off x="10143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" name="object 109"/>
          <p:cNvSpPr/>
          <p:nvPr/>
        </p:nvSpPr>
        <p:spPr>
          <a:xfrm>
            <a:off x="10216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" name="object 110"/>
          <p:cNvSpPr/>
          <p:nvPr/>
        </p:nvSpPr>
        <p:spPr>
          <a:xfrm>
            <a:off x="1028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" name="object 111"/>
          <p:cNvSpPr/>
          <p:nvPr/>
        </p:nvSpPr>
        <p:spPr>
          <a:xfrm>
            <a:off x="1036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" name="object 112"/>
          <p:cNvSpPr/>
          <p:nvPr/>
        </p:nvSpPr>
        <p:spPr>
          <a:xfrm>
            <a:off x="10436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" name="object 113"/>
          <p:cNvSpPr/>
          <p:nvPr/>
        </p:nvSpPr>
        <p:spPr>
          <a:xfrm>
            <a:off x="10509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" name="object 114"/>
          <p:cNvSpPr/>
          <p:nvPr/>
        </p:nvSpPr>
        <p:spPr>
          <a:xfrm>
            <a:off x="1058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" name="object 115"/>
          <p:cNvSpPr/>
          <p:nvPr/>
        </p:nvSpPr>
        <p:spPr>
          <a:xfrm>
            <a:off x="1065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" name="object 116"/>
          <p:cNvSpPr/>
          <p:nvPr/>
        </p:nvSpPr>
        <p:spPr>
          <a:xfrm>
            <a:off x="107191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" name="object 117"/>
          <p:cNvSpPr/>
          <p:nvPr/>
        </p:nvSpPr>
        <p:spPr>
          <a:xfrm>
            <a:off x="10792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" name="object 118"/>
          <p:cNvSpPr/>
          <p:nvPr/>
        </p:nvSpPr>
        <p:spPr>
          <a:xfrm>
            <a:off x="1086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" name="object 119"/>
          <p:cNvSpPr/>
          <p:nvPr/>
        </p:nvSpPr>
        <p:spPr>
          <a:xfrm>
            <a:off x="1093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" name="object 120"/>
          <p:cNvSpPr/>
          <p:nvPr/>
        </p:nvSpPr>
        <p:spPr>
          <a:xfrm>
            <a:off x="1101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" name="object 121"/>
          <p:cNvSpPr/>
          <p:nvPr/>
        </p:nvSpPr>
        <p:spPr>
          <a:xfrm>
            <a:off x="1108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" name="object 122"/>
          <p:cNvSpPr/>
          <p:nvPr/>
        </p:nvSpPr>
        <p:spPr>
          <a:xfrm>
            <a:off x="1115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" name="object 123"/>
          <p:cNvSpPr/>
          <p:nvPr/>
        </p:nvSpPr>
        <p:spPr>
          <a:xfrm>
            <a:off x="1123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" name="object 124"/>
          <p:cNvSpPr/>
          <p:nvPr/>
        </p:nvSpPr>
        <p:spPr>
          <a:xfrm>
            <a:off x="1129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" name="object 125"/>
          <p:cNvSpPr/>
          <p:nvPr/>
        </p:nvSpPr>
        <p:spPr>
          <a:xfrm>
            <a:off x="1136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" name="object 126"/>
          <p:cNvSpPr/>
          <p:nvPr/>
        </p:nvSpPr>
        <p:spPr>
          <a:xfrm>
            <a:off x="1144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" name="object 127"/>
          <p:cNvSpPr/>
          <p:nvPr/>
        </p:nvSpPr>
        <p:spPr>
          <a:xfrm>
            <a:off x="1151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" name="object 128"/>
          <p:cNvSpPr/>
          <p:nvPr/>
        </p:nvSpPr>
        <p:spPr>
          <a:xfrm>
            <a:off x="1158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" name="object 129"/>
          <p:cNvSpPr/>
          <p:nvPr/>
        </p:nvSpPr>
        <p:spPr>
          <a:xfrm>
            <a:off x="1166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" name="object 130"/>
          <p:cNvSpPr/>
          <p:nvPr/>
        </p:nvSpPr>
        <p:spPr>
          <a:xfrm>
            <a:off x="1173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" name="object 131"/>
          <p:cNvSpPr/>
          <p:nvPr/>
        </p:nvSpPr>
        <p:spPr>
          <a:xfrm>
            <a:off x="11807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" name="object 132"/>
          <p:cNvSpPr/>
          <p:nvPr/>
        </p:nvSpPr>
        <p:spPr>
          <a:xfrm>
            <a:off x="1187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" name="object 133"/>
          <p:cNvSpPr/>
          <p:nvPr/>
        </p:nvSpPr>
        <p:spPr>
          <a:xfrm>
            <a:off x="1194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" name="object 134"/>
          <p:cNvSpPr/>
          <p:nvPr/>
        </p:nvSpPr>
        <p:spPr>
          <a:xfrm>
            <a:off x="1201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" name="object 135"/>
          <p:cNvSpPr/>
          <p:nvPr/>
        </p:nvSpPr>
        <p:spPr>
          <a:xfrm>
            <a:off x="1209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" name="object 136"/>
          <p:cNvSpPr/>
          <p:nvPr/>
        </p:nvSpPr>
        <p:spPr>
          <a:xfrm>
            <a:off x="1216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" name="object 137"/>
          <p:cNvSpPr/>
          <p:nvPr/>
        </p:nvSpPr>
        <p:spPr>
          <a:xfrm>
            <a:off x="12236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" name="object 138"/>
          <p:cNvSpPr/>
          <p:nvPr/>
        </p:nvSpPr>
        <p:spPr>
          <a:xfrm>
            <a:off x="1231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" name="object 139"/>
          <p:cNvSpPr/>
          <p:nvPr/>
        </p:nvSpPr>
        <p:spPr>
          <a:xfrm>
            <a:off x="1238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" name="object 140"/>
          <p:cNvSpPr/>
          <p:nvPr/>
        </p:nvSpPr>
        <p:spPr>
          <a:xfrm>
            <a:off x="1244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" name="object 141"/>
          <p:cNvSpPr/>
          <p:nvPr/>
        </p:nvSpPr>
        <p:spPr>
          <a:xfrm>
            <a:off x="1251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" name="object 142"/>
          <p:cNvSpPr/>
          <p:nvPr/>
        </p:nvSpPr>
        <p:spPr>
          <a:xfrm>
            <a:off x="12592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" name="object 143"/>
          <p:cNvSpPr/>
          <p:nvPr/>
        </p:nvSpPr>
        <p:spPr>
          <a:xfrm>
            <a:off x="1266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" name="object 144"/>
          <p:cNvSpPr/>
          <p:nvPr/>
        </p:nvSpPr>
        <p:spPr>
          <a:xfrm>
            <a:off x="1273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" name="object 145"/>
          <p:cNvSpPr/>
          <p:nvPr/>
        </p:nvSpPr>
        <p:spPr>
          <a:xfrm>
            <a:off x="1281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" name="object 146"/>
          <p:cNvSpPr/>
          <p:nvPr/>
        </p:nvSpPr>
        <p:spPr>
          <a:xfrm>
            <a:off x="12885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" name="object 147"/>
          <p:cNvSpPr/>
          <p:nvPr/>
        </p:nvSpPr>
        <p:spPr>
          <a:xfrm>
            <a:off x="1295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" name="object 148"/>
          <p:cNvSpPr/>
          <p:nvPr/>
        </p:nvSpPr>
        <p:spPr>
          <a:xfrm>
            <a:off x="13022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" name="object 149"/>
          <p:cNvSpPr/>
          <p:nvPr/>
        </p:nvSpPr>
        <p:spPr>
          <a:xfrm>
            <a:off x="1309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" name="object 150"/>
          <p:cNvSpPr/>
          <p:nvPr/>
        </p:nvSpPr>
        <p:spPr>
          <a:xfrm>
            <a:off x="1316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" name="object 151"/>
          <p:cNvSpPr/>
          <p:nvPr/>
        </p:nvSpPr>
        <p:spPr>
          <a:xfrm>
            <a:off x="1324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" name="object 152"/>
          <p:cNvSpPr/>
          <p:nvPr/>
        </p:nvSpPr>
        <p:spPr>
          <a:xfrm>
            <a:off x="13315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" name="object 153"/>
          <p:cNvSpPr/>
          <p:nvPr/>
        </p:nvSpPr>
        <p:spPr>
          <a:xfrm>
            <a:off x="1338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" name="object 154"/>
          <p:cNvSpPr/>
          <p:nvPr/>
        </p:nvSpPr>
        <p:spPr>
          <a:xfrm>
            <a:off x="1346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" name="object 155"/>
          <p:cNvSpPr/>
          <p:nvPr/>
        </p:nvSpPr>
        <p:spPr>
          <a:xfrm>
            <a:off x="1353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" name="object 156"/>
          <p:cNvSpPr/>
          <p:nvPr/>
        </p:nvSpPr>
        <p:spPr>
          <a:xfrm>
            <a:off x="1359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" name="object 157"/>
          <p:cNvSpPr/>
          <p:nvPr/>
        </p:nvSpPr>
        <p:spPr>
          <a:xfrm>
            <a:off x="13671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" name="object 158"/>
          <p:cNvSpPr/>
          <p:nvPr/>
        </p:nvSpPr>
        <p:spPr>
          <a:xfrm>
            <a:off x="1374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" name="object 159"/>
          <p:cNvSpPr/>
          <p:nvPr/>
        </p:nvSpPr>
        <p:spPr>
          <a:xfrm>
            <a:off x="13817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" name="object 160"/>
          <p:cNvSpPr/>
          <p:nvPr/>
        </p:nvSpPr>
        <p:spPr>
          <a:xfrm>
            <a:off x="1389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" name="object 161"/>
          <p:cNvSpPr/>
          <p:nvPr/>
        </p:nvSpPr>
        <p:spPr>
          <a:xfrm>
            <a:off x="1396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" name="object 162"/>
          <p:cNvSpPr/>
          <p:nvPr/>
        </p:nvSpPr>
        <p:spPr>
          <a:xfrm>
            <a:off x="1403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" name="object 163"/>
          <p:cNvSpPr/>
          <p:nvPr/>
        </p:nvSpPr>
        <p:spPr>
          <a:xfrm>
            <a:off x="1411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" name="object 164"/>
          <p:cNvSpPr/>
          <p:nvPr/>
        </p:nvSpPr>
        <p:spPr>
          <a:xfrm>
            <a:off x="1417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" name="object 165"/>
          <p:cNvSpPr/>
          <p:nvPr/>
        </p:nvSpPr>
        <p:spPr>
          <a:xfrm>
            <a:off x="1424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" name="object 166"/>
          <p:cNvSpPr/>
          <p:nvPr/>
        </p:nvSpPr>
        <p:spPr>
          <a:xfrm>
            <a:off x="1432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" name="object 167"/>
          <p:cNvSpPr/>
          <p:nvPr/>
        </p:nvSpPr>
        <p:spPr>
          <a:xfrm>
            <a:off x="1439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" name="object 168"/>
          <p:cNvSpPr/>
          <p:nvPr/>
        </p:nvSpPr>
        <p:spPr>
          <a:xfrm>
            <a:off x="1446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" name="object 169"/>
          <p:cNvSpPr/>
          <p:nvPr/>
        </p:nvSpPr>
        <p:spPr>
          <a:xfrm>
            <a:off x="1453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" name="object 170"/>
          <p:cNvSpPr/>
          <p:nvPr/>
        </p:nvSpPr>
        <p:spPr>
          <a:xfrm>
            <a:off x="1461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" name="object 171"/>
          <p:cNvSpPr/>
          <p:nvPr/>
        </p:nvSpPr>
        <p:spPr>
          <a:xfrm>
            <a:off x="14686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" name="object 172"/>
          <p:cNvSpPr/>
          <p:nvPr/>
        </p:nvSpPr>
        <p:spPr>
          <a:xfrm>
            <a:off x="1474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" name="object 173"/>
          <p:cNvSpPr/>
          <p:nvPr/>
        </p:nvSpPr>
        <p:spPr>
          <a:xfrm>
            <a:off x="1482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" name="object 174"/>
          <p:cNvSpPr/>
          <p:nvPr/>
        </p:nvSpPr>
        <p:spPr>
          <a:xfrm>
            <a:off x="1489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" name="object 175"/>
          <p:cNvSpPr/>
          <p:nvPr/>
        </p:nvSpPr>
        <p:spPr>
          <a:xfrm>
            <a:off x="1496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" name="object 176"/>
          <p:cNvSpPr/>
          <p:nvPr/>
        </p:nvSpPr>
        <p:spPr>
          <a:xfrm>
            <a:off x="1504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" name="object 177"/>
          <p:cNvSpPr/>
          <p:nvPr/>
        </p:nvSpPr>
        <p:spPr>
          <a:xfrm>
            <a:off x="1511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" name="object 178"/>
          <p:cNvSpPr/>
          <p:nvPr/>
        </p:nvSpPr>
        <p:spPr>
          <a:xfrm>
            <a:off x="1518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" name="object 179"/>
          <p:cNvSpPr/>
          <p:nvPr/>
        </p:nvSpPr>
        <p:spPr>
          <a:xfrm>
            <a:off x="1526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" name="object 180"/>
          <p:cNvSpPr/>
          <p:nvPr/>
        </p:nvSpPr>
        <p:spPr>
          <a:xfrm>
            <a:off x="1532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" name="object 181"/>
          <p:cNvSpPr/>
          <p:nvPr/>
        </p:nvSpPr>
        <p:spPr>
          <a:xfrm>
            <a:off x="1539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" name="object 182"/>
          <p:cNvSpPr/>
          <p:nvPr/>
        </p:nvSpPr>
        <p:spPr>
          <a:xfrm>
            <a:off x="15471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" name="object 183"/>
          <p:cNvSpPr/>
          <p:nvPr/>
        </p:nvSpPr>
        <p:spPr>
          <a:xfrm>
            <a:off x="1554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" name="object 184"/>
          <p:cNvSpPr/>
          <p:nvPr/>
        </p:nvSpPr>
        <p:spPr>
          <a:xfrm>
            <a:off x="1561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" name="object 185"/>
          <p:cNvSpPr/>
          <p:nvPr/>
        </p:nvSpPr>
        <p:spPr>
          <a:xfrm>
            <a:off x="1569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" name="object 186"/>
          <p:cNvSpPr/>
          <p:nvPr/>
        </p:nvSpPr>
        <p:spPr>
          <a:xfrm>
            <a:off x="15764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7" name="object 187"/>
          <p:cNvSpPr/>
          <p:nvPr/>
        </p:nvSpPr>
        <p:spPr>
          <a:xfrm>
            <a:off x="1583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8" name="object 188"/>
          <p:cNvSpPr/>
          <p:nvPr/>
        </p:nvSpPr>
        <p:spPr>
          <a:xfrm>
            <a:off x="15900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9" name="object 189"/>
          <p:cNvSpPr/>
          <p:nvPr/>
        </p:nvSpPr>
        <p:spPr>
          <a:xfrm>
            <a:off x="1597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0" name="object 190"/>
          <p:cNvSpPr/>
          <p:nvPr/>
        </p:nvSpPr>
        <p:spPr>
          <a:xfrm>
            <a:off x="1604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1" name="object 191"/>
          <p:cNvSpPr/>
          <p:nvPr/>
        </p:nvSpPr>
        <p:spPr>
          <a:xfrm>
            <a:off x="1612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2" name="object 192"/>
          <p:cNvSpPr/>
          <p:nvPr/>
        </p:nvSpPr>
        <p:spPr>
          <a:xfrm>
            <a:off x="16193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3" name="object 193"/>
          <p:cNvSpPr/>
          <p:nvPr/>
        </p:nvSpPr>
        <p:spPr>
          <a:xfrm>
            <a:off x="1626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4" name="object 194"/>
          <p:cNvSpPr/>
          <p:nvPr/>
        </p:nvSpPr>
        <p:spPr>
          <a:xfrm>
            <a:off x="1634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5" name="object 195"/>
          <p:cNvSpPr/>
          <p:nvPr/>
        </p:nvSpPr>
        <p:spPr>
          <a:xfrm>
            <a:off x="1641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6" name="object 196"/>
          <p:cNvSpPr/>
          <p:nvPr/>
        </p:nvSpPr>
        <p:spPr>
          <a:xfrm>
            <a:off x="1647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7" name="object 197"/>
          <p:cNvSpPr/>
          <p:nvPr/>
        </p:nvSpPr>
        <p:spPr>
          <a:xfrm>
            <a:off x="16549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8" name="object 198"/>
          <p:cNvSpPr/>
          <p:nvPr/>
        </p:nvSpPr>
        <p:spPr>
          <a:xfrm>
            <a:off x="1662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9" name="object 199"/>
          <p:cNvSpPr/>
          <p:nvPr/>
        </p:nvSpPr>
        <p:spPr>
          <a:xfrm>
            <a:off x="16696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0" name="object 200"/>
          <p:cNvSpPr/>
          <p:nvPr/>
        </p:nvSpPr>
        <p:spPr>
          <a:xfrm>
            <a:off x="16769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1" name="object 201"/>
          <p:cNvSpPr/>
          <p:nvPr/>
        </p:nvSpPr>
        <p:spPr>
          <a:xfrm>
            <a:off x="1684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2" name="object 202"/>
          <p:cNvSpPr/>
          <p:nvPr/>
        </p:nvSpPr>
        <p:spPr>
          <a:xfrm>
            <a:off x="1691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3" name="object 203"/>
          <p:cNvSpPr/>
          <p:nvPr/>
        </p:nvSpPr>
        <p:spPr>
          <a:xfrm>
            <a:off x="16989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4" name="object 204"/>
          <p:cNvSpPr/>
          <p:nvPr/>
        </p:nvSpPr>
        <p:spPr>
          <a:xfrm>
            <a:off x="1705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5" name="object 205"/>
          <p:cNvSpPr/>
          <p:nvPr/>
        </p:nvSpPr>
        <p:spPr>
          <a:xfrm>
            <a:off x="1712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6" name="object 206"/>
          <p:cNvSpPr/>
          <p:nvPr/>
        </p:nvSpPr>
        <p:spPr>
          <a:xfrm>
            <a:off x="1719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7" name="object 207"/>
          <p:cNvSpPr/>
          <p:nvPr/>
        </p:nvSpPr>
        <p:spPr>
          <a:xfrm>
            <a:off x="1727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8" name="object 208"/>
          <p:cNvSpPr/>
          <p:nvPr/>
        </p:nvSpPr>
        <p:spPr>
          <a:xfrm>
            <a:off x="1734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9" name="object 209"/>
          <p:cNvSpPr/>
          <p:nvPr/>
        </p:nvSpPr>
        <p:spPr>
          <a:xfrm>
            <a:off x="1741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0" name="object 210"/>
          <p:cNvSpPr/>
          <p:nvPr/>
        </p:nvSpPr>
        <p:spPr>
          <a:xfrm>
            <a:off x="1749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1" name="object 211"/>
          <p:cNvSpPr/>
          <p:nvPr/>
        </p:nvSpPr>
        <p:spPr>
          <a:xfrm>
            <a:off x="17565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2" name="object 212"/>
          <p:cNvSpPr/>
          <p:nvPr/>
        </p:nvSpPr>
        <p:spPr>
          <a:xfrm>
            <a:off x="1762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3" name="object 213"/>
          <p:cNvSpPr/>
          <p:nvPr/>
        </p:nvSpPr>
        <p:spPr>
          <a:xfrm>
            <a:off x="1770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4" name="object 214"/>
          <p:cNvSpPr/>
          <p:nvPr/>
        </p:nvSpPr>
        <p:spPr>
          <a:xfrm>
            <a:off x="17774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5" name="object 215"/>
          <p:cNvSpPr/>
          <p:nvPr/>
        </p:nvSpPr>
        <p:spPr>
          <a:xfrm>
            <a:off x="17847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6" name="object 216"/>
          <p:cNvSpPr/>
          <p:nvPr/>
        </p:nvSpPr>
        <p:spPr>
          <a:xfrm>
            <a:off x="1792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7" name="object 217"/>
          <p:cNvSpPr/>
          <p:nvPr/>
        </p:nvSpPr>
        <p:spPr>
          <a:xfrm>
            <a:off x="1799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8" name="object 218"/>
          <p:cNvSpPr/>
          <p:nvPr/>
        </p:nvSpPr>
        <p:spPr>
          <a:xfrm>
            <a:off x="1806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9" name="object 219"/>
          <p:cNvSpPr/>
          <p:nvPr/>
        </p:nvSpPr>
        <p:spPr>
          <a:xfrm>
            <a:off x="1814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0" name="object 220"/>
          <p:cNvSpPr/>
          <p:nvPr/>
        </p:nvSpPr>
        <p:spPr>
          <a:xfrm>
            <a:off x="1820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1" name="object 221"/>
          <p:cNvSpPr/>
          <p:nvPr/>
        </p:nvSpPr>
        <p:spPr>
          <a:xfrm>
            <a:off x="1827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2" name="object 222"/>
          <p:cNvSpPr/>
          <p:nvPr/>
        </p:nvSpPr>
        <p:spPr>
          <a:xfrm>
            <a:off x="18350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3" name="object 223"/>
          <p:cNvSpPr/>
          <p:nvPr/>
        </p:nvSpPr>
        <p:spPr>
          <a:xfrm>
            <a:off x="1842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4" name="object 224"/>
          <p:cNvSpPr/>
          <p:nvPr/>
        </p:nvSpPr>
        <p:spPr>
          <a:xfrm>
            <a:off x="1849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5" name="object 225"/>
          <p:cNvSpPr/>
          <p:nvPr/>
        </p:nvSpPr>
        <p:spPr>
          <a:xfrm>
            <a:off x="1857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6" name="object 226"/>
          <p:cNvSpPr/>
          <p:nvPr/>
        </p:nvSpPr>
        <p:spPr>
          <a:xfrm>
            <a:off x="18643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7" name="object 227"/>
          <p:cNvSpPr/>
          <p:nvPr/>
        </p:nvSpPr>
        <p:spPr>
          <a:xfrm>
            <a:off x="1871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8" name="object 228"/>
          <p:cNvSpPr/>
          <p:nvPr/>
        </p:nvSpPr>
        <p:spPr>
          <a:xfrm>
            <a:off x="18779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9" name="object 229"/>
          <p:cNvSpPr/>
          <p:nvPr/>
        </p:nvSpPr>
        <p:spPr>
          <a:xfrm>
            <a:off x="1885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0" name="object 230"/>
          <p:cNvSpPr/>
          <p:nvPr/>
        </p:nvSpPr>
        <p:spPr>
          <a:xfrm>
            <a:off x="1892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1" name="object 231"/>
          <p:cNvSpPr/>
          <p:nvPr/>
        </p:nvSpPr>
        <p:spPr>
          <a:xfrm>
            <a:off x="1899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2" name="object 232"/>
          <p:cNvSpPr/>
          <p:nvPr/>
        </p:nvSpPr>
        <p:spPr>
          <a:xfrm>
            <a:off x="19072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3" name="object 233"/>
          <p:cNvSpPr/>
          <p:nvPr/>
        </p:nvSpPr>
        <p:spPr>
          <a:xfrm>
            <a:off x="1914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4" name="object 234"/>
          <p:cNvSpPr/>
          <p:nvPr/>
        </p:nvSpPr>
        <p:spPr>
          <a:xfrm>
            <a:off x="1921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5" name="object 235"/>
          <p:cNvSpPr/>
          <p:nvPr/>
        </p:nvSpPr>
        <p:spPr>
          <a:xfrm>
            <a:off x="1929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6" name="object 236"/>
          <p:cNvSpPr/>
          <p:nvPr/>
        </p:nvSpPr>
        <p:spPr>
          <a:xfrm>
            <a:off x="1935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7" name="object 237"/>
          <p:cNvSpPr/>
          <p:nvPr/>
        </p:nvSpPr>
        <p:spPr>
          <a:xfrm>
            <a:off x="19428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8" name="object 238"/>
          <p:cNvSpPr/>
          <p:nvPr/>
        </p:nvSpPr>
        <p:spPr>
          <a:xfrm>
            <a:off x="1950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9" name="object 239"/>
          <p:cNvSpPr/>
          <p:nvPr/>
        </p:nvSpPr>
        <p:spPr>
          <a:xfrm>
            <a:off x="19574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0" name="object 240"/>
          <p:cNvSpPr/>
          <p:nvPr/>
        </p:nvSpPr>
        <p:spPr>
          <a:xfrm>
            <a:off x="1964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1" name="object 241"/>
          <p:cNvSpPr/>
          <p:nvPr/>
        </p:nvSpPr>
        <p:spPr>
          <a:xfrm>
            <a:off x="1972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2" name="object 242"/>
          <p:cNvSpPr/>
          <p:nvPr/>
        </p:nvSpPr>
        <p:spPr>
          <a:xfrm>
            <a:off x="1979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3" name="object 243"/>
          <p:cNvSpPr/>
          <p:nvPr/>
        </p:nvSpPr>
        <p:spPr>
          <a:xfrm>
            <a:off x="1986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4" name="object 244"/>
          <p:cNvSpPr/>
          <p:nvPr/>
        </p:nvSpPr>
        <p:spPr>
          <a:xfrm>
            <a:off x="1993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5" name="object 245"/>
          <p:cNvSpPr/>
          <p:nvPr/>
        </p:nvSpPr>
        <p:spPr>
          <a:xfrm>
            <a:off x="2000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6" name="object 246"/>
          <p:cNvSpPr/>
          <p:nvPr/>
        </p:nvSpPr>
        <p:spPr>
          <a:xfrm>
            <a:off x="2007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7" name="object 247"/>
          <p:cNvSpPr/>
          <p:nvPr/>
        </p:nvSpPr>
        <p:spPr>
          <a:xfrm>
            <a:off x="2015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8" name="object 248"/>
          <p:cNvSpPr/>
          <p:nvPr/>
        </p:nvSpPr>
        <p:spPr>
          <a:xfrm>
            <a:off x="2022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9" name="object 249"/>
          <p:cNvSpPr/>
          <p:nvPr/>
        </p:nvSpPr>
        <p:spPr>
          <a:xfrm>
            <a:off x="2029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0" name="object 250"/>
          <p:cNvSpPr/>
          <p:nvPr/>
        </p:nvSpPr>
        <p:spPr>
          <a:xfrm>
            <a:off x="2037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1" name="object 251"/>
          <p:cNvSpPr/>
          <p:nvPr/>
        </p:nvSpPr>
        <p:spPr>
          <a:xfrm>
            <a:off x="20443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2" name="object 252"/>
          <p:cNvSpPr/>
          <p:nvPr/>
        </p:nvSpPr>
        <p:spPr>
          <a:xfrm>
            <a:off x="2050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3" name="object 253"/>
          <p:cNvSpPr/>
          <p:nvPr/>
        </p:nvSpPr>
        <p:spPr>
          <a:xfrm>
            <a:off x="2057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4" name="object 254"/>
          <p:cNvSpPr/>
          <p:nvPr/>
        </p:nvSpPr>
        <p:spPr>
          <a:xfrm>
            <a:off x="2065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5" name="object 255"/>
          <p:cNvSpPr/>
          <p:nvPr/>
        </p:nvSpPr>
        <p:spPr>
          <a:xfrm>
            <a:off x="2072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6" name="object 256"/>
          <p:cNvSpPr/>
          <p:nvPr/>
        </p:nvSpPr>
        <p:spPr>
          <a:xfrm>
            <a:off x="2079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7" name="object 257"/>
          <p:cNvSpPr/>
          <p:nvPr/>
        </p:nvSpPr>
        <p:spPr>
          <a:xfrm>
            <a:off x="20872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8" name="object 258"/>
          <p:cNvSpPr/>
          <p:nvPr/>
        </p:nvSpPr>
        <p:spPr>
          <a:xfrm>
            <a:off x="2094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9" name="object 259"/>
          <p:cNvSpPr/>
          <p:nvPr/>
        </p:nvSpPr>
        <p:spPr>
          <a:xfrm>
            <a:off x="2101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0" name="object 260"/>
          <p:cNvSpPr/>
          <p:nvPr/>
        </p:nvSpPr>
        <p:spPr>
          <a:xfrm>
            <a:off x="2108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1" name="object 261"/>
          <p:cNvSpPr/>
          <p:nvPr/>
        </p:nvSpPr>
        <p:spPr>
          <a:xfrm>
            <a:off x="2115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2" name="object 262"/>
          <p:cNvSpPr/>
          <p:nvPr/>
        </p:nvSpPr>
        <p:spPr>
          <a:xfrm>
            <a:off x="21228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3" name="object 263"/>
          <p:cNvSpPr/>
          <p:nvPr/>
        </p:nvSpPr>
        <p:spPr>
          <a:xfrm>
            <a:off x="2130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4" name="object 264"/>
          <p:cNvSpPr/>
          <p:nvPr/>
        </p:nvSpPr>
        <p:spPr>
          <a:xfrm>
            <a:off x="2137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5" name="object 265"/>
          <p:cNvSpPr/>
          <p:nvPr/>
        </p:nvSpPr>
        <p:spPr>
          <a:xfrm>
            <a:off x="2144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6" name="object 266"/>
          <p:cNvSpPr/>
          <p:nvPr/>
        </p:nvSpPr>
        <p:spPr>
          <a:xfrm>
            <a:off x="21521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7" name="object 267"/>
          <p:cNvSpPr/>
          <p:nvPr/>
        </p:nvSpPr>
        <p:spPr>
          <a:xfrm>
            <a:off x="2159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8" name="object 268"/>
          <p:cNvSpPr/>
          <p:nvPr/>
        </p:nvSpPr>
        <p:spPr>
          <a:xfrm>
            <a:off x="21658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9" name="object 269"/>
          <p:cNvSpPr/>
          <p:nvPr/>
        </p:nvSpPr>
        <p:spPr>
          <a:xfrm>
            <a:off x="2173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0" name="object 270"/>
          <p:cNvSpPr/>
          <p:nvPr/>
        </p:nvSpPr>
        <p:spPr>
          <a:xfrm>
            <a:off x="2180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1" name="object 271"/>
          <p:cNvSpPr/>
          <p:nvPr/>
        </p:nvSpPr>
        <p:spPr>
          <a:xfrm>
            <a:off x="2187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2" name="object 272"/>
          <p:cNvSpPr/>
          <p:nvPr/>
        </p:nvSpPr>
        <p:spPr>
          <a:xfrm>
            <a:off x="21951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3" name="object 273"/>
          <p:cNvSpPr/>
          <p:nvPr/>
        </p:nvSpPr>
        <p:spPr>
          <a:xfrm>
            <a:off x="2202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4" name="object 274"/>
          <p:cNvSpPr/>
          <p:nvPr/>
        </p:nvSpPr>
        <p:spPr>
          <a:xfrm>
            <a:off x="2209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5" name="object 275"/>
          <p:cNvSpPr/>
          <p:nvPr/>
        </p:nvSpPr>
        <p:spPr>
          <a:xfrm>
            <a:off x="2217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6" name="object 276"/>
          <p:cNvSpPr/>
          <p:nvPr/>
        </p:nvSpPr>
        <p:spPr>
          <a:xfrm>
            <a:off x="2223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7" name="object 277"/>
          <p:cNvSpPr/>
          <p:nvPr/>
        </p:nvSpPr>
        <p:spPr>
          <a:xfrm>
            <a:off x="22307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8" name="object 278"/>
          <p:cNvSpPr/>
          <p:nvPr/>
        </p:nvSpPr>
        <p:spPr>
          <a:xfrm>
            <a:off x="2238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9" name="object 279"/>
          <p:cNvSpPr/>
          <p:nvPr/>
        </p:nvSpPr>
        <p:spPr>
          <a:xfrm>
            <a:off x="22453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0" name="object 280"/>
          <p:cNvSpPr/>
          <p:nvPr/>
        </p:nvSpPr>
        <p:spPr>
          <a:xfrm>
            <a:off x="2252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1" name="object 281"/>
          <p:cNvSpPr/>
          <p:nvPr/>
        </p:nvSpPr>
        <p:spPr>
          <a:xfrm>
            <a:off x="2260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2" name="object 282"/>
          <p:cNvSpPr/>
          <p:nvPr/>
        </p:nvSpPr>
        <p:spPr>
          <a:xfrm>
            <a:off x="2267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3" name="object 283"/>
          <p:cNvSpPr/>
          <p:nvPr/>
        </p:nvSpPr>
        <p:spPr>
          <a:xfrm>
            <a:off x="2274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4" name="object 284"/>
          <p:cNvSpPr/>
          <p:nvPr/>
        </p:nvSpPr>
        <p:spPr>
          <a:xfrm>
            <a:off x="2280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5" name="object 285"/>
          <p:cNvSpPr/>
          <p:nvPr/>
        </p:nvSpPr>
        <p:spPr>
          <a:xfrm>
            <a:off x="2288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6" name="object 286"/>
          <p:cNvSpPr/>
          <p:nvPr/>
        </p:nvSpPr>
        <p:spPr>
          <a:xfrm>
            <a:off x="2295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7" name="object 287"/>
          <p:cNvSpPr/>
          <p:nvPr/>
        </p:nvSpPr>
        <p:spPr>
          <a:xfrm>
            <a:off x="2302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8" name="object 288"/>
          <p:cNvSpPr/>
          <p:nvPr/>
        </p:nvSpPr>
        <p:spPr>
          <a:xfrm>
            <a:off x="2310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9" name="object 289"/>
          <p:cNvSpPr/>
          <p:nvPr/>
        </p:nvSpPr>
        <p:spPr>
          <a:xfrm>
            <a:off x="2317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0" name="object 290"/>
          <p:cNvSpPr/>
          <p:nvPr/>
        </p:nvSpPr>
        <p:spPr>
          <a:xfrm>
            <a:off x="23249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1" name="object 291"/>
          <p:cNvSpPr/>
          <p:nvPr/>
        </p:nvSpPr>
        <p:spPr>
          <a:xfrm>
            <a:off x="2332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2" name="object 292"/>
          <p:cNvSpPr/>
          <p:nvPr/>
        </p:nvSpPr>
        <p:spPr>
          <a:xfrm>
            <a:off x="2338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3" name="object 293"/>
          <p:cNvSpPr/>
          <p:nvPr/>
        </p:nvSpPr>
        <p:spPr>
          <a:xfrm>
            <a:off x="2345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4" name="object 294"/>
          <p:cNvSpPr/>
          <p:nvPr/>
        </p:nvSpPr>
        <p:spPr>
          <a:xfrm>
            <a:off x="2353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5" name="object 295"/>
          <p:cNvSpPr/>
          <p:nvPr/>
        </p:nvSpPr>
        <p:spPr>
          <a:xfrm>
            <a:off x="2360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6" name="object 296"/>
          <p:cNvSpPr/>
          <p:nvPr/>
        </p:nvSpPr>
        <p:spPr>
          <a:xfrm>
            <a:off x="2367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7" name="object 297"/>
          <p:cNvSpPr/>
          <p:nvPr/>
        </p:nvSpPr>
        <p:spPr>
          <a:xfrm>
            <a:off x="2375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8" name="object 298"/>
          <p:cNvSpPr/>
          <p:nvPr/>
        </p:nvSpPr>
        <p:spPr>
          <a:xfrm>
            <a:off x="2382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9" name="object 299"/>
          <p:cNvSpPr/>
          <p:nvPr/>
        </p:nvSpPr>
        <p:spPr>
          <a:xfrm>
            <a:off x="2389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0" name="object 300"/>
          <p:cNvSpPr/>
          <p:nvPr/>
        </p:nvSpPr>
        <p:spPr>
          <a:xfrm>
            <a:off x="2396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1" name="object 301"/>
          <p:cNvSpPr/>
          <p:nvPr/>
        </p:nvSpPr>
        <p:spPr>
          <a:xfrm>
            <a:off x="24034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2" name="object 302"/>
          <p:cNvSpPr/>
          <p:nvPr/>
        </p:nvSpPr>
        <p:spPr>
          <a:xfrm>
            <a:off x="2410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3" name="object 303"/>
          <p:cNvSpPr/>
          <p:nvPr/>
        </p:nvSpPr>
        <p:spPr>
          <a:xfrm>
            <a:off x="2418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4" name="object 304"/>
          <p:cNvSpPr/>
          <p:nvPr/>
        </p:nvSpPr>
        <p:spPr>
          <a:xfrm>
            <a:off x="2425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5" name="object 305"/>
          <p:cNvSpPr/>
          <p:nvPr/>
        </p:nvSpPr>
        <p:spPr>
          <a:xfrm>
            <a:off x="2432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6" name="object 306"/>
          <p:cNvSpPr/>
          <p:nvPr/>
        </p:nvSpPr>
        <p:spPr>
          <a:xfrm>
            <a:off x="24400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7" name="object 307"/>
          <p:cNvSpPr/>
          <p:nvPr/>
        </p:nvSpPr>
        <p:spPr>
          <a:xfrm>
            <a:off x="2447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8" name="object 308"/>
          <p:cNvSpPr/>
          <p:nvPr/>
        </p:nvSpPr>
        <p:spPr>
          <a:xfrm>
            <a:off x="24536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9" name="object 309"/>
          <p:cNvSpPr/>
          <p:nvPr/>
        </p:nvSpPr>
        <p:spPr>
          <a:xfrm>
            <a:off x="2461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0" name="object 310"/>
          <p:cNvSpPr/>
          <p:nvPr/>
        </p:nvSpPr>
        <p:spPr>
          <a:xfrm>
            <a:off x="2468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1" name="object 311"/>
          <p:cNvSpPr/>
          <p:nvPr/>
        </p:nvSpPr>
        <p:spPr>
          <a:xfrm>
            <a:off x="2475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2" name="object 312"/>
          <p:cNvSpPr/>
          <p:nvPr/>
        </p:nvSpPr>
        <p:spPr>
          <a:xfrm>
            <a:off x="2482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3" name="object 313"/>
          <p:cNvSpPr/>
          <p:nvPr/>
        </p:nvSpPr>
        <p:spPr>
          <a:xfrm>
            <a:off x="2490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4" name="object 314"/>
          <p:cNvSpPr/>
          <p:nvPr/>
        </p:nvSpPr>
        <p:spPr>
          <a:xfrm>
            <a:off x="2497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5" name="object 315"/>
          <p:cNvSpPr/>
          <p:nvPr/>
        </p:nvSpPr>
        <p:spPr>
          <a:xfrm>
            <a:off x="2504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6" name="object 316"/>
          <p:cNvSpPr/>
          <p:nvPr/>
        </p:nvSpPr>
        <p:spPr>
          <a:xfrm>
            <a:off x="2511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7" name="object 317"/>
          <p:cNvSpPr/>
          <p:nvPr/>
        </p:nvSpPr>
        <p:spPr>
          <a:xfrm>
            <a:off x="25185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8" name="object 318"/>
          <p:cNvSpPr/>
          <p:nvPr/>
        </p:nvSpPr>
        <p:spPr>
          <a:xfrm>
            <a:off x="2525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9" name="object 319"/>
          <p:cNvSpPr/>
          <p:nvPr/>
        </p:nvSpPr>
        <p:spPr>
          <a:xfrm>
            <a:off x="25332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0" name="object 320"/>
          <p:cNvSpPr/>
          <p:nvPr/>
        </p:nvSpPr>
        <p:spPr>
          <a:xfrm>
            <a:off x="2540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1" name="object 321"/>
          <p:cNvSpPr/>
          <p:nvPr/>
        </p:nvSpPr>
        <p:spPr>
          <a:xfrm>
            <a:off x="2547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2" name="object 322"/>
          <p:cNvSpPr/>
          <p:nvPr/>
        </p:nvSpPr>
        <p:spPr>
          <a:xfrm>
            <a:off x="2555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3" name="object 323"/>
          <p:cNvSpPr/>
          <p:nvPr/>
        </p:nvSpPr>
        <p:spPr>
          <a:xfrm>
            <a:off x="2562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4" name="object 324"/>
          <p:cNvSpPr/>
          <p:nvPr/>
        </p:nvSpPr>
        <p:spPr>
          <a:xfrm>
            <a:off x="2568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5" name="object 325"/>
          <p:cNvSpPr/>
          <p:nvPr/>
        </p:nvSpPr>
        <p:spPr>
          <a:xfrm>
            <a:off x="2576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6" name="object 326"/>
          <p:cNvSpPr/>
          <p:nvPr/>
        </p:nvSpPr>
        <p:spPr>
          <a:xfrm>
            <a:off x="2583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7" name="object 327"/>
          <p:cNvSpPr/>
          <p:nvPr/>
        </p:nvSpPr>
        <p:spPr>
          <a:xfrm>
            <a:off x="2590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8" name="object 328"/>
          <p:cNvSpPr/>
          <p:nvPr/>
        </p:nvSpPr>
        <p:spPr>
          <a:xfrm>
            <a:off x="2598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9" name="object 329"/>
          <p:cNvSpPr/>
          <p:nvPr/>
        </p:nvSpPr>
        <p:spPr>
          <a:xfrm>
            <a:off x="2605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0" name="object 330"/>
          <p:cNvSpPr/>
          <p:nvPr/>
        </p:nvSpPr>
        <p:spPr>
          <a:xfrm>
            <a:off x="2612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1" name="object 331"/>
          <p:cNvSpPr/>
          <p:nvPr/>
        </p:nvSpPr>
        <p:spPr>
          <a:xfrm>
            <a:off x="2620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2" name="object 332"/>
          <p:cNvSpPr/>
          <p:nvPr/>
        </p:nvSpPr>
        <p:spPr>
          <a:xfrm>
            <a:off x="2626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3" name="object 333"/>
          <p:cNvSpPr/>
          <p:nvPr/>
        </p:nvSpPr>
        <p:spPr>
          <a:xfrm>
            <a:off x="2633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4" name="object 334"/>
          <p:cNvSpPr/>
          <p:nvPr/>
        </p:nvSpPr>
        <p:spPr>
          <a:xfrm>
            <a:off x="2641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5" name="object 335"/>
          <p:cNvSpPr/>
          <p:nvPr/>
        </p:nvSpPr>
        <p:spPr>
          <a:xfrm>
            <a:off x="26483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6" name="object 336"/>
          <p:cNvSpPr/>
          <p:nvPr/>
        </p:nvSpPr>
        <p:spPr>
          <a:xfrm>
            <a:off x="2655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7" name="object 337"/>
          <p:cNvSpPr/>
          <p:nvPr/>
        </p:nvSpPr>
        <p:spPr>
          <a:xfrm>
            <a:off x="2663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8" name="object 338"/>
          <p:cNvSpPr/>
          <p:nvPr/>
        </p:nvSpPr>
        <p:spPr>
          <a:xfrm>
            <a:off x="2670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9" name="object 339"/>
          <p:cNvSpPr/>
          <p:nvPr/>
        </p:nvSpPr>
        <p:spPr>
          <a:xfrm>
            <a:off x="2677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0" name="object 340"/>
          <p:cNvSpPr/>
          <p:nvPr/>
        </p:nvSpPr>
        <p:spPr>
          <a:xfrm>
            <a:off x="2683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1" name="object 341"/>
          <p:cNvSpPr/>
          <p:nvPr/>
        </p:nvSpPr>
        <p:spPr>
          <a:xfrm>
            <a:off x="26912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2" name="object 342"/>
          <p:cNvSpPr/>
          <p:nvPr/>
        </p:nvSpPr>
        <p:spPr>
          <a:xfrm>
            <a:off x="2698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3" name="object 343"/>
          <p:cNvSpPr/>
          <p:nvPr/>
        </p:nvSpPr>
        <p:spPr>
          <a:xfrm>
            <a:off x="2705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4" name="object 344"/>
          <p:cNvSpPr/>
          <p:nvPr/>
        </p:nvSpPr>
        <p:spPr>
          <a:xfrm>
            <a:off x="2713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5" name="object 345"/>
          <p:cNvSpPr/>
          <p:nvPr/>
        </p:nvSpPr>
        <p:spPr>
          <a:xfrm>
            <a:off x="2720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6" name="object 346"/>
          <p:cNvSpPr/>
          <p:nvPr/>
        </p:nvSpPr>
        <p:spPr>
          <a:xfrm>
            <a:off x="27279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7" name="object 347"/>
          <p:cNvSpPr/>
          <p:nvPr/>
        </p:nvSpPr>
        <p:spPr>
          <a:xfrm>
            <a:off x="2735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8" name="object 348"/>
          <p:cNvSpPr/>
          <p:nvPr/>
        </p:nvSpPr>
        <p:spPr>
          <a:xfrm>
            <a:off x="27415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9" name="object 349"/>
          <p:cNvSpPr/>
          <p:nvPr/>
        </p:nvSpPr>
        <p:spPr>
          <a:xfrm>
            <a:off x="2748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0" name="object 350"/>
          <p:cNvSpPr/>
          <p:nvPr/>
        </p:nvSpPr>
        <p:spPr>
          <a:xfrm>
            <a:off x="2756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1" name="object 351"/>
          <p:cNvSpPr/>
          <p:nvPr/>
        </p:nvSpPr>
        <p:spPr>
          <a:xfrm>
            <a:off x="2763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2" name="object 352"/>
          <p:cNvSpPr/>
          <p:nvPr/>
        </p:nvSpPr>
        <p:spPr>
          <a:xfrm>
            <a:off x="2770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3" name="object 353"/>
          <p:cNvSpPr/>
          <p:nvPr/>
        </p:nvSpPr>
        <p:spPr>
          <a:xfrm>
            <a:off x="27781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4" name="object 354"/>
          <p:cNvSpPr/>
          <p:nvPr/>
        </p:nvSpPr>
        <p:spPr>
          <a:xfrm>
            <a:off x="2785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5" name="object 355"/>
          <p:cNvSpPr/>
          <p:nvPr/>
        </p:nvSpPr>
        <p:spPr>
          <a:xfrm>
            <a:off x="2792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6" name="object 356"/>
          <p:cNvSpPr/>
          <p:nvPr/>
        </p:nvSpPr>
        <p:spPr>
          <a:xfrm>
            <a:off x="2799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7" name="object 357"/>
          <p:cNvSpPr/>
          <p:nvPr/>
        </p:nvSpPr>
        <p:spPr>
          <a:xfrm>
            <a:off x="28064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8" name="object 358"/>
          <p:cNvSpPr/>
          <p:nvPr/>
        </p:nvSpPr>
        <p:spPr>
          <a:xfrm>
            <a:off x="2813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9" name="object 359"/>
          <p:cNvSpPr/>
          <p:nvPr/>
        </p:nvSpPr>
        <p:spPr>
          <a:xfrm>
            <a:off x="28210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0" name="object 360"/>
          <p:cNvSpPr/>
          <p:nvPr/>
        </p:nvSpPr>
        <p:spPr>
          <a:xfrm>
            <a:off x="2828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1" name="object 361"/>
          <p:cNvSpPr/>
          <p:nvPr/>
        </p:nvSpPr>
        <p:spPr>
          <a:xfrm>
            <a:off x="2835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2" name="object 362"/>
          <p:cNvSpPr/>
          <p:nvPr/>
        </p:nvSpPr>
        <p:spPr>
          <a:xfrm>
            <a:off x="2843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3" name="object 363"/>
          <p:cNvSpPr/>
          <p:nvPr/>
        </p:nvSpPr>
        <p:spPr>
          <a:xfrm>
            <a:off x="2850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4" name="object 364"/>
          <p:cNvSpPr/>
          <p:nvPr/>
        </p:nvSpPr>
        <p:spPr>
          <a:xfrm>
            <a:off x="28566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5" name="object 365"/>
          <p:cNvSpPr/>
          <p:nvPr/>
        </p:nvSpPr>
        <p:spPr>
          <a:xfrm>
            <a:off x="2864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6" name="object 366"/>
          <p:cNvSpPr/>
          <p:nvPr/>
        </p:nvSpPr>
        <p:spPr>
          <a:xfrm>
            <a:off x="2871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7" name="object 367"/>
          <p:cNvSpPr/>
          <p:nvPr/>
        </p:nvSpPr>
        <p:spPr>
          <a:xfrm>
            <a:off x="2878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8" name="object 368"/>
          <p:cNvSpPr/>
          <p:nvPr/>
        </p:nvSpPr>
        <p:spPr>
          <a:xfrm>
            <a:off x="2885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9" name="object 369"/>
          <p:cNvSpPr/>
          <p:nvPr/>
        </p:nvSpPr>
        <p:spPr>
          <a:xfrm>
            <a:off x="2893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0" name="object 370"/>
          <p:cNvSpPr/>
          <p:nvPr/>
        </p:nvSpPr>
        <p:spPr>
          <a:xfrm>
            <a:off x="2900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1" name="object 371"/>
          <p:cNvSpPr/>
          <p:nvPr/>
        </p:nvSpPr>
        <p:spPr>
          <a:xfrm>
            <a:off x="2907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2" name="object 372"/>
          <p:cNvSpPr/>
          <p:nvPr/>
        </p:nvSpPr>
        <p:spPr>
          <a:xfrm>
            <a:off x="2914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3" name="object 373"/>
          <p:cNvSpPr/>
          <p:nvPr/>
        </p:nvSpPr>
        <p:spPr>
          <a:xfrm>
            <a:off x="2921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4" name="object 374"/>
          <p:cNvSpPr/>
          <p:nvPr/>
        </p:nvSpPr>
        <p:spPr>
          <a:xfrm>
            <a:off x="2928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5" name="object 375"/>
          <p:cNvSpPr/>
          <p:nvPr/>
        </p:nvSpPr>
        <p:spPr>
          <a:xfrm>
            <a:off x="2936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6" name="object 376"/>
          <p:cNvSpPr/>
          <p:nvPr/>
        </p:nvSpPr>
        <p:spPr>
          <a:xfrm>
            <a:off x="2943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7" name="object 377"/>
          <p:cNvSpPr/>
          <p:nvPr/>
        </p:nvSpPr>
        <p:spPr>
          <a:xfrm>
            <a:off x="29508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8" name="object 378"/>
          <p:cNvSpPr/>
          <p:nvPr/>
        </p:nvSpPr>
        <p:spPr>
          <a:xfrm>
            <a:off x="2958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9" name="object 379"/>
          <p:cNvSpPr/>
          <p:nvPr/>
        </p:nvSpPr>
        <p:spPr>
          <a:xfrm>
            <a:off x="2965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0" name="object 380"/>
          <p:cNvSpPr/>
          <p:nvPr/>
        </p:nvSpPr>
        <p:spPr>
          <a:xfrm>
            <a:off x="2971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1" name="object 381"/>
          <p:cNvSpPr/>
          <p:nvPr/>
        </p:nvSpPr>
        <p:spPr>
          <a:xfrm>
            <a:off x="29791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2" name="object 382"/>
          <p:cNvSpPr/>
          <p:nvPr/>
        </p:nvSpPr>
        <p:spPr>
          <a:xfrm>
            <a:off x="2986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3" name="object 383"/>
          <p:cNvSpPr/>
          <p:nvPr/>
        </p:nvSpPr>
        <p:spPr>
          <a:xfrm>
            <a:off x="2993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4" name="object 384"/>
          <p:cNvSpPr/>
          <p:nvPr/>
        </p:nvSpPr>
        <p:spPr>
          <a:xfrm>
            <a:off x="3001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5" name="object 385"/>
          <p:cNvSpPr/>
          <p:nvPr/>
        </p:nvSpPr>
        <p:spPr>
          <a:xfrm>
            <a:off x="3008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6" name="object 386"/>
          <p:cNvSpPr/>
          <p:nvPr/>
        </p:nvSpPr>
        <p:spPr>
          <a:xfrm>
            <a:off x="30157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7" name="object 387"/>
          <p:cNvSpPr/>
          <p:nvPr/>
        </p:nvSpPr>
        <p:spPr>
          <a:xfrm>
            <a:off x="3023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8" name="object 388"/>
          <p:cNvSpPr/>
          <p:nvPr/>
        </p:nvSpPr>
        <p:spPr>
          <a:xfrm>
            <a:off x="30294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9" name="object 389"/>
          <p:cNvSpPr/>
          <p:nvPr/>
        </p:nvSpPr>
        <p:spPr>
          <a:xfrm>
            <a:off x="3036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0" name="object 390"/>
          <p:cNvSpPr/>
          <p:nvPr/>
        </p:nvSpPr>
        <p:spPr>
          <a:xfrm>
            <a:off x="3044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1" name="object 391"/>
          <p:cNvSpPr/>
          <p:nvPr/>
        </p:nvSpPr>
        <p:spPr>
          <a:xfrm>
            <a:off x="3051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2" name="object 392"/>
          <p:cNvSpPr/>
          <p:nvPr/>
        </p:nvSpPr>
        <p:spPr>
          <a:xfrm>
            <a:off x="3058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3" name="object 393"/>
          <p:cNvSpPr/>
          <p:nvPr/>
        </p:nvSpPr>
        <p:spPr>
          <a:xfrm>
            <a:off x="3066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4" name="object 394"/>
          <p:cNvSpPr/>
          <p:nvPr/>
        </p:nvSpPr>
        <p:spPr>
          <a:xfrm>
            <a:off x="3073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5" name="object 395"/>
          <p:cNvSpPr/>
          <p:nvPr/>
        </p:nvSpPr>
        <p:spPr>
          <a:xfrm>
            <a:off x="3080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6" name="object 396"/>
          <p:cNvSpPr/>
          <p:nvPr/>
        </p:nvSpPr>
        <p:spPr>
          <a:xfrm>
            <a:off x="3086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7" name="object 397"/>
          <p:cNvSpPr/>
          <p:nvPr/>
        </p:nvSpPr>
        <p:spPr>
          <a:xfrm>
            <a:off x="30943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8" name="object 398"/>
          <p:cNvSpPr/>
          <p:nvPr/>
        </p:nvSpPr>
        <p:spPr>
          <a:xfrm>
            <a:off x="3101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9" name="object 399"/>
          <p:cNvSpPr/>
          <p:nvPr/>
        </p:nvSpPr>
        <p:spPr>
          <a:xfrm>
            <a:off x="31089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0" name="object 400"/>
          <p:cNvSpPr/>
          <p:nvPr/>
        </p:nvSpPr>
        <p:spPr>
          <a:xfrm>
            <a:off x="3116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1" name="object 401"/>
          <p:cNvSpPr/>
          <p:nvPr/>
        </p:nvSpPr>
        <p:spPr>
          <a:xfrm>
            <a:off x="3123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2" name="object 402"/>
          <p:cNvSpPr/>
          <p:nvPr/>
        </p:nvSpPr>
        <p:spPr>
          <a:xfrm>
            <a:off x="3130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3" name="object 403"/>
          <p:cNvSpPr/>
          <p:nvPr/>
        </p:nvSpPr>
        <p:spPr>
          <a:xfrm>
            <a:off x="3138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4" name="object 404"/>
          <p:cNvSpPr/>
          <p:nvPr/>
        </p:nvSpPr>
        <p:spPr>
          <a:xfrm>
            <a:off x="3144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5" name="object 405"/>
          <p:cNvSpPr/>
          <p:nvPr/>
        </p:nvSpPr>
        <p:spPr>
          <a:xfrm>
            <a:off x="3151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6" name="object 406"/>
          <p:cNvSpPr/>
          <p:nvPr/>
        </p:nvSpPr>
        <p:spPr>
          <a:xfrm>
            <a:off x="3159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7" name="object 407"/>
          <p:cNvSpPr/>
          <p:nvPr/>
        </p:nvSpPr>
        <p:spPr>
          <a:xfrm>
            <a:off x="3166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8" name="object 408"/>
          <p:cNvSpPr/>
          <p:nvPr/>
        </p:nvSpPr>
        <p:spPr>
          <a:xfrm>
            <a:off x="3173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9" name="object 409"/>
          <p:cNvSpPr/>
          <p:nvPr/>
        </p:nvSpPr>
        <p:spPr>
          <a:xfrm>
            <a:off x="3181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0" name="object 410"/>
          <p:cNvSpPr/>
          <p:nvPr/>
        </p:nvSpPr>
        <p:spPr>
          <a:xfrm>
            <a:off x="31885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1" name="object 411"/>
          <p:cNvSpPr/>
          <p:nvPr/>
        </p:nvSpPr>
        <p:spPr>
          <a:xfrm>
            <a:off x="3195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2" name="object 412"/>
          <p:cNvSpPr/>
          <p:nvPr/>
        </p:nvSpPr>
        <p:spPr>
          <a:xfrm>
            <a:off x="3202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3" name="object 413"/>
          <p:cNvSpPr/>
          <p:nvPr/>
        </p:nvSpPr>
        <p:spPr>
          <a:xfrm>
            <a:off x="3209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4" name="object 414"/>
          <p:cNvSpPr/>
          <p:nvPr/>
        </p:nvSpPr>
        <p:spPr>
          <a:xfrm>
            <a:off x="3216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5" name="object 415"/>
          <p:cNvSpPr/>
          <p:nvPr/>
        </p:nvSpPr>
        <p:spPr>
          <a:xfrm>
            <a:off x="3224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6" name="object 416"/>
          <p:cNvSpPr/>
          <p:nvPr/>
        </p:nvSpPr>
        <p:spPr>
          <a:xfrm>
            <a:off x="3231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7" name="object 417"/>
          <p:cNvSpPr/>
          <p:nvPr/>
        </p:nvSpPr>
        <p:spPr>
          <a:xfrm>
            <a:off x="3238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8" name="object 418"/>
          <p:cNvSpPr/>
          <p:nvPr/>
        </p:nvSpPr>
        <p:spPr>
          <a:xfrm>
            <a:off x="3246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9" name="object 419"/>
          <p:cNvSpPr/>
          <p:nvPr/>
        </p:nvSpPr>
        <p:spPr>
          <a:xfrm>
            <a:off x="3253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0" name="object 420"/>
          <p:cNvSpPr/>
          <p:nvPr/>
        </p:nvSpPr>
        <p:spPr>
          <a:xfrm>
            <a:off x="3259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1" name="object 421"/>
          <p:cNvSpPr/>
          <p:nvPr/>
        </p:nvSpPr>
        <p:spPr>
          <a:xfrm>
            <a:off x="32670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2" name="object 422"/>
          <p:cNvSpPr/>
          <p:nvPr/>
        </p:nvSpPr>
        <p:spPr>
          <a:xfrm>
            <a:off x="3274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3" name="object 423"/>
          <p:cNvSpPr/>
          <p:nvPr/>
        </p:nvSpPr>
        <p:spPr>
          <a:xfrm>
            <a:off x="3281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4" name="object 424"/>
          <p:cNvSpPr/>
          <p:nvPr/>
        </p:nvSpPr>
        <p:spPr>
          <a:xfrm>
            <a:off x="3289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5" name="object 425"/>
          <p:cNvSpPr/>
          <p:nvPr/>
        </p:nvSpPr>
        <p:spPr>
          <a:xfrm>
            <a:off x="3296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6" name="object 426"/>
          <p:cNvSpPr/>
          <p:nvPr/>
        </p:nvSpPr>
        <p:spPr>
          <a:xfrm>
            <a:off x="33036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7" name="object 427"/>
          <p:cNvSpPr/>
          <p:nvPr/>
        </p:nvSpPr>
        <p:spPr>
          <a:xfrm>
            <a:off x="3310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8" name="object 428"/>
          <p:cNvSpPr/>
          <p:nvPr/>
        </p:nvSpPr>
        <p:spPr>
          <a:xfrm>
            <a:off x="33172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9" name="object 429"/>
          <p:cNvSpPr/>
          <p:nvPr/>
        </p:nvSpPr>
        <p:spPr>
          <a:xfrm>
            <a:off x="3324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0" name="object 430"/>
          <p:cNvSpPr/>
          <p:nvPr/>
        </p:nvSpPr>
        <p:spPr>
          <a:xfrm>
            <a:off x="3331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1" name="object 431"/>
          <p:cNvSpPr/>
          <p:nvPr/>
        </p:nvSpPr>
        <p:spPr>
          <a:xfrm>
            <a:off x="3339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2" name="object 432"/>
          <p:cNvSpPr/>
          <p:nvPr/>
        </p:nvSpPr>
        <p:spPr>
          <a:xfrm>
            <a:off x="3346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3" name="object 433"/>
          <p:cNvSpPr/>
          <p:nvPr/>
        </p:nvSpPr>
        <p:spPr>
          <a:xfrm>
            <a:off x="3353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4" name="object 434"/>
          <p:cNvSpPr/>
          <p:nvPr/>
        </p:nvSpPr>
        <p:spPr>
          <a:xfrm>
            <a:off x="3361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5" name="object 435"/>
          <p:cNvSpPr/>
          <p:nvPr/>
        </p:nvSpPr>
        <p:spPr>
          <a:xfrm>
            <a:off x="3368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6" name="object 436"/>
          <p:cNvSpPr/>
          <p:nvPr/>
        </p:nvSpPr>
        <p:spPr>
          <a:xfrm>
            <a:off x="3374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7" name="object 437"/>
          <p:cNvSpPr/>
          <p:nvPr/>
        </p:nvSpPr>
        <p:spPr>
          <a:xfrm>
            <a:off x="33821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8" name="object 438"/>
          <p:cNvSpPr/>
          <p:nvPr/>
        </p:nvSpPr>
        <p:spPr>
          <a:xfrm>
            <a:off x="3389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9" name="object 439"/>
          <p:cNvSpPr/>
          <p:nvPr/>
        </p:nvSpPr>
        <p:spPr>
          <a:xfrm>
            <a:off x="33968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0" name="object 440"/>
          <p:cNvSpPr/>
          <p:nvPr/>
        </p:nvSpPr>
        <p:spPr>
          <a:xfrm>
            <a:off x="3404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1" name="object 441"/>
          <p:cNvSpPr/>
          <p:nvPr/>
        </p:nvSpPr>
        <p:spPr>
          <a:xfrm>
            <a:off x="3411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2" name="object 442"/>
          <p:cNvSpPr/>
          <p:nvPr/>
        </p:nvSpPr>
        <p:spPr>
          <a:xfrm>
            <a:off x="3418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3" name="object 443"/>
          <p:cNvSpPr/>
          <p:nvPr/>
        </p:nvSpPr>
        <p:spPr>
          <a:xfrm>
            <a:off x="3426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4" name="object 444"/>
          <p:cNvSpPr/>
          <p:nvPr/>
        </p:nvSpPr>
        <p:spPr>
          <a:xfrm>
            <a:off x="3432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5" name="object 445"/>
          <p:cNvSpPr/>
          <p:nvPr/>
        </p:nvSpPr>
        <p:spPr>
          <a:xfrm>
            <a:off x="3439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6" name="object 446"/>
          <p:cNvSpPr/>
          <p:nvPr/>
        </p:nvSpPr>
        <p:spPr>
          <a:xfrm>
            <a:off x="3447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7" name="object 447"/>
          <p:cNvSpPr/>
          <p:nvPr/>
        </p:nvSpPr>
        <p:spPr>
          <a:xfrm>
            <a:off x="3454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8" name="object 448"/>
          <p:cNvSpPr/>
          <p:nvPr/>
        </p:nvSpPr>
        <p:spPr>
          <a:xfrm>
            <a:off x="3461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9" name="object 449"/>
          <p:cNvSpPr/>
          <p:nvPr/>
        </p:nvSpPr>
        <p:spPr>
          <a:xfrm>
            <a:off x="3469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0" name="object 450"/>
          <p:cNvSpPr/>
          <p:nvPr/>
        </p:nvSpPr>
        <p:spPr>
          <a:xfrm>
            <a:off x="3476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1" name="object 451"/>
          <p:cNvSpPr/>
          <p:nvPr/>
        </p:nvSpPr>
        <p:spPr>
          <a:xfrm>
            <a:off x="3483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2" name="object 452"/>
          <p:cNvSpPr/>
          <p:nvPr/>
        </p:nvSpPr>
        <p:spPr>
          <a:xfrm>
            <a:off x="3489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3" name="object 453"/>
          <p:cNvSpPr/>
          <p:nvPr/>
        </p:nvSpPr>
        <p:spPr>
          <a:xfrm>
            <a:off x="3497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4" name="object 454"/>
          <p:cNvSpPr/>
          <p:nvPr/>
        </p:nvSpPr>
        <p:spPr>
          <a:xfrm>
            <a:off x="3504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5" name="object 455"/>
          <p:cNvSpPr/>
          <p:nvPr/>
        </p:nvSpPr>
        <p:spPr>
          <a:xfrm>
            <a:off x="35119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6" name="object 456"/>
          <p:cNvSpPr/>
          <p:nvPr/>
        </p:nvSpPr>
        <p:spPr>
          <a:xfrm>
            <a:off x="3519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7" name="object 457"/>
          <p:cNvSpPr/>
          <p:nvPr/>
        </p:nvSpPr>
        <p:spPr>
          <a:xfrm>
            <a:off x="3526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8" name="object 458"/>
          <p:cNvSpPr/>
          <p:nvPr/>
        </p:nvSpPr>
        <p:spPr>
          <a:xfrm>
            <a:off x="3533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9" name="object 459"/>
          <p:cNvSpPr/>
          <p:nvPr/>
        </p:nvSpPr>
        <p:spPr>
          <a:xfrm>
            <a:off x="3541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0" name="object 460"/>
          <p:cNvSpPr/>
          <p:nvPr/>
        </p:nvSpPr>
        <p:spPr>
          <a:xfrm>
            <a:off x="3547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1" name="object 461"/>
          <p:cNvSpPr/>
          <p:nvPr/>
        </p:nvSpPr>
        <p:spPr>
          <a:xfrm>
            <a:off x="35548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2" name="object 462"/>
          <p:cNvSpPr/>
          <p:nvPr/>
        </p:nvSpPr>
        <p:spPr>
          <a:xfrm>
            <a:off x="3562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3" name="object 463"/>
          <p:cNvSpPr/>
          <p:nvPr/>
        </p:nvSpPr>
        <p:spPr>
          <a:xfrm>
            <a:off x="3569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4" name="object 464"/>
          <p:cNvSpPr/>
          <p:nvPr/>
        </p:nvSpPr>
        <p:spPr>
          <a:xfrm>
            <a:off x="3576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5" name="object 465"/>
          <p:cNvSpPr/>
          <p:nvPr/>
        </p:nvSpPr>
        <p:spPr>
          <a:xfrm>
            <a:off x="3584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6" name="object 466"/>
          <p:cNvSpPr/>
          <p:nvPr/>
        </p:nvSpPr>
        <p:spPr>
          <a:xfrm>
            <a:off x="35915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7" name="object 467"/>
          <p:cNvSpPr/>
          <p:nvPr/>
        </p:nvSpPr>
        <p:spPr>
          <a:xfrm>
            <a:off x="3598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8" name="object 468"/>
          <p:cNvSpPr/>
          <p:nvPr/>
        </p:nvSpPr>
        <p:spPr>
          <a:xfrm>
            <a:off x="36051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9" name="object 469"/>
          <p:cNvSpPr/>
          <p:nvPr/>
        </p:nvSpPr>
        <p:spPr>
          <a:xfrm>
            <a:off x="3612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0" name="object 470"/>
          <p:cNvSpPr/>
          <p:nvPr/>
        </p:nvSpPr>
        <p:spPr>
          <a:xfrm>
            <a:off x="3619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1" name="object 471"/>
          <p:cNvSpPr/>
          <p:nvPr/>
        </p:nvSpPr>
        <p:spPr>
          <a:xfrm>
            <a:off x="3627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2" name="object 472"/>
          <p:cNvSpPr/>
          <p:nvPr/>
        </p:nvSpPr>
        <p:spPr>
          <a:xfrm>
            <a:off x="3634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3" name="object 473"/>
          <p:cNvSpPr/>
          <p:nvPr/>
        </p:nvSpPr>
        <p:spPr>
          <a:xfrm>
            <a:off x="36417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4" name="object 474"/>
          <p:cNvSpPr/>
          <p:nvPr/>
        </p:nvSpPr>
        <p:spPr>
          <a:xfrm>
            <a:off x="3649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5" name="object 475"/>
          <p:cNvSpPr/>
          <p:nvPr/>
        </p:nvSpPr>
        <p:spPr>
          <a:xfrm>
            <a:off x="3656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6" name="object 476"/>
          <p:cNvSpPr/>
          <p:nvPr/>
        </p:nvSpPr>
        <p:spPr>
          <a:xfrm>
            <a:off x="3662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7" name="object 477"/>
          <p:cNvSpPr/>
          <p:nvPr/>
        </p:nvSpPr>
        <p:spPr>
          <a:xfrm>
            <a:off x="36700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8" name="object 478"/>
          <p:cNvSpPr/>
          <p:nvPr/>
        </p:nvSpPr>
        <p:spPr>
          <a:xfrm>
            <a:off x="3677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9" name="object 479"/>
          <p:cNvSpPr/>
          <p:nvPr/>
        </p:nvSpPr>
        <p:spPr>
          <a:xfrm>
            <a:off x="36846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0" name="object 480"/>
          <p:cNvSpPr/>
          <p:nvPr/>
        </p:nvSpPr>
        <p:spPr>
          <a:xfrm>
            <a:off x="3692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1" name="object 481"/>
          <p:cNvSpPr/>
          <p:nvPr/>
        </p:nvSpPr>
        <p:spPr>
          <a:xfrm>
            <a:off x="3699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2" name="object 482"/>
          <p:cNvSpPr/>
          <p:nvPr/>
        </p:nvSpPr>
        <p:spPr>
          <a:xfrm>
            <a:off x="3706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3" name="object 483"/>
          <p:cNvSpPr/>
          <p:nvPr/>
        </p:nvSpPr>
        <p:spPr>
          <a:xfrm>
            <a:off x="3714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4" name="object 484"/>
          <p:cNvSpPr/>
          <p:nvPr/>
        </p:nvSpPr>
        <p:spPr>
          <a:xfrm>
            <a:off x="37202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5" name="object 485"/>
          <p:cNvSpPr/>
          <p:nvPr/>
        </p:nvSpPr>
        <p:spPr>
          <a:xfrm>
            <a:off x="3727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6" name="object 486"/>
          <p:cNvSpPr/>
          <p:nvPr/>
        </p:nvSpPr>
        <p:spPr>
          <a:xfrm>
            <a:off x="3734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7" name="object 487"/>
          <p:cNvSpPr/>
          <p:nvPr/>
        </p:nvSpPr>
        <p:spPr>
          <a:xfrm>
            <a:off x="3742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8" name="object 488"/>
          <p:cNvSpPr/>
          <p:nvPr/>
        </p:nvSpPr>
        <p:spPr>
          <a:xfrm>
            <a:off x="3749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9" name="object 489"/>
          <p:cNvSpPr/>
          <p:nvPr/>
        </p:nvSpPr>
        <p:spPr>
          <a:xfrm>
            <a:off x="3756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0" name="object 490"/>
          <p:cNvSpPr/>
          <p:nvPr/>
        </p:nvSpPr>
        <p:spPr>
          <a:xfrm>
            <a:off x="3764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1" name="object 491"/>
          <p:cNvSpPr/>
          <p:nvPr/>
        </p:nvSpPr>
        <p:spPr>
          <a:xfrm>
            <a:off x="3771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2" name="object 492"/>
          <p:cNvSpPr/>
          <p:nvPr/>
        </p:nvSpPr>
        <p:spPr>
          <a:xfrm>
            <a:off x="3777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3" name="object 493"/>
          <p:cNvSpPr/>
          <p:nvPr/>
        </p:nvSpPr>
        <p:spPr>
          <a:xfrm>
            <a:off x="3785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4" name="object 494"/>
          <p:cNvSpPr/>
          <p:nvPr/>
        </p:nvSpPr>
        <p:spPr>
          <a:xfrm>
            <a:off x="3792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5" name="object 495"/>
          <p:cNvSpPr/>
          <p:nvPr/>
        </p:nvSpPr>
        <p:spPr>
          <a:xfrm>
            <a:off x="3799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6" name="object 496"/>
          <p:cNvSpPr/>
          <p:nvPr/>
        </p:nvSpPr>
        <p:spPr>
          <a:xfrm>
            <a:off x="3807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7" name="object 497"/>
          <p:cNvSpPr/>
          <p:nvPr/>
        </p:nvSpPr>
        <p:spPr>
          <a:xfrm>
            <a:off x="38144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8" name="object 498"/>
          <p:cNvSpPr/>
          <p:nvPr/>
        </p:nvSpPr>
        <p:spPr>
          <a:xfrm>
            <a:off x="3821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9" name="object 499"/>
          <p:cNvSpPr/>
          <p:nvPr/>
        </p:nvSpPr>
        <p:spPr>
          <a:xfrm>
            <a:off x="3829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0" name="object 500"/>
          <p:cNvSpPr/>
          <p:nvPr/>
        </p:nvSpPr>
        <p:spPr>
          <a:xfrm>
            <a:off x="3835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1" name="object 501"/>
          <p:cNvSpPr/>
          <p:nvPr/>
        </p:nvSpPr>
        <p:spPr>
          <a:xfrm>
            <a:off x="38427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2" name="object 502"/>
          <p:cNvSpPr/>
          <p:nvPr/>
        </p:nvSpPr>
        <p:spPr>
          <a:xfrm>
            <a:off x="3850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3" name="object 503"/>
          <p:cNvSpPr/>
          <p:nvPr/>
        </p:nvSpPr>
        <p:spPr>
          <a:xfrm>
            <a:off x="3857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4" name="object 504"/>
          <p:cNvSpPr/>
          <p:nvPr/>
        </p:nvSpPr>
        <p:spPr>
          <a:xfrm>
            <a:off x="3864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5" name="object 505"/>
          <p:cNvSpPr/>
          <p:nvPr/>
        </p:nvSpPr>
        <p:spPr>
          <a:xfrm>
            <a:off x="3872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6" name="object 506"/>
          <p:cNvSpPr/>
          <p:nvPr/>
        </p:nvSpPr>
        <p:spPr>
          <a:xfrm>
            <a:off x="38793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7" name="object 507"/>
          <p:cNvSpPr/>
          <p:nvPr/>
        </p:nvSpPr>
        <p:spPr>
          <a:xfrm>
            <a:off x="3886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8" name="object 508"/>
          <p:cNvSpPr/>
          <p:nvPr/>
        </p:nvSpPr>
        <p:spPr>
          <a:xfrm>
            <a:off x="38930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9" name="object 509"/>
          <p:cNvSpPr/>
          <p:nvPr/>
        </p:nvSpPr>
        <p:spPr>
          <a:xfrm>
            <a:off x="3900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0" name="object 510"/>
          <p:cNvSpPr/>
          <p:nvPr/>
        </p:nvSpPr>
        <p:spPr>
          <a:xfrm>
            <a:off x="3907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1" name="object 511"/>
          <p:cNvSpPr/>
          <p:nvPr/>
        </p:nvSpPr>
        <p:spPr>
          <a:xfrm>
            <a:off x="3914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2" name="object 512"/>
          <p:cNvSpPr/>
          <p:nvPr/>
        </p:nvSpPr>
        <p:spPr>
          <a:xfrm>
            <a:off x="3922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3" name="object 513"/>
          <p:cNvSpPr/>
          <p:nvPr/>
        </p:nvSpPr>
        <p:spPr>
          <a:xfrm>
            <a:off x="3929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4" name="object 514"/>
          <p:cNvSpPr/>
          <p:nvPr/>
        </p:nvSpPr>
        <p:spPr>
          <a:xfrm>
            <a:off x="3936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5" name="object 515"/>
          <p:cNvSpPr/>
          <p:nvPr/>
        </p:nvSpPr>
        <p:spPr>
          <a:xfrm>
            <a:off x="3944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6" name="object 516"/>
          <p:cNvSpPr/>
          <p:nvPr/>
        </p:nvSpPr>
        <p:spPr>
          <a:xfrm>
            <a:off x="3950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7" name="object 517"/>
          <p:cNvSpPr/>
          <p:nvPr/>
        </p:nvSpPr>
        <p:spPr>
          <a:xfrm>
            <a:off x="39579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8" name="object 518"/>
          <p:cNvSpPr/>
          <p:nvPr/>
        </p:nvSpPr>
        <p:spPr>
          <a:xfrm>
            <a:off x="3965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9" name="object 519"/>
          <p:cNvSpPr/>
          <p:nvPr/>
        </p:nvSpPr>
        <p:spPr>
          <a:xfrm>
            <a:off x="39725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0" name="object 520"/>
          <p:cNvSpPr/>
          <p:nvPr/>
        </p:nvSpPr>
        <p:spPr>
          <a:xfrm>
            <a:off x="3979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1" name="object 521"/>
          <p:cNvSpPr/>
          <p:nvPr/>
        </p:nvSpPr>
        <p:spPr>
          <a:xfrm>
            <a:off x="3987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2" name="object 522"/>
          <p:cNvSpPr/>
          <p:nvPr/>
        </p:nvSpPr>
        <p:spPr>
          <a:xfrm>
            <a:off x="3994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3" name="object 523"/>
          <p:cNvSpPr/>
          <p:nvPr/>
        </p:nvSpPr>
        <p:spPr>
          <a:xfrm>
            <a:off x="4001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4" name="object 524"/>
          <p:cNvSpPr/>
          <p:nvPr/>
        </p:nvSpPr>
        <p:spPr>
          <a:xfrm>
            <a:off x="4008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5" name="object 525"/>
          <p:cNvSpPr/>
          <p:nvPr/>
        </p:nvSpPr>
        <p:spPr>
          <a:xfrm>
            <a:off x="4015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6" name="object 526"/>
          <p:cNvSpPr/>
          <p:nvPr/>
        </p:nvSpPr>
        <p:spPr>
          <a:xfrm>
            <a:off x="4022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7" name="object 527"/>
          <p:cNvSpPr/>
          <p:nvPr/>
        </p:nvSpPr>
        <p:spPr>
          <a:xfrm>
            <a:off x="4030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8" name="object 528"/>
          <p:cNvSpPr/>
          <p:nvPr/>
        </p:nvSpPr>
        <p:spPr>
          <a:xfrm>
            <a:off x="4037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9" name="object 529"/>
          <p:cNvSpPr/>
          <p:nvPr/>
        </p:nvSpPr>
        <p:spPr>
          <a:xfrm>
            <a:off x="4044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0" name="object 530"/>
          <p:cNvSpPr/>
          <p:nvPr/>
        </p:nvSpPr>
        <p:spPr>
          <a:xfrm>
            <a:off x="40521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1" name="object 531"/>
          <p:cNvSpPr/>
          <p:nvPr/>
        </p:nvSpPr>
        <p:spPr>
          <a:xfrm>
            <a:off x="4059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2" name="object 532"/>
          <p:cNvSpPr/>
          <p:nvPr/>
        </p:nvSpPr>
        <p:spPr>
          <a:xfrm>
            <a:off x="4065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3" name="object 533"/>
          <p:cNvSpPr/>
          <p:nvPr/>
        </p:nvSpPr>
        <p:spPr>
          <a:xfrm>
            <a:off x="4073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4" name="object 534"/>
          <p:cNvSpPr/>
          <p:nvPr/>
        </p:nvSpPr>
        <p:spPr>
          <a:xfrm>
            <a:off x="4080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5" name="object 535"/>
          <p:cNvSpPr/>
          <p:nvPr/>
        </p:nvSpPr>
        <p:spPr>
          <a:xfrm>
            <a:off x="4087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6" name="object 536"/>
          <p:cNvSpPr/>
          <p:nvPr/>
        </p:nvSpPr>
        <p:spPr>
          <a:xfrm>
            <a:off x="4095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7" name="object 537"/>
          <p:cNvSpPr/>
          <p:nvPr/>
        </p:nvSpPr>
        <p:spPr>
          <a:xfrm>
            <a:off x="4102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8" name="object 538"/>
          <p:cNvSpPr/>
          <p:nvPr/>
        </p:nvSpPr>
        <p:spPr>
          <a:xfrm>
            <a:off x="4109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9" name="object 539"/>
          <p:cNvSpPr/>
          <p:nvPr/>
        </p:nvSpPr>
        <p:spPr>
          <a:xfrm>
            <a:off x="4117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0" name="object 540"/>
          <p:cNvSpPr/>
          <p:nvPr/>
        </p:nvSpPr>
        <p:spPr>
          <a:xfrm>
            <a:off x="4123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1" name="object 541"/>
          <p:cNvSpPr/>
          <p:nvPr/>
        </p:nvSpPr>
        <p:spPr>
          <a:xfrm>
            <a:off x="41306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2" name="object 542"/>
          <p:cNvSpPr/>
          <p:nvPr/>
        </p:nvSpPr>
        <p:spPr>
          <a:xfrm>
            <a:off x="4137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3" name="object 543"/>
          <p:cNvSpPr/>
          <p:nvPr/>
        </p:nvSpPr>
        <p:spPr>
          <a:xfrm>
            <a:off x="4145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4" name="object 544"/>
          <p:cNvSpPr/>
          <p:nvPr/>
        </p:nvSpPr>
        <p:spPr>
          <a:xfrm>
            <a:off x="4152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5" name="object 545"/>
          <p:cNvSpPr/>
          <p:nvPr/>
        </p:nvSpPr>
        <p:spPr>
          <a:xfrm>
            <a:off x="4159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6" name="object 546"/>
          <p:cNvSpPr/>
          <p:nvPr/>
        </p:nvSpPr>
        <p:spPr>
          <a:xfrm>
            <a:off x="41672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7" name="object 547"/>
          <p:cNvSpPr/>
          <p:nvPr/>
        </p:nvSpPr>
        <p:spPr>
          <a:xfrm>
            <a:off x="4174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8" name="object 548"/>
          <p:cNvSpPr/>
          <p:nvPr/>
        </p:nvSpPr>
        <p:spPr>
          <a:xfrm>
            <a:off x="41808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9" name="object 549"/>
          <p:cNvSpPr/>
          <p:nvPr/>
        </p:nvSpPr>
        <p:spPr>
          <a:xfrm>
            <a:off x="4188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0" name="object 550"/>
          <p:cNvSpPr/>
          <p:nvPr/>
        </p:nvSpPr>
        <p:spPr>
          <a:xfrm>
            <a:off x="4195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1" name="object 551"/>
          <p:cNvSpPr/>
          <p:nvPr/>
        </p:nvSpPr>
        <p:spPr>
          <a:xfrm>
            <a:off x="4202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2" name="object 552"/>
          <p:cNvSpPr/>
          <p:nvPr/>
        </p:nvSpPr>
        <p:spPr>
          <a:xfrm>
            <a:off x="4210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3" name="object 553"/>
          <p:cNvSpPr/>
          <p:nvPr/>
        </p:nvSpPr>
        <p:spPr>
          <a:xfrm>
            <a:off x="4217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4" name="object 554"/>
          <p:cNvSpPr/>
          <p:nvPr/>
        </p:nvSpPr>
        <p:spPr>
          <a:xfrm>
            <a:off x="4224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5" name="object 555"/>
          <p:cNvSpPr/>
          <p:nvPr/>
        </p:nvSpPr>
        <p:spPr>
          <a:xfrm>
            <a:off x="4232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6" name="object 556"/>
          <p:cNvSpPr/>
          <p:nvPr/>
        </p:nvSpPr>
        <p:spPr>
          <a:xfrm>
            <a:off x="4238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7" name="object 557"/>
          <p:cNvSpPr/>
          <p:nvPr/>
        </p:nvSpPr>
        <p:spPr>
          <a:xfrm>
            <a:off x="42457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8" name="object 558"/>
          <p:cNvSpPr/>
          <p:nvPr/>
        </p:nvSpPr>
        <p:spPr>
          <a:xfrm>
            <a:off x="4253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9" name="object 559"/>
          <p:cNvSpPr/>
          <p:nvPr/>
        </p:nvSpPr>
        <p:spPr>
          <a:xfrm>
            <a:off x="42604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0" name="object 560"/>
          <p:cNvSpPr/>
          <p:nvPr/>
        </p:nvSpPr>
        <p:spPr>
          <a:xfrm>
            <a:off x="4267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1" name="object 561"/>
          <p:cNvSpPr/>
          <p:nvPr/>
        </p:nvSpPr>
        <p:spPr>
          <a:xfrm>
            <a:off x="4275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2" name="object 562"/>
          <p:cNvSpPr/>
          <p:nvPr/>
        </p:nvSpPr>
        <p:spPr>
          <a:xfrm>
            <a:off x="4282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3" name="object 563"/>
          <p:cNvSpPr/>
          <p:nvPr/>
        </p:nvSpPr>
        <p:spPr>
          <a:xfrm>
            <a:off x="4289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4" name="object 564"/>
          <p:cNvSpPr/>
          <p:nvPr/>
        </p:nvSpPr>
        <p:spPr>
          <a:xfrm>
            <a:off x="4296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5" name="object 565"/>
          <p:cNvSpPr/>
          <p:nvPr/>
        </p:nvSpPr>
        <p:spPr>
          <a:xfrm>
            <a:off x="4303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6" name="object 566"/>
          <p:cNvSpPr/>
          <p:nvPr/>
        </p:nvSpPr>
        <p:spPr>
          <a:xfrm>
            <a:off x="4310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7" name="object 567"/>
          <p:cNvSpPr/>
          <p:nvPr/>
        </p:nvSpPr>
        <p:spPr>
          <a:xfrm>
            <a:off x="4318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8" name="object 568"/>
          <p:cNvSpPr/>
          <p:nvPr/>
        </p:nvSpPr>
        <p:spPr>
          <a:xfrm>
            <a:off x="4325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9" name="object 569"/>
          <p:cNvSpPr/>
          <p:nvPr/>
        </p:nvSpPr>
        <p:spPr>
          <a:xfrm>
            <a:off x="4332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0" name="object 570"/>
          <p:cNvSpPr/>
          <p:nvPr/>
        </p:nvSpPr>
        <p:spPr>
          <a:xfrm>
            <a:off x="4339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1" name="object 571"/>
          <p:cNvSpPr/>
          <p:nvPr/>
        </p:nvSpPr>
        <p:spPr>
          <a:xfrm>
            <a:off x="4347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2" name="object 572"/>
          <p:cNvSpPr/>
          <p:nvPr/>
        </p:nvSpPr>
        <p:spPr>
          <a:xfrm>
            <a:off x="4353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3" name="object 573"/>
          <p:cNvSpPr/>
          <p:nvPr/>
        </p:nvSpPr>
        <p:spPr>
          <a:xfrm>
            <a:off x="4360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4" name="object 574"/>
          <p:cNvSpPr/>
          <p:nvPr/>
        </p:nvSpPr>
        <p:spPr>
          <a:xfrm>
            <a:off x="4368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5" name="object 575"/>
          <p:cNvSpPr/>
          <p:nvPr/>
        </p:nvSpPr>
        <p:spPr>
          <a:xfrm>
            <a:off x="43755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6" name="object 576"/>
          <p:cNvSpPr/>
          <p:nvPr/>
        </p:nvSpPr>
        <p:spPr>
          <a:xfrm>
            <a:off x="4382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7" name="object 577"/>
          <p:cNvSpPr/>
          <p:nvPr/>
        </p:nvSpPr>
        <p:spPr>
          <a:xfrm>
            <a:off x="4390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8" name="object 578"/>
          <p:cNvSpPr/>
          <p:nvPr/>
        </p:nvSpPr>
        <p:spPr>
          <a:xfrm>
            <a:off x="4397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9" name="object 579"/>
          <p:cNvSpPr/>
          <p:nvPr/>
        </p:nvSpPr>
        <p:spPr>
          <a:xfrm>
            <a:off x="4404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0" name="object 580"/>
          <p:cNvSpPr/>
          <p:nvPr/>
        </p:nvSpPr>
        <p:spPr>
          <a:xfrm>
            <a:off x="4411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1" name="object 581"/>
          <p:cNvSpPr/>
          <p:nvPr/>
        </p:nvSpPr>
        <p:spPr>
          <a:xfrm>
            <a:off x="44184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2" name="object 582"/>
          <p:cNvSpPr/>
          <p:nvPr/>
        </p:nvSpPr>
        <p:spPr>
          <a:xfrm>
            <a:off x="4425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3" name="object 583"/>
          <p:cNvSpPr/>
          <p:nvPr/>
        </p:nvSpPr>
        <p:spPr>
          <a:xfrm>
            <a:off x="4433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4" name="object 584"/>
          <p:cNvSpPr/>
          <p:nvPr/>
        </p:nvSpPr>
        <p:spPr>
          <a:xfrm>
            <a:off x="4440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5" name="object 585"/>
          <p:cNvSpPr/>
          <p:nvPr/>
        </p:nvSpPr>
        <p:spPr>
          <a:xfrm>
            <a:off x="4447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6" name="object 586"/>
          <p:cNvSpPr/>
          <p:nvPr/>
        </p:nvSpPr>
        <p:spPr>
          <a:xfrm>
            <a:off x="44551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7" name="object 587"/>
          <p:cNvSpPr/>
          <p:nvPr/>
        </p:nvSpPr>
        <p:spPr>
          <a:xfrm>
            <a:off x="4462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8" name="object 588"/>
          <p:cNvSpPr/>
          <p:nvPr/>
        </p:nvSpPr>
        <p:spPr>
          <a:xfrm>
            <a:off x="4468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9" name="object 589"/>
          <p:cNvSpPr/>
          <p:nvPr/>
        </p:nvSpPr>
        <p:spPr>
          <a:xfrm>
            <a:off x="4476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0" name="object 590"/>
          <p:cNvSpPr/>
          <p:nvPr/>
        </p:nvSpPr>
        <p:spPr>
          <a:xfrm>
            <a:off x="4483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1" name="object 591"/>
          <p:cNvSpPr/>
          <p:nvPr/>
        </p:nvSpPr>
        <p:spPr>
          <a:xfrm>
            <a:off x="4490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2" name="object 592"/>
          <p:cNvSpPr/>
          <p:nvPr/>
        </p:nvSpPr>
        <p:spPr>
          <a:xfrm>
            <a:off x="4498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3" name="object 593"/>
          <p:cNvSpPr/>
          <p:nvPr/>
        </p:nvSpPr>
        <p:spPr>
          <a:xfrm>
            <a:off x="4505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4" name="object 594"/>
          <p:cNvSpPr/>
          <p:nvPr/>
        </p:nvSpPr>
        <p:spPr>
          <a:xfrm>
            <a:off x="4512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5" name="object 595"/>
          <p:cNvSpPr/>
          <p:nvPr/>
        </p:nvSpPr>
        <p:spPr>
          <a:xfrm>
            <a:off x="4520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6" name="object 596"/>
          <p:cNvSpPr/>
          <p:nvPr/>
        </p:nvSpPr>
        <p:spPr>
          <a:xfrm>
            <a:off x="4526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7" name="object 597"/>
          <p:cNvSpPr/>
          <p:nvPr/>
        </p:nvSpPr>
        <p:spPr>
          <a:xfrm>
            <a:off x="4533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8" name="object 598"/>
          <p:cNvSpPr/>
          <p:nvPr/>
        </p:nvSpPr>
        <p:spPr>
          <a:xfrm>
            <a:off x="4540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9" name="object 599"/>
          <p:cNvSpPr/>
          <p:nvPr/>
        </p:nvSpPr>
        <p:spPr>
          <a:xfrm>
            <a:off x="4548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0" name="object 600"/>
          <p:cNvSpPr/>
          <p:nvPr/>
        </p:nvSpPr>
        <p:spPr>
          <a:xfrm>
            <a:off x="4555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1" name="object 601"/>
          <p:cNvSpPr/>
          <p:nvPr/>
        </p:nvSpPr>
        <p:spPr>
          <a:xfrm>
            <a:off x="4562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2" name="object 602"/>
          <p:cNvSpPr/>
          <p:nvPr/>
        </p:nvSpPr>
        <p:spPr>
          <a:xfrm>
            <a:off x="4570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3" name="object 603"/>
          <p:cNvSpPr/>
          <p:nvPr/>
        </p:nvSpPr>
        <p:spPr>
          <a:xfrm>
            <a:off x="4577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4" name="object 604"/>
          <p:cNvSpPr/>
          <p:nvPr/>
        </p:nvSpPr>
        <p:spPr>
          <a:xfrm>
            <a:off x="4583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5" name="object 605"/>
          <p:cNvSpPr/>
          <p:nvPr/>
        </p:nvSpPr>
        <p:spPr>
          <a:xfrm>
            <a:off x="4591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6" name="object 606"/>
          <p:cNvSpPr/>
          <p:nvPr/>
        </p:nvSpPr>
        <p:spPr>
          <a:xfrm>
            <a:off x="4598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7" name="object 607"/>
          <p:cNvSpPr/>
          <p:nvPr/>
        </p:nvSpPr>
        <p:spPr>
          <a:xfrm>
            <a:off x="4605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8" name="object 608"/>
          <p:cNvSpPr/>
          <p:nvPr/>
        </p:nvSpPr>
        <p:spPr>
          <a:xfrm>
            <a:off x="4613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9" name="object 609"/>
          <p:cNvSpPr/>
          <p:nvPr/>
        </p:nvSpPr>
        <p:spPr>
          <a:xfrm>
            <a:off x="4620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0" name="object 610"/>
          <p:cNvSpPr/>
          <p:nvPr/>
        </p:nvSpPr>
        <p:spPr>
          <a:xfrm>
            <a:off x="4627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1" name="object 611"/>
          <p:cNvSpPr/>
          <p:nvPr/>
        </p:nvSpPr>
        <p:spPr>
          <a:xfrm>
            <a:off x="4635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2" name="object 612"/>
          <p:cNvSpPr/>
          <p:nvPr/>
        </p:nvSpPr>
        <p:spPr>
          <a:xfrm>
            <a:off x="4641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3" name="object 613"/>
          <p:cNvSpPr/>
          <p:nvPr/>
        </p:nvSpPr>
        <p:spPr>
          <a:xfrm>
            <a:off x="4648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4" name="object 614"/>
          <p:cNvSpPr/>
          <p:nvPr/>
        </p:nvSpPr>
        <p:spPr>
          <a:xfrm>
            <a:off x="4656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5" name="object 615"/>
          <p:cNvSpPr/>
          <p:nvPr/>
        </p:nvSpPr>
        <p:spPr>
          <a:xfrm>
            <a:off x="4663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6" name="object 616"/>
          <p:cNvSpPr/>
          <p:nvPr/>
        </p:nvSpPr>
        <p:spPr>
          <a:xfrm>
            <a:off x="4670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7" name="object 617"/>
          <p:cNvSpPr/>
          <p:nvPr/>
        </p:nvSpPr>
        <p:spPr>
          <a:xfrm>
            <a:off x="4678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8" name="object 618"/>
          <p:cNvSpPr/>
          <p:nvPr/>
        </p:nvSpPr>
        <p:spPr>
          <a:xfrm>
            <a:off x="4685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9" name="object 619"/>
          <p:cNvSpPr/>
          <p:nvPr/>
        </p:nvSpPr>
        <p:spPr>
          <a:xfrm>
            <a:off x="46927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0" name="object 620"/>
          <p:cNvSpPr/>
          <p:nvPr/>
        </p:nvSpPr>
        <p:spPr>
          <a:xfrm>
            <a:off x="46990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1" name="object 621"/>
          <p:cNvSpPr/>
          <p:nvPr/>
        </p:nvSpPr>
        <p:spPr>
          <a:xfrm>
            <a:off x="4706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2" name="object 622"/>
          <p:cNvSpPr/>
          <p:nvPr/>
        </p:nvSpPr>
        <p:spPr>
          <a:xfrm>
            <a:off x="4713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3" name="object 623"/>
          <p:cNvSpPr/>
          <p:nvPr/>
        </p:nvSpPr>
        <p:spPr>
          <a:xfrm>
            <a:off x="4721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4" name="object 624"/>
          <p:cNvSpPr/>
          <p:nvPr/>
        </p:nvSpPr>
        <p:spPr>
          <a:xfrm>
            <a:off x="47283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5" name="object 625"/>
          <p:cNvSpPr/>
          <p:nvPr/>
        </p:nvSpPr>
        <p:spPr>
          <a:xfrm>
            <a:off x="4735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6" name="object 626"/>
          <p:cNvSpPr/>
          <p:nvPr/>
        </p:nvSpPr>
        <p:spPr>
          <a:xfrm>
            <a:off x="4742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7" name="object 627"/>
          <p:cNvSpPr/>
          <p:nvPr/>
        </p:nvSpPr>
        <p:spPr>
          <a:xfrm>
            <a:off x="4750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8" name="object 628"/>
          <p:cNvSpPr/>
          <p:nvPr/>
        </p:nvSpPr>
        <p:spPr>
          <a:xfrm>
            <a:off x="4756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9" name="object 629"/>
          <p:cNvSpPr/>
          <p:nvPr/>
        </p:nvSpPr>
        <p:spPr>
          <a:xfrm>
            <a:off x="4763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0" name="object 630"/>
          <p:cNvSpPr/>
          <p:nvPr/>
        </p:nvSpPr>
        <p:spPr>
          <a:xfrm>
            <a:off x="47712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1" name="object 631"/>
          <p:cNvSpPr/>
          <p:nvPr/>
        </p:nvSpPr>
        <p:spPr>
          <a:xfrm>
            <a:off x="4778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2" name="object 632"/>
          <p:cNvSpPr/>
          <p:nvPr/>
        </p:nvSpPr>
        <p:spPr>
          <a:xfrm>
            <a:off x="4785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3" name="object 633"/>
          <p:cNvSpPr/>
          <p:nvPr/>
        </p:nvSpPr>
        <p:spPr>
          <a:xfrm>
            <a:off x="4793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4" name="object 634"/>
          <p:cNvSpPr/>
          <p:nvPr/>
        </p:nvSpPr>
        <p:spPr>
          <a:xfrm>
            <a:off x="48005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5" name="object 635"/>
          <p:cNvSpPr/>
          <p:nvPr/>
        </p:nvSpPr>
        <p:spPr>
          <a:xfrm>
            <a:off x="4807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6" name="object 636"/>
          <p:cNvSpPr/>
          <p:nvPr/>
        </p:nvSpPr>
        <p:spPr>
          <a:xfrm>
            <a:off x="4814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7" name="object 637"/>
          <p:cNvSpPr/>
          <p:nvPr/>
        </p:nvSpPr>
        <p:spPr>
          <a:xfrm>
            <a:off x="4821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8" name="object 638"/>
          <p:cNvSpPr/>
          <p:nvPr/>
        </p:nvSpPr>
        <p:spPr>
          <a:xfrm>
            <a:off x="4828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9" name="object 639"/>
          <p:cNvSpPr/>
          <p:nvPr/>
        </p:nvSpPr>
        <p:spPr>
          <a:xfrm>
            <a:off x="4836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0" name="object 640"/>
          <p:cNvSpPr/>
          <p:nvPr/>
        </p:nvSpPr>
        <p:spPr>
          <a:xfrm>
            <a:off x="4843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1" name="object 641"/>
          <p:cNvSpPr/>
          <p:nvPr/>
        </p:nvSpPr>
        <p:spPr>
          <a:xfrm>
            <a:off x="4850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2" name="object 642"/>
          <p:cNvSpPr/>
          <p:nvPr/>
        </p:nvSpPr>
        <p:spPr>
          <a:xfrm>
            <a:off x="4858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3" name="object 643"/>
          <p:cNvSpPr/>
          <p:nvPr/>
        </p:nvSpPr>
        <p:spPr>
          <a:xfrm>
            <a:off x="4865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4" name="object 644"/>
          <p:cNvSpPr/>
          <p:nvPr/>
        </p:nvSpPr>
        <p:spPr>
          <a:xfrm>
            <a:off x="4871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5" name="object 645"/>
          <p:cNvSpPr/>
          <p:nvPr/>
        </p:nvSpPr>
        <p:spPr>
          <a:xfrm>
            <a:off x="48790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6" name="object 646"/>
          <p:cNvSpPr/>
          <p:nvPr/>
        </p:nvSpPr>
        <p:spPr>
          <a:xfrm>
            <a:off x="48864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7" name="object 647"/>
          <p:cNvSpPr/>
          <p:nvPr/>
        </p:nvSpPr>
        <p:spPr>
          <a:xfrm>
            <a:off x="4893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8" name="object 648"/>
          <p:cNvSpPr/>
          <p:nvPr/>
        </p:nvSpPr>
        <p:spPr>
          <a:xfrm>
            <a:off x="4901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9" name="object 649"/>
          <p:cNvSpPr/>
          <p:nvPr/>
        </p:nvSpPr>
        <p:spPr>
          <a:xfrm>
            <a:off x="4908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0" name="object 650"/>
          <p:cNvSpPr/>
          <p:nvPr/>
        </p:nvSpPr>
        <p:spPr>
          <a:xfrm>
            <a:off x="4915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1" name="object 651"/>
          <p:cNvSpPr/>
          <p:nvPr/>
        </p:nvSpPr>
        <p:spPr>
          <a:xfrm>
            <a:off x="4923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2" name="object 652"/>
          <p:cNvSpPr/>
          <p:nvPr/>
        </p:nvSpPr>
        <p:spPr>
          <a:xfrm>
            <a:off x="4929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3" name="object 653"/>
          <p:cNvSpPr/>
          <p:nvPr/>
        </p:nvSpPr>
        <p:spPr>
          <a:xfrm>
            <a:off x="4936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4" name="object 654"/>
          <p:cNvSpPr/>
          <p:nvPr/>
        </p:nvSpPr>
        <p:spPr>
          <a:xfrm>
            <a:off x="4943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5" name="object 655"/>
          <p:cNvSpPr/>
          <p:nvPr/>
        </p:nvSpPr>
        <p:spPr>
          <a:xfrm>
            <a:off x="4951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6" name="object 656"/>
          <p:cNvSpPr/>
          <p:nvPr/>
        </p:nvSpPr>
        <p:spPr>
          <a:xfrm>
            <a:off x="4958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7" name="object 657"/>
          <p:cNvSpPr/>
          <p:nvPr/>
        </p:nvSpPr>
        <p:spPr>
          <a:xfrm>
            <a:off x="4965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8" name="object 658"/>
          <p:cNvSpPr/>
          <p:nvPr/>
        </p:nvSpPr>
        <p:spPr>
          <a:xfrm>
            <a:off x="4973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9" name="object 659"/>
          <p:cNvSpPr/>
          <p:nvPr/>
        </p:nvSpPr>
        <p:spPr>
          <a:xfrm>
            <a:off x="49806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0" name="object 660"/>
          <p:cNvSpPr/>
          <p:nvPr/>
        </p:nvSpPr>
        <p:spPr>
          <a:xfrm>
            <a:off x="49868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1" name="object 661"/>
          <p:cNvSpPr/>
          <p:nvPr/>
        </p:nvSpPr>
        <p:spPr>
          <a:xfrm>
            <a:off x="4994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2" name="object 662"/>
          <p:cNvSpPr/>
          <p:nvPr/>
        </p:nvSpPr>
        <p:spPr>
          <a:xfrm>
            <a:off x="5001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3" name="object 663"/>
          <p:cNvSpPr/>
          <p:nvPr/>
        </p:nvSpPr>
        <p:spPr>
          <a:xfrm>
            <a:off x="5008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4" name="object 664"/>
          <p:cNvSpPr/>
          <p:nvPr/>
        </p:nvSpPr>
        <p:spPr>
          <a:xfrm>
            <a:off x="50162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5" name="object 665"/>
          <p:cNvSpPr/>
          <p:nvPr/>
        </p:nvSpPr>
        <p:spPr>
          <a:xfrm>
            <a:off x="5023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6" name="object 666"/>
          <p:cNvSpPr/>
          <p:nvPr/>
        </p:nvSpPr>
        <p:spPr>
          <a:xfrm>
            <a:off x="5030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7" name="object 667"/>
          <p:cNvSpPr/>
          <p:nvPr/>
        </p:nvSpPr>
        <p:spPr>
          <a:xfrm>
            <a:off x="5038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8" name="object 668"/>
          <p:cNvSpPr/>
          <p:nvPr/>
        </p:nvSpPr>
        <p:spPr>
          <a:xfrm>
            <a:off x="5044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9" name="object 669"/>
          <p:cNvSpPr/>
          <p:nvPr/>
        </p:nvSpPr>
        <p:spPr>
          <a:xfrm>
            <a:off x="5051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0" name="object 670"/>
          <p:cNvSpPr/>
          <p:nvPr/>
        </p:nvSpPr>
        <p:spPr>
          <a:xfrm>
            <a:off x="50591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1" name="object 671"/>
          <p:cNvSpPr/>
          <p:nvPr/>
        </p:nvSpPr>
        <p:spPr>
          <a:xfrm>
            <a:off x="50664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2" name="object 672"/>
          <p:cNvSpPr/>
          <p:nvPr/>
        </p:nvSpPr>
        <p:spPr>
          <a:xfrm>
            <a:off x="5073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3" name="object 673"/>
          <p:cNvSpPr/>
          <p:nvPr/>
        </p:nvSpPr>
        <p:spPr>
          <a:xfrm>
            <a:off x="5081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4" name="object 674"/>
          <p:cNvSpPr/>
          <p:nvPr/>
        </p:nvSpPr>
        <p:spPr>
          <a:xfrm>
            <a:off x="50884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5" name="object 675"/>
          <p:cNvSpPr/>
          <p:nvPr/>
        </p:nvSpPr>
        <p:spPr>
          <a:xfrm>
            <a:off x="5095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6" name="object 676"/>
          <p:cNvSpPr/>
          <p:nvPr/>
        </p:nvSpPr>
        <p:spPr>
          <a:xfrm>
            <a:off x="5102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7" name="object 677"/>
          <p:cNvSpPr/>
          <p:nvPr/>
        </p:nvSpPr>
        <p:spPr>
          <a:xfrm>
            <a:off x="5109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8" name="object 678"/>
          <p:cNvSpPr/>
          <p:nvPr/>
        </p:nvSpPr>
        <p:spPr>
          <a:xfrm>
            <a:off x="5116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9" name="object 679"/>
          <p:cNvSpPr/>
          <p:nvPr/>
        </p:nvSpPr>
        <p:spPr>
          <a:xfrm>
            <a:off x="5124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0" name="object 680"/>
          <p:cNvSpPr/>
          <p:nvPr/>
        </p:nvSpPr>
        <p:spPr>
          <a:xfrm>
            <a:off x="5131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1" name="object 681"/>
          <p:cNvSpPr/>
          <p:nvPr/>
        </p:nvSpPr>
        <p:spPr>
          <a:xfrm>
            <a:off x="5138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2" name="object 682"/>
          <p:cNvSpPr/>
          <p:nvPr/>
        </p:nvSpPr>
        <p:spPr>
          <a:xfrm>
            <a:off x="5146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3" name="object 683"/>
          <p:cNvSpPr/>
          <p:nvPr/>
        </p:nvSpPr>
        <p:spPr>
          <a:xfrm>
            <a:off x="5153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4" name="object 684"/>
          <p:cNvSpPr/>
          <p:nvPr/>
        </p:nvSpPr>
        <p:spPr>
          <a:xfrm>
            <a:off x="5159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5" name="object 685"/>
          <p:cNvSpPr/>
          <p:nvPr/>
        </p:nvSpPr>
        <p:spPr>
          <a:xfrm>
            <a:off x="51669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6" name="object 686"/>
          <p:cNvSpPr/>
          <p:nvPr/>
        </p:nvSpPr>
        <p:spPr>
          <a:xfrm>
            <a:off x="5174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7" name="object 687"/>
          <p:cNvSpPr/>
          <p:nvPr/>
        </p:nvSpPr>
        <p:spPr>
          <a:xfrm>
            <a:off x="5181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8" name="object 688"/>
          <p:cNvSpPr/>
          <p:nvPr/>
        </p:nvSpPr>
        <p:spPr>
          <a:xfrm>
            <a:off x="5188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9" name="object 689"/>
          <p:cNvSpPr/>
          <p:nvPr/>
        </p:nvSpPr>
        <p:spPr>
          <a:xfrm>
            <a:off x="51962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0" name="object 690"/>
          <p:cNvSpPr/>
          <p:nvPr/>
        </p:nvSpPr>
        <p:spPr>
          <a:xfrm>
            <a:off x="5203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1" name="object 691"/>
          <p:cNvSpPr/>
          <p:nvPr/>
        </p:nvSpPr>
        <p:spPr>
          <a:xfrm>
            <a:off x="5210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2" name="object 692"/>
          <p:cNvSpPr/>
          <p:nvPr/>
        </p:nvSpPr>
        <p:spPr>
          <a:xfrm>
            <a:off x="5217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3" name="object 693"/>
          <p:cNvSpPr/>
          <p:nvPr/>
        </p:nvSpPr>
        <p:spPr>
          <a:xfrm>
            <a:off x="5224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4" name="object 694"/>
          <p:cNvSpPr/>
          <p:nvPr/>
        </p:nvSpPr>
        <p:spPr>
          <a:xfrm>
            <a:off x="5231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5" name="object 695"/>
          <p:cNvSpPr/>
          <p:nvPr/>
        </p:nvSpPr>
        <p:spPr>
          <a:xfrm>
            <a:off x="5239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6" name="object 696"/>
          <p:cNvSpPr/>
          <p:nvPr/>
        </p:nvSpPr>
        <p:spPr>
          <a:xfrm>
            <a:off x="5246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7" name="object 697"/>
          <p:cNvSpPr/>
          <p:nvPr/>
        </p:nvSpPr>
        <p:spPr>
          <a:xfrm>
            <a:off x="5253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8" name="object 698"/>
          <p:cNvSpPr/>
          <p:nvPr/>
        </p:nvSpPr>
        <p:spPr>
          <a:xfrm>
            <a:off x="5261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9" name="object 699"/>
          <p:cNvSpPr/>
          <p:nvPr/>
        </p:nvSpPr>
        <p:spPr>
          <a:xfrm>
            <a:off x="52684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0" name="object 700"/>
          <p:cNvSpPr/>
          <p:nvPr/>
        </p:nvSpPr>
        <p:spPr>
          <a:xfrm>
            <a:off x="52747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1" name="object 701"/>
          <p:cNvSpPr/>
          <p:nvPr/>
        </p:nvSpPr>
        <p:spPr>
          <a:xfrm>
            <a:off x="5282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2" name="object 702"/>
          <p:cNvSpPr/>
          <p:nvPr/>
        </p:nvSpPr>
        <p:spPr>
          <a:xfrm>
            <a:off x="5289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3" name="object 703"/>
          <p:cNvSpPr/>
          <p:nvPr/>
        </p:nvSpPr>
        <p:spPr>
          <a:xfrm>
            <a:off x="5296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4" name="object 704"/>
          <p:cNvSpPr/>
          <p:nvPr/>
        </p:nvSpPr>
        <p:spPr>
          <a:xfrm>
            <a:off x="53040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5" name="object 705"/>
          <p:cNvSpPr/>
          <p:nvPr/>
        </p:nvSpPr>
        <p:spPr>
          <a:xfrm>
            <a:off x="5311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6" name="object 706"/>
          <p:cNvSpPr/>
          <p:nvPr/>
        </p:nvSpPr>
        <p:spPr>
          <a:xfrm>
            <a:off x="5318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7" name="object 707"/>
          <p:cNvSpPr/>
          <p:nvPr/>
        </p:nvSpPr>
        <p:spPr>
          <a:xfrm>
            <a:off x="5326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8" name="object 708"/>
          <p:cNvSpPr/>
          <p:nvPr/>
        </p:nvSpPr>
        <p:spPr>
          <a:xfrm>
            <a:off x="5332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9" name="object 709"/>
          <p:cNvSpPr/>
          <p:nvPr/>
        </p:nvSpPr>
        <p:spPr>
          <a:xfrm>
            <a:off x="5339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0" name="object 710"/>
          <p:cNvSpPr/>
          <p:nvPr/>
        </p:nvSpPr>
        <p:spPr>
          <a:xfrm>
            <a:off x="53469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1" name="object 711"/>
          <p:cNvSpPr/>
          <p:nvPr/>
        </p:nvSpPr>
        <p:spPr>
          <a:xfrm>
            <a:off x="53543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2" name="object 712"/>
          <p:cNvSpPr/>
          <p:nvPr/>
        </p:nvSpPr>
        <p:spPr>
          <a:xfrm>
            <a:off x="5361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3" name="object 713"/>
          <p:cNvSpPr/>
          <p:nvPr/>
        </p:nvSpPr>
        <p:spPr>
          <a:xfrm>
            <a:off x="5368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4" name="object 714"/>
          <p:cNvSpPr/>
          <p:nvPr/>
        </p:nvSpPr>
        <p:spPr>
          <a:xfrm>
            <a:off x="53763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5" name="object 715"/>
          <p:cNvSpPr/>
          <p:nvPr/>
        </p:nvSpPr>
        <p:spPr>
          <a:xfrm>
            <a:off x="5383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6" name="object 716"/>
          <p:cNvSpPr/>
          <p:nvPr/>
        </p:nvSpPr>
        <p:spPr>
          <a:xfrm>
            <a:off x="5389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7" name="object 717"/>
          <p:cNvSpPr/>
          <p:nvPr/>
        </p:nvSpPr>
        <p:spPr>
          <a:xfrm>
            <a:off x="5397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8" name="object 718"/>
          <p:cNvSpPr/>
          <p:nvPr/>
        </p:nvSpPr>
        <p:spPr>
          <a:xfrm>
            <a:off x="5404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9" name="object 719"/>
          <p:cNvSpPr/>
          <p:nvPr/>
        </p:nvSpPr>
        <p:spPr>
          <a:xfrm>
            <a:off x="5411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0" name="object 720"/>
          <p:cNvSpPr/>
          <p:nvPr/>
        </p:nvSpPr>
        <p:spPr>
          <a:xfrm>
            <a:off x="5419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1" name="object 721"/>
          <p:cNvSpPr/>
          <p:nvPr/>
        </p:nvSpPr>
        <p:spPr>
          <a:xfrm>
            <a:off x="5426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2" name="object 722"/>
          <p:cNvSpPr/>
          <p:nvPr/>
        </p:nvSpPr>
        <p:spPr>
          <a:xfrm>
            <a:off x="5433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3" name="object 723"/>
          <p:cNvSpPr/>
          <p:nvPr/>
        </p:nvSpPr>
        <p:spPr>
          <a:xfrm>
            <a:off x="5441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4" name="object 724"/>
          <p:cNvSpPr/>
          <p:nvPr/>
        </p:nvSpPr>
        <p:spPr>
          <a:xfrm>
            <a:off x="5447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5" name="object 725"/>
          <p:cNvSpPr/>
          <p:nvPr/>
        </p:nvSpPr>
        <p:spPr>
          <a:xfrm>
            <a:off x="5454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6" name="object 726"/>
          <p:cNvSpPr/>
          <p:nvPr/>
        </p:nvSpPr>
        <p:spPr>
          <a:xfrm>
            <a:off x="5462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7" name="object 727"/>
          <p:cNvSpPr/>
          <p:nvPr/>
        </p:nvSpPr>
        <p:spPr>
          <a:xfrm>
            <a:off x="5469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8" name="object 728"/>
          <p:cNvSpPr/>
          <p:nvPr/>
        </p:nvSpPr>
        <p:spPr>
          <a:xfrm>
            <a:off x="54767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9" name="object 729"/>
          <p:cNvSpPr/>
          <p:nvPr/>
        </p:nvSpPr>
        <p:spPr>
          <a:xfrm>
            <a:off x="5484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0" name="object 730"/>
          <p:cNvSpPr/>
          <p:nvPr/>
        </p:nvSpPr>
        <p:spPr>
          <a:xfrm>
            <a:off x="5491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1" name="object 731"/>
          <p:cNvSpPr/>
          <p:nvPr/>
        </p:nvSpPr>
        <p:spPr>
          <a:xfrm>
            <a:off x="5498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2" name="object 732"/>
          <p:cNvSpPr/>
          <p:nvPr/>
        </p:nvSpPr>
        <p:spPr>
          <a:xfrm>
            <a:off x="5505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3" name="object 733"/>
          <p:cNvSpPr/>
          <p:nvPr/>
        </p:nvSpPr>
        <p:spPr>
          <a:xfrm>
            <a:off x="5512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4" name="object 734"/>
          <p:cNvSpPr/>
          <p:nvPr/>
        </p:nvSpPr>
        <p:spPr>
          <a:xfrm>
            <a:off x="5519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5" name="object 735"/>
          <p:cNvSpPr/>
          <p:nvPr/>
        </p:nvSpPr>
        <p:spPr>
          <a:xfrm>
            <a:off x="5527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6" name="object 736"/>
          <p:cNvSpPr/>
          <p:nvPr/>
        </p:nvSpPr>
        <p:spPr>
          <a:xfrm>
            <a:off x="5534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7" name="object 737"/>
          <p:cNvSpPr/>
          <p:nvPr/>
        </p:nvSpPr>
        <p:spPr>
          <a:xfrm>
            <a:off x="5541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8" name="object 738"/>
          <p:cNvSpPr/>
          <p:nvPr/>
        </p:nvSpPr>
        <p:spPr>
          <a:xfrm>
            <a:off x="5549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9" name="object 739"/>
          <p:cNvSpPr/>
          <p:nvPr/>
        </p:nvSpPr>
        <p:spPr>
          <a:xfrm>
            <a:off x="5556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0" name="object 740"/>
          <p:cNvSpPr/>
          <p:nvPr/>
        </p:nvSpPr>
        <p:spPr>
          <a:xfrm>
            <a:off x="5562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1" name="object 741"/>
          <p:cNvSpPr/>
          <p:nvPr/>
        </p:nvSpPr>
        <p:spPr>
          <a:xfrm>
            <a:off x="5569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2" name="object 742"/>
          <p:cNvSpPr/>
          <p:nvPr/>
        </p:nvSpPr>
        <p:spPr>
          <a:xfrm>
            <a:off x="5577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3" name="object 743"/>
          <p:cNvSpPr/>
          <p:nvPr/>
        </p:nvSpPr>
        <p:spPr>
          <a:xfrm>
            <a:off x="55846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4" name="object 744"/>
          <p:cNvSpPr/>
          <p:nvPr/>
        </p:nvSpPr>
        <p:spPr>
          <a:xfrm>
            <a:off x="5591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5" name="object 745"/>
          <p:cNvSpPr/>
          <p:nvPr/>
        </p:nvSpPr>
        <p:spPr>
          <a:xfrm>
            <a:off x="5599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6" name="object 746"/>
          <p:cNvSpPr/>
          <p:nvPr/>
        </p:nvSpPr>
        <p:spPr>
          <a:xfrm>
            <a:off x="5606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7" name="object 747"/>
          <p:cNvSpPr/>
          <p:nvPr/>
        </p:nvSpPr>
        <p:spPr>
          <a:xfrm>
            <a:off x="5613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8" name="object 748"/>
          <p:cNvSpPr/>
          <p:nvPr/>
        </p:nvSpPr>
        <p:spPr>
          <a:xfrm>
            <a:off x="5620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9" name="object 749"/>
          <p:cNvSpPr/>
          <p:nvPr/>
        </p:nvSpPr>
        <p:spPr>
          <a:xfrm>
            <a:off x="5627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0" name="object 750"/>
          <p:cNvSpPr/>
          <p:nvPr/>
        </p:nvSpPr>
        <p:spPr>
          <a:xfrm>
            <a:off x="5634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1" name="object 751"/>
          <p:cNvSpPr/>
          <p:nvPr/>
        </p:nvSpPr>
        <p:spPr>
          <a:xfrm>
            <a:off x="56421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2" name="object 752"/>
          <p:cNvSpPr/>
          <p:nvPr/>
        </p:nvSpPr>
        <p:spPr>
          <a:xfrm>
            <a:off x="5649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3" name="object 753"/>
          <p:cNvSpPr/>
          <p:nvPr/>
        </p:nvSpPr>
        <p:spPr>
          <a:xfrm>
            <a:off x="5656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4" name="object 754"/>
          <p:cNvSpPr/>
          <p:nvPr/>
        </p:nvSpPr>
        <p:spPr>
          <a:xfrm>
            <a:off x="5664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5" name="object 755"/>
          <p:cNvSpPr/>
          <p:nvPr/>
        </p:nvSpPr>
        <p:spPr>
          <a:xfrm>
            <a:off x="56714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6" name="object 756"/>
          <p:cNvSpPr/>
          <p:nvPr/>
        </p:nvSpPr>
        <p:spPr>
          <a:xfrm>
            <a:off x="5677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7" name="object 757"/>
          <p:cNvSpPr/>
          <p:nvPr/>
        </p:nvSpPr>
        <p:spPr>
          <a:xfrm>
            <a:off x="5685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8" name="object 758"/>
          <p:cNvSpPr/>
          <p:nvPr/>
        </p:nvSpPr>
        <p:spPr>
          <a:xfrm>
            <a:off x="5692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9" name="object 759"/>
          <p:cNvSpPr/>
          <p:nvPr/>
        </p:nvSpPr>
        <p:spPr>
          <a:xfrm>
            <a:off x="5699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0" name="object 760"/>
          <p:cNvSpPr/>
          <p:nvPr/>
        </p:nvSpPr>
        <p:spPr>
          <a:xfrm>
            <a:off x="5707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1" name="object 761"/>
          <p:cNvSpPr/>
          <p:nvPr/>
        </p:nvSpPr>
        <p:spPr>
          <a:xfrm>
            <a:off x="5714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2" name="object 762"/>
          <p:cNvSpPr/>
          <p:nvPr/>
        </p:nvSpPr>
        <p:spPr>
          <a:xfrm>
            <a:off x="5721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3" name="object 763"/>
          <p:cNvSpPr/>
          <p:nvPr/>
        </p:nvSpPr>
        <p:spPr>
          <a:xfrm>
            <a:off x="5729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4" name="object 764"/>
          <p:cNvSpPr/>
          <p:nvPr/>
        </p:nvSpPr>
        <p:spPr>
          <a:xfrm>
            <a:off x="5735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5" name="object 765"/>
          <p:cNvSpPr/>
          <p:nvPr/>
        </p:nvSpPr>
        <p:spPr>
          <a:xfrm>
            <a:off x="5742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6" name="object 766"/>
          <p:cNvSpPr/>
          <p:nvPr/>
        </p:nvSpPr>
        <p:spPr>
          <a:xfrm>
            <a:off x="57500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7" name="object 767"/>
          <p:cNvSpPr/>
          <p:nvPr/>
        </p:nvSpPr>
        <p:spPr>
          <a:xfrm>
            <a:off x="5757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8" name="object 768"/>
          <p:cNvSpPr/>
          <p:nvPr/>
        </p:nvSpPr>
        <p:spPr>
          <a:xfrm>
            <a:off x="5764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9" name="object 769"/>
          <p:cNvSpPr/>
          <p:nvPr/>
        </p:nvSpPr>
        <p:spPr>
          <a:xfrm>
            <a:off x="5771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0" name="object 770"/>
          <p:cNvSpPr/>
          <p:nvPr/>
        </p:nvSpPr>
        <p:spPr>
          <a:xfrm>
            <a:off x="5779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1" name="object 771"/>
          <p:cNvSpPr/>
          <p:nvPr/>
        </p:nvSpPr>
        <p:spPr>
          <a:xfrm>
            <a:off x="5786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2" name="object 772"/>
          <p:cNvSpPr/>
          <p:nvPr/>
        </p:nvSpPr>
        <p:spPr>
          <a:xfrm>
            <a:off x="5792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3" name="object 773"/>
          <p:cNvSpPr/>
          <p:nvPr/>
        </p:nvSpPr>
        <p:spPr>
          <a:xfrm>
            <a:off x="5800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4" name="object 774"/>
          <p:cNvSpPr/>
          <p:nvPr/>
        </p:nvSpPr>
        <p:spPr>
          <a:xfrm>
            <a:off x="5807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5" name="object 775"/>
          <p:cNvSpPr/>
          <p:nvPr/>
        </p:nvSpPr>
        <p:spPr>
          <a:xfrm>
            <a:off x="5814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6" name="object 776"/>
          <p:cNvSpPr/>
          <p:nvPr/>
        </p:nvSpPr>
        <p:spPr>
          <a:xfrm>
            <a:off x="5822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7" name="object 777"/>
          <p:cNvSpPr/>
          <p:nvPr/>
        </p:nvSpPr>
        <p:spPr>
          <a:xfrm>
            <a:off x="5829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8" name="object 778"/>
          <p:cNvSpPr/>
          <p:nvPr/>
        </p:nvSpPr>
        <p:spPr>
          <a:xfrm>
            <a:off x="5836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9" name="object 779"/>
          <p:cNvSpPr/>
          <p:nvPr/>
        </p:nvSpPr>
        <p:spPr>
          <a:xfrm>
            <a:off x="5844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0" name="object 780"/>
          <p:cNvSpPr/>
          <p:nvPr/>
        </p:nvSpPr>
        <p:spPr>
          <a:xfrm>
            <a:off x="5850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1" name="object 781"/>
          <p:cNvSpPr/>
          <p:nvPr/>
        </p:nvSpPr>
        <p:spPr>
          <a:xfrm>
            <a:off x="5857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2" name="object 782"/>
          <p:cNvSpPr/>
          <p:nvPr/>
        </p:nvSpPr>
        <p:spPr>
          <a:xfrm>
            <a:off x="5865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3" name="object 783"/>
          <p:cNvSpPr/>
          <p:nvPr/>
        </p:nvSpPr>
        <p:spPr>
          <a:xfrm>
            <a:off x="5872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4" name="object 784"/>
          <p:cNvSpPr/>
          <p:nvPr/>
        </p:nvSpPr>
        <p:spPr>
          <a:xfrm>
            <a:off x="5879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5" name="object 785"/>
          <p:cNvSpPr/>
          <p:nvPr/>
        </p:nvSpPr>
        <p:spPr>
          <a:xfrm>
            <a:off x="5887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6" name="object 786"/>
          <p:cNvSpPr/>
          <p:nvPr/>
        </p:nvSpPr>
        <p:spPr>
          <a:xfrm>
            <a:off x="5894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7" name="object 787"/>
          <p:cNvSpPr/>
          <p:nvPr/>
        </p:nvSpPr>
        <p:spPr>
          <a:xfrm>
            <a:off x="5901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8" name="object 788"/>
          <p:cNvSpPr/>
          <p:nvPr/>
        </p:nvSpPr>
        <p:spPr>
          <a:xfrm>
            <a:off x="5908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9" name="object 789"/>
          <p:cNvSpPr/>
          <p:nvPr/>
        </p:nvSpPr>
        <p:spPr>
          <a:xfrm>
            <a:off x="5915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0" name="object 790"/>
          <p:cNvSpPr/>
          <p:nvPr/>
        </p:nvSpPr>
        <p:spPr>
          <a:xfrm>
            <a:off x="5922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1" name="object 791"/>
          <p:cNvSpPr/>
          <p:nvPr/>
        </p:nvSpPr>
        <p:spPr>
          <a:xfrm>
            <a:off x="59300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2" name="object 792"/>
          <p:cNvSpPr/>
          <p:nvPr/>
        </p:nvSpPr>
        <p:spPr>
          <a:xfrm>
            <a:off x="5937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3" name="object 793"/>
          <p:cNvSpPr/>
          <p:nvPr/>
        </p:nvSpPr>
        <p:spPr>
          <a:xfrm>
            <a:off x="5944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4" name="object 794"/>
          <p:cNvSpPr/>
          <p:nvPr/>
        </p:nvSpPr>
        <p:spPr>
          <a:xfrm>
            <a:off x="5952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5" name="object 795"/>
          <p:cNvSpPr/>
          <p:nvPr/>
        </p:nvSpPr>
        <p:spPr>
          <a:xfrm>
            <a:off x="5959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6" name="object 796"/>
          <p:cNvSpPr/>
          <p:nvPr/>
        </p:nvSpPr>
        <p:spPr>
          <a:xfrm>
            <a:off x="5965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7" name="object 797"/>
          <p:cNvSpPr/>
          <p:nvPr/>
        </p:nvSpPr>
        <p:spPr>
          <a:xfrm>
            <a:off x="5972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8" name="object 798"/>
          <p:cNvSpPr/>
          <p:nvPr/>
        </p:nvSpPr>
        <p:spPr>
          <a:xfrm>
            <a:off x="5980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9" name="object 799"/>
          <p:cNvSpPr/>
          <p:nvPr/>
        </p:nvSpPr>
        <p:spPr>
          <a:xfrm>
            <a:off x="5987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0" name="object 800"/>
          <p:cNvSpPr/>
          <p:nvPr/>
        </p:nvSpPr>
        <p:spPr>
          <a:xfrm>
            <a:off x="5994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1" name="object 801"/>
          <p:cNvSpPr/>
          <p:nvPr/>
        </p:nvSpPr>
        <p:spPr>
          <a:xfrm>
            <a:off x="6002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2" name="object 802"/>
          <p:cNvSpPr/>
          <p:nvPr/>
        </p:nvSpPr>
        <p:spPr>
          <a:xfrm>
            <a:off x="6009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3" name="object 803"/>
          <p:cNvSpPr/>
          <p:nvPr/>
        </p:nvSpPr>
        <p:spPr>
          <a:xfrm>
            <a:off x="6016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4" name="object 804"/>
          <p:cNvSpPr/>
          <p:nvPr/>
        </p:nvSpPr>
        <p:spPr>
          <a:xfrm>
            <a:off x="6023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5" name="object 805"/>
          <p:cNvSpPr/>
          <p:nvPr/>
        </p:nvSpPr>
        <p:spPr>
          <a:xfrm>
            <a:off x="6030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6" name="object 806"/>
          <p:cNvSpPr/>
          <p:nvPr/>
        </p:nvSpPr>
        <p:spPr>
          <a:xfrm>
            <a:off x="6037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7" name="object 807"/>
          <p:cNvSpPr/>
          <p:nvPr/>
        </p:nvSpPr>
        <p:spPr>
          <a:xfrm>
            <a:off x="6045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8" name="object 808"/>
          <p:cNvSpPr/>
          <p:nvPr/>
        </p:nvSpPr>
        <p:spPr>
          <a:xfrm>
            <a:off x="6052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9" name="object 809"/>
          <p:cNvSpPr/>
          <p:nvPr/>
        </p:nvSpPr>
        <p:spPr>
          <a:xfrm>
            <a:off x="6059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0" name="object 810"/>
          <p:cNvSpPr/>
          <p:nvPr/>
        </p:nvSpPr>
        <p:spPr>
          <a:xfrm>
            <a:off x="6067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1" name="object 811"/>
          <p:cNvSpPr/>
          <p:nvPr/>
        </p:nvSpPr>
        <p:spPr>
          <a:xfrm>
            <a:off x="6074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2" name="object 812"/>
          <p:cNvSpPr/>
          <p:nvPr/>
        </p:nvSpPr>
        <p:spPr>
          <a:xfrm>
            <a:off x="6080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3" name="object 813"/>
          <p:cNvSpPr/>
          <p:nvPr/>
        </p:nvSpPr>
        <p:spPr>
          <a:xfrm>
            <a:off x="6088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4" name="object 814"/>
          <p:cNvSpPr/>
          <p:nvPr/>
        </p:nvSpPr>
        <p:spPr>
          <a:xfrm>
            <a:off x="6095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5" name="object 815"/>
          <p:cNvSpPr/>
          <p:nvPr/>
        </p:nvSpPr>
        <p:spPr>
          <a:xfrm>
            <a:off x="6102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6" name="object 816"/>
          <p:cNvSpPr/>
          <p:nvPr/>
        </p:nvSpPr>
        <p:spPr>
          <a:xfrm>
            <a:off x="6110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7" name="object 817"/>
          <p:cNvSpPr/>
          <p:nvPr/>
        </p:nvSpPr>
        <p:spPr>
          <a:xfrm>
            <a:off x="6117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8" name="object 818"/>
          <p:cNvSpPr/>
          <p:nvPr/>
        </p:nvSpPr>
        <p:spPr>
          <a:xfrm>
            <a:off x="6124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9" name="object 819"/>
          <p:cNvSpPr/>
          <p:nvPr/>
        </p:nvSpPr>
        <p:spPr>
          <a:xfrm>
            <a:off x="6132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0" name="object 820"/>
          <p:cNvSpPr/>
          <p:nvPr/>
        </p:nvSpPr>
        <p:spPr>
          <a:xfrm>
            <a:off x="6138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1" name="object 821"/>
          <p:cNvSpPr/>
          <p:nvPr/>
        </p:nvSpPr>
        <p:spPr>
          <a:xfrm>
            <a:off x="6145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2" name="object 822"/>
          <p:cNvSpPr/>
          <p:nvPr/>
        </p:nvSpPr>
        <p:spPr>
          <a:xfrm>
            <a:off x="6153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3" name="object 823"/>
          <p:cNvSpPr/>
          <p:nvPr/>
        </p:nvSpPr>
        <p:spPr>
          <a:xfrm>
            <a:off x="6160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4" name="object 824"/>
          <p:cNvSpPr/>
          <p:nvPr/>
        </p:nvSpPr>
        <p:spPr>
          <a:xfrm>
            <a:off x="6167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5" name="object 825"/>
          <p:cNvSpPr/>
          <p:nvPr/>
        </p:nvSpPr>
        <p:spPr>
          <a:xfrm>
            <a:off x="6175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6" name="object 826"/>
          <p:cNvSpPr/>
          <p:nvPr/>
        </p:nvSpPr>
        <p:spPr>
          <a:xfrm>
            <a:off x="6182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7" name="object 827"/>
          <p:cNvSpPr/>
          <p:nvPr/>
        </p:nvSpPr>
        <p:spPr>
          <a:xfrm>
            <a:off x="6189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8" name="object 828"/>
          <p:cNvSpPr/>
          <p:nvPr/>
        </p:nvSpPr>
        <p:spPr>
          <a:xfrm>
            <a:off x="6195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9" name="object 829"/>
          <p:cNvSpPr/>
          <p:nvPr/>
        </p:nvSpPr>
        <p:spPr>
          <a:xfrm>
            <a:off x="6203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0" name="object 830"/>
          <p:cNvSpPr/>
          <p:nvPr/>
        </p:nvSpPr>
        <p:spPr>
          <a:xfrm>
            <a:off x="6210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1" name="object 831"/>
          <p:cNvSpPr/>
          <p:nvPr/>
        </p:nvSpPr>
        <p:spPr>
          <a:xfrm>
            <a:off x="62179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2" name="object 832"/>
          <p:cNvSpPr/>
          <p:nvPr/>
        </p:nvSpPr>
        <p:spPr>
          <a:xfrm>
            <a:off x="6225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3" name="object 833"/>
          <p:cNvSpPr/>
          <p:nvPr/>
        </p:nvSpPr>
        <p:spPr>
          <a:xfrm>
            <a:off x="6232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4" name="object 834"/>
          <p:cNvSpPr/>
          <p:nvPr/>
        </p:nvSpPr>
        <p:spPr>
          <a:xfrm>
            <a:off x="6239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5" name="object 835"/>
          <p:cNvSpPr/>
          <p:nvPr/>
        </p:nvSpPr>
        <p:spPr>
          <a:xfrm>
            <a:off x="6247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6" name="object 836"/>
          <p:cNvSpPr/>
          <p:nvPr/>
        </p:nvSpPr>
        <p:spPr>
          <a:xfrm>
            <a:off x="6253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7" name="object 837"/>
          <p:cNvSpPr/>
          <p:nvPr/>
        </p:nvSpPr>
        <p:spPr>
          <a:xfrm>
            <a:off x="6260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8" name="object 838"/>
          <p:cNvSpPr/>
          <p:nvPr/>
        </p:nvSpPr>
        <p:spPr>
          <a:xfrm>
            <a:off x="6268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9" name="object 839"/>
          <p:cNvSpPr/>
          <p:nvPr/>
        </p:nvSpPr>
        <p:spPr>
          <a:xfrm>
            <a:off x="6275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0" name="object 840"/>
          <p:cNvSpPr/>
          <p:nvPr/>
        </p:nvSpPr>
        <p:spPr>
          <a:xfrm>
            <a:off x="6282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1" name="object 841"/>
          <p:cNvSpPr/>
          <p:nvPr/>
        </p:nvSpPr>
        <p:spPr>
          <a:xfrm>
            <a:off x="6290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2" name="object 842"/>
          <p:cNvSpPr/>
          <p:nvPr/>
        </p:nvSpPr>
        <p:spPr>
          <a:xfrm>
            <a:off x="6297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3" name="object 843"/>
          <p:cNvSpPr/>
          <p:nvPr/>
        </p:nvSpPr>
        <p:spPr>
          <a:xfrm>
            <a:off x="6304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4" name="object 844"/>
          <p:cNvSpPr/>
          <p:nvPr/>
        </p:nvSpPr>
        <p:spPr>
          <a:xfrm>
            <a:off x="6311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5" name="object 845"/>
          <p:cNvSpPr/>
          <p:nvPr/>
        </p:nvSpPr>
        <p:spPr>
          <a:xfrm>
            <a:off x="6318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6" name="object 846"/>
          <p:cNvSpPr/>
          <p:nvPr/>
        </p:nvSpPr>
        <p:spPr>
          <a:xfrm>
            <a:off x="6325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7" name="object 847"/>
          <p:cNvSpPr/>
          <p:nvPr/>
        </p:nvSpPr>
        <p:spPr>
          <a:xfrm>
            <a:off x="6333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8" name="object 848"/>
          <p:cNvSpPr/>
          <p:nvPr/>
        </p:nvSpPr>
        <p:spPr>
          <a:xfrm>
            <a:off x="63403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9" name="object 849"/>
          <p:cNvSpPr/>
          <p:nvPr/>
        </p:nvSpPr>
        <p:spPr>
          <a:xfrm>
            <a:off x="6347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0" name="object 850"/>
          <p:cNvSpPr/>
          <p:nvPr/>
        </p:nvSpPr>
        <p:spPr>
          <a:xfrm>
            <a:off x="6355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1" name="object 851"/>
          <p:cNvSpPr/>
          <p:nvPr/>
        </p:nvSpPr>
        <p:spPr>
          <a:xfrm>
            <a:off x="6362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2" name="object 852"/>
          <p:cNvSpPr/>
          <p:nvPr/>
        </p:nvSpPr>
        <p:spPr>
          <a:xfrm>
            <a:off x="6368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3" name="object 853"/>
          <p:cNvSpPr/>
          <p:nvPr/>
        </p:nvSpPr>
        <p:spPr>
          <a:xfrm>
            <a:off x="6375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4" name="object 854"/>
          <p:cNvSpPr/>
          <p:nvPr/>
        </p:nvSpPr>
        <p:spPr>
          <a:xfrm>
            <a:off x="6383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5" name="object 855"/>
          <p:cNvSpPr/>
          <p:nvPr/>
        </p:nvSpPr>
        <p:spPr>
          <a:xfrm>
            <a:off x="6390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6" name="object 856"/>
          <p:cNvSpPr/>
          <p:nvPr/>
        </p:nvSpPr>
        <p:spPr>
          <a:xfrm>
            <a:off x="6397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7" name="object 857"/>
          <p:cNvSpPr/>
          <p:nvPr/>
        </p:nvSpPr>
        <p:spPr>
          <a:xfrm>
            <a:off x="6405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8" name="object 858"/>
          <p:cNvSpPr/>
          <p:nvPr/>
        </p:nvSpPr>
        <p:spPr>
          <a:xfrm>
            <a:off x="6412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9" name="object 859"/>
          <p:cNvSpPr/>
          <p:nvPr/>
        </p:nvSpPr>
        <p:spPr>
          <a:xfrm>
            <a:off x="6419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0" name="object 860"/>
          <p:cNvSpPr/>
          <p:nvPr/>
        </p:nvSpPr>
        <p:spPr>
          <a:xfrm>
            <a:off x="6426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1" name="object 861"/>
          <p:cNvSpPr/>
          <p:nvPr/>
        </p:nvSpPr>
        <p:spPr>
          <a:xfrm>
            <a:off x="6433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2" name="object 862"/>
          <p:cNvSpPr/>
          <p:nvPr/>
        </p:nvSpPr>
        <p:spPr>
          <a:xfrm>
            <a:off x="6440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3" name="object 863"/>
          <p:cNvSpPr/>
          <p:nvPr/>
        </p:nvSpPr>
        <p:spPr>
          <a:xfrm>
            <a:off x="64482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4" name="object 864"/>
          <p:cNvSpPr/>
          <p:nvPr/>
        </p:nvSpPr>
        <p:spPr>
          <a:xfrm>
            <a:off x="6455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5" name="object 865"/>
          <p:cNvSpPr/>
          <p:nvPr/>
        </p:nvSpPr>
        <p:spPr>
          <a:xfrm>
            <a:off x="6462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6" name="object 866"/>
          <p:cNvSpPr/>
          <p:nvPr/>
        </p:nvSpPr>
        <p:spPr>
          <a:xfrm>
            <a:off x="6470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7" name="object 867"/>
          <p:cNvSpPr/>
          <p:nvPr/>
        </p:nvSpPr>
        <p:spPr>
          <a:xfrm>
            <a:off x="6477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8" name="object 868"/>
          <p:cNvSpPr/>
          <p:nvPr/>
        </p:nvSpPr>
        <p:spPr>
          <a:xfrm>
            <a:off x="6483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9" name="object 869"/>
          <p:cNvSpPr/>
          <p:nvPr/>
        </p:nvSpPr>
        <p:spPr>
          <a:xfrm>
            <a:off x="6491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0" name="object 870"/>
          <p:cNvSpPr/>
          <p:nvPr/>
        </p:nvSpPr>
        <p:spPr>
          <a:xfrm>
            <a:off x="6498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1" name="object 871"/>
          <p:cNvSpPr/>
          <p:nvPr/>
        </p:nvSpPr>
        <p:spPr>
          <a:xfrm>
            <a:off x="65057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2" name="object 872"/>
          <p:cNvSpPr/>
          <p:nvPr/>
        </p:nvSpPr>
        <p:spPr>
          <a:xfrm>
            <a:off x="6513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3" name="object 873"/>
          <p:cNvSpPr/>
          <p:nvPr/>
        </p:nvSpPr>
        <p:spPr>
          <a:xfrm>
            <a:off x="6520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4" name="object 874"/>
          <p:cNvSpPr/>
          <p:nvPr/>
        </p:nvSpPr>
        <p:spPr>
          <a:xfrm>
            <a:off x="6527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5" name="object 875"/>
          <p:cNvSpPr/>
          <p:nvPr/>
        </p:nvSpPr>
        <p:spPr>
          <a:xfrm>
            <a:off x="65350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6" name="object 876"/>
          <p:cNvSpPr/>
          <p:nvPr/>
        </p:nvSpPr>
        <p:spPr>
          <a:xfrm>
            <a:off x="6541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7" name="object 877"/>
          <p:cNvSpPr/>
          <p:nvPr/>
        </p:nvSpPr>
        <p:spPr>
          <a:xfrm>
            <a:off x="6548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8" name="object 878"/>
          <p:cNvSpPr/>
          <p:nvPr/>
        </p:nvSpPr>
        <p:spPr>
          <a:xfrm>
            <a:off x="6556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9" name="object 879"/>
          <p:cNvSpPr/>
          <p:nvPr/>
        </p:nvSpPr>
        <p:spPr>
          <a:xfrm>
            <a:off x="6563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0" name="object 880"/>
          <p:cNvSpPr/>
          <p:nvPr/>
        </p:nvSpPr>
        <p:spPr>
          <a:xfrm>
            <a:off x="6570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1" name="object 881"/>
          <p:cNvSpPr/>
          <p:nvPr/>
        </p:nvSpPr>
        <p:spPr>
          <a:xfrm>
            <a:off x="65780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2" name="object 882"/>
          <p:cNvSpPr/>
          <p:nvPr/>
        </p:nvSpPr>
        <p:spPr>
          <a:xfrm>
            <a:off x="6585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3" name="object 883"/>
          <p:cNvSpPr/>
          <p:nvPr/>
        </p:nvSpPr>
        <p:spPr>
          <a:xfrm>
            <a:off x="6592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4" name="object 884"/>
          <p:cNvSpPr/>
          <p:nvPr/>
        </p:nvSpPr>
        <p:spPr>
          <a:xfrm>
            <a:off x="6598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5" name="object 885"/>
          <p:cNvSpPr/>
          <p:nvPr/>
        </p:nvSpPr>
        <p:spPr>
          <a:xfrm>
            <a:off x="6606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6" name="object 886"/>
          <p:cNvSpPr/>
          <p:nvPr/>
        </p:nvSpPr>
        <p:spPr>
          <a:xfrm>
            <a:off x="66136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7" name="object 887"/>
          <p:cNvSpPr/>
          <p:nvPr/>
        </p:nvSpPr>
        <p:spPr>
          <a:xfrm>
            <a:off x="6620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8" name="object 888"/>
          <p:cNvSpPr/>
          <p:nvPr/>
        </p:nvSpPr>
        <p:spPr>
          <a:xfrm>
            <a:off x="6628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9" name="object 889"/>
          <p:cNvSpPr/>
          <p:nvPr/>
        </p:nvSpPr>
        <p:spPr>
          <a:xfrm>
            <a:off x="6635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0" name="object 890"/>
          <p:cNvSpPr/>
          <p:nvPr/>
        </p:nvSpPr>
        <p:spPr>
          <a:xfrm>
            <a:off x="6642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1" name="object 891"/>
          <p:cNvSpPr/>
          <p:nvPr/>
        </p:nvSpPr>
        <p:spPr>
          <a:xfrm>
            <a:off x="6650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2" name="object 892"/>
          <p:cNvSpPr/>
          <p:nvPr/>
        </p:nvSpPr>
        <p:spPr>
          <a:xfrm>
            <a:off x="66565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3" name="object 893"/>
          <p:cNvSpPr/>
          <p:nvPr/>
        </p:nvSpPr>
        <p:spPr>
          <a:xfrm>
            <a:off x="66638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4" name="object 894"/>
          <p:cNvSpPr/>
          <p:nvPr/>
        </p:nvSpPr>
        <p:spPr>
          <a:xfrm>
            <a:off x="6671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5" name="object 895"/>
          <p:cNvSpPr/>
          <p:nvPr/>
        </p:nvSpPr>
        <p:spPr>
          <a:xfrm>
            <a:off x="6678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6" name="object 896"/>
          <p:cNvSpPr/>
          <p:nvPr/>
        </p:nvSpPr>
        <p:spPr>
          <a:xfrm>
            <a:off x="6685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7" name="object 897"/>
          <p:cNvSpPr/>
          <p:nvPr/>
        </p:nvSpPr>
        <p:spPr>
          <a:xfrm>
            <a:off x="6693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8" name="object 898"/>
          <p:cNvSpPr/>
          <p:nvPr/>
        </p:nvSpPr>
        <p:spPr>
          <a:xfrm>
            <a:off x="6700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9" name="object 899"/>
          <p:cNvSpPr/>
          <p:nvPr/>
        </p:nvSpPr>
        <p:spPr>
          <a:xfrm>
            <a:off x="67078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0" name="object 900"/>
          <p:cNvSpPr/>
          <p:nvPr/>
        </p:nvSpPr>
        <p:spPr>
          <a:xfrm>
            <a:off x="6714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1" name="object 901"/>
          <p:cNvSpPr/>
          <p:nvPr/>
        </p:nvSpPr>
        <p:spPr>
          <a:xfrm>
            <a:off x="6721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2" name="object 902"/>
          <p:cNvSpPr/>
          <p:nvPr/>
        </p:nvSpPr>
        <p:spPr>
          <a:xfrm>
            <a:off x="6728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3" name="object 903"/>
          <p:cNvSpPr/>
          <p:nvPr/>
        </p:nvSpPr>
        <p:spPr>
          <a:xfrm>
            <a:off x="6736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4" name="object 904"/>
          <p:cNvSpPr/>
          <p:nvPr/>
        </p:nvSpPr>
        <p:spPr>
          <a:xfrm>
            <a:off x="67434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5" name="object 905"/>
          <p:cNvSpPr/>
          <p:nvPr/>
        </p:nvSpPr>
        <p:spPr>
          <a:xfrm>
            <a:off x="6750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6" name="object 906"/>
          <p:cNvSpPr/>
          <p:nvPr/>
        </p:nvSpPr>
        <p:spPr>
          <a:xfrm>
            <a:off x="6758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7" name="object 907"/>
          <p:cNvSpPr/>
          <p:nvPr/>
        </p:nvSpPr>
        <p:spPr>
          <a:xfrm>
            <a:off x="6765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8" name="object 908"/>
          <p:cNvSpPr/>
          <p:nvPr/>
        </p:nvSpPr>
        <p:spPr>
          <a:xfrm>
            <a:off x="6771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9" name="object 909"/>
          <p:cNvSpPr/>
          <p:nvPr/>
        </p:nvSpPr>
        <p:spPr>
          <a:xfrm>
            <a:off x="6779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0" name="object 910"/>
          <p:cNvSpPr/>
          <p:nvPr/>
        </p:nvSpPr>
        <p:spPr>
          <a:xfrm>
            <a:off x="67863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1" name="object 911"/>
          <p:cNvSpPr/>
          <p:nvPr/>
        </p:nvSpPr>
        <p:spPr>
          <a:xfrm>
            <a:off x="6793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2" name="object 912"/>
          <p:cNvSpPr/>
          <p:nvPr/>
        </p:nvSpPr>
        <p:spPr>
          <a:xfrm>
            <a:off x="6800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3" name="object 913"/>
          <p:cNvSpPr/>
          <p:nvPr/>
        </p:nvSpPr>
        <p:spPr>
          <a:xfrm>
            <a:off x="6808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4" name="object 914"/>
          <p:cNvSpPr/>
          <p:nvPr/>
        </p:nvSpPr>
        <p:spPr>
          <a:xfrm>
            <a:off x="6815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5" name="object 915"/>
          <p:cNvSpPr/>
          <p:nvPr/>
        </p:nvSpPr>
        <p:spPr>
          <a:xfrm>
            <a:off x="6822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6" name="object 916"/>
          <p:cNvSpPr/>
          <p:nvPr/>
        </p:nvSpPr>
        <p:spPr>
          <a:xfrm>
            <a:off x="6829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7" name="object 917"/>
          <p:cNvSpPr/>
          <p:nvPr/>
        </p:nvSpPr>
        <p:spPr>
          <a:xfrm>
            <a:off x="6836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8" name="object 918"/>
          <p:cNvSpPr/>
          <p:nvPr/>
        </p:nvSpPr>
        <p:spPr>
          <a:xfrm>
            <a:off x="6843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9" name="object 919"/>
          <p:cNvSpPr/>
          <p:nvPr/>
        </p:nvSpPr>
        <p:spPr>
          <a:xfrm>
            <a:off x="6851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0" name="object 920"/>
          <p:cNvSpPr/>
          <p:nvPr/>
        </p:nvSpPr>
        <p:spPr>
          <a:xfrm>
            <a:off x="6858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1" name="object 921"/>
          <p:cNvSpPr/>
          <p:nvPr/>
        </p:nvSpPr>
        <p:spPr>
          <a:xfrm>
            <a:off x="6865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2" name="object 922"/>
          <p:cNvSpPr/>
          <p:nvPr/>
        </p:nvSpPr>
        <p:spPr>
          <a:xfrm>
            <a:off x="6873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3" name="object 923"/>
          <p:cNvSpPr/>
          <p:nvPr/>
        </p:nvSpPr>
        <p:spPr>
          <a:xfrm>
            <a:off x="6880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4" name="object 924"/>
          <p:cNvSpPr/>
          <p:nvPr/>
        </p:nvSpPr>
        <p:spPr>
          <a:xfrm>
            <a:off x="6886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5" name="object 925"/>
          <p:cNvSpPr/>
          <p:nvPr/>
        </p:nvSpPr>
        <p:spPr>
          <a:xfrm>
            <a:off x="6894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6" name="object 926"/>
          <p:cNvSpPr/>
          <p:nvPr/>
        </p:nvSpPr>
        <p:spPr>
          <a:xfrm>
            <a:off x="6901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7" name="object 927"/>
          <p:cNvSpPr/>
          <p:nvPr/>
        </p:nvSpPr>
        <p:spPr>
          <a:xfrm>
            <a:off x="6908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8" name="object 928"/>
          <p:cNvSpPr/>
          <p:nvPr/>
        </p:nvSpPr>
        <p:spPr>
          <a:xfrm>
            <a:off x="6916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9" name="object 929"/>
          <p:cNvSpPr/>
          <p:nvPr/>
        </p:nvSpPr>
        <p:spPr>
          <a:xfrm>
            <a:off x="6923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0" name="object 930"/>
          <p:cNvSpPr/>
          <p:nvPr/>
        </p:nvSpPr>
        <p:spPr>
          <a:xfrm>
            <a:off x="6930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1" name="object 931"/>
          <p:cNvSpPr/>
          <p:nvPr/>
        </p:nvSpPr>
        <p:spPr>
          <a:xfrm>
            <a:off x="6938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2" name="object 932"/>
          <p:cNvSpPr/>
          <p:nvPr/>
        </p:nvSpPr>
        <p:spPr>
          <a:xfrm>
            <a:off x="6944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3" name="object 933"/>
          <p:cNvSpPr/>
          <p:nvPr/>
        </p:nvSpPr>
        <p:spPr>
          <a:xfrm>
            <a:off x="69517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4" name="object 934"/>
          <p:cNvSpPr/>
          <p:nvPr/>
        </p:nvSpPr>
        <p:spPr>
          <a:xfrm>
            <a:off x="6959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5" name="object 935"/>
          <p:cNvSpPr/>
          <p:nvPr/>
        </p:nvSpPr>
        <p:spPr>
          <a:xfrm>
            <a:off x="6966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6" name="object 936"/>
          <p:cNvSpPr/>
          <p:nvPr/>
        </p:nvSpPr>
        <p:spPr>
          <a:xfrm>
            <a:off x="6973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7" name="object 937"/>
          <p:cNvSpPr/>
          <p:nvPr/>
        </p:nvSpPr>
        <p:spPr>
          <a:xfrm>
            <a:off x="6981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8" name="object 938"/>
          <p:cNvSpPr/>
          <p:nvPr/>
        </p:nvSpPr>
        <p:spPr>
          <a:xfrm>
            <a:off x="6988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9" name="object 939"/>
          <p:cNvSpPr/>
          <p:nvPr/>
        </p:nvSpPr>
        <p:spPr>
          <a:xfrm>
            <a:off x="69956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0" name="object 940"/>
          <p:cNvSpPr/>
          <p:nvPr/>
        </p:nvSpPr>
        <p:spPr>
          <a:xfrm>
            <a:off x="7001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1" name="object 941"/>
          <p:cNvSpPr/>
          <p:nvPr/>
        </p:nvSpPr>
        <p:spPr>
          <a:xfrm>
            <a:off x="7009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2" name="object 942"/>
          <p:cNvSpPr/>
          <p:nvPr/>
        </p:nvSpPr>
        <p:spPr>
          <a:xfrm>
            <a:off x="7016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3" name="object 943"/>
          <p:cNvSpPr/>
          <p:nvPr/>
        </p:nvSpPr>
        <p:spPr>
          <a:xfrm>
            <a:off x="7023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4" name="object 944"/>
          <p:cNvSpPr/>
          <p:nvPr/>
        </p:nvSpPr>
        <p:spPr>
          <a:xfrm>
            <a:off x="70312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5" name="object 945"/>
          <p:cNvSpPr/>
          <p:nvPr/>
        </p:nvSpPr>
        <p:spPr>
          <a:xfrm>
            <a:off x="7038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6" name="object 946"/>
          <p:cNvSpPr/>
          <p:nvPr/>
        </p:nvSpPr>
        <p:spPr>
          <a:xfrm>
            <a:off x="7045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7" name="object 947"/>
          <p:cNvSpPr/>
          <p:nvPr/>
        </p:nvSpPr>
        <p:spPr>
          <a:xfrm>
            <a:off x="7053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8" name="object 948"/>
          <p:cNvSpPr/>
          <p:nvPr/>
        </p:nvSpPr>
        <p:spPr>
          <a:xfrm>
            <a:off x="7059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9" name="object 949"/>
          <p:cNvSpPr/>
          <p:nvPr/>
        </p:nvSpPr>
        <p:spPr>
          <a:xfrm>
            <a:off x="7066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0" name="object 950"/>
          <p:cNvSpPr/>
          <p:nvPr/>
        </p:nvSpPr>
        <p:spPr>
          <a:xfrm>
            <a:off x="70741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1" name="object 951"/>
          <p:cNvSpPr/>
          <p:nvPr/>
        </p:nvSpPr>
        <p:spPr>
          <a:xfrm>
            <a:off x="7081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2" name="object 952"/>
          <p:cNvSpPr/>
          <p:nvPr/>
        </p:nvSpPr>
        <p:spPr>
          <a:xfrm>
            <a:off x="7088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3" name="object 953"/>
          <p:cNvSpPr/>
          <p:nvPr/>
        </p:nvSpPr>
        <p:spPr>
          <a:xfrm>
            <a:off x="7096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4" name="object 954"/>
          <p:cNvSpPr/>
          <p:nvPr/>
        </p:nvSpPr>
        <p:spPr>
          <a:xfrm>
            <a:off x="7103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5" name="object 955"/>
          <p:cNvSpPr/>
          <p:nvPr/>
        </p:nvSpPr>
        <p:spPr>
          <a:xfrm>
            <a:off x="7110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6" name="object 956"/>
          <p:cNvSpPr/>
          <p:nvPr/>
        </p:nvSpPr>
        <p:spPr>
          <a:xfrm>
            <a:off x="7117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7" name="object 957"/>
          <p:cNvSpPr/>
          <p:nvPr/>
        </p:nvSpPr>
        <p:spPr>
          <a:xfrm>
            <a:off x="7124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8" name="object 958"/>
          <p:cNvSpPr/>
          <p:nvPr/>
        </p:nvSpPr>
        <p:spPr>
          <a:xfrm>
            <a:off x="7131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9" name="object 959"/>
          <p:cNvSpPr/>
          <p:nvPr/>
        </p:nvSpPr>
        <p:spPr>
          <a:xfrm>
            <a:off x="7139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0" name="object 960"/>
          <p:cNvSpPr/>
          <p:nvPr/>
        </p:nvSpPr>
        <p:spPr>
          <a:xfrm>
            <a:off x="7146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1" name="object 961"/>
          <p:cNvSpPr/>
          <p:nvPr/>
        </p:nvSpPr>
        <p:spPr>
          <a:xfrm>
            <a:off x="7153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2" name="object 962"/>
          <p:cNvSpPr/>
          <p:nvPr/>
        </p:nvSpPr>
        <p:spPr>
          <a:xfrm>
            <a:off x="71610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3" name="object 963"/>
          <p:cNvSpPr/>
          <p:nvPr/>
        </p:nvSpPr>
        <p:spPr>
          <a:xfrm>
            <a:off x="7168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4" name="object 964"/>
          <p:cNvSpPr/>
          <p:nvPr/>
        </p:nvSpPr>
        <p:spPr>
          <a:xfrm>
            <a:off x="7174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5" name="object 965"/>
          <p:cNvSpPr/>
          <p:nvPr/>
        </p:nvSpPr>
        <p:spPr>
          <a:xfrm>
            <a:off x="7182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6" name="object 966"/>
          <p:cNvSpPr/>
          <p:nvPr/>
        </p:nvSpPr>
        <p:spPr>
          <a:xfrm>
            <a:off x="7189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7" name="object 967"/>
          <p:cNvSpPr/>
          <p:nvPr/>
        </p:nvSpPr>
        <p:spPr>
          <a:xfrm>
            <a:off x="7196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8" name="object 968"/>
          <p:cNvSpPr/>
          <p:nvPr/>
        </p:nvSpPr>
        <p:spPr>
          <a:xfrm>
            <a:off x="72039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9" name="object 969"/>
          <p:cNvSpPr/>
          <p:nvPr/>
        </p:nvSpPr>
        <p:spPr>
          <a:xfrm>
            <a:off x="7211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0" name="object 970"/>
          <p:cNvSpPr/>
          <p:nvPr/>
        </p:nvSpPr>
        <p:spPr>
          <a:xfrm>
            <a:off x="7218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1" name="object 971"/>
          <p:cNvSpPr/>
          <p:nvPr/>
        </p:nvSpPr>
        <p:spPr>
          <a:xfrm>
            <a:off x="7225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2" name="object 972"/>
          <p:cNvSpPr/>
          <p:nvPr/>
        </p:nvSpPr>
        <p:spPr>
          <a:xfrm>
            <a:off x="7232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3" name="object 973"/>
          <p:cNvSpPr/>
          <p:nvPr/>
        </p:nvSpPr>
        <p:spPr>
          <a:xfrm>
            <a:off x="72395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4" name="object 974"/>
          <p:cNvSpPr/>
          <p:nvPr/>
        </p:nvSpPr>
        <p:spPr>
          <a:xfrm>
            <a:off x="7246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5" name="object 975"/>
          <p:cNvSpPr/>
          <p:nvPr/>
        </p:nvSpPr>
        <p:spPr>
          <a:xfrm>
            <a:off x="7254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6" name="object 976"/>
          <p:cNvSpPr/>
          <p:nvPr/>
        </p:nvSpPr>
        <p:spPr>
          <a:xfrm>
            <a:off x="7261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7" name="object 977"/>
          <p:cNvSpPr/>
          <p:nvPr/>
        </p:nvSpPr>
        <p:spPr>
          <a:xfrm>
            <a:off x="7268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8" name="object 978"/>
          <p:cNvSpPr/>
          <p:nvPr/>
        </p:nvSpPr>
        <p:spPr>
          <a:xfrm>
            <a:off x="7276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9" name="object 979"/>
          <p:cNvSpPr/>
          <p:nvPr/>
        </p:nvSpPr>
        <p:spPr>
          <a:xfrm>
            <a:off x="72835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0" name="object 980"/>
          <p:cNvSpPr/>
          <p:nvPr/>
        </p:nvSpPr>
        <p:spPr>
          <a:xfrm>
            <a:off x="7289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1" name="object 981"/>
          <p:cNvSpPr/>
          <p:nvPr/>
        </p:nvSpPr>
        <p:spPr>
          <a:xfrm>
            <a:off x="7297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2" name="object 982"/>
          <p:cNvSpPr/>
          <p:nvPr/>
        </p:nvSpPr>
        <p:spPr>
          <a:xfrm>
            <a:off x="7304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3" name="object 983"/>
          <p:cNvSpPr/>
          <p:nvPr/>
        </p:nvSpPr>
        <p:spPr>
          <a:xfrm>
            <a:off x="7311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4" name="object 984"/>
          <p:cNvSpPr/>
          <p:nvPr/>
        </p:nvSpPr>
        <p:spPr>
          <a:xfrm>
            <a:off x="73191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5" name="object 985"/>
          <p:cNvSpPr/>
          <p:nvPr/>
        </p:nvSpPr>
        <p:spPr>
          <a:xfrm>
            <a:off x="7326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6" name="object 986"/>
          <p:cNvSpPr/>
          <p:nvPr/>
        </p:nvSpPr>
        <p:spPr>
          <a:xfrm>
            <a:off x="7333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7" name="object 987"/>
          <p:cNvSpPr/>
          <p:nvPr/>
        </p:nvSpPr>
        <p:spPr>
          <a:xfrm>
            <a:off x="7341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8" name="object 988"/>
          <p:cNvSpPr/>
          <p:nvPr/>
        </p:nvSpPr>
        <p:spPr>
          <a:xfrm>
            <a:off x="7347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9" name="object 989"/>
          <p:cNvSpPr/>
          <p:nvPr/>
        </p:nvSpPr>
        <p:spPr>
          <a:xfrm>
            <a:off x="7354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0" name="object 990"/>
          <p:cNvSpPr/>
          <p:nvPr/>
        </p:nvSpPr>
        <p:spPr>
          <a:xfrm>
            <a:off x="73620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1" name="object 991"/>
          <p:cNvSpPr/>
          <p:nvPr/>
        </p:nvSpPr>
        <p:spPr>
          <a:xfrm>
            <a:off x="7369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2" name="object 992"/>
          <p:cNvSpPr/>
          <p:nvPr/>
        </p:nvSpPr>
        <p:spPr>
          <a:xfrm>
            <a:off x="7376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3" name="object 993"/>
          <p:cNvSpPr/>
          <p:nvPr/>
        </p:nvSpPr>
        <p:spPr>
          <a:xfrm>
            <a:off x="7384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4" name="object 994"/>
          <p:cNvSpPr/>
          <p:nvPr/>
        </p:nvSpPr>
        <p:spPr>
          <a:xfrm>
            <a:off x="7391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5" name="object 995"/>
          <p:cNvSpPr/>
          <p:nvPr/>
        </p:nvSpPr>
        <p:spPr>
          <a:xfrm>
            <a:off x="73986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6" name="object 996"/>
          <p:cNvSpPr/>
          <p:nvPr/>
        </p:nvSpPr>
        <p:spPr>
          <a:xfrm>
            <a:off x="7404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7" name="object 997"/>
          <p:cNvSpPr/>
          <p:nvPr/>
        </p:nvSpPr>
        <p:spPr>
          <a:xfrm>
            <a:off x="7412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8" name="object 998"/>
          <p:cNvSpPr/>
          <p:nvPr/>
        </p:nvSpPr>
        <p:spPr>
          <a:xfrm>
            <a:off x="7419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9" name="object 999"/>
          <p:cNvSpPr/>
          <p:nvPr/>
        </p:nvSpPr>
        <p:spPr>
          <a:xfrm>
            <a:off x="7426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0" name="object 1000"/>
          <p:cNvSpPr/>
          <p:nvPr/>
        </p:nvSpPr>
        <p:spPr>
          <a:xfrm>
            <a:off x="7434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1" name="object 1001"/>
          <p:cNvSpPr/>
          <p:nvPr/>
        </p:nvSpPr>
        <p:spPr>
          <a:xfrm>
            <a:off x="74416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2" name="object 1002"/>
          <p:cNvSpPr/>
          <p:nvPr/>
        </p:nvSpPr>
        <p:spPr>
          <a:xfrm>
            <a:off x="7448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3" name="object 1003"/>
          <p:cNvSpPr/>
          <p:nvPr/>
        </p:nvSpPr>
        <p:spPr>
          <a:xfrm>
            <a:off x="7456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4" name="object 1004"/>
          <p:cNvSpPr/>
          <p:nvPr/>
        </p:nvSpPr>
        <p:spPr>
          <a:xfrm>
            <a:off x="7462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5" name="object 1005"/>
          <p:cNvSpPr/>
          <p:nvPr/>
        </p:nvSpPr>
        <p:spPr>
          <a:xfrm>
            <a:off x="7469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6" name="object 1006"/>
          <p:cNvSpPr/>
          <p:nvPr/>
        </p:nvSpPr>
        <p:spPr>
          <a:xfrm>
            <a:off x="74772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7" name="object 1007"/>
          <p:cNvSpPr/>
          <p:nvPr/>
        </p:nvSpPr>
        <p:spPr>
          <a:xfrm>
            <a:off x="7484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8" name="object 1008"/>
          <p:cNvSpPr/>
          <p:nvPr/>
        </p:nvSpPr>
        <p:spPr>
          <a:xfrm>
            <a:off x="7491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9" name="object 1009"/>
          <p:cNvSpPr/>
          <p:nvPr/>
        </p:nvSpPr>
        <p:spPr>
          <a:xfrm>
            <a:off x="7499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0" name="object 1010"/>
          <p:cNvSpPr/>
          <p:nvPr/>
        </p:nvSpPr>
        <p:spPr>
          <a:xfrm>
            <a:off x="7506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1" name="object 1011"/>
          <p:cNvSpPr/>
          <p:nvPr/>
        </p:nvSpPr>
        <p:spPr>
          <a:xfrm>
            <a:off x="7513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2" name="object 1012"/>
          <p:cNvSpPr/>
          <p:nvPr/>
        </p:nvSpPr>
        <p:spPr>
          <a:xfrm>
            <a:off x="75201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3" name="object 1013"/>
          <p:cNvSpPr/>
          <p:nvPr/>
        </p:nvSpPr>
        <p:spPr>
          <a:xfrm>
            <a:off x="75274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4" name="object 1014"/>
          <p:cNvSpPr/>
          <p:nvPr/>
        </p:nvSpPr>
        <p:spPr>
          <a:xfrm>
            <a:off x="7534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5" name="object 1015"/>
          <p:cNvSpPr/>
          <p:nvPr/>
        </p:nvSpPr>
        <p:spPr>
          <a:xfrm>
            <a:off x="7542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6" name="object 1016"/>
          <p:cNvSpPr/>
          <p:nvPr/>
        </p:nvSpPr>
        <p:spPr>
          <a:xfrm>
            <a:off x="7549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7" name="object 1017"/>
          <p:cNvSpPr/>
          <p:nvPr/>
        </p:nvSpPr>
        <p:spPr>
          <a:xfrm>
            <a:off x="7556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8" name="object 1018"/>
          <p:cNvSpPr/>
          <p:nvPr/>
        </p:nvSpPr>
        <p:spPr>
          <a:xfrm>
            <a:off x="7564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9" name="object 1019"/>
          <p:cNvSpPr/>
          <p:nvPr/>
        </p:nvSpPr>
        <p:spPr>
          <a:xfrm>
            <a:off x="75714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0" name="object 1020"/>
          <p:cNvSpPr/>
          <p:nvPr/>
        </p:nvSpPr>
        <p:spPr>
          <a:xfrm>
            <a:off x="7577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1" name="object 1021"/>
          <p:cNvSpPr/>
          <p:nvPr/>
        </p:nvSpPr>
        <p:spPr>
          <a:xfrm>
            <a:off x="7585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2" name="object 1022"/>
          <p:cNvSpPr/>
          <p:nvPr/>
        </p:nvSpPr>
        <p:spPr>
          <a:xfrm>
            <a:off x="7592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3" name="object 1023"/>
          <p:cNvSpPr/>
          <p:nvPr/>
        </p:nvSpPr>
        <p:spPr>
          <a:xfrm>
            <a:off x="7599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4" name="object 1024"/>
          <p:cNvSpPr/>
          <p:nvPr/>
        </p:nvSpPr>
        <p:spPr>
          <a:xfrm>
            <a:off x="76070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5" name="object 1025"/>
          <p:cNvSpPr/>
          <p:nvPr/>
        </p:nvSpPr>
        <p:spPr>
          <a:xfrm>
            <a:off x="7614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6" name="object 1026"/>
          <p:cNvSpPr/>
          <p:nvPr/>
        </p:nvSpPr>
        <p:spPr>
          <a:xfrm>
            <a:off x="7621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7" name="object 1027"/>
          <p:cNvSpPr/>
          <p:nvPr/>
        </p:nvSpPr>
        <p:spPr>
          <a:xfrm>
            <a:off x="7628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8" name="object 1028"/>
          <p:cNvSpPr/>
          <p:nvPr/>
        </p:nvSpPr>
        <p:spPr>
          <a:xfrm>
            <a:off x="7635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9" name="object 1029"/>
          <p:cNvSpPr/>
          <p:nvPr/>
        </p:nvSpPr>
        <p:spPr>
          <a:xfrm>
            <a:off x="7642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0" name="object 1030"/>
          <p:cNvSpPr/>
          <p:nvPr/>
        </p:nvSpPr>
        <p:spPr>
          <a:xfrm>
            <a:off x="76499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1" name="object 1031"/>
          <p:cNvSpPr/>
          <p:nvPr/>
        </p:nvSpPr>
        <p:spPr>
          <a:xfrm>
            <a:off x="7657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2" name="object 1032"/>
          <p:cNvSpPr/>
          <p:nvPr/>
        </p:nvSpPr>
        <p:spPr>
          <a:xfrm>
            <a:off x="7664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3" name="object 1033"/>
          <p:cNvSpPr/>
          <p:nvPr/>
        </p:nvSpPr>
        <p:spPr>
          <a:xfrm>
            <a:off x="7671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4" name="object 1034"/>
          <p:cNvSpPr/>
          <p:nvPr/>
        </p:nvSpPr>
        <p:spPr>
          <a:xfrm>
            <a:off x="7679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5" name="object 1035"/>
          <p:cNvSpPr/>
          <p:nvPr/>
        </p:nvSpPr>
        <p:spPr>
          <a:xfrm>
            <a:off x="7686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6" name="object 1036"/>
          <p:cNvSpPr/>
          <p:nvPr/>
        </p:nvSpPr>
        <p:spPr>
          <a:xfrm>
            <a:off x="7692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7" name="object 1037"/>
          <p:cNvSpPr/>
          <p:nvPr/>
        </p:nvSpPr>
        <p:spPr>
          <a:xfrm>
            <a:off x="7700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8" name="object 1038"/>
          <p:cNvSpPr/>
          <p:nvPr/>
        </p:nvSpPr>
        <p:spPr>
          <a:xfrm>
            <a:off x="7707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9" name="object 1039"/>
          <p:cNvSpPr/>
          <p:nvPr/>
        </p:nvSpPr>
        <p:spPr>
          <a:xfrm>
            <a:off x="7714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0" name="object 1040"/>
          <p:cNvSpPr/>
          <p:nvPr/>
        </p:nvSpPr>
        <p:spPr>
          <a:xfrm>
            <a:off x="7722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1" name="object 1041"/>
          <p:cNvSpPr/>
          <p:nvPr/>
        </p:nvSpPr>
        <p:spPr>
          <a:xfrm>
            <a:off x="7729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2" name="object 1042"/>
          <p:cNvSpPr/>
          <p:nvPr/>
        </p:nvSpPr>
        <p:spPr>
          <a:xfrm>
            <a:off x="7736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3" name="object 1043"/>
          <p:cNvSpPr/>
          <p:nvPr/>
        </p:nvSpPr>
        <p:spPr>
          <a:xfrm>
            <a:off x="7744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4" name="object 1044"/>
          <p:cNvSpPr/>
          <p:nvPr/>
        </p:nvSpPr>
        <p:spPr>
          <a:xfrm>
            <a:off x="7750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5" name="object 1045"/>
          <p:cNvSpPr/>
          <p:nvPr/>
        </p:nvSpPr>
        <p:spPr>
          <a:xfrm>
            <a:off x="7757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6" name="object 1046"/>
          <p:cNvSpPr/>
          <p:nvPr/>
        </p:nvSpPr>
        <p:spPr>
          <a:xfrm>
            <a:off x="7765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7" name="object 1047"/>
          <p:cNvSpPr/>
          <p:nvPr/>
        </p:nvSpPr>
        <p:spPr>
          <a:xfrm>
            <a:off x="7772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8" name="object 1048"/>
          <p:cNvSpPr/>
          <p:nvPr/>
        </p:nvSpPr>
        <p:spPr>
          <a:xfrm>
            <a:off x="7779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9" name="object 1049"/>
          <p:cNvSpPr/>
          <p:nvPr/>
        </p:nvSpPr>
        <p:spPr>
          <a:xfrm>
            <a:off x="7787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0" name="object 1050"/>
          <p:cNvSpPr/>
          <p:nvPr/>
        </p:nvSpPr>
        <p:spPr>
          <a:xfrm>
            <a:off x="7794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1" name="object 1051"/>
          <p:cNvSpPr/>
          <p:nvPr/>
        </p:nvSpPr>
        <p:spPr>
          <a:xfrm>
            <a:off x="7801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2" name="object 1052"/>
          <p:cNvSpPr/>
          <p:nvPr/>
        </p:nvSpPr>
        <p:spPr>
          <a:xfrm>
            <a:off x="7807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3" name="object 1053"/>
          <p:cNvSpPr/>
          <p:nvPr/>
        </p:nvSpPr>
        <p:spPr>
          <a:xfrm>
            <a:off x="78153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4" name="object 1054"/>
          <p:cNvSpPr/>
          <p:nvPr/>
        </p:nvSpPr>
        <p:spPr>
          <a:xfrm>
            <a:off x="7822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5" name="object 1055"/>
          <p:cNvSpPr/>
          <p:nvPr/>
        </p:nvSpPr>
        <p:spPr>
          <a:xfrm>
            <a:off x="7829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6" name="object 1056"/>
          <p:cNvSpPr/>
          <p:nvPr/>
        </p:nvSpPr>
        <p:spPr>
          <a:xfrm>
            <a:off x="7837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7" name="object 1057"/>
          <p:cNvSpPr/>
          <p:nvPr/>
        </p:nvSpPr>
        <p:spPr>
          <a:xfrm>
            <a:off x="7844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8" name="object 1058"/>
          <p:cNvSpPr/>
          <p:nvPr/>
        </p:nvSpPr>
        <p:spPr>
          <a:xfrm>
            <a:off x="7851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9" name="object 1059"/>
          <p:cNvSpPr/>
          <p:nvPr/>
        </p:nvSpPr>
        <p:spPr>
          <a:xfrm>
            <a:off x="78592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0" name="object 1060"/>
          <p:cNvSpPr/>
          <p:nvPr/>
        </p:nvSpPr>
        <p:spPr>
          <a:xfrm>
            <a:off x="7865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1" name="object 1061"/>
          <p:cNvSpPr/>
          <p:nvPr/>
        </p:nvSpPr>
        <p:spPr>
          <a:xfrm>
            <a:off x="7872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2" name="object 1062"/>
          <p:cNvSpPr/>
          <p:nvPr/>
        </p:nvSpPr>
        <p:spPr>
          <a:xfrm>
            <a:off x="7880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3" name="object 1063"/>
          <p:cNvSpPr/>
          <p:nvPr/>
        </p:nvSpPr>
        <p:spPr>
          <a:xfrm>
            <a:off x="7887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4" name="object 1064"/>
          <p:cNvSpPr/>
          <p:nvPr/>
        </p:nvSpPr>
        <p:spPr>
          <a:xfrm>
            <a:off x="78948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5" name="object 1065"/>
          <p:cNvSpPr/>
          <p:nvPr/>
        </p:nvSpPr>
        <p:spPr>
          <a:xfrm>
            <a:off x="7902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6" name="object 1066"/>
          <p:cNvSpPr/>
          <p:nvPr/>
        </p:nvSpPr>
        <p:spPr>
          <a:xfrm>
            <a:off x="7909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7" name="object 1067"/>
          <p:cNvSpPr/>
          <p:nvPr/>
        </p:nvSpPr>
        <p:spPr>
          <a:xfrm>
            <a:off x="7916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8" name="object 1068"/>
          <p:cNvSpPr/>
          <p:nvPr/>
        </p:nvSpPr>
        <p:spPr>
          <a:xfrm>
            <a:off x="7923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9" name="object 1069"/>
          <p:cNvSpPr/>
          <p:nvPr/>
        </p:nvSpPr>
        <p:spPr>
          <a:xfrm>
            <a:off x="7930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0" name="object 1070"/>
          <p:cNvSpPr/>
          <p:nvPr/>
        </p:nvSpPr>
        <p:spPr>
          <a:xfrm>
            <a:off x="79377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1" name="object 1071"/>
          <p:cNvSpPr/>
          <p:nvPr/>
        </p:nvSpPr>
        <p:spPr>
          <a:xfrm>
            <a:off x="7945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2" name="object 1072"/>
          <p:cNvSpPr/>
          <p:nvPr/>
        </p:nvSpPr>
        <p:spPr>
          <a:xfrm>
            <a:off x="7952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3" name="object 1073"/>
          <p:cNvSpPr/>
          <p:nvPr/>
        </p:nvSpPr>
        <p:spPr>
          <a:xfrm>
            <a:off x="7959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4" name="object 1074"/>
          <p:cNvSpPr/>
          <p:nvPr/>
        </p:nvSpPr>
        <p:spPr>
          <a:xfrm>
            <a:off x="7967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5" name="object 1075"/>
          <p:cNvSpPr/>
          <p:nvPr/>
        </p:nvSpPr>
        <p:spPr>
          <a:xfrm>
            <a:off x="7974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6" name="object 1076"/>
          <p:cNvSpPr/>
          <p:nvPr/>
        </p:nvSpPr>
        <p:spPr>
          <a:xfrm>
            <a:off x="7980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7" name="object 1077"/>
          <p:cNvSpPr/>
          <p:nvPr/>
        </p:nvSpPr>
        <p:spPr>
          <a:xfrm>
            <a:off x="7988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8" name="object 1078"/>
          <p:cNvSpPr/>
          <p:nvPr/>
        </p:nvSpPr>
        <p:spPr>
          <a:xfrm>
            <a:off x="7995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9" name="object 1079"/>
          <p:cNvSpPr/>
          <p:nvPr/>
        </p:nvSpPr>
        <p:spPr>
          <a:xfrm>
            <a:off x="8002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0" name="object 1080"/>
          <p:cNvSpPr/>
          <p:nvPr/>
        </p:nvSpPr>
        <p:spPr>
          <a:xfrm>
            <a:off x="8010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1" name="object 1081"/>
          <p:cNvSpPr/>
          <p:nvPr/>
        </p:nvSpPr>
        <p:spPr>
          <a:xfrm>
            <a:off x="8017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2" name="object 1082"/>
          <p:cNvSpPr/>
          <p:nvPr/>
        </p:nvSpPr>
        <p:spPr>
          <a:xfrm>
            <a:off x="80246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3" name="object 1083"/>
          <p:cNvSpPr/>
          <p:nvPr/>
        </p:nvSpPr>
        <p:spPr>
          <a:xfrm>
            <a:off x="8032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4" name="object 1084"/>
          <p:cNvSpPr/>
          <p:nvPr/>
        </p:nvSpPr>
        <p:spPr>
          <a:xfrm>
            <a:off x="8038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5" name="object 1085"/>
          <p:cNvSpPr/>
          <p:nvPr/>
        </p:nvSpPr>
        <p:spPr>
          <a:xfrm>
            <a:off x="8045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6" name="object 1086"/>
          <p:cNvSpPr/>
          <p:nvPr/>
        </p:nvSpPr>
        <p:spPr>
          <a:xfrm>
            <a:off x="8052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7" name="object 1087"/>
          <p:cNvSpPr/>
          <p:nvPr/>
        </p:nvSpPr>
        <p:spPr>
          <a:xfrm>
            <a:off x="8060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8" name="object 1088"/>
          <p:cNvSpPr/>
          <p:nvPr/>
        </p:nvSpPr>
        <p:spPr>
          <a:xfrm>
            <a:off x="80675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9" name="object 1089"/>
          <p:cNvSpPr/>
          <p:nvPr/>
        </p:nvSpPr>
        <p:spPr>
          <a:xfrm>
            <a:off x="8074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0" name="object 1090"/>
          <p:cNvSpPr/>
          <p:nvPr/>
        </p:nvSpPr>
        <p:spPr>
          <a:xfrm>
            <a:off x="8082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1" name="object 1091"/>
          <p:cNvSpPr/>
          <p:nvPr/>
        </p:nvSpPr>
        <p:spPr>
          <a:xfrm>
            <a:off x="8089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2" name="object 1092"/>
          <p:cNvSpPr/>
          <p:nvPr/>
        </p:nvSpPr>
        <p:spPr>
          <a:xfrm>
            <a:off x="8095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3" name="object 1093"/>
          <p:cNvSpPr/>
          <p:nvPr/>
        </p:nvSpPr>
        <p:spPr>
          <a:xfrm>
            <a:off x="81031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4" name="object 1094"/>
          <p:cNvSpPr/>
          <p:nvPr/>
        </p:nvSpPr>
        <p:spPr>
          <a:xfrm>
            <a:off x="8110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5" name="object 1095"/>
          <p:cNvSpPr/>
          <p:nvPr/>
        </p:nvSpPr>
        <p:spPr>
          <a:xfrm>
            <a:off x="8117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6" name="object 1096"/>
          <p:cNvSpPr/>
          <p:nvPr/>
        </p:nvSpPr>
        <p:spPr>
          <a:xfrm>
            <a:off x="8125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7" name="object 1097"/>
          <p:cNvSpPr/>
          <p:nvPr/>
        </p:nvSpPr>
        <p:spPr>
          <a:xfrm>
            <a:off x="8132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8" name="object 1098"/>
          <p:cNvSpPr/>
          <p:nvPr/>
        </p:nvSpPr>
        <p:spPr>
          <a:xfrm>
            <a:off x="8139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9" name="object 1099"/>
          <p:cNvSpPr/>
          <p:nvPr/>
        </p:nvSpPr>
        <p:spPr>
          <a:xfrm>
            <a:off x="81471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0" name="object 1100"/>
          <p:cNvSpPr/>
          <p:nvPr/>
        </p:nvSpPr>
        <p:spPr>
          <a:xfrm>
            <a:off x="8153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1" name="object 1101"/>
          <p:cNvSpPr/>
          <p:nvPr/>
        </p:nvSpPr>
        <p:spPr>
          <a:xfrm>
            <a:off x="8160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2" name="object 1102"/>
          <p:cNvSpPr/>
          <p:nvPr/>
        </p:nvSpPr>
        <p:spPr>
          <a:xfrm>
            <a:off x="8168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3" name="object 1103"/>
          <p:cNvSpPr/>
          <p:nvPr/>
        </p:nvSpPr>
        <p:spPr>
          <a:xfrm>
            <a:off x="8175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4" name="object 1104"/>
          <p:cNvSpPr/>
          <p:nvPr/>
        </p:nvSpPr>
        <p:spPr>
          <a:xfrm>
            <a:off x="81827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5" name="object 1105"/>
          <p:cNvSpPr/>
          <p:nvPr/>
        </p:nvSpPr>
        <p:spPr>
          <a:xfrm>
            <a:off x="8190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6" name="object 1106"/>
          <p:cNvSpPr/>
          <p:nvPr/>
        </p:nvSpPr>
        <p:spPr>
          <a:xfrm>
            <a:off x="8197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7" name="object 1107"/>
          <p:cNvSpPr/>
          <p:nvPr/>
        </p:nvSpPr>
        <p:spPr>
          <a:xfrm>
            <a:off x="8204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8" name="object 1108"/>
          <p:cNvSpPr/>
          <p:nvPr/>
        </p:nvSpPr>
        <p:spPr>
          <a:xfrm>
            <a:off x="8211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9" name="object 1109"/>
          <p:cNvSpPr/>
          <p:nvPr/>
        </p:nvSpPr>
        <p:spPr>
          <a:xfrm>
            <a:off x="8218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0" name="object 1110"/>
          <p:cNvSpPr/>
          <p:nvPr/>
        </p:nvSpPr>
        <p:spPr>
          <a:xfrm>
            <a:off x="82256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1" name="object 1111"/>
          <p:cNvSpPr/>
          <p:nvPr/>
        </p:nvSpPr>
        <p:spPr>
          <a:xfrm>
            <a:off x="8232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2" name="object 1112"/>
          <p:cNvSpPr/>
          <p:nvPr/>
        </p:nvSpPr>
        <p:spPr>
          <a:xfrm>
            <a:off x="8240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3" name="object 1113"/>
          <p:cNvSpPr/>
          <p:nvPr/>
        </p:nvSpPr>
        <p:spPr>
          <a:xfrm>
            <a:off x="8247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4" name="object 1114"/>
          <p:cNvSpPr/>
          <p:nvPr/>
        </p:nvSpPr>
        <p:spPr>
          <a:xfrm>
            <a:off x="8254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5" name="object 1115"/>
          <p:cNvSpPr/>
          <p:nvPr/>
        </p:nvSpPr>
        <p:spPr>
          <a:xfrm>
            <a:off x="82622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6" name="object 1116"/>
          <p:cNvSpPr/>
          <p:nvPr/>
        </p:nvSpPr>
        <p:spPr>
          <a:xfrm>
            <a:off x="8268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7" name="object 1117"/>
          <p:cNvSpPr/>
          <p:nvPr/>
        </p:nvSpPr>
        <p:spPr>
          <a:xfrm>
            <a:off x="8275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8" name="object 1118"/>
          <p:cNvSpPr/>
          <p:nvPr/>
        </p:nvSpPr>
        <p:spPr>
          <a:xfrm>
            <a:off x="8283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9" name="object 1119"/>
          <p:cNvSpPr/>
          <p:nvPr/>
        </p:nvSpPr>
        <p:spPr>
          <a:xfrm>
            <a:off x="8290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0" name="object 1120"/>
          <p:cNvSpPr/>
          <p:nvPr/>
        </p:nvSpPr>
        <p:spPr>
          <a:xfrm>
            <a:off x="8297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1" name="object 1121"/>
          <p:cNvSpPr/>
          <p:nvPr/>
        </p:nvSpPr>
        <p:spPr>
          <a:xfrm>
            <a:off x="83052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2" name="object 1122"/>
          <p:cNvSpPr/>
          <p:nvPr/>
        </p:nvSpPr>
        <p:spPr>
          <a:xfrm>
            <a:off x="8312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3" name="object 1123"/>
          <p:cNvSpPr/>
          <p:nvPr/>
        </p:nvSpPr>
        <p:spPr>
          <a:xfrm>
            <a:off x="8319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4" name="object 1124"/>
          <p:cNvSpPr/>
          <p:nvPr/>
        </p:nvSpPr>
        <p:spPr>
          <a:xfrm>
            <a:off x="8326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5" name="object 1125"/>
          <p:cNvSpPr/>
          <p:nvPr/>
        </p:nvSpPr>
        <p:spPr>
          <a:xfrm>
            <a:off x="8333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6" name="object 1126"/>
          <p:cNvSpPr/>
          <p:nvPr/>
        </p:nvSpPr>
        <p:spPr>
          <a:xfrm>
            <a:off x="83408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7" name="object 1127"/>
          <p:cNvSpPr/>
          <p:nvPr/>
        </p:nvSpPr>
        <p:spPr>
          <a:xfrm>
            <a:off x="8348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8" name="object 1128"/>
          <p:cNvSpPr/>
          <p:nvPr/>
        </p:nvSpPr>
        <p:spPr>
          <a:xfrm>
            <a:off x="8355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9" name="object 1129"/>
          <p:cNvSpPr/>
          <p:nvPr/>
        </p:nvSpPr>
        <p:spPr>
          <a:xfrm>
            <a:off x="8362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0" name="object 1130"/>
          <p:cNvSpPr/>
          <p:nvPr/>
        </p:nvSpPr>
        <p:spPr>
          <a:xfrm>
            <a:off x="8370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1" name="object 1131"/>
          <p:cNvSpPr/>
          <p:nvPr/>
        </p:nvSpPr>
        <p:spPr>
          <a:xfrm>
            <a:off x="8377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2" name="object 1132"/>
          <p:cNvSpPr/>
          <p:nvPr/>
        </p:nvSpPr>
        <p:spPr>
          <a:xfrm>
            <a:off x="83837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3" name="object 1133"/>
          <p:cNvSpPr/>
          <p:nvPr/>
        </p:nvSpPr>
        <p:spPr>
          <a:xfrm>
            <a:off x="83910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4" name="object 1134"/>
          <p:cNvSpPr/>
          <p:nvPr/>
        </p:nvSpPr>
        <p:spPr>
          <a:xfrm>
            <a:off x="8398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5" name="object 1135"/>
          <p:cNvSpPr/>
          <p:nvPr/>
        </p:nvSpPr>
        <p:spPr>
          <a:xfrm>
            <a:off x="8405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6" name="object 1136"/>
          <p:cNvSpPr/>
          <p:nvPr/>
        </p:nvSpPr>
        <p:spPr>
          <a:xfrm>
            <a:off x="8413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7" name="object 1137"/>
          <p:cNvSpPr/>
          <p:nvPr/>
        </p:nvSpPr>
        <p:spPr>
          <a:xfrm>
            <a:off x="8420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8" name="object 1138"/>
          <p:cNvSpPr/>
          <p:nvPr/>
        </p:nvSpPr>
        <p:spPr>
          <a:xfrm>
            <a:off x="8427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9" name="object 1139"/>
          <p:cNvSpPr/>
          <p:nvPr/>
        </p:nvSpPr>
        <p:spPr>
          <a:xfrm>
            <a:off x="84350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0" name="object 1140"/>
          <p:cNvSpPr/>
          <p:nvPr/>
        </p:nvSpPr>
        <p:spPr>
          <a:xfrm>
            <a:off x="8441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1" name="object 1141"/>
          <p:cNvSpPr/>
          <p:nvPr/>
        </p:nvSpPr>
        <p:spPr>
          <a:xfrm>
            <a:off x="8448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2" name="object 1142"/>
          <p:cNvSpPr/>
          <p:nvPr/>
        </p:nvSpPr>
        <p:spPr>
          <a:xfrm>
            <a:off x="8455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3" name="object 1143"/>
          <p:cNvSpPr/>
          <p:nvPr/>
        </p:nvSpPr>
        <p:spPr>
          <a:xfrm>
            <a:off x="8463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4" name="object 1144"/>
          <p:cNvSpPr/>
          <p:nvPr/>
        </p:nvSpPr>
        <p:spPr>
          <a:xfrm>
            <a:off x="84706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5" name="object 1145"/>
          <p:cNvSpPr/>
          <p:nvPr/>
        </p:nvSpPr>
        <p:spPr>
          <a:xfrm>
            <a:off x="8477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6" name="object 1146"/>
          <p:cNvSpPr/>
          <p:nvPr/>
        </p:nvSpPr>
        <p:spPr>
          <a:xfrm>
            <a:off x="8485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7" name="object 1147"/>
          <p:cNvSpPr/>
          <p:nvPr/>
        </p:nvSpPr>
        <p:spPr>
          <a:xfrm>
            <a:off x="8492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8" name="object 1148"/>
          <p:cNvSpPr/>
          <p:nvPr/>
        </p:nvSpPr>
        <p:spPr>
          <a:xfrm>
            <a:off x="8498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9" name="object 1149"/>
          <p:cNvSpPr/>
          <p:nvPr/>
        </p:nvSpPr>
        <p:spPr>
          <a:xfrm>
            <a:off x="8506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0" name="object 1150"/>
          <p:cNvSpPr/>
          <p:nvPr/>
        </p:nvSpPr>
        <p:spPr>
          <a:xfrm>
            <a:off x="85135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1" name="object 1151"/>
          <p:cNvSpPr/>
          <p:nvPr/>
        </p:nvSpPr>
        <p:spPr>
          <a:xfrm>
            <a:off x="8520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2" name="object 1152"/>
          <p:cNvSpPr/>
          <p:nvPr/>
        </p:nvSpPr>
        <p:spPr>
          <a:xfrm>
            <a:off x="8528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3" name="object 1153"/>
          <p:cNvSpPr/>
          <p:nvPr/>
        </p:nvSpPr>
        <p:spPr>
          <a:xfrm>
            <a:off x="8535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4" name="object 1154"/>
          <p:cNvSpPr/>
          <p:nvPr/>
        </p:nvSpPr>
        <p:spPr>
          <a:xfrm>
            <a:off x="8542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5" name="object 1155"/>
          <p:cNvSpPr/>
          <p:nvPr/>
        </p:nvSpPr>
        <p:spPr>
          <a:xfrm>
            <a:off x="8550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6" name="object 1156"/>
          <p:cNvSpPr/>
          <p:nvPr/>
        </p:nvSpPr>
        <p:spPr>
          <a:xfrm>
            <a:off x="8556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7" name="object 1157"/>
          <p:cNvSpPr/>
          <p:nvPr/>
        </p:nvSpPr>
        <p:spPr>
          <a:xfrm>
            <a:off x="8563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8" name="object 1158"/>
          <p:cNvSpPr/>
          <p:nvPr/>
        </p:nvSpPr>
        <p:spPr>
          <a:xfrm>
            <a:off x="8571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9" name="object 1159"/>
          <p:cNvSpPr/>
          <p:nvPr/>
        </p:nvSpPr>
        <p:spPr>
          <a:xfrm>
            <a:off x="8578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0" name="object 1160"/>
          <p:cNvSpPr/>
          <p:nvPr/>
        </p:nvSpPr>
        <p:spPr>
          <a:xfrm>
            <a:off x="8585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1" name="object 1161"/>
          <p:cNvSpPr/>
          <p:nvPr/>
        </p:nvSpPr>
        <p:spPr>
          <a:xfrm>
            <a:off x="8593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2" name="object 1162"/>
          <p:cNvSpPr/>
          <p:nvPr/>
        </p:nvSpPr>
        <p:spPr>
          <a:xfrm>
            <a:off x="8600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3" name="object 1163"/>
          <p:cNvSpPr/>
          <p:nvPr/>
        </p:nvSpPr>
        <p:spPr>
          <a:xfrm>
            <a:off x="8607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4" name="object 1164"/>
          <p:cNvSpPr/>
          <p:nvPr/>
        </p:nvSpPr>
        <p:spPr>
          <a:xfrm>
            <a:off x="8614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5" name="object 1165"/>
          <p:cNvSpPr/>
          <p:nvPr/>
        </p:nvSpPr>
        <p:spPr>
          <a:xfrm>
            <a:off x="8621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6" name="object 1166"/>
          <p:cNvSpPr/>
          <p:nvPr/>
        </p:nvSpPr>
        <p:spPr>
          <a:xfrm>
            <a:off x="8628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7" name="object 1167"/>
          <p:cNvSpPr/>
          <p:nvPr/>
        </p:nvSpPr>
        <p:spPr>
          <a:xfrm>
            <a:off x="8636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8" name="object 1168"/>
          <p:cNvSpPr/>
          <p:nvPr/>
        </p:nvSpPr>
        <p:spPr>
          <a:xfrm>
            <a:off x="8643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9" name="object 1169"/>
          <p:cNvSpPr/>
          <p:nvPr/>
        </p:nvSpPr>
        <p:spPr>
          <a:xfrm>
            <a:off x="8650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0" name="object 1170"/>
          <p:cNvSpPr/>
          <p:nvPr/>
        </p:nvSpPr>
        <p:spPr>
          <a:xfrm>
            <a:off x="8657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1" name="object 1171"/>
          <p:cNvSpPr/>
          <p:nvPr/>
        </p:nvSpPr>
        <p:spPr>
          <a:xfrm>
            <a:off x="8665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2" name="object 1172"/>
          <p:cNvSpPr/>
          <p:nvPr/>
        </p:nvSpPr>
        <p:spPr>
          <a:xfrm>
            <a:off x="8671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3" name="object 1173"/>
          <p:cNvSpPr/>
          <p:nvPr/>
        </p:nvSpPr>
        <p:spPr>
          <a:xfrm>
            <a:off x="86789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4" name="object 1174"/>
          <p:cNvSpPr/>
          <p:nvPr/>
        </p:nvSpPr>
        <p:spPr>
          <a:xfrm>
            <a:off x="8686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5" name="object 1175"/>
          <p:cNvSpPr/>
          <p:nvPr/>
        </p:nvSpPr>
        <p:spPr>
          <a:xfrm>
            <a:off x="8693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6" name="object 1176"/>
          <p:cNvSpPr/>
          <p:nvPr/>
        </p:nvSpPr>
        <p:spPr>
          <a:xfrm>
            <a:off x="8700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7" name="object 1177"/>
          <p:cNvSpPr/>
          <p:nvPr/>
        </p:nvSpPr>
        <p:spPr>
          <a:xfrm>
            <a:off x="8708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8" name="object 1178"/>
          <p:cNvSpPr/>
          <p:nvPr/>
        </p:nvSpPr>
        <p:spPr>
          <a:xfrm>
            <a:off x="8715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9" name="object 1179"/>
          <p:cNvSpPr/>
          <p:nvPr/>
        </p:nvSpPr>
        <p:spPr>
          <a:xfrm>
            <a:off x="87228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0" name="object 1180"/>
          <p:cNvSpPr/>
          <p:nvPr/>
        </p:nvSpPr>
        <p:spPr>
          <a:xfrm>
            <a:off x="8729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1" name="object 1181"/>
          <p:cNvSpPr/>
          <p:nvPr/>
        </p:nvSpPr>
        <p:spPr>
          <a:xfrm>
            <a:off x="8736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2" name="object 1182"/>
          <p:cNvSpPr/>
          <p:nvPr/>
        </p:nvSpPr>
        <p:spPr>
          <a:xfrm>
            <a:off x="8743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3" name="object 1183"/>
          <p:cNvSpPr/>
          <p:nvPr/>
        </p:nvSpPr>
        <p:spPr>
          <a:xfrm>
            <a:off x="8751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4" name="object 1184"/>
          <p:cNvSpPr/>
          <p:nvPr/>
        </p:nvSpPr>
        <p:spPr>
          <a:xfrm>
            <a:off x="87584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5" name="object 1185"/>
          <p:cNvSpPr/>
          <p:nvPr/>
        </p:nvSpPr>
        <p:spPr>
          <a:xfrm>
            <a:off x="8765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6" name="object 1186"/>
          <p:cNvSpPr/>
          <p:nvPr/>
        </p:nvSpPr>
        <p:spPr>
          <a:xfrm>
            <a:off x="8773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7" name="object 1187"/>
          <p:cNvSpPr/>
          <p:nvPr/>
        </p:nvSpPr>
        <p:spPr>
          <a:xfrm>
            <a:off x="8780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8" name="object 1188"/>
          <p:cNvSpPr/>
          <p:nvPr/>
        </p:nvSpPr>
        <p:spPr>
          <a:xfrm>
            <a:off x="8786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9" name="object 1189"/>
          <p:cNvSpPr/>
          <p:nvPr/>
        </p:nvSpPr>
        <p:spPr>
          <a:xfrm>
            <a:off x="8794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0" name="object 1190"/>
          <p:cNvSpPr/>
          <p:nvPr/>
        </p:nvSpPr>
        <p:spPr>
          <a:xfrm>
            <a:off x="8801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1" name="object 1191"/>
          <p:cNvSpPr/>
          <p:nvPr/>
        </p:nvSpPr>
        <p:spPr>
          <a:xfrm>
            <a:off x="8808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2" name="object 1192"/>
          <p:cNvSpPr/>
          <p:nvPr/>
        </p:nvSpPr>
        <p:spPr>
          <a:xfrm>
            <a:off x="8816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3" name="object 1193"/>
          <p:cNvSpPr/>
          <p:nvPr/>
        </p:nvSpPr>
        <p:spPr>
          <a:xfrm>
            <a:off x="8823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4" name="object 1194"/>
          <p:cNvSpPr/>
          <p:nvPr/>
        </p:nvSpPr>
        <p:spPr>
          <a:xfrm>
            <a:off x="8830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5" name="object 1195"/>
          <p:cNvSpPr/>
          <p:nvPr/>
        </p:nvSpPr>
        <p:spPr>
          <a:xfrm>
            <a:off x="8838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6" name="object 1196"/>
          <p:cNvSpPr/>
          <p:nvPr/>
        </p:nvSpPr>
        <p:spPr>
          <a:xfrm>
            <a:off x="8844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7" name="object 1197"/>
          <p:cNvSpPr/>
          <p:nvPr/>
        </p:nvSpPr>
        <p:spPr>
          <a:xfrm>
            <a:off x="8851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8" name="object 1198"/>
          <p:cNvSpPr/>
          <p:nvPr/>
        </p:nvSpPr>
        <p:spPr>
          <a:xfrm>
            <a:off x="8858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9" name="object 1199"/>
          <p:cNvSpPr/>
          <p:nvPr/>
        </p:nvSpPr>
        <p:spPr>
          <a:xfrm>
            <a:off x="8866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0" name="object 1200"/>
          <p:cNvSpPr/>
          <p:nvPr/>
        </p:nvSpPr>
        <p:spPr>
          <a:xfrm>
            <a:off x="8873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1" name="object 1201"/>
          <p:cNvSpPr/>
          <p:nvPr/>
        </p:nvSpPr>
        <p:spPr>
          <a:xfrm>
            <a:off x="8880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2" name="object 1202"/>
          <p:cNvSpPr/>
          <p:nvPr/>
        </p:nvSpPr>
        <p:spPr>
          <a:xfrm>
            <a:off x="8888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3" name="object 1203"/>
          <p:cNvSpPr/>
          <p:nvPr/>
        </p:nvSpPr>
        <p:spPr>
          <a:xfrm>
            <a:off x="8895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4" name="object 1204"/>
          <p:cNvSpPr/>
          <p:nvPr/>
        </p:nvSpPr>
        <p:spPr>
          <a:xfrm>
            <a:off x="8901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5" name="object 1205"/>
          <p:cNvSpPr/>
          <p:nvPr/>
        </p:nvSpPr>
        <p:spPr>
          <a:xfrm>
            <a:off x="8909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6" name="object 1206"/>
          <p:cNvSpPr/>
          <p:nvPr/>
        </p:nvSpPr>
        <p:spPr>
          <a:xfrm>
            <a:off x="8916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7" name="object 1207"/>
          <p:cNvSpPr/>
          <p:nvPr/>
        </p:nvSpPr>
        <p:spPr>
          <a:xfrm>
            <a:off x="8923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8" name="object 1208"/>
          <p:cNvSpPr/>
          <p:nvPr/>
        </p:nvSpPr>
        <p:spPr>
          <a:xfrm>
            <a:off x="8931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9" name="object 1209"/>
          <p:cNvSpPr/>
          <p:nvPr/>
        </p:nvSpPr>
        <p:spPr>
          <a:xfrm>
            <a:off x="8938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0" name="object 1210"/>
          <p:cNvSpPr/>
          <p:nvPr/>
        </p:nvSpPr>
        <p:spPr>
          <a:xfrm>
            <a:off x="8945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1" name="object 1211"/>
          <p:cNvSpPr/>
          <p:nvPr/>
        </p:nvSpPr>
        <p:spPr>
          <a:xfrm>
            <a:off x="8953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2" name="object 1212"/>
          <p:cNvSpPr/>
          <p:nvPr/>
        </p:nvSpPr>
        <p:spPr>
          <a:xfrm>
            <a:off x="8959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3" name="object 1213"/>
          <p:cNvSpPr/>
          <p:nvPr/>
        </p:nvSpPr>
        <p:spPr>
          <a:xfrm>
            <a:off x="8966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4" name="object 1214"/>
          <p:cNvSpPr/>
          <p:nvPr/>
        </p:nvSpPr>
        <p:spPr>
          <a:xfrm>
            <a:off x="8974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5" name="object 1215"/>
          <p:cNvSpPr/>
          <p:nvPr/>
        </p:nvSpPr>
        <p:spPr>
          <a:xfrm>
            <a:off x="8981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6" name="object 1216"/>
          <p:cNvSpPr/>
          <p:nvPr/>
        </p:nvSpPr>
        <p:spPr>
          <a:xfrm>
            <a:off x="8988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7" name="object 1217"/>
          <p:cNvSpPr/>
          <p:nvPr/>
        </p:nvSpPr>
        <p:spPr>
          <a:xfrm>
            <a:off x="8996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8" name="object 1218"/>
          <p:cNvSpPr/>
          <p:nvPr/>
        </p:nvSpPr>
        <p:spPr>
          <a:xfrm>
            <a:off x="9003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9" name="object 1219"/>
          <p:cNvSpPr/>
          <p:nvPr/>
        </p:nvSpPr>
        <p:spPr>
          <a:xfrm>
            <a:off x="9010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0" name="object 1220"/>
          <p:cNvSpPr/>
          <p:nvPr/>
        </p:nvSpPr>
        <p:spPr>
          <a:xfrm>
            <a:off x="9017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1" name="object 1221"/>
          <p:cNvSpPr/>
          <p:nvPr/>
        </p:nvSpPr>
        <p:spPr>
          <a:xfrm>
            <a:off x="9024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2" name="object 1222"/>
          <p:cNvSpPr/>
          <p:nvPr/>
        </p:nvSpPr>
        <p:spPr>
          <a:xfrm>
            <a:off x="9031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3" name="object 1223"/>
          <p:cNvSpPr/>
          <p:nvPr/>
        </p:nvSpPr>
        <p:spPr>
          <a:xfrm>
            <a:off x="9039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4" name="object 1224"/>
          <p:cNvSpPr/>
          <p:nvPr/>
        </p:nvSpPr>
        <p:spPr>
          <a:xfrm>
            <a:off x="9046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5" name="object 1225"/>
          <p:cNvSpPr/>
          <p:nvPr/>
        </p:nvSpPr>
        <p:spPr>
          <a:xfrm>
            <a:off x="9053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6" name="object 1226"/>
          <p:cNvSpPr/>
          <p:nvPr/>
        </p:nvSpPr>
        <p:spPr>
          <a:xfrm>
            <a:off x="9060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7" name="object 1227"/>
          <p:cNvSpPr/>
          <p:nvPr/>
        </p:nvSpPr>
        <p:spPr>
          <a:xfrm>
            <a:off x="9068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8" name="object 1228"/>
          <p:cNvSpPr/>
          <p:nvPr/>
        </p:nvSpPr>
        <p:spPr>
          <a:xfrm>
            <a:off x="9074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9" name="object 1229"/>
          <p:cNvSpPr/>
          <p:nvPr/>
        </p:nvSpPr>
        <p:spPr>
          <a:xfrm>
            <a:off x="9081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0" name="object 1230"/>
          <p:cNvSpPr/>
          <p:nvPr/>
        </p:nvSpPr>
        <p:spPr>
          <a:xfrm>
            <a:off x="9089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1" name="object 1231"/>
          <p:cNvSpPr/>
          <p:nvPr/>
        </p:nvSpPr>
        <p:spPr>
          <a:xfrm>
            <a:off x="9096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2" name="object 1232"/>
          <p:cNvSpPr/>
          <p:nvPr/>
        </p:nvSpPr>
        <p:spPr>
          <a:xfrm>
            <a:off x="9103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3" name="object 1233"/>
          <p:cNvSpPr/>
          <p:nvPr/>
        </p:nvSpPr>
        <p:spPr>
          <a:xfrm>
            <a:off x="9111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4" name="object 1234"/>
          <p:cNvSpPr/>
          <p:nvPr/>
        </p:nvSpPr>
        <p:spPr>
          <a:xfrm>
            <a:off x="9118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5" name="object 1235"/>
          <p:cNvSpPr/>
          <p:nvPr/>
        </p:nvSpPr>
        <p:spPr>
          <a:xfrm>
            <a:off x="9125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6" name="object 1236"/>
          <p:cNvSpPr/>
          <p:nvPr/>
        </p:nvSpPr>
        <p:spPr>
          <a:xfrm>
            <a:off x="9132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7" name="object 1237"/>
          <p:cNvSpPr/>
          <p:nvPr/>
        </p:nvSpPr>
        <p:spPr>
          <a:xfrm>
            <a:off x="9139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8" name="object 1238"/>
          <p:cNvSpPr/>
          <p:nvPr/>
        </p:nvSpPr>
        <p:spPr>
          <a:xfrm>
            <a:off x="9146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9" name="object 1239"/>
          <p:cNvSpPr/>
          <p:nvPr/>
        </p:nvSpPr>
        <p:spPr>
          <a:xfrm>
            <a:off x="9154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0" name="object 1240"/>
          <p:cNvSpPr/>
          <p:nvPr/>
        </p:nvSpPr>
        <p:spPr>
          <a:xfrm>
            <a:off x="9161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1" name="object 1241"/>
          <p:cNvSpPr/>
          <p:nvPr/>
        </p:nvSpPr>
        <p:spPr>
          <a:xfrm>
            <a:off x="9168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2" name="object 1242"/>
          <p:cNvSpPr/>
          <p:nvPr/>
        </p:nvSpPr>
        <p:spPr>
          <a:xfrm>
            <a:off x="9176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3" name="object 1243"/>
          <p:cNvSpPr/>
          <p:nvPr/>
        </p:nvSpPr>
        <p:spPr>
          <a:xfrm>
            <a:off x="9183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4" name="object 1244"/>
          <p:cNvSpPr/>
          <p:nvPr/>
        </p:nvSpPr>
        <p:spPr>
          <a:xfrm>
            <a:off x="9189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5" name="object 1245"/>
          <p:cNvSpPr/>
          <p:nvPr/>
        </p:nvSpPr>
        <p:spPr>
          <a:xfrm>
            <a:off x="9197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6" name="object 1246"/>
          <p:cNvSpPr/>
          <p:nvPr/>
        </p:nvSpPr>
        <p:spPr>
          <a:xfrm>
            <a:off x="9204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7" name="object 1247"/>
          <p:cNvSpPr/>
          <p:nvPr/>
        </p:nvSpPr>
        <p:spPr>
          <a:xfrm>
            <a:off x="9211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8" name="object 1248"/>
          <p:cNvSpPr/>
          <p:nvPr/>
        </p:nvSpPr>
        <p:spPr>
          <a:xfrm>
            <a:off x="9219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9" name="object 1249"/>
          <p:cNvSpPr/>
          <p:nvPr/>
        </p:nvSpPr>
        <p:spPr>
          <a:xfrm>
            <a:off x="9226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0" name="object 1250"/>
          <p:cNvSpPr/>
          <p:nvPr/>
        </p:nvSpPr>
        <p:spPr>
          <a:xfrm>
            <a:off x="9233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1" name="object 1251"/>
          <p:cNvSpPr/>
          <p:nvPr/>
        </p:nvSpPr>
        <p:spPr>
          <a:xfrm>
            <a:off x="9241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2" name="object 1252"/>
          <p:cNvSpPr/>
          <p:nvPr/>
        </p:nvSpPr>
        <p:spPr>
          <a:xfrm>
            <a:off x="92473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3" name="object 1253"/>
          <p:cNvSpPr/>
          <p:nvPr/>
        </p:nvSpPr>
        <p:spPr>
          <a:xfrm>
            <a:off x="92546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4" name="object 1254"/>
          <p:cNvSpPr/>
          <p:nvPr/>
        </p:nvSpPr>
        <p:spPr>
          <a:xfrm>
            <a:off x="9261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5" name="object 1255"/>
          <p:cNvSpPr/>
          <p:nvPr/>
        </p:nvSpPr>
        <p:spPr>
          <a:xfrm>
            <a:off x="9269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6" name="object 1256"/>
          <p:cNvSpPr/>
          <p:nvPr/>
        </p:nvSpPr>
        <p:spPr>
          <a:xfrm>
            <a:off x="92766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7" name="object 1257"/>
          <p:cNvSpPr/>
          <p:nvPr/>
        </p:nvSpPr>
        <p:spPr>
          <a:xfrm>
            <a:off x="9283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8" name="object 1258"/>
          <p:cNvSpPr/>
          <p:nvPr/>
        </p:nvSpPr>
        <p:spPr>
          <a:xfrm>
            <a:off x="9291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9" name="object 1259"/>
          <p:cNvSpPr/>
          <p:nvPr/>
        </p:nvSpPr>
        <p:spPr>
          <a:xfrm>
            <a:off x="9298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0" name="object 1260"/>
          <p:cNvSpPr/>
          <p:nvPr/>
        </p:nvSpPr>
        <p:spPr>
          <a:xfrm>
            <a:off x="9304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1" name="object 1261"/>
          <p:cNvSpPr/>
          <p:nvPr/>
        </p:nvSpPr>
        <p:spPr>
          <a:xfrm>
            <a:off x="9312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2" name="object 1262"/>
          <p:cNvSpPr/>
          <p:nvPr/>
        </p:nvSpPr>
        <p:spPr>
          <a:xfrm>
            <a:off x="9319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3" name="object 1263"/>
          <p:cNvSpPr/>
          <p:nvPr/>
        </p:nvSpPr>
        <p:spPr>
          <a:xfrm>
            <a:off x="9326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4" name="object 1264"/>
          <p:cNvSpPr/>
          <p:nvPr/>
        </p:nvSpPr>
        <p:spPr>
          <a:xfrm>
            <a:off x="9334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5" name="object 1265"/>
          <p:cNvSpPr/>
          <p:nvPr/>
        </p:nvSpPr>
        <p:spPr>
          <a:xfrm>
            <a:off x="9341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6" name="object 1266"/>
          <p:cNvSpPr/>
          <p:nvPr/>
        </p:nvSpPr>
        <p:spPr>
          <a:xfrm>
            <a:off x="9348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7" name="object 1267"/>
          <p:cNvSpPr/>
          <p:nvPr/>
        </p:nvSpPr>
        <p:spPr>
          <a:xfrm>
            <a:off x="93561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8" name="object 1268"/>
          <p:cNvSpPr/>
          <p:nvPr/>
        </p:nvSpPr>
        <p:spPr>
          <a:xfrm>
            <a:off x="9362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9" name="object 1269"/>
          <p:cNvSpPr/>
          <p:nvPr/>
        </p:nvSpPr>
        <p:spPr>
          <a:xfrm>
            <a:off x="9369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0" name="object 1270"/>
          <p:cNvSpPr/>
          <p:nvPr/>
        </p:nvSpPr>
        <p:spPr>
          <a:xfrm>
            <a:off x="9377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1" name="object 1271"/>
          <p:cNvSpPr/>
          <p:nvPr/>
        </p:nvSpPr>
        <p:spPr>
          <a:xfrm>
            <a:off x="9384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2" name="object 1272"/>
          <p:cNvSpPr/>
          <p:nvPr/>
        </p:nvSpPr>
        <p:spPr>
          <a:xfrm>
            <a:off x="9391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3" name="object 1273"/>
          <p:cNvSpPr/>
          <p:nvPr/>
        </p:nvSpPr>
        <p:spPr>
          <a:xfrm>
            <a:off x="9399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4" name="object 1274"/>
          <p:cNvSpPr/>
          <p:nvPr/>
        </p:nvSpPr>
        <p:spPr>
          <a:xfrm>
            <a:off x="9406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5" name="object 1275"/>
          <p:cNvSpPr/>
          <p:nvPr/>
        </p:nvSpPr>
        <p:spPr>
          <a:xfrm>
            <a:off x="9413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6" name="object 1276"/>
          <p:cNvSpPr/>
          <p:nvPr/>
        </p:nvSpPr>
        <p:spPr>
          <a:xfrm>
            <a:off x="9420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7" name="object 1277"/>
          <p:cNvSpPr/>
          <p:nvPr/>
        </p:nvSpPr>
        <p:spPr>
          <a:xfrm>
            <a:off x="9427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8" name="object 1278"/>
          <p:cNvSpPr/>
          <p:nvPr/>
        </p:nvSpPr>
        <p:spPr>
          <a:xfrm>
            <a:off x="94347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9" name="object 1279"/>
          <p:cNvSpPr/>
          <p:nvPr/>
        </p:nvSpPr>
        <p:spPr>
          <a:xfrm>
            <a:off x="9442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0" name="object 1280"/>
          <p:cNvSpPr/>
          <p:nvPr/>
        </p:nvSpPr>
        <p:spPr>
          <a:xfrm>
            <a:off x="9449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1" name="object 1281"/>
          <p:cNvSpPr/>
          <p:nvPr/>
        </p:nvSpPr>
        <p:spPr>
          <a:xfrm>
            <a:off x="9456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2" name="object 1282"/>
          <p:cNvSpPr/>
          <p:nvPr/>
        </p:nvSpPr>
        <p:spPr>
          <a:xfrm>
            <a:off x="94640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3" name="object 1283"/>
          <p:cNvSpPr/>
          <p:nvPr/>
        </p:nvSpPr>
        <p:spPr>
          <a:xfrm>
            <a:off x="9471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4" name="object 1284"/>
          <p:cNvSpPr/>
          <p:nvPr/>
        </p:nvSpPr>
        <p:spPr>
          <a:xfrm>
            <a:off x="9477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5" name="object 1285"/>
          <p:cNvSpPr/>
          <p:nvPr/>
        </p:nvSpPr>
        <p:spPr>
          <a:xfrm>
            <a:off x="9484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6" name="object 1286"/>
          <p:cNvSpPr/>
          <p:nvPr/>
        </p:nvSpPr>
        <p:spPr>
          <a:xfrm>
            <a:off x="9492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7" name="object 1287"/>
          <p:cNvSpPr/>
          <p:nvPr/>
        </p:nvSpPr>
        <p:spPr>
          <a:xfrm>
            <a:off x="9499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8" name="object 1288"/>
          <p:cNvSpPr/>
          <p:nvPr/>
        </p:nvSpPr>
        <p:spPr>
          <a:xfrm>
            <a:off x="9506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9" name="object 1289"/>
          <p:cNvSpPr/>
          <p:nvPr/>
        </p:nvSpPr>
        <p:spPr>
          <a:xfrm>
            <a:off x="9514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0" name="object 1290"/>
          <p:cNvSpPr/>
          <p:nvPr/>
        </p:nvSpPr>
        <p:spPr>
          <a:xfrm>
            <a:off x="9521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1" name="object 1291"/>
          <p:cNvSpPr/>
          <p:nvPr/>
        </p:nvSpPr>
        <p:spPr>
          <a:xfrm>
            <a:off x="9528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2" name="object 1292"/>
          <p:cNvSpPr/>
          <p:nvPr/>
        </p:nvSpPr>
        <p:spPr>
          <a:xfrm>
            <a:off x="95351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3" name="object 1293"/>
          <p:cNvSpPr/>
          <p:nvPr/>
        </p:nvSpPr>
        <p:spPr>
          <a:xfrm>
            <a:off x="95425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4" name="object 1294"/>
          <p:cNvSpPr/>
          <p:nvPr/>
        </p:nvSpPr>
        <p:spPr>
          <a:xfrm>
            <a:off x="9549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5" name="object 1295"/>
          <p:cNvSpPr/>
          <p:nvPr/>
        </p:nvSpPr>
        <p:spPr>
          <a:xfrm>
            <a:off x="9557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6" name="object 1296"/>
          <p:cNvSpPr/>
          <p:nvPr/>
        </p:nvSpPr>
        <p:spPr>
          <a:xfrm>
            <a:off x="95645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7" name="object 1297"/>
          <p:cNvSpPr/>
          <p:nvPr/>
        </p:nvSpPr>
        <p:spPr>
          <a:xfrm>
            <a:off x="9571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8" name="object 1298"/>
          <p:cNvSpPr/>
          <p:nvPr/>
        </p:nvSpPr>
        <p:spPr>
          <a:xfrm>
            <a:off x="9579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9" name="object 1299"/>
          <p:cNvSpPr/>
          <p:nvPr/>
        </p:nvSpPr>
        <p:spPr>
          <a:xfrm>
            <a:off x="9586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0" name="object 1300"/>
          <p:cNvSpPr/>
          <p:nvPr/>
        </p:nvSpPr>
        <p:spPr>
          <a:xfrm>
            <a:off x="9592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1" name="object 1301"/>
          <p:cNvSpPr/>
          <p:nvPr/>
        </p:nvSpPr>
        <p:spPr>
          <a:xfrm>
            <a:off x="9600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2" name="object 1302"/>
          <p:cNvSpPr/>
          <p:nvPr/>
        </p:nvSpPr>
        <p:spPr>
          <a:xfrm>
            <a:off x="9607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3" name="object 1303"/>
          <p:cNvSpPr/>
          <p:nvPr/>
        </p:nvSpPr>
        <p:spPr>
          <a:xfrm>
            <a:off x="9614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4" name="object 1304"/>
          <p:cNvSpPr/>
          <p:nvPr/>
        </p:nvSpPr>
        <p:spPr>
          <a:xfrm>
            <a:off x="9622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5" name="object 1305"/>
          <p:cNvSpPr/>
          <p:nvPr/>
        </p:nvSpPr>
        <p:spPr>
          <a:xfrm>
            <a:off x="9629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6" name="object 1306"/>
          <p:cNvSpPr/>
          <p:nvPr/>
        </p:nvSpPr>
        <p:spPr>
          <a:xfrm>
            <a:off x="9636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7" name="object 1307"/>
          <p:cNvSpPr/>
          <p:nvPr/>
        </p:nvSpPr>
        <p:spPr>
          <a:xfrm>
            <a:off x="96440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8" name="object 1308"/>
          <p:cNvSpPr/>
          <p:nvPr/>
        </p:nvSpPr>
        <p:spPr>
          <a:xfrm>
            <a:off x="9650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9" name="object 1309"/>
          <p:cNvSpPr/>
          <p:nvPr/>
        </p:nvSpPr>
        <p:spPr>
          <a:xfrm>
            <a:off x="9657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0" name="object 1310"/>
          <p:cNvSpPr/>
          <p:nvPr/>
        </p:nvSpPr>
        <p:spPr>
          <a:xfrm>
            <a:off x="9664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1" name="object 1311"/>
          <p:cNvSpPr/>
          <p:nvPr/>
        </p:nvSpPr>
        <p:spPr>
          <a:xfrm>
            <a:off x="9672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2" name="object 1312"/>
          <p:cNvSpPr/>
          <p:nvPr/>
        </p:nvSpPr>
        <p:spPr>
          <a:xfrm>
            <a:off x="9679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3" name="object 1313"/>
          <p:cNvSpPr/>
          <p:nvPr/>
        </p:nvSpPr>
        <p:spPr>
          <a:xfrm>
            <a:off x="9686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4" name="object 1314"/>
          <p:cNvSpPr/>
          <p:nvPr/>
        </p:nvSpPr>
        <p:spPr>
          <a:xfrm>
            <a:off x="9694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5" name="object 1315"/>
          <p:cNvSpPr/>
          <p:nvPr/>
        </p:nvSpPr>
        <p:spPr>
          <a:xfrm>
            <a:off x="9701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6" name="object 1316"/>
          <p:cNvSpPr/>
          <p:nvPr/>
        </p:nvSpPr>
        <p:spPr>
          <a:xfrm>
            <a:off x="9707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7" name="object 1317"/>
          <p:cNvSpPr/>
          <p:nvPr/>
        </p:nvSpPr>
        <p:spPr>
          <a:xfrm>
            <a:off x="9715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8" name="object 1318"/>
          <p:cNvSpPr/>
          <p:nvPr/>
        </p:nvSpPr>
        <p:spPr>
          <a:xfrm>
            <a:off x="97225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9" name="object 1319"/>
          <p:cNvSpPr/>
          <p:nvPr/>
        </p:nvSpPr>
        <p:spPr>
          <a:xfrm>
            <a:off x="9729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0" name="object 1320"/>
          <p:cNvSpPr/>
          <p:nvPr/>
        </p:nvSpPr>
        <p:spPr>
          <a:xfrm>
            <a:off x="9737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1" name="object 1321"/>
          <p:cNvSpPr/>
          <p:nvPr/>
        </p:nvSpPr>
        <p:spPr>
          <a:xfrm>
            <a:off x="9744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2" name="object 1322"/>
          <p:cNvSpPr/>
          <p:nvPr/>
        </p:nvSpPr>
        <p:spPr>
          <a:xfrm>
            <a:off x="97518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3" name="object 1323"/>
          <p:cNvSpPr/>
          <p:nvPr/>
        </p:nvSpPr>
        <p:spPr>
          <a:xfrm>
            <a:off x="9759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4" name="object 1324"/>
          <p:cNvSpPr/>
          <p:nvPr/>
        </p:nvSpPr>
        <p:spPr>
          <a:xfrm>
            <a:off x="9765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5" name="object 1325"/>
          <p:cNvSpPr/>
          <p:nvPr/>
        </p:nvSpPr>
        <p:spPr>
          <a:xfrm>
            <a:off x="97728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6" name="object 1326"/>
          <p:cNvSpPr/>
          <p:nvPr/>
        </p:nvSpPr>
        <p:spPr>
          <a:xfrm>
            <a:off x="9780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7" name="object 1327"/>
          <p:cNvSpPr/>
          <p:nvPr/>
        </p:nvSpPr>
        <p:spPr>
          <a:xfrm>
            <a:off x="9787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8" name="object 1328"/>
          <p:cNvSpPr/>
          <p:nvPr/>
        </p:nvSpPr>
        <p:spPr>
          <a:xfrm>
            <a:off x="9794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9" name="object 1329"/>
          <p:cNvSpPr/>
          <p:nvPr/>
        </p:nvSpPr>
        <p:spPr>
          <a:xfrm>
            <a:off x="9802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0" name="object 1330"/>
          <p:cNvSpPr/>
          <p:nvPr/>
        </p:nvSpPr>
        <p:spPr>
          <a:xfrm>
            <a:off x="9809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1" name="object 1331"/>
          <p:cNvSpPr/>
          <p:nvPr/>
        </p:nvSpPr>
        <p:spPr>
          <a:xfrm>
            <a:off x="9816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2" name="object 1332"/>
          <p:cNvSpPr/>
          <p:nvPr/>
        </p:nvSpPr>
        <p:spPr>
          <a:xfrm>
            <a:off x="98230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3" name="object 1333"/>
          <p:cNvSpPr/>
          <p:nvPr/>
        </p:nvSpPr>
        <p:spPr>
          <a:xfrm>
            <a:off x="98303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4" name="object 1334"/>
          <p:cNvSpPr/>
          <p:nvPr/>
        </p:nvSpPr>
        <p:spPr>
          <a:xfrm>
            <a:off x="9837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5" name="object 1335"/>
          <p:cNvSpPr/>
          <p:nvPr/>
        </p:nvSpPr>
        <p:spPr>
          <a:xfrm>
            <a:off x="9845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6" name="object 1336"/>
          <p:cNvSpPr/>
          <p:nvPr/>
        </p:nvSpPr>
        <p:spPr>
          <a:xfrm>
            <a:off x="98523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7" name="object 1337"/>
          <p:cNvSpPr/>
          <p:nvPr/>
        </p:nvSpPr>
        <p:spPr>
          <a:xfrm>
            <a:off x="9859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8" name="object 1338"/>
          <p:cNvSpPr/>
          <p:nvPr/>
        </p:nvSpPr>
        <p:spPr>
          <a:xfrm>
            <a:off x="9867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9" name="object 1339"/>
          <p:cNvSpPr/>
          <p:nvPr/>
        </p:nvSpPr>
        <p:spPr>
          <a:xfrm>
            <a:off x="9874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0" name="object 1340"/>
          <p:cNvSpPr/>
          <p:nvPr/>
        </p:nvSpPr>
        <p:spPr>
          <a:xfrm>
            <a:off x="9880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1" name="object 1341"/>
          <p:cNvSpPr/>
          <p:nvPr/>
        </p:nvSpPr>
        <p:spPr>
          <a:xfrm>
            <a:off x="9887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2" name="object 1342"/>
          <p:cNvSpPr/>
          <p:nvPr/>
        </p:nvSpPr>
        <p:spPr>
          <a:xfrm>
            <a:off x="9895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3" name="object 1343"/>
          <p:cNvSpPr/>
          <p:nvPr/>
        </p:nvSpPr>
        <p:spPr>
          <a:xfrm>
            <a:off x="9902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4" name="object 1344"/>
          <p:cNvSpPr/>
          <p:nvPr/>
        </p:nvSpPr>
        <p:spPr>
          <a:xfrm>
            <a:off x="9909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5" name="object 1345"/>
          <p:cNvSpPr/>
          <p:nvPr/>
        </p:nvSpPr>
        <p:spPr>
          <a:xfrm>
            <a:off x="9917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6" name="object 1346"/>
          <p:cNvSpPr/>
          <p:nvPr/>
        </p:nvSpPr>
        <p:spPr>
          <a:xfrm>
            <a:off x="9924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7" name="object 1347"/>
          <p:cNvSpPr/>
          <p:nvPr/>
        </p:nvSpPr>
        <p:spPr>
          <a:xfrm>
            <a:off x="99319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8" name="object 1348"/>
          <p:cNvSpPr/>
          <p:nvPr/>
        </p:nvSpPr>
        <p:spPr>
          <a:xfrm>
            <a:off x="9938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9" name="object 1349"/>
          <p:cNvSpPr/>
          <p:nvPr/>
        </p:nvSpPr>
        <p:spPr>
          <a:xfrm>
            <a:off x="9945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0" name="object 1350"/>
          <p:cNvSpPr/>
          <p:nvPr/>
        </p:nvSpPr>
        <p:spPr>
          <a:xfrm>
            <a:off x="9952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1" name="object 1351"/>
          <p:cNvSpPr/>
          <p:nvPr/>
        </p:nvSpPr>
        <p:spPr>
          <a:xfrm>
            <a:off x="9960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2" name="object 1352"/>
          <p:cNvSpPr/>
          <p:nvPr/>
        </p:nvSpPr>
        <p:spPr>
          <a:xfrm>
            <a:off x="9967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3" name="object 1353"/>
          <p:cNvSpPr/>
          <p:nvPr/>
        </p:nvSpPr>
        <p:spPr>
          <a:xfrm>
            <a:off x="9974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4" name="object 1354"/>
          <p:cNvSpPr/>
          <p:nvPr/>
        </p:nvSpPr>
        <p:spPr>
          <a:xfrm>
            <a:off x="9982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5" name="object 1355"/>
          <p:cNvSpPr/>
          <p:nvPr/>
        </p:nvSpPr>
        <p:spPr>
          <a:xfrm>
            <a:off x="9989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6" name="object 1356"/>
          <p:cNvSpPr/>
          <p:nvPr/>
        </p:nvSpPr>
        <p:spPr>
          <a:xfrm>
            <a:off x="9995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7" name="object 1357"/>
          <p:cNvSpPr/>
          <p:nvPr/>
        </p:nvSpPr>
        <p:spPr>
          <a:xfrm>
            <a:off x="10003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8" name="object 1358"/>
          <p:cNvSpPr/>
          <p:nvPr/>
        </p:nvSpPr>
        <p:spPr>
          <a:xfrm>
            <a:off x="100104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9" name="object 1359"/>
          <p:cNvSpPr/>
          <p:nvPr/>
        </p:nvSpPr>
        <p:spPr>
          <a:xfrm>
            <a:off x="10017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0" name="object 1360"/>
          <p:cNvSpPr/>
          <p:nvPr/>
        </p:nvSpPr>
        <p:spPr>
          <a:xfrm>
            <a:off x="10025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1" name="object 1361"/>
          <p:cNvSpPr/>
          <p:nvPr/>
        </p:nvSpPr>
        <p:spPr>
          <a:xfrm>
            <a:off x="100324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2" name="object 1362"/>
          <p:cNvSpPr/>
          <p:nvPr/>
        </p:nvSpPr>
        <p:spPr>
          <a:xfrm>
            <a:off x="100397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3" name="object 1363"/>
          <p:cNvSpPr/>
          <p:nvPr/>
        </p:nvSpPr>
        <p:spPr>
          <a:xfrm>
            <a:off x="10047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4" name="object 1364"/>
          <p:cNvSpPr/>
          <p:nvPr/>
        </p:nvSpPr>
        <p:spPr>
          <a:xfrm>
            <a:off x="10053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5" name="object 1365"/>
          <p:cNvSpPr/>
          <p:nvPr/>
        </p:nvSpPr>
        <p:spPr>
          <a:xfrm>
            <a:off x="100606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6" name="object 1366"/>
          <p:cNvSpPr/>
          <p:nvPr/>
        </p:nvSpPr>
        <p:spPr>
          <a:xfrm>
            <a:off x="10068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7" name="object 1367"/>
          <p:cNvSpPr/>
          <p:nvPr/>
        </p:nvSpPr>
        <p:spPr>
          <a:xfrm>
            <a:off x="10075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8" name="object 1368"/>
          <p:cNvSpPr/>
          <p:nvPr/>
        </p:nvSpPr>
        <p:spPr>
          <a:xfrm>
            <a:off x="10082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9" name="object 1369"/>
          <p:cNvSpPr/>
          <p:nvPr/>
        </p:nvSpPr>
        <p:spPr>
          <a:xfrm>
            <a:off x="10089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0" name="object 1370"/>
          <p:cNvSpPr/>
          <p:nvPr/>
        </p:nvSpPr>
        <p:spPr>
          <a:xfrm>
            <a:off x="10097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1" name="object 1371"/>
          <p:cNvSpPr/>
          <p:nvPr/>
        </p:nvSpPr>
        <p:spPr>
          <a:xfrm>
            <a:off x="10104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2" name="object 1372"/>
          <p:cNvSpPr/>
          <p:nvPr/>
        </p:nvSpPr>
        <p:spPr>
          <a:xfrm>
            <a:off x="101109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3" name="object 1373"/>
          <p:cNvSpPr/>
          <p:nvPr/>
        </p:nvSpPr>
        <p:spPr>
          <a:xfrm>
            <a:off x="101182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4" name="object 1374"/>
          <p:cNvSpPr/>
          <p:nvPr/>
        </p:nvSpPr>
        <p:spPr>
          <a:xfrm>
            <a:off x="10125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5" name="object 1375"/>
          <p:cNvSpPr/>
          <p:nvPr/>
        </p:nvSpPr>
        <p:spPr>
          <a:xfrm>
            <a:off x="10132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6" name="object 1376"/>
          <p:cNvSpPr/>
          <p:nvPr/>
        </p:nvSpPr>
        <p:spPr>
          <a:xfrm>
            <a:off x="101402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7" name="object 1377"/>
          <p:cNvSpPr/>
          <p:nvPr/>
        </p:nvSpPr>
        <p:spPr>
          <a:xfrm>
            <a:off x="10147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8" name="object 1378"/>
          <p:cNvSpPr/>
          <p:nvPr/>
        </p:nvSpPr>
        <p:spPr>
          <a:xfrm>
            <a:off x="10154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9" name="object 1379"/>
          <p:cNvSpPr/>
          <p:nvPr/>
        </p:nvSpPr>
        <p:spPr>
          <a:xfrm>
            <a:off x="101622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0" name="object 1380"/>
          <p:cNvSpPr/>
          <p:nvPr/>
        </p:nvSpPr>
        <p:spPr>
          <a:xfrm>
            <a:off x="10168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1" name="object 1381"/>
          <p:cNvSpPr/>
          <p:nvPr/>
        </p:nvSpPr>
        <p:spPr>
          <a:xfrm>
            <a:off x="10175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2" name="object 1382"/>
          <p:cNvSpPr/>
          <p:nvPr/>
        </p:nvSpPr>
        <p:spPr>
          <a:xfrm>
            <a:off x="10183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3" name="object 1383"/>
          <p:cNvSpPr/>
          <p:nvPr/>
        </p:nvSpPr>
        <p:spPr>
          <a:xfrm>
            <a:off x="10190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4" name="object 1384"/>
          <p:cNvSpPr/>
          <p:nvPr/>
        </p:nvSpPr>
        <p:spPr>
          <a:xfrm>
            <a:off x="10197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5" name="object 1385"/>
          <p:cNvSpPr/>
          <p:nvPr/>
        </p:nvSpPr>
        <p:spPr>
          <a:xfrm>
            <a:off x="10205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6" name="object 1386"/>
          <p:cNvSpPr/>
          <p:nvPr/>
        </p:nvSpPr>
        <p:spPr>
          <a:xfrm>
            <a:off x="10212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7" name="object 1387"/>
          <p:cNvSpPr/>
          <p:nvPr/>
        </p:nvSpPr>
        <p:spPr>
          <a:xfrm>
            <a:off x="102197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8" name="object 1388"/>
          <p:cNvSpPr/>
          <p:nvPr/>
        </p:nvSpPr>
        <p:spPr>
          <a:xfrm>
            <a:off x="10226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9" name="object 1389"/>
          <p:cNvSpPr/>
          <p:nvPr/>
        </p:nvSpPr>
        <p:spPr>
          <a:xfrm>
            <a:off x="10233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0" name="object 1390"/>
          <p:cNvSpPr/>
          <p:nvPr/>
        </p:nvSpPr>
        <p:spPr>
          <a:xfrm>
            <a:off x="102407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1" name="object 1391"/>
          <p:cNvSpPr/>
          <p:nvPr/>
        </p:nvSpPr>
        <p:spPr>
          <a:xfrm>
            <a:off x="10248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2" name="object 1392"/>
          <p:cNvSpPr/>
          <p:nvPr/>
        </p:nvSpPr>
        <p:spPr>
          <a:xfrm>
            <a:off x="10255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3" name="object 1393"/>
          <p:cNvSpPr/>
          <p:nvPr/>
        </p:nvSpPr>
        <p:spPr>
          <a:xfrm>
            <a:off x="10262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4" name="object 1394"/>
          <p:cNvSpPr/>
          <p:nvPr/>
        </p:nvSpPr>
        <p:spPr>
          <a:xfrm>
            <a:off x="102700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5" name="object 1395"/>
          <p:cNvSpPr/>
          <p:nvPr/>
        </p:nvSpPr>
        <p:spPr>
          <a:xfrm>
            <a:off x="10277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6" name="object 1396"/>
          <p:cNvSpPr/>
          <p:nvPr/>
        </p:nvSpPr>
        <p:spPr>
          <a:xfrm>
            <a:off x="10283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7" name="object 1397"/>
          <p:cNvSpPr/>
          <p:nvPr/>
        </p:nvSpPr>
        <p:spPr>
          <a:xfrm>
            <a:off x="10290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8" name="object 1398"/>
          <p:cNvSpPr/>
          <p:nvPr/>
        </p:nvSpPr>
        <p:spPr>
          <a:xfrm>
            <a:off x="102983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9" name="object 1399"/>
          <p:cNvSpPr/>
          <p:nvPr/>
        </p:nvSpPr>
        <p:spPr>
          <a:xfrm>
            <a:off x="10305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0" name="object 1400"/>
          <p:cNvSpPr/>
          <p:nvPr/>
        </p:nvSpPr>
        <p:spPr>
          <a:xfrm>
            <a:off x="10312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1" name="object 1401"/>
          <p:cNvSpPr/>
          <p:nvPr/>
        </p:nvSpPr>
        <p:spPr>
          <a:xfrm>
            <a:off x="10320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2" name="object 1402"/>
          <p:cNvSpPr/>
          <p:nvPr/>
        </p:nvSpPr>
        <p:spPr>
          <a:xfrm>
            <a:off x="103276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3" name="object 1403"/>
          <p:cNvSpPr/>
          <p:nvPr/>
        </p:nvSpPr>
        <p:spPr>
          <a:xfrm>
            <a:off x="10334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4" name="object 1404"/>
          <p:cNvSpPr/>
          <p:nvPr/>
        </p:nvSpPr>
        <p:spPr>
          <a:xfrm>
            <a:off x="10341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5" name="object 1405"/>
          <p:cNvSpPr/>
          <p:nvPr/>
        </p:nvSpPr>
        <p:spPr>
          <a:xfrm>
            <a:off x="103485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6" name="object 1406"/>
          <p:cNvSpPr/>
          <p:nvPr/>
        </p:nvSpPr>
        <p:spPr>
          <a:xfrm>
            <a:off x="10355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7" name="object 1407"/>
          <p:cNvSpPr/>
          <p:nvPr/>
        </p:nvSpPr>
        <p:spPr>
          <a:xfrm>
            <a:off x="10363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8" name="object 1408"/>
          <p:cNvSpPr/>
          <p:nvPr/>
        </p:nvSpPr>
        <p:spPr>
          <a:xfrm>
            <a:off x="10370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9" name="object 1409"/>
          <p:cNvSpPr/>
          <p:nvPr/>
        </p:nvSpPr>
        <p:spPr>
          <a:xfrm>
            <a:off x="103778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0" name="object 1410"/>
          <p:cNvSpPr/>
          <p:nvPr/>
        </p:nvSpPr>
        <p:spPr>
          <a:xfrm>
            <a:off x="10385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1" name="object 1411"/>
          <p:cNvSpPr/>
          <p:nvPr/>
        </p:nvSpPr>
        <p:spPr>
          <a:xfrm>
            <a:off x="10392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2" name="object 1412"/>
          <p:cNvSpPr/>
          <p:nvPr/>
        </p:nvSpPr>
        <p:spPr>
          <a:xfrm>
            <a:off x="103987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3" name="object 1413"/>
          <p:cNvSpPr/>
          <p:nvPr/>
        </p:nvSpPr>
        <p:spPr>
          <a:xfrm>
            <a:off x="104061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4" name="object 1414"/>
          <p:cNvSpPr/>
          <p:nvPr/>
        </p:nvSpPr>
        <p:spPr>
          <a:xfrm>
            <a:off x="10413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5" name="object 1415"/>
          <p:cNvSpPr/>
          <p:nvPr/>
        </p:nvSpPr>
        <p:spPr>
          <a:xfrm>
            <a:off x="10420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6" name="object 1416"/>
          <p:cNvSpPr/>
          <p:nvPr/>
        </p:nvSpPr>
        <p:spPr>
          <a:xfrm>
            <a:off x="104281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7" name="object 1417"/>
          <p:cNvSpPr/>
          <p:nvPr/>
        </p:nvSpPr>
        <p:spPr>
          <a:xfrm>
            <a:off x="10435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8" name="object 1418"/>
          <p:cNvSpPr/>
          <p:nvPr/>
        </p:nvSpPr>
        <p:spPr>
          <a:xfrm>
            <a:off x="10442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9" name="object 1419"/>
          <p:cNvSpPr/>
          <p:nvPr/>
        </p:nvSpPr>
        <p:spPr>
          <a:xfrm>
            <a:off x="10450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0" name="object 1420"/>
          <p:cNvSpPr/>
          <p:nvPr/>
        </p:nvSpPr>
        <p:spPr>
          <a:xfrm>
            <a:off x="104563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1" name="object 1421"/>
          <p:cNvSpPr/>
          <p:nvPr/>
        </p:nvSpPr>
        <p:spPr>
          <a:xfrm>
            <a:off x="10463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2" name="object 1422"/>
          <p:cNvSpPr/>
          <p:nvPr/>
        </p:nvSpPr>
        <p:spPr>
          <a:xfrm>
            <a:off x="10471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3" name="object 1423"/>
          <p:cNvSpPr/>
          <p:nvPr/>
        </p:nvSpPr>
        <p:spPr>
          <a:xfrm>
            <a:off x="10478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4" name="object 1424"/>
          <p:cNvSpPr/>
          <p:nvPr/>
        </p:nvSpPr>
        <p:spPr>
          <a:xfrm>
            <a:off x="104856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5" name="object 1425"/>
          <p:cNvSpPr/>
          <p:nvPr/>
        </p:nvSpPr>
        <p:spPr>
          <a:xfrm>
            <a:off x="10493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6" name="object 1426"/>
          <p:cNvSpPr/>
          <p:nvPr/>
        </p:nvSpPr>
        <p:spPr>
          <a:xfrm>
            <a:off x="10500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7" name="object 1427"/>
          <p:cNvSpPr/>
          <p:nvPr/>
        </p:nvSpPr>
        <p:spPr>
          <a:xfrm>
            <a:off x="105076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8" name="object 1428"/>
          <p:cNvSpPr/>
          <p:nvPr/>
        </p:nvSpPr>
        <p:spPr>
          <a:xfrm>
            <a:off x="10513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9" name="object 1429"/>
          <p:cNvSpPr/>
          <p:nvPr/>
        </p:nvSpPr>
        <p:spPr>
          <a:xfrm>
            <a:off x="10521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0" name="object 1430"/>
          <p:cNvSpPr/>
          <p:nvPr/>
        </p:nvSpPr>
        <p:spPr>
          <a:xfrm>
            <a:off x="10528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1" name="object 1431"/>
          <p:cNvSpPr/>
          <p:nvPr/>
        </p:nvSpPr>
        <p:spPr>
          <a:xfrm>
            <a:off x="10535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2" name="object 1432"/>
          <p:cNvSpPr/>
          <p:nvPr/>
        </p:nvSpPr>
        <p:spPr>
          <a:xfrm>
            <a:off x="10543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3" name="object 1433"/>
          <p:cNvSpPr/>
          <p:nvPr/>
        </p:nvSpPr>
        <p:spPr>
          <a:xfrm>
            <a:off x="10550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4" name="object 1434"/>
          <p:cNvSpPr/>
          <p:nvPr/>
        </p:nvSpPr>
        <p:spPr>
          <a:xfrm>
            <a:off x="10557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5" name="object 1435"/>
          <p:cNvSpPr/>
          <p:nvPr/>
        </p:nvSpPr>
        <p:spPr>
          <a:xfrm>
            <a:off x="10565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6" name="object 1436"/>
          <p:cNvSpPr/>
          <p:nvPr/>
        </p:nvSpPr>
        <p:spPr>
          <a:xfrm>
            <a:off x="10571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7" name="object 1437"/>
          <p:cNvSpPr/>
          <p:nvPr/>
        </p:nvSpPr>
        <p:spPr>
          <a:xfrm>
            <a:off x="10578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8" name="object 1438"/>
          <p:cNvSpPr/>
          <p:nvPr/>
        </p:nvSpPr>
        <p:spPr>
          <a:xfrm>
            <a:off x="105861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9" name="object 1439"/>
          <p:cNvSpPr/>
          <p:nvPr/>
        </p:nvSpPr>
        <p:spPr>
          <a:xfrm>
            <a:off x="10593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0" name="object 1440"/>
          <p:cNvSpPr/>
          <p:nvPr/>
        </p:nvSpPr>
        <p:spPr>
          <a:xfrm>
            <a:off x="10600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1" name="object 1441"/>
          <p:cNvSpPr/>
          <p:nvPr/>
        </p:nvSpPr>
        <p:spPr>
          <a:xfrm>
            <a:off x="10608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2" name="object 1442"/>
          <p:cNvSpPr/>
          <p:nvPr/>
        </p:nvSpPr>
        <p:spPr>
          <a:xfrm>
            <a:off x="106154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3" name="object 1443"/>
          <p:cNvSpPr/>
          <p:nvPr/>
        </p:nvSpPr>
        <p:spPr>
          <a:xfrm>
            <a:off x="10622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4" name="object 1444"/>
          <p:cNvSpPr/>
          <p:nvPr/>
        </p:nvSpPr>
        <p:spPr>
          <a:xfrm>
            <a:off x="10629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5" name="object 1445"/>
          <p:cNvSpPr/>
          <p:nvPr/>
        </p:nvSpPr>
        <p:spPr>
          <a:xfrm>
            <a:off x="106364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6" name="object 1446"/>
          <p:cNvSpPr/>
          <p:nvPr/>
        </p:nvSpPr>
        <p:spPr>
          <a:xfrm>
            <a:off x="10643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7" name="object 1447"/>
          <p:cNvSpPr/>
          <p:nvPr/>
        </p:nvSpPr>
        <p:spPr>
          <a:xfrm>
            <a:off x="10651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8" name="object 1448"/>
          <p:cNvSpPr/>
          <p:nvPr/>
        </p:nvSpPr>
        <p:spPr>
          <a:xfrm>
            <a:off x="10658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9" name="object 1449"/>
          <p:cNvSpPr/>
          <p:nvPr/>
        </p:nvSpPr>
        <p:spPr>
          <a:xfrm>
            <a:off x="10665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0" name="object 1450"/>
          <p:cNvSpPr/>
          <p:nvPr/>
        </p:nvSpPr>
        <p:spPr>
          <a:xfrm>
            <a:off x="10673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1" name="object 1451"/>
          <p:cNvSpPr/>
          <p:nvPr/>
        </p:nvSpPr>
        <p:spPr>
          <a:xfrm>
            <a:off x="10680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2" name="object 1452"/>
          <p:cNvSpPr/>
          <p:nvPr/>
        </p:nvSpPr>
        <p:spPr>
          <a:xfrm>
            <a:off x="106866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3" name="object 1453"/>
          <p:cNvSpPr/>
          <p:nvPr/>
        </p:nvSpPr>
        <p:spPr>
          <a:xfrm>
            <a:off x="106939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4" name="object 1454"/>
          <p:cNvSpPr/>
          <p:nvPr/>
        </p:nvSpPr>
        <p:spPr>
          <a:xfrm>
            <a:off x="10701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5" name="object 1455"/>
          <p:cNvSpPr/>
          <p:nvPr/>
        </p:nvSpPr>
        <p:spPr>
          <a:xfrm>
            <a:off x="10708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6" name="object 1456"/>
          <p:cNvSpPr/>
          <p:nvPr/>
        </p:nvSpPr>
        <p:spPr>
          <a:xfrm>
            <a:off x="107159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7" name="object 1457"/>
          <p:cNvSpPr/>
          <p:nvPr/>
        </p:nvSpPr>
        <p:spPr>
          <a:xfrm>
            <a:off x="10723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8" name="object 1458"/>
          <p:cNvSpPr/>
          <p:nvPr/>
        </p:nvSpPr>
        <p:spPr>
          <a:xfrm>
            <a:off x="10730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9" name="object 1459"/>
          <p:cNvSpPr/>
          <p:nvPr/>
        </p:nvSpPr>
        <p:spPr>
          <a:xfrm>
            <a:off x="10737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0" name="object 1460"/>
          <p:cNvSpPr/>
          <p:nvPr/>
        </p:nvSpPr>
        <p:spPr>
          <a:xfrm>
            <a:off x="10744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1" name="object 1461"/>
          <p:cNvSpPr/>
          <p:nvPr/>
        </p:nvSpPr>
        <p:spPr>
          <a:xfrm>
            <a:off x="10751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2" name="object 1462"/>
          <p:cNvSpPr/>
          <p:nvPr/>
        </p:nvSpPr>
        <p:spPr>
          <a:xfrm>
            <a:off x="10758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3" name="object 1463"/>
          <p:cNvSpPr/>
          <p:nvPr/>
        </p:nvSpPr>
        <p:spPr>
          <a:xfrm>
            <a:off x="10766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4" name="object 1464"/>
          <p:cNvSpPr/>
          <p:nvPr/>
        </p:nvSpPr>
        <p:spPr>
          <a:xfrm>
            <a:off x="10773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5" name="object 1465"/>
          <p:cNvSpPr/>
          <p:nvPr/>
        </p:nvSpPr>
        <p:spPr>
          <a:xfrm>
            <a:off x="10780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6" name="object 1466"/>
          <p:cNvSpPr/>
          <p:nvPr/>
        </p:nvSpPr>
        <p:spPr>
          <a:xfrm>
            <a:off x="10788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7" name="object 1467"/>
          <p:cNvSpPr/>
          <p:nvPr/>
        </p:nvSpPr>
        <p:spPr>
          <a:xfrm>
            <a:off x="107955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8" name="object 1468"/>
          <p:cNvSpPr/>
          <p:nvPr/>
        </p:nvSpPr>
        <p:spPr>
          <a:xfrm>
            <a:off x="10801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9" name="object 1469"/>
          <p:cNvSpPr/>
          <p:nvPr/>
        </p:nvSpPr>
        <p:spPr>
          <a:xfrm>
            <a:off x="10809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0" name="object 1470"/>
          <p:cNvSpPr/>
          <p:nvPr/>
        </p:nvSpPr>
        <p:spPr>
          <a:xfrm>
            <a:off x="10816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1" name="object 1471"/>
          <p:cNvSpPr/>
          <p:nvPr/>
        </p:nvSpPr>
        <p:spPr>
          <a:xfrm>
            <a:off x="10823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2" name="object 1472"/>
          <p:cNvSpPr/>
          <p:nvPr/>
        </p:nvSpPr>
        <p:spPr>
          <a:xfrm>
            <a:off x="10831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3" name="object 1473"/>
          <p:cNvSpPr/>
          <p:nvPr/>
        </p:nvSpPr>
        <p:spPr>
          <a:xfrm>
            <a:off x="10838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4" name="object 1474"/>
          <p:cNvSpPr/>
          <p:nvPr/>
        </p:nvSpPr>
        <p:spPr>
          <a:xfrm>
            <a:off x="10845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5" name="object 1475"/>
          <p:cNvSpPr/>
          <p:nvPr/>
        </p:nvSpPr>
        <p:spPr>
          <a:xfrm>
            <a:off x="10853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6" name="object 1476"/>
          <p:cNvSpPr/>
          <p:nvPr/>
        </p:nvSpPr>
        <p:spPr>
          <a:xfrm>
            <a:off x="10859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7" name="object 1477"/>
          <p:cNvSpPr/>
          <p:nvPr/>
        </p:nvSpPr>
        <p:spPr>
          <a:xfrm>
            <a:off x="10866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8" name="object 1478"/>
          <p:cNvSpPr/>
          <p:nvPr/>
        </p:nvSpPr>
        <p:spPr>
          <a:xfrm>
            <a:off x="108740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9" name="object 1479"/>
          <p:cNvSpPr/>
          <p:nvPr/>
        </p:nvSpPr>
        <p:spPr>
          <a:xfrm>
            <a:off x="10881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0" name="object 1480"/>
          <p:cNvSpPr/>
          <p:nvPr/>
        </p:nvSpPr>
        <p:spPr>
          <a:xfrm>
            <a:off x="10888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1" name="object 1481"/>
          <p:cNvSpPr/>
          <p:nvPr/>
        </p:nvSpPr>
        <p:spPr>
          <a:xfrm>
            <a:off x="10896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2" name="object 1482"/>
          <p:cNvSpPr/>
          <p:nvPr/>
        </p:nvSpPr>
        <p:spPr>
          <a:xfrm>
            <a:off x="10903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3" name="object 1483"/>
          <p:cNvSpPr/>
          <p:nvPr/>
        </p:nvSpPr>
        <p:spPr>
          <a:xfrm>
            <a:off x="10910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4" name="object 1484"/>
          <p:cNvSpPr/>
          <p:nvPr/>
        </p:nvSpPr>
        <p:spPr>
          <a:xfrm>
            <a:off x="10916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5" name="object 1485"/>
          <p:cNvSpPr/>
          <p:nvPr/>
        </p:nvSpPr>
        <p:spPr>
          <a:xfrm>
            <a:off x="109242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6" name="object 1486"/>
          <p:cNvSpPr/>
          <p:nvPr/>
        </p:nvSpPr>
        <p:spPr>
          <a:xfrm>
            <a:off x="10931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7" name="object 1487"/>
          <p:cNvSpPr/>
          <p:nvPr/>
        </p:nvSpPr>
        <p:spPr>
          <a:xfrm>
            <a:off x="10938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8" name="object 1488"/>
          <p:cNvSpPr/>
          <p:nvPr/>
        </p:nvSpPr>
        <p:spPr>
          <a:xfrm>
            <a:off x="10946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9" name="object 1489"/>
          <p:cNvSpPr/>
          <p:nvPr/>
        </p:nvSpPr>
        <p:spPr>
          <a:xfrm>
            <a:off x="10953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0" name="object 1490"/>
          <p:cNvSpPr/>
          <p:nvPr/>
        </p:nvSpPr>
        <p:spPr>
          <a:xfrm>
            <a:off x="10960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1" name="object 1491"/>
          <p:cNvSpPr/>
          <p:nvPr/>
        </p:nvSpPr>
        <p:spPr>
          <a:xfrm>
            <a:off x="10968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2" name="object 1492"/>
          <p:cNvSpPr/>
          <p:nvPr/>
        </p:nvSpPr>
        <p:spPr>
          <a:xfrm>
            <a:off x="10974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3" name="object 1493"/>
          <p:cNvSpPr/>
          <p:nvPr/>
        </p:nvSpPr>
        <p:spPr>
          <a:xfrm>
            <a:off x="10981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4" name="object 1494"/>
          <p:cNvSpPr/>
          <p:nvPr/>
        </p:nvSpPr>
        <p:spPr>
          <a:xfrm>
            <a:off x="10989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5" name="object 1495"/>
          <p:cNvSpPr/>
          <p:nvPr/>
        </p:nvSpPr>
        <p:spPr>
          <a:xfrm>
            <a:off x="10996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6" name="object 1496"/>
          <p:cNvSpPr/>
          <p:nvPr/>
        </p:nvSpPr>
        <p:spPr>
          <a:xfrm>
            <a:off x="110038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7" name="object 1497"/>
          <p:cNvSpPr/>
          <p:nvPr/>
        </p:nvSpPr>
        <p:spPr>
          <a:xfrm>
            <a:off x="11011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8" name="object 1498"/>
          <p:cNvSpPr/>
          <p:nvPr/>
        </p:nvSpPr>
        <p:spPr>
          <a:xfrm>
            <a:off x="11018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9" name="object 1499"/>
          <p:cNvSpPr/>
          <p:nvPr/>
        </p:nvSpPr>
        <p:spPr>
          <a:xfrm>
            <a:off x="11025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0" name="object 1500"/>
          <p:cNvSpPr/>
          <p:nvPr/>
        </p:nvSpPr>
        <p:spPr>
          <a:xfrm>
            <a:off x="11032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1" name="object 1501"/>
          <p:cNvSpPr/>
          <p:nvPr/>
        </p:nvSpPr>
        <p:spPr>
          <a:xfrm>
            <a:off x="11039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2" name="object 1502"/>
          <p:cNvSpPr/>
          <p:nvPr/>
        </p:nvSpPr>
        <p:spPr>
          <a:xfrm>
            <a:off x="11046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3" name="object 1503"/>
          <p:cNvSpPr/>
          <p:nvPr/>
        </p:nvSpPr>
        <p:spPr>
          <a:xfrm>
            <a:off x="110540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4" name="object 1504"/>
          <p:cNvSpPr/>
          <p:nvPr/>
        </p:nvSpPr>
        <p:spPr>
          <a:xfrm>
            <a:off x="11061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5" name="object 1505"/>
          <p:cNvSpPr/>
          <p:nvPr/>
        </p:nvSpPr>
        <p:spPr>
          <a:xfrm>
            <a:off x="11068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6" name="object 1506"/>
          <p:cNvSpPr/>
          <p:nvPr/>
        </p:nvSpPr>
        <p:spPr>
          <a:xfrm>
            <a:off x="11076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7" name="object 1507"/>
          <p:cNvSpPr/>
          <p:nvPr/>
        </p:nvSpPr>
        <p:spPr>
          <a:xfrm>
            <a:off x="110833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8" name="object 1508"/>
          <p:cNvSpPr/>
          <p:nvPr/>
        </p:nvSpPr>
        <p:spPr>
          <a:xfrm>
            <a:off x="11089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9" name="object 1509"/>
          <p:cNvSpPr/>
          <p:nvPr/>
        </p:nvSpPr>
        <p:spPr>
          <a:xfrm>
            <a:off x="11097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0" name="object 1510"/>
          <p:cNvSpPr/>
          <p:nvPr/>
        </p:nvSpPr>
        <p:spPr>
          <a:xfrm>
            <a:off x="11104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1" name="object 1511"/>
          <p:cNvSpPr/>
          <p:nvPr/>
        </p:nvSpPr>
        <p:spPr>
          <a:xfrm>
            <a:off x="111116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2" name="object 1512"/>
          <p:cNvSpPr/>
          <p:nvPr/>
        </p:nvSpPr>
        <p:spPr>
          <a:xfrm>
            <a:off x="11118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3" name="object 1513"/>
          <p:cNvSpPr/>
          <p:nvPr/>
        </p:nvSpPr>
        <p:spPr>
          <a:xfrm>
            <a:off x="11126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4" name="object 1514"/>
          <p:cNvSpPr/>
          <p:nvPr/>
        </p:nvSpPr>
        <p:spPr>
          <a:xfrm>
            <a:off x="111336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5" name="object 1515"/>
          <p:cNvSpPr/>
          <p:nvPr/>
        </p:nvSpPr>
        <p:spPr>
          <a:xfrm>
            <a:off x="11140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6" name="object 1516"/>
          <p:cNvSpPr/>
          <p:nvPr/>
        </p:nvSpPr>
        <p:spPr>
          <a:xfrm>
            <a:off x="11147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7" name="object 1517"/>
          <p:cNvSpPr/>
          <p:nvPr/>
        </p:nvSpPr>
        <p:spPr>
          <a:xfrm>
            <a:off x="11154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8" name="object 1518"/>
          <p:cNvSpPr/>
          <p:nvPr/>
        </p:nvSpPr>
        <p:spPr>
          <a:xfrm>
            <a:off x="111619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9" name="object 1519"/>
          <p:cNvSpPr/>
          <p:nvPr/>
        </p:nvSpPr>
        <p:spPr>
          <a:xfrm>
            <a:off x="11169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0" name="object 1520"/>
          <p:cNvSpPr/>
          <p:nvPr/>
        </p:nvSpPr>
        <p:spPr>
          <a:xfrm>
            <a:off x="11176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1" name="object 1521"/>
          <p:cNvSpPr/>
          <p:nvPr/>
        </p:nvSpPr>
        <p:spPr>
          <a:xfrm>
            <a:off x="11183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2" name="object 1522"/>
          <p:cNvSpPr/>
          <p:nvPr/>
        </p:nvSpPr>
        <p:spPr>
          <a:xfrm>
            <a:off x="11191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3" name="object 1523"/>
          <p:cNvSpPr/>
          <p:nvPr/>
        </p:nvSpPr>
        <p:spPr>
          <a:xfrm>
            <a:off x="11198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4" name="object 1524"/>
          <p:cNvSpPr/>
          <p:nvPr/>
        </p:nvSpPr>
        <p:spPr>
          <a:xfrm>
            <a:off x="11204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5" name="object 1525"/>
          <p:cNvSpPr/>
          <p:nvPr/>
        </p:nvSpPr>
        <p:spPr>
          <a:xfrm>
            <a:off x="112121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6" name="object 1526"/>
          <p:cNvSpPr/>
          <p:nvPr/>
        </p:nvSpPr>
        <p:spPr>
          <a:xfrm>
            <a:off x="11219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7" name="object 1527"/>
          <p:cNvSpPr/>
          <p:nvPr/>
        </p:nvSpPr>
        <p:spPr>
          <a:xfrm>
            <a:off x="11226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8" name="object 1528"/>
          <p:cNvSpPr/>
          <p:nvPr/>
        </p:nvSpPr>
        <p:spPr>
          <a:xfrm>
            <a:off x="11234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9" name="object 1529"/>
          <p:cNvSpPr/>
          <p:nvPr/>
        </p:nvSpPr>
        <p:spPr>
          <a:xfrm>
            <a:off x="112414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0" name="object 1530"/>
          <p:cNvSpPr/>
          <p:nvPr/>
        </p:nvSpPr>
        <p:spPr>
          <a:xfrm>
            <a:off x="11248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1" name="object 1531"/>
          <p:cNvSpPr/>
          <p:nvPr/>
        </p:nvSpPr>
        <p:spPr>
          <a:xfrm>
            <a:off x="11256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2" name="object 1532"/>
          <p:cNvSpPr/>
          <p:nvPr/>
        </p:nvSpPr>
        <p:spPr>
          <a:xfrm>
            <a:off x="11262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3" name="object 1533"/>
          <p:cNvSpPr/>
          <p:nvPr/>
        </p:nvSpPr>
        <p:spPr>
          <a:xfrm>
            <a:off x="11269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4" name="object 1534"/>
          <p:cNvSpPr/>
          <p:nvPr/>
        </p:nvSpPr>
        <p:spPr>
          <a:xfrm>
            <a:off x="11277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5" name="object 1535"/>
          <p:cNvSpPr/>
          <p:nvPr/>
        </p:nvSpPr>
        <p:spPr>
          <a:xfrm>
            <a:off x="11284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6" name="object 1536"/>
          <p:cNvSpPr/>
          <p:nvPr/>
        </p:nvSpPr>
        <p:spPr>
          <a:xfrm>
            <a:off x="112917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7" name="object 1537"/>
          <p:cNvSpPr/>
          <p:nvPr/>
        </p:nvSpPr>
        <p:spPr>
          <a:xfrm>
            <a:off x="11299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8" name="object 1538"/>
          <p:cNvSpPr/>
          <p:nvPr/>
        </p:nvSpPr>
        <p:spPr>
          <a:xfrm>
            <a:off x="11306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9" name="object 1539"/>
          <p:cNvSpPr/>
          <p:nvPr/>
        </p:nvSpPr>
        <p:spPr>
          <a:xfrm>
            <a:off x="11313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0" name="object 1540"/>
          <p:cNvSpPr/>
          <p:nvPr/>
        </p:nvSpPr>
        <p:spPr>
          <a:xfrm>
            <a:off x="113199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1" name="object 1541"/>
          <p:cNvSpPr/>
          <p:nvPr/>
        </p:nvSpPr>
        <p:spPr>
          <a:xfrm>
            <a:off x="11327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2" name="object 1542"/>
          <p:cNvSpPr/>
          <p:nvPr/>
        </p:nvSpPr>
        <p:spPr>
          <a:xfrm>
            <a:off x="11334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3" name="object 1543"/>
          <p:cNvSpPr/>
          <p:nvPr/>
        </p:nvSpPr>
        <p:spPr>
          <a:xfrm>
            <a:off x="113419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4" name="object 1544"/>
          <p:cNvSpPr/>
          <p:nvPr/>
        </p:nvSpPr>
        <p:spPr>
          <a:xfrm>
            <a:off x="11349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5" name="object 1545"/>
          <p:cNvSpPr/>
          <p:nvPr/>
        </p:nvSpPr>
        <p:spPr>
          <a:xfrm>
            <a:off x="11356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6" name="object 1546"/>
          <p:cNvSpPr/>
          <p:nvPr/>
        </p:nvSpPr>
        <p:spPr>
          <a:xfrm>
            <a:off x="11363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7" name="object 1547"/>
          <p:cNvSpPr/>
          <p:nvPr/>
        </p:nvSpPr>
        <p:spPr>
          <a:xfrm>
            <a:off x="113712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8" name="object 1548"/>
          <p:cNvSpPr/>
          <p:nvPr/>
        </p:nvSpPr>
        <p:spPr>
          <a:xfrm>
            <a:off x="11377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9" name="object 1549"/>
          <p:cNvSpPr/>
          <p:nvPr/>
        </p:nvSpPr>
        <p:spPr>
          <a:xfrm>
            <a:off x="11384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0" name="object 1550"/>
          <p:cNvSpPr/>
          <p:nvPr/>
        </p:nvSpPr>
        <p:spPr>
          <a:xfrm>
            <a:off x="11392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1" name="object 1551"/>
          <p:cNvSpPr/>
          <p:nvPr/>
        </p:nvSpPr>
        <p:spPr>
          <a:xfrm>
            <a:off x="11399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2" name="object 1552"/>
          <p:cNvSpPr/>
          <p:nvPr/>
        </p:nvSpPr>
        <p:spPr>
          <a:xfrm>
            <a:off x="11406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3" name="object 1553"/>
          <p:cNvSpPr/>
          <p:nvPr/>
        </p:nvSpPr>
        <p:spPr>
          <a:xfrm>
            <a:off x="11414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4" name="object 1554"/>
          <p:cNvSpPr/>
          <p:nvPr/>
        </p:nvSpPr>
        <p:spPr>
          <a:xfrm>
            <a:off x="11421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5" name="object 1555"/>
          <p:cNvSpPr/>
          <p:nvPr/>
        </p:nvSpPr>
        <p:spPr>
          <a:xfrm>
            <a:off x="11428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6" name="object 1556"/>
          <p:cNvSpPr/>
          <p:nvPr/>
        </p:nvSpPr>
        <p:spPr>
          <a:xfrm>
            <a:off x="11435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7" name="object 1557"/>
          <p:cNvSpPr/>
          <p:nvPr/>
        </p:nvSpPr>
        <p:spPr>
          <a:xfrm>
            <a:off x="11442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8" name="object 1558"/>
          <p:cNvSpPr/>
          <p:nvPr/>
        </p:nvSpPr>
        <p:spPr>
          <a:xfrm>
            <a:off x="114497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9" name="object 1559"/>
          <p:cNvSpPr/>
          <p:nvPr/>
        </p:nvSpPr>
        <p:spPr>
          <a:xfrm>
            <a:off x="11457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0" name="object 1560"/>
          <p:cNvSpPr/>
          <p:nvPr/>
        </p:nvSpPr>
        <p:spPr>
          <a:xfrm>
            <a:off x="11464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1" name="object 1561"/>
          <p:cNvSpPr/>
          <p:nvPr/>
        </p:nvSpPr>
        <p:spPr>
          <a:xfrm>
            <a:off x="11471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2" name="object 1562"/>
          <p:cNvSpPr/>
          <p:nvPr/>
        </p:nvSpPr>
        <p:spPr>
          <a:xfrm>
            <a:off x="11479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3" name="object 1563"/>
          <p:cNvSpPr/>
          <p:nvPr/>
        </p:nvSpPr>
        <p:spPr>
          <a:xfrm>
            <a:off x="11486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4" name="object 1564"/>
          <p:cNvSpPr/>
          <p:nvPr/>
        </p:nvSpPr>
        <p:spPr>
          <a:xfrm>
            <a:off x="11492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5" name="object 1565"/>
          <p:cNvSpPr/>
          <p:nvPr/>
        </p:nvSpPr>
        <p:spPr>
          <a:xfrm>
            <a:off x="115000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6" name="object 1566"/>
          <p:cNvSpPr/>
          <p:nvPr/>
        </p:nvSpPr>
        <p:spPr>
          <a:xfrm>
            <a:off x="11507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7" name="object 1567"/>
          <p:cNvSpPr/>
          <p:nvPr/>
        </p:nvSpPr>
        <p:spPr>
          <a:xfrm>
            <a:off x="11514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8" name="object 1568"/>
          <p:cNvSpPr/>
          <p:nvPr/>
        </p:nvSpPr>
        <p:spPr>
          <a:xfrm>
            <a:off x="11521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9" name="object 1569"/>
          <p:cNvSpPr/>
          <p:nvPr/>
        </p:nvSpPr>
        <p:spPr>
          <a:xfrm>
            <a:off x="11529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0" name="object 1570"/>
          <p:cNvSpPr/>
          <p:nvPr/>
        </p:nvSpPr>
        <p:spPr>
          <a:xfrm>
            <a:off x="11536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1" name="object 1571"/>
          <p:cNvSpPr/>
          <p:nvPr/>
        </p:nvSpPr>
        <p:spPr>
          <a:xfrm>
            <a:off x="11543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2" name="object 1572"/>
          <p:cNvSpPr/>
          <p:nvPr/>
        </p:nvSpPr>
        <p:spPr>
          <a:xfrm>
            <a:off x="11550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3" name="object 1573"/>
          <p:cNvSpPr/>
          <p:nvPr/>
        </p:nvSpPr>
        <p:spPr>
          <a:xfrm>
            <a:off x="11557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4" name="object 1574"/>
          <p:cNvSpPr/>
          <p:nvPr/>
        </p:nvSpPr>
        <p:spPr>
          <a:xfrm>
            <a:off x="11564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5" name="object 1575"/>
          <p:cNvSpPr/>
          <p:nvPr/>
        </p:nvSpPr>
        <p:spPr>
          <a:xfrm>
            <a:off x="11572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6" name="object 1576"/>
          <p:cNvSpPr/>
          <p:nvPr/>
        </p:nvSpPr>
        <p:spPr>
          <a:xfrm>
            <a:off x="115795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7" name="object 1577"/>
          <p:cNvSpPr/>
          <p:nvPr/>
        </p:nvSpPr>
        <p:spPr>
          <a:xfrm>
            <a:off x="11586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8" name="object 1578"/>
          <p:cNvSpPr/>
          <p:nvPr/>
        </p:nvSpPr>
        <p:spPr>
          <a:xfrm>
            <a:off x="11594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9" name="object 1579"/>
          <p:cNvSpPr/>
          <p:nvPr/>
        </p:nvSpPr>
        <p:spPr>
          <a:xfrm>
            <a:off x="11601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0" name="object 1580"/>
          <p:cNvSpPr/>
          <p:nvPr/>
        </p:nvSpPr>
        <p:spPr>
          <a:xfrm>
            <a:off x="11607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1" name="object 1581"/>
          <p:cNvSpPr/>
          <p:nvPr/>
        </p:nvSpPr>
        <p:spPr>
          <a:xfrm>
            <a:off x="11615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2" name="object 1582"/>
          <p:cNvSpPr/>
          <p:nvPr/>
        </p:nvSpPr>
        <p:spPr>
          <a:xfrm>
            <a:off x="11622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3" name="object 1583"/>
          <p:cNvSpPr/>
          <p:nvPr/>
        </p:nvSpPr>
        <p:spPr>
          <a:xfrm>
            <a:off x="116298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4" name="object 1584"/>
          <p:cNvSpPr/>
          <p:nvPr/>
        </p:nvSpPr>
        <p:spPr>
          <a:xfrm>
            <a:off x="11637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5" name="object 1585"/>
          <p:cNvSpPr/>
          <p:nvPr/>
        </p:nvSpPr>
        <p:spPr>
          <a:xfrm>
            <a:off x="11644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6" name="object 1586"/>
          <p:cNvSpPr/>
          <p:nvPr/>
        </p:nvSpPr>
        <p:spPr>
          <a:xfrm>
            <a:off x="11651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7" name="object 1587"/>
          <p:cNvSpPr/>
          <p:nvPr/>
        </p:nvSpPr>
        <p:spPr>
          <a:xfrm>
            <a:off x="116591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8" name="object 1588"/>
          <p:cNvSpPr/>
          <p:nvPr/>
        </p:nvSpPr>
        <p:spPr>
          <a:xfrm>
            <a:off x="11665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9" name="object 1589"/>
          <p:cNvSpPr/>
          <p:nvPr/>
        </p:nvSpPr>
        <p:spPr>
          <a:xfrm>
            <a:off x="11672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0" name="object 1590"/>
          <p:cNvSpPr/>
          <p:nvPr/>
        </p:nvSpPr>
        <p:spPr>
          <a:xfrm>
            <a:off x="11680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1" name="object 1591"/>
          <p:cNvSpPr/>
          <p:nvPr/>
        </p:nvSpPr>
        <p:spPr>
          <a:xfrm>
            <a:off x="11687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2" name="object 1592"/>
          <p:cNvSpPr/>
          <p:nvPr/>
        </p:nvSpPr>
        <p:spPr>
          <a:xfrm>
            <a:off x="11694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3" name="object 1593"/>
          <p:cNvSpPr/>
          <p:nvPr/>
        </p:nvSpPr>
        <p:spPr>
          <a:xfrm>
            <a:off x="11702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4" name="object 1594"/>
          <p:cNvSpPr/>
          <p:nvPr/>
        </p:nvSpPr>
        <p:spPr>
          <a:xfrm>
            <a:off x="11709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5" name="object 1595"/>
          <p:cNvSpPr/>
          <p:nvPr/>
        </p:nvSpPr>
        <p:spPr>
          <a:xfrm>
            <a:off x="11716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6" name="object 1596"/>
          <p:cNvSpPr/>
          <p:nvPr/>
        </p:nvSpPr>
        <p:spPr>
          <a:xfrm>
            <a:off x="11722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7" name="object 1597"/>
          <p:cNvSpPr/>
          <p:nvPr/>
        </p:nvSpPr>
        <p:spPr>
          <a:xfrm>
            <a:off x="11730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8" name="object 1598"/>
          <p:cNvSpPr/>
          <p:nvPr/>
        </p:nvSpPr>
        <p:spPr>
          <a:xfrm>
            <a:off x="117376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9" name="object 1599"/>
          <p:cNvSpPr/>
          <p:nvPr/>
        </p:nvSpPr>
        <p:spPr>
          <a:xfrm>
            <a:off x="11744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0" name="object 1600"/>
          <p:cNvSpPr/>
          <p:nvPr/>
        </p:nvSpPr>
        <p:spPr>
          <a:xfrm>
            <a:off x="11752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1" name="object 1601"/>
          <p:cNvSpPr/>
          <p:nvPr/>
        </p:nvSpPr>
        <p:spPr>
          <a:xfrm>
            <a:off x="11759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2" name="object 1602"/>
          <p:cNvSpPr/>
          <p:nvPr/>
        </p:nvSpPr>
        <p:spPr>
          <a:xfrm>
            <a:off x="11766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3" name="object 1603"/>
          <p:cNvSpPr/>
          <p:nvPr/>
        </p:nvSpPr>
        <p:spPr>
          <a:xfrm>
            <a:off x="11774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4" name="object 1604"/>
          <p:cNvSpPr/>
          <p:nvPr/>
        </p:nvSpPr>
        <p:spPr>
          <a:xfrm>
            <a:off x="11780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5" name="object 1605"/>
          <p:cNvSpPr/>
          <p:nvPr/>
        </p:nvSpPr>
        <p:spPr>
          <a:xfrm>
            <a:off x="117878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6" name="object 1606"/>
          <p:cNvSpPr/>
          <p:nvPr/>
        </p:nvSpPr>
        <p:spPr>
          <a:xfrm>
            <a:off x="11795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7" name="object 1607"/>
          <p:cNvSpPr/>
          <p:nvPr/>
        </p:nvSpPr>
        <p:spPr>
          <a:xfrm>
            <a:off x="11802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8" name="object 1608"/>
          <p:cNvSpPr/>
          <p:nvPr/>
        </p:nvSpPr>
        <p:spPr>
          <a:xfrm>
            <a:off x="11809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9" name="object 1609"/>
          <p:cNvSpPr/>
          <p:nvPr/>
        </p:nvSpPr>
        <p:spPr>
          <a:xfrm>
            <a:off x="11817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0" name="object 1610"/>
          <p:cNvSpPr/>
          <p:nvPr/>
        </p:nvSpPr>
        <p:spPr>
          <a:xfrm>
            <a:off x="11824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1" name="object 1611"/>
          <p:cNvSpPr/>
          <p:nvPr/>
        </p:nvSpPr>
        <p:spPr>
          <a:xfrm>
            <a:off x="11831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2" name="object 1612"/>
          <p:cNvSpPr/>
          <p:nvPr/>
        </p:nvSpPr>
        <p:spPr>
          <a:xfrm>
            <a:off x="11838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3" name="object 1613"/>
          <p:cNvSpPr/>
          <p:nvPr/>
        </p:nvSpPr>
        <p:spPr>
          <a:xfrm>
            <a:off x="11845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4" name="object 1614"/>
          <p:cNvSpPr/>
          <p:nvPr/>
        </p:nvSpPr>
        <p:spPr>
          <a:xfrm>
            <a:off x="11852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5" name="object 1615"/>
          <p:cNvSpPr/>
          <p:nvPr/>
        </p:nvSpPr>
        <p:spPr>
          <a:xfrm>
            <a:off x="11860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6" name="object 1616"/>
          <p:cNvSpPr/>
          <p:nvPr/>
        </p:nvSpPr>
        <p:spPr>
          <a:xfrm>
            <a:off x="118674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7" name="object 1617"/>
          <p:cNvSpPr/>
          <p:nvPr/>
        </p:nvSpPr>
        <p:spPr>
          <a:xfrm>
            <a:off x="11874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8" name="object 1618"/>
          <p:cNvSpPr/>
          <p:nvPr/>
        </p:nvSpPr>
        <p:spPr>
          <a:xfrm>
            <a:off x="11882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9" name="object 1619"/>
          <p:cNvSpPr/>
          <p:nvPr/>
        </p:nvSpPr>
        <p:spPr>
          <a:xfrm>
            <a:off x="11889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0" name="object 1620"/>
          <p:cNvSpPr/>
          <p:nvPr/>
        </p:nvSpPr>
        <p:spPr>
          <a:xfrm>
            <a:off x="11895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1" name="object 1621"/>
          <p:cNvSpPr/>
          <p:nvPr/>
        </p:nvSpPr>
        <p:spPr>
          <a:xfrm>
            <a:off x="11903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2" name="object 1622"/>
          <p:cNvSpPr/>
          <p:nvPr/>
        </p:nvSpPr>
        <p:spPr>
          <a:xfrm>
            <a:off x="11910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3" name="object 1623"/>
          <p:cNvSpPr/>
          <p:nvPr/>
        </p:nvSpPr>
        <p:spPr>
          <a:xfrm>
            <a:off x="119176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4" name="object 1624"/>
          <p:cNvSpPr/>
          <p:nvPr/>
        </p:nvSpPr>
        <p:spPr>
          <a:xfrm>
            <a:off x="11925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5" name="object 1625"/>
          <p:cNvSpPr/>
          <p:nvPr/>
        </p:nvSpPr>
        <p:spPr>
          <a:xfrm>
            <a:off x="11932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6" name="object 1626"/>
          <p:cNvSpPr/>
          <p:nvPr/>
        </p:nvSpPr>
        <p:spPr>
          <a:xfrm>
            <a:off x="11939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7" name="object 1627"/>
          <p:cNvSpPr/>
          <p:nvPr/>
        </p:nvSpPr>
        <p:spPr>
          <a:xfrm>
            <a:off x="119469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8" name="object 1628"/>
          <p:cNvSpPr/>
          <p:nvPr/>
        </p:nvSpPr>
        <p:spPr>
          <a:xfrm>
            <a:off x="11953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9" name="object 1629"/>
          <p:cNvSpPr/>
          <p:nvPr/>
        </p:nvSpPr>
        <p:spPr>
          <a:xfrm>
            <a:off x="11960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0" name="object 1630"/>
          <p:cNvSpPr/>
          <p:nvPr/>
        </p:nvSpPr>
        <p:spPr>
          <a:xfrm>
            <a:off x="11967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1" name="object 1631"/>
          <p:cNvSpPr/>
          <p:nvPr/>
        </p:nvSpPr>
        <p:spPr>
          <a:xfrm>
            <a:off x="119752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2" name="object 1632"/>
          <p:cNvSpPr/>
          <p:nvPr/>
        </p:nvSpPr>
        <p:spPr>
          <a:xfrm>
            <a:off x="11982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3" name="object 1633"/>
          <p:cNvSpPr/>
          <p:nvPr/>
        </p:nvSpPr>
        <p:spPr>
          <a:xfrm>
            <a:off x="11989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4" name="object 1634"/>
          <p:cNvSpPr/>
          <p:nvPr/>
        </p:nvSpPr>
        <p:spPr>
          <a:xfrm>
            <a:off x="119972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5" name="object 1635"/>
          <p:cNvSpPr/>
          <p:nvPr/>
        </p:nvSpPr>
        <p:spPr>
          <a:xfrm>
            <a:off x="12004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6" name="object 1636"/>
          <p:cNvSpPr/>
          <p:nvPr/>
        </p:nvSpPr>
        <p:spPr>
          <a:xfrm>
            <a:off x="12010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7" name="object 1637"/>
          <p:cNvSpPr/>
          <p:nvPr/>
        </p:nvSpPr>
        <p:spPr>
          <a:xfrm>
            <a:off x="12018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8" name="object 1638"/>
          <p:cNvSpPr/>
          <p:nvPr/>
        </p:nvSpPr>
        <p:spPr>
          <a:xfrm>
            <a:off x="120255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9" name="object 1639"/>
          <p:cNvSpPr/>
          <p:nvPr/>
        </p:nvSpPr>
        <p:spPr>
          <a:xfrm>
            <a:off x="12032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0" name="object 1640"/>
          <p:cNvSpPr/>
          <p:nvPr/>
        </p:nvSpPr>
        <p:spPr>
          <a:xfrm>
            <a:off x="12040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1" name="object 1641"/>
          <p:cNvSpPr/>
          <p:nvPr/>
        </p:nvSpPr>
        <p:spPr>
          <a:xfrm>
            <a:off x="12047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2" name="object 1642"/>
          <p:cNvSpPr/>
          <p:nvPr/>
        </p:nvSpPr>
        <p:spPr>
          <a:xfrm>
            <a:off x="12054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3" name="object 1643"/>
          <p:cNvSpPr/>
          <p:nvPr/>
        </p:nvSpPr>
        <p:spPr>
          <a:xfrm>
            <a:off x="12062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4" name="object 1644"/>
          <p:cNvSpPr/>
          <p:nvPr/>
        </p:nvSpPr>
        <p:spPr>
          <a:xfrm>
            <a:off x="12068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5" name="object 1645"/>
          <p:cNvSpPr/>
          <p:nvPr/>
        </p:nvSpPr>
        <p:spPr>
          <a:xfrm>
            <a:off x="120757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6" name="object 1646"/>
          <p:cNvSpPr/>
          <p:nvPr/>
        </p:nvSpPr>
        <p:spPr>
          <a:xfrm>
            <a:off x="12083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7" name="object 1647"/>
          <p:cNvSpPr/>
          <p:nvPr/>
        </p:nvSpPr>
        <p:spPr>
          <a:xfrm>
            <a:off x="12090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8" name="object 1648"/>
          <p:cNvSpPr/>
          <p:nvPr/>
        </p:nvSpPr>
        <p:spPr>
          <a:xfrm>
            <a:off x="12097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9" name="object 1649"/>
          <p:cNvSpPr/>
          <p:nvPr/>
        </p:nvSpPr>
        <p:spPr>
          <a:xfrm>
            <a:off x="121050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0" name="object 1650"/>
          <p:cNvSpPr/>
          <p:nvPr/>
        </p:nvSpPr>
        <p:spPr>
          <a:xfrm>
            <a:off x="12112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1" name="object 1651"/>
          <p:cNvSpPr/>
          <p:nvPr/>
        </p:nvSpPr>
        <p:spPr>
          <a:xfrm>
            <a:off x="12119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2" name="object 1652"/>
          <p:cNvSpPr/>
          <p:nvPr/>
        </p:nvSpPr>
        <p:spPr>
          <a:xfrm>
            <a:off x="12125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3" name="object 1653"/>
          <p:cNvSpPr/>
          <p:nvPr/>
        </p:nvSpPr>
        <p:spPr>
          <a:xfrm>
            <a:off x="12133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4" name="object 1654"/>
          <p:cNvSpPr/>
          <p:nvPr/>
        </p:nvSpPr>
        <p:spPr>
          <a:xfrm>
            <a:off x="12140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5" name="object 1655"/>
          <p:cNvSpPr/>
          <p:nvPr/>
        </p:nvSpPr>
        <p:spPr>
          <a:xfrm>
            <a:off x="12147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6" name="object 1656"/>
          <p:cNvSpPr/>
          <p:nvPr/>
        </p:nvSpPr>
        <p:spPr>
          <a:xfrm>
            <a:off x="121553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7" name="object 1657"/>
          <p:cNvSpPr/>
          <p:nvPr/>
        </p:nvSpPr>
        <p:spPr>
          <a:xfrm>
            <a:off x="12162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8" name="object 1658"/>
          <p:cNvSpPr/>
          <p:nvPr/>
        </p:nvSpPr>
        <p:spPr>
          <a:xfrm>
            <a:off x="12169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9" name="object 1659"/>
          <p:cNvSpPr/>
          <p:nvPr/>
        </p:nvSpPr>
        <p:spPr>
          <a:xfrm>
            <a:off x="12177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0" name="object 1660"/>
          <p:cNvSpPr/>
          <p:nvPr/>
        </p:nvSpPr>
        <p:spPr>
          <a:xfrm>
            <a:off x="121835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1" name="object 1661"/>
          <p:cNvSpPr/>
          <p:nvPr/>
        </p:nvSpPr>
        <p:spPr>
          <a:xfrm>
            <a:off x="12190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2" name="object 1662"/>
          <p:cNvSpPr/>
          <p:nvPr/>
        </p:nvSpPr>
        <p:spPr>
          <a:xfrm>
            <a:off x="12198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3" name="object 1663"/>
          <p:cNvSpPr/>
          <p:nvPr/>
        </p:nvSpPr>
        <p:spPr>
          <a:xfrm>
            <a:off x="122055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4" name="object 1664"/>
          <p:cNvSpPr/>
          <p:nvPr/>
        </p:nvSpPr>
        <p:spPr>
          <a:xfrm>
            <a:off x="12212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5" name="object 1665"/>
          <p:cNvSpPr/>
          <p:nvPr/>
        </p:nvSpPr>
        <p:spPr>
          <a:xfrm>
            <a:off x="12220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6" name="object 1666"/>
          <p:cNvSpPr/>
          <p:nvPr/>
        </p:nvSpPr>
        <p:spPr>
          <a:xfrm>
            <a:off x="12227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7" name="object 1667"/>
          <p:cNvSpPr/>
          <p:nvPr/>
        </p:nvSpPr>
        <p:spPr>
          <a:xfrm>
            <a:off x="122348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8" name="object 1668"/>
          <p:cNvSpPr/>
          <p:nvPr/>
        </p:nvSpPr>
        <p:spPr>
          <a:xfrm>
            <a:off x="12241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9" name="object 1669"/>
          <p:cNvSpPr/>
          <p:nvPr/>
        </p:nvSpPr>
        <p:spPr>
          <a:xfrm>
            <a:off x="12248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0" name="object 1670"/>
          <p:cNvSpPr/>
          <p:nvPr/>
        </p:nvSpPr>
        <p:spPr>
          <a:xfrm>
            <a:off x="12255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1" name="object 1671"/>
          <p:cNvSpPr/>
          <p:nvPr/>
        </p:nvSpPr>
        <p:spPr>
          <a:xfrm>
            <a:off x="12263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2" name="object 1672"/>
          <p:cNvSpPr/>
          <p:nvPr/>
        </p:nvSpPr>
        <p:spPr>
          <a:xfrm>
            <a:off x="12270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3" name="object 1673"/>
          <p:cNvSpPr/>
          <p:nvPr/>
        </p:nvSpPr>
        <p:spPr>
          <a:xfrm>
            <a:off x="12277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4" name="object 1674"/>
          <p:cNvSpPr/>
          <p:nvPr/>
        </p:nvSpPr>
        <p:spPr>
          <a:xfrm>
            <a:off x="12285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5" name="object 1675"/>
          <p:cNvSpPr/>
          <p:nvPr/>
        </p:nvSpPr>
        <p:spPr>
          <a:xfrm>
            <a:off x="12292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6" name="object 1676"/>
          <p:cNvSpPr/>
          <p:nvPr/>
        </p:nvSpPr>
        <p:spPr>
          <a:xfrm>
            <a:off x="12298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7" name="object 1677"/>
          <p:cNvSpPr/>
          <p:nvPr/>
        </p:nvSpPr>
        <p:spPr>
          <a:xfrm>
            <a:off x="12306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8" name="object 1678"/>
          <p:cNvSpPr/>
          <p:nvPr/>
        </p:nvSpPr>
        <p:spPr>
          <a:xfrm>
            <a:off x="123133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9" name="object 1679"/>
          <p:cNvSpPr/>
          <p:nvPr/>
        </p:nvSpPr>
        <p:spPr>
          <a:xfrm>
            <a:off x="12320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0" name="object 1680"/>
          <p:cNvSpPr/>
          <p:nvPr/>
        </p:nvSpPr>
        <p:spPr>
          <a:xfrm>
            <a:off x="12328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1" name="object 1681"/>
          <p:cNvSpPr/>
          <p:nvPr/>
        </p:nvSpPr>
        <p:spPr>
          <a:xfrm>
            <a:off x="12335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2" name="object 1682"/>
          <p:cNvSpPr/>
          <p:nvPr/>
        </p:nvSpPr>
        <p:spPr>
          <a:xfrm>
            <a:off x="12342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3" name="object 1683"/>
          <p:cNvSpPr/>
          <p:nvPr/>
        </p:nvSpPr>
        <p:spPr>
          <a:xfrm>
            <a:off x="12350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4" name="object 1684"/>
          <p:cNvSpPr/>
          <p:nvPr/>
        </p:nvSpPr>
        <p:spPr>
          <a:xfrm>
            <a:off x="12356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5" name="object 1685"/>
          <p:cNvSpPr/>
          <p:nvPr/>
        </p:nvSpPr>
        <p:spPr>
          <a:xfrm>
            <a:off x="123636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6" name="object 1686"/>
          <p:cNvSpPr/>
          <p:nvPr/>
        </p:nvSpPr>
        <p:spPr>
          <a:xfrm>
            <a:off x="12370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7" name="object 1687"/>
          <p:cNvSpPr/>
          <p:nvPr/>
        </p:nvSpPr>
        <p:spPr>
          <a:xfrm>
            <a:off x="12378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8" name="object 1688"/>
          <p:cNvSpPr/>
          <p:nvPr/>
        </p:nvSpPr>
        <p:spPr>
          <a:xfrm>
            <a:off x="12385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9" name="object 1689"/>
          <p:cNvSpPr/>
          <p:nvPr/>
        </p:nvSpPr>
        <p:spPr>
          <a:xfrm>
            <a:off x="12392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0" name="object 1690"/>
          <p:cNvSpPr/>
          <p:nvPr/>
        </p:nvSpPr>
        <p:spPr>
          <a:xfrm>
            <a:off x="12400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1" name="object 1691"/>
          <p:cNvSpPr/>
          <p:nvPr/>
        </p:nvSpPr>
        <p:spPr>
          <a:xfrm>
            <a:off x="12407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2" name="object 1692"/>
          <p:cNvSpPr/>
          <p:nvPr/>
        </p:nvSpPr>
        <p:spPr>
          <a:xfrm>
            <a:off x="12413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3" name="object 1693"/>
          <p:cNvSpPr/>
          <p:nvPr/>
        </p:nvSpPr>
        <p:spPr>
          <a:xfrm>
            <a:off x="12421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4" name="object 1694"/>
          <p:cNvSpPr/>
          <p:nvPr/>
        </p:nvSpPr>
        <p:spPr>
          <a:xfrm>
            <a:off x="12428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5" name="object 1695"/>
          <p:cNvSpPr/>
          <p:nvPr/>
        </p:nvSpPr>
        <p:spPr>
          <a:xfrm>
            <a:off x="12435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6" name="object 1696"/>
          <p:cNvSpPr/>
          <p:nvPr/>
        </p:nvSpPr>
        <p:spPr>
          <a:xfrm>
            <a:off x="124431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7" name="object 1697"/>
          <p:cNvSpPr/>
          <p:nvPr/>
        </p:nvSpPr>
        <p:spPr>
          <a:xfrm>
            <a:off x="12450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8" name="object 1698"/>
          <p:cNvSpPr/>
          <p:nvPr/>
        </p:nvSpPr>
        <p:spPr>
          <a:xfrm>
            <a:off x="12457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9" name="object 1699"/>
          <p:cNvSpPr/>
          <p:nvPr/>
        </p:nvSpPr>
        <p:spPr>
          <a:xfrm>
            <a:off x="12465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0" name="object 1700"/>
          <p:cNvSpPr/>
          <p:nvPr/>
        </p:nvSpPr>
        <p:spPr>
          <a:xfrm>
            <a:off x="12471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1" name="object 1701"/>
          <p:cNvSpPr/>
          <p:nvPr/>
        </p:nvSpPr>
        <p:spPr>
          <a:xfrm>
            <a:off x="12478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2" name="object 1702"/>
          <p:cNvSpPr/>
          <p:nvPr/>
        </p:nvSpPr>
        <p:spPr>
          <a:xfrm>
            <a:off x="12486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3" name="object 1703"/>
          <p:cNvSpPr/>
          <p:nvPr/>
        </p:nvSpPr>
        <p:spPr>
          <a:xfrm>
            <a:off x="124934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4" name="object 1704"/>
          <p:cNvSpPr/>
          <p:nvPr/>
        </p:nvSpPr>
        <p:spPr>
          <a:xfrm>
            <a:off x="12500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5" name="object 1705"/>
          <p:cNvSpPr/>
          <p:nvPr/>
        </p:nvSpPr>
        <p:spPr>
          <a:xfrm>
            <a:off x="12508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6" name="object 1706"/>
          <p:cNvSpPr/>
          <p:nvPr/>
        </p:nvSpPr>
        <p:spPr>
          <a:xfrm>
            <a:off x="12515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7" name="object 1707"/>
          <p:cNvSpPr/>
          <p:nvPr/>
        </p:nvSpPr>
        <p:spPr>
          <a:xfrm>
            <a:off x="125227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8" name="object 1708"/>
          <p:cNvSpPr/>
          <p:nvPr/>
        </p:nvSpPr>
        <p:spPr>
          <a:xfrm>
            <a:off x="12529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9" name="object 1709"/>
          <p:cNvSpPr/>
          <p:nvPr/>
        </p:nvSpPr>
        <p:spPr>
          <a:xfrm>
            <a:off x="12536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0" name="object 1710"/>
          <p:cNvSpPr/>
          <p:nvPr/>
        </p:nvSpPr>
        <p:spPr>
          <a:xfrm>
            <a:off x="12543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1" name="object 1711"/>
          <p:cNvSpPr/>
          <p:nvPr/>
        </p:nvSpPr>
        <p:spPr>
          <a:xfrm>
            <a:off x="12550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2" name="object 1712"/>
          <p:cNvSpPr/>
          <p:nvPr/>
        </p:nvSpPr>
        <p:spPr>
          <a:xfrm>
            <a:off x="12558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3" name="object 1713"/>
          <p:cNvSpPr/>
          <p:nvPr/>
        </p:nvSpPr>
        <p:spPr>
          <a:xfrm>
            <a:off x="12565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4" name="object 1714"/>
          <p:cNvSpPr/>
          <p:nvPr/>
        </p:nvSpPr>
        <p:spPr>
          <a:xfrm>
            <a:off x="12572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5" name="object 1715"/>
          <p:cNvSpPr/>
          <p:nvPr/>
        </p:nvSpPr>
        <p:spPr>
          <a:xfrm>
            <a:off x="12580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6" name="object 1716"/>
          <p:cNvSpPr/>
          <p:nvPr/>
        </p:nvSpPr>
        <p:spPr>
          <a:xfrm>
            <a:off x="12586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7" name="object 1717"/>
          <p:cNvSpPr/>
          <p:nvPr/>
        </p:nvSpPr>
        <p:spPr>
          <a:xfrm>
            <a:off x="12593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8" name="object 1718"/>
          <p:cNvSpPr/>
          <p:nvPr/>
        </p:nvSpPr>
        <p:spPr>
          <a:xfrm>
            <a:off x="126012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9" name="object 1719"/>
          <p:cNvSpPr/>
          <p:nvPr/>
        </p:nvSpPr>
        <p:spPr>
          <a:xfrm>
            <a:off x="12608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0" name="object 1720"/>
          <p:cNvSpPr/>
          <p:nvPr/>
        </p:nvSpPr>
        <p:spPr>
          <a:xfrm>
            <a:off x="12615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1" name="object 1721"/>
          <p:cNvSpPr/>
          <p:nvPr/>
        </p:nvSpPr>
        <p:spPr>
          <a:xfrm>
            <a:off x="12623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2" name="object 1722"/>
          <p:cNvSpPr/>
          <p:nvPr/>
        </p:nvSpPr>
        <p:spPr>
          <a:xfrm>
            <a:off x="12630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3" name="object 1723"/>
          <p:cNvSpPr/>
          <p:nvPr/>
        </p:nvSpPr>
        <p:spPr>
          <a:xfrm>
            <a:off x="12637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4" name="object 1724"/>
          <p:cNvSpPr/>
          <p:nvPr/>
        </p:nvSpPr>
        <p:spPr>
          <a:xfrm>
            <a:off x="12644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5" name="object 1725"/>
          <p:cNvSpPr/>
          <p:nvPr/>
        </p:nvSpPr>
        <p:spPr>
          <a:xfrm>
            <a:off x="126514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6" name="object 1726"/>
          <p:cNvSpPr/>
          <p:nvPr/>
        </p:nvSpPr>
        <p:spPr>
          <a:xfrm>
            <a:off x="12658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7" name="object 1727"/>
          <p:cNvSpPr/>
          <p:nvPr/>
        </p:nvSpPr>
        <p:spPr>
          <a:xfrm>
            <a:off x="12666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8" name="object 1728"/>
          <p:cNvSpPr/>
          <p:nvPr/>
        </p:nvSpPr>
        <p:spPr>
          <a:xfrm>
            <a:off x="12673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9" name="object 1729"/>
          <p:cNvSpPr/>
          <p:nvPr/>
        </p:nvSpPr>
        <p:spPr>
          <a:xfrm>
            <a:off x="12680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0" name="object 1730"/>
          <p:cNvSpPr/>
          <p:nvPr/>
        </p:nvSpPr>
        <p:spPr>
          <a:xfrm>
            <a:off x="12688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1" name="object 1731"/>
          <p:cNvSpPr/>
          <p:nvPr/>
        </p:nvSpPr>
        <p:spPr>
          <a:xfrm>
            <a:off x="12695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2" name="object 1732"/>
          <p:cNvSpPr/>
          <p:nvPr/>
        </p:nvSpPr>
        <p:spPr>
          <a:xfrm>
            <a:off x="12701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3" name="object 1733"/>
          <p:cNvSpPr/>
          <p:nvPr/>
        </p:nvSpPr>
        <p:spPr>
          <a:xfrm>
            <a:off x="12709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4" name="object 1734"/>
          <p:cNvSpPr/>
          <p:nvPr/>
        </p:nvSpPr>
        <p:spPr>
          <a:xfrm>
            <a:off x="12716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5" name="object 1735"/>
          <p:cNvSpPr/>
          <p:nvPr/>
        </p:nvSpPr>
        <p:spPr>
          <a:xfrm>
            <a:off x="12723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6" name="object 1736"/>
          <p:cNvSpPr/>
          <p:nvPr/>
        </p:nvSpPr>
        <p:spPr>
          <a:xfrm>
            <a:off x="127310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7" name="object 1737"/>
          <p:cNvSpPr/>
          <p:nvPr/>
        </p:nvSpPr>
        <p:spPr>
          <a:xfrm>
            <a:off x="12738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8" name="object 1738"/>
          <p:cNvSpPr/>
          <p:nvPr/>
        </p:nvSpPr>
        <p:spPr>
          <a:xfrm>
            <a:off x="12745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9" name="object 1739"/>
          <p:cNvSpPr/>
          <p:nvPr/>
        </p:nvSpPr>
        <p:spPr>
          <a:xfrm>
            <a:off x="12753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0" name="object 1740"/>
          <p:cNvSpPr/>
          <p:nvPr/>
        </p:nvSpPr>
        <p:spPr>
          <a:xfrm>
            <a:off x="12759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1" name="object 1741"/>
          <p:cNvSpPr/>
          <p:nvPr/>
        </p:nvSpPr>
        <p:spPr>
          <a:xfrm>
            <a:off x="12766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2" name="object 1742"/>
          <p:cNvSpPr/>
          <p:nvPr/>
        </p:nvSpPr>
        <p:spPr>
          <a:xfrm>
            <a:off x="12773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3" name="object 1743"/>
          <p:cNvSpPr/>
          <p:nvPr/>
        </p:nvSpPr>
        <p:spPr>
          <a:xfrm>
            <a:off x="127812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4" name="object 1744"/>
          <p:cNvSpPr/>
          <p:nvPr/>
        </p:nvSpPr>
        <p:spPr>
          <a:xfrm>
            <a:off x="12788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5" name="object 1745"/>
          <p:cNvSpPr/>
          <p:nvPr/>
        </p:nvSpPr>
        <p:spPr>
          <a:xfrm>
            <a:off x="12795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6" name="object 1746"/>
          <p:cNvSpPr/>
          <p:nvPr/>
        </p:nvSpPr>
        <p:spPr>
          <a:xfrm>
            <a:off x="12803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7" name="object 1747"/>
          <p:cNvSpPr/>
          <p:nvPr/>
        </p:nvSpPr>
        <p:spPr>
          <a:xfrm>
            <a:off x="128105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8" name="object 1748"/>
          <p:cNvSpPr/>
          <p:nvPr/>
        </p:nvSpPr>
        <p:spPr>
          <a:xfrm>
            <a:off x="12816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9" name="object 1749"/>
          <p:cNvSpPr/>
          <p:nvPr/>
        </p:nvSpPr>
        <p:spPr>
          <a:xfrm>
            <a:off x="12824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0" name="object 1750"/>
          <p:cNvSpPr/>
          <p:nvPr/>
        </p:nvSpPr>
        <p:spPr>
          <a:xfrm>
            <a:off x="12831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1" name="object 1751"/>
          <p:cNvSpPr/>
          <p:nvPr/>
        </p:nvSpPr>
        <p:spPr>
          <a:xfrm>
            <a:off x="128388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2" name="object 1752"/>
          <p:cNvSpPr/>
          <p:nvPr/>
        </p:nvSpPr>
        <p:spPr>
          <a:xfrm>
            <a:off x="12846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3" name="object 1753"/>
          <p:cNvSpPr/>
          <p:nvPr/>
        </p:nvSpPr>
        <p:spPr>
          <a:xfrm>
            <a:off x="12853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4" name="object 1754"/>
          <p:cNvSpPr/>
          <p:nvPr/>
        </p:nvSpPr>
        <p:spPr>
          <a:xfrm>
            <a:off x="128608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5" name="object 1755"/>
          <p:cNvSpPr/>
          <p:nvPr/>
        </p:nvSpPr>
        <p:spPr>
          <a:xfrm>
            <a:off x="12868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6" name="object 1756"/>
          <p:cNvSpPr/>
          <p:nvPr/>
        </p:nvSpPr>
        <p:spPr>
          <a:xfrm>
            <a:off x="12874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7" name="object 1757"/>
          <p:cNvSpPr/>
          <p:nvPr/>
        </p:nvSpPr>
        <p:spPr>
          <a:xfrm>
            <a:off x="12881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8" name="object 1758"/>
          <p:cNvSpPr/>
          <p:nvPr/>
        </p:nvSpPr>
        <p:spPr>
          <a:xfrm>
            <a:off x="128891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9" name="object 1759"/>
          <p:cNvSpPr/>
          <p:nvPr/>
        </p:nvSpPr>
        <p:spPr>
          <a:xfrm>
            <a:off x="12896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0" name="object 1760"/>
          <p:cNvSpPr/>
          <p:nvPr/>
        </p:nvSpPr>
        <p:spPr>
          <a:xfrm>
            <a:off x="12903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1" name="object 1761"/>
          <p:cNvSpPr/>
          <p:nvPr/>
        </p:nvSpPr>
        <p:spPr>
          <a:xfrm>
            <a:off x="12911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2" name="object 1762"/>
          <p:cNvSpPr/>
          <p:nvPr/>
        </p:nvSpPr>
        <p:spPr>
          <a:xfrm>
            <a:off x="12918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3" name="object 1763"/>
          <p:cNvSpPr/>
          <p:nvPr/>
        </p:nvSpPr>
        <p:spPr>
          <a:xfrm>
            <a:off x="12925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4" name="object 1764"/>
          <p:cNvSpPr/>
          <p:nvPr/>
        </p:nvSpPr>
        <p:spPr>
          <a:xfrm>
            <a:off x="12932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5" name="object 1765"/>
          <p:cNvSpPr/>
          <p:nvPr/>
        </p:nvSpPr>
        <p:spPr>
          <a:xfrm>
            <a:off x="129393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6" name="object 1766"/>
          <p:cNvSpPr/>
          <p:nvPr/>
        </p:nvSpPr>
        <p:spPr>
          <a:xfrm>
            <a:off x="12946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7" name="object 1767"/>
          <p:cNvSpPr/>
          <p:nvPr/>
        </p:nvSpPr>
        <p:spPr>
          <a:xfrm>
            <a:off x="12954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8" name="object 1768"/>
          <p:cNvSpPr/>
          <p:nvPr/>
        </p:nvSpPr>
        <p:spPr>
          <a:xfrm>
            <a:off x="12961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9" name="object 1769"/>
          <p:cNvSpPr/>
          <p:nvPr/>
        </p:nvSpPr>
        <p:spPr>
          <a:xfrm>
            <a:off x="129686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0" name="object 1770"/>
          <p:cNvSpPr/>
          <p:nvPr/>
        </p:nvSpPr>
        <p:spPr>
          <a:xfrm>
            <a:off x="12975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1" name="object 1771"/>
          <p:cNvSpPr/>
          <p:nvPr/>
        </p:nvSpPr>
        <p:spPr>
          <a:xfrm>
            <a:off x="12983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2" name="object 1772"/>
          <p:cNvSpPr/>
          <p:nvPr/>
        </p:nvSpPr>
        <p:spPr>
          <a:xfrm>
            <a:off x="12989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3" name="object 1773"/>
          <p:cNvSpPr/>
          <p:nvPr/>
        </p:nvSpPr>
        <p:spPr>
          <a:xfrm>
            <a:off x="12996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4" name="object 1774"/>
          <p:cNvSpPr/>
          <p:nvPr/>
        </p:nvSpPr>
        <p:spPr>
          <a:xfrm>
            <a:off x="13004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5" name="object 1775"/>
          <p:cNvSpPr/>
          <p:nvPr/>
        </p:nvSpPr>
        <p:spPr>
          <a:xfrm>
            <a:off x="13011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6" name="object 1776"/>
          <p:cNvSpPr/>
          <p:nvPr/>
        </p:nvSpPr>
        <p:spPr>
          <a:xfrm>
            <a:off x="130189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7" name="object 1777"/>
          <p:cNvSpPr/>
          <p:nvPr/>
        </p:nvSpPr>
        <p:spPr>
          <a:xfrm>
            <a:off x="13026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8" name="object 1778"/>
          <p:cNvSpPr/>
          <p:nvPr/>
        </p:nvSpPr>
        <p:spPr>
          <a:xfrm>
            <a:off x="13033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9" name="object 1779"/>
          <p:cNvSpPr/>
          <p:nvPr/>
        </p:nvSpPr>
        <p:spPr>
          <a:xfrm>
            <a:off x="13040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0" name="object 1780"/>
          <p:cNvSpPr/>
          <p:nvPr/>
        </p:nvSpPr>
        <p:spPr>
          <a:xfrm>
            <a:off x="130471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1" name="object 1781"/>
          <p:cNvSpPr/>
          <p:nvPr/>
        </p:nvSpPr>
        <p:spPr>
          <a:xfrm>
            <a:off x="13054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2" name="object 1782"/>
          <p:cNvSpPr/>
          <p:nvPr/>
        </p:nvSpPr>
        <p:spPr>
          <a:xfrm>
            <a:off x="13061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3" name="object 1783"/>
          <p:cNvSpPr/>
          <p:nvPr/>
        </p:nvSpPr>
        <p:spPr>
          <a:xfrm>
            <a:off x="130691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4" name="object 1784"/>
          <p:cNvSpPr/>
          <p:nvPr/>
        </p:nvSpPr>
        <p:spPr>
          <a:xfrm>
            <a:off x="13076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5" name="object 1785"/>
          <p:cNvSpPr/>
          <p:nvPr/>
        </p:nvSpPr>
        <p:spPr>
          <a:xfrm>
            <a:off x="13083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6" name="object 1786"/>
          <p:cNvSpPr/>
          <p:nvPr/>
        </p:nvSpPr>
        <p:spPr>
          <a:xfrm>
            <a:off x="13091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7" name="object 1787"/>
          <p:cNvSpPr/>
          <p:nvPr/>
        </p:nvSpPr>
        <p:spPr>
          <a:xfrm>
            <a:off x="130984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8" name="object 1788"/>
          <p:cNvSpPr/>
          <p:nvPr/>
        </p:nvSpPr>
        <p:spPr>
          <a:xfrm>
            <a:off x="13104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9" name="object 1789"/>
          <p:cNvSpPr/>
          <p:nvPr/>
        </p:nvSpPr>
        <p:spPr>
          <a:xfrm>
            <a:off x="13112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0" name="object 1790"/>
          <p:cNvSpPr/>
          <p:nvPr/>
        </p:nvSpPr>
        <p:spPr>
          <a:xfrm>
            <a:off x="13119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1" name="object 1791"/>
          <p:cNvSpPr/>
          <p:nvPr/>
        </p:nvSpPr>
        <p:spPr>
          <a:xfrm>
            <a:off x="13126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2" name="object 1792"/>
          <p:cNvSpPr/>
          <p:nvPr/>
        </p:nvSpPr>
        <p:spPr>
          <a:xfrm>
            <a:off x="13134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3" name="object 1793"/>
          <p:cNvSpPr/>
          <p:nvPr/>
        </p:nvSpPr>
        <p:spPr>
          <a:xfrm>
            <a:off x="13141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4" name="object 1794"/>
          <p:cNvSpPr/>
          <p:nvPr/>
        </p:nvSpPr>
        <p:spPr>
          <a:xfrm>
            <a:off x="13148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5" name="object 1795"/>
          <p:cNvSpPr/>
          <p:nvPr/>
        </p:nvSpPr>
        <p:spPr>
          <a:xfrm>
            <a:off x="131560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6" name="object 1796"/>
          <p:cNvSpPr/>
          <p:nvPr/>
        </p:nvSpPr>
        <p:spPr>
          <a:xfrm>
            <a:off x="13162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7" name="object 1797"/>
          <p:cNvSpPr/>
          <p:nvPr/>
        </p:nvSpPr>
        <p:spPr>
          <a:xfrm>
            <a:off x="13169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8" name="object 1798"/>
          <p:cNvSpPr/>
          <p:nvPr/>
        </p:nvSpPr>
        <p:spPr>
          <a:xfrm>
            <a:off x="131769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9" name="object 1799"/>
          <p:cNvSpPr/>
          <p:nvPr/>
        </p:nvSpPr>
        <p:spPr>
          <a:xfrm>
            <a:off x="13184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0" name="object 1800"/>
          <p:cNvSpPr/>
          <p:nvPr/>
        </p:nvSpPr>
        <p:spPr>
          <a:xfrm>
            <a:off x="13191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1" name="object 1801"/>
          <p:cNvSpPr/>
          <p:nvPr/>
        </p:nvSpPr>
        <p:spPr>
          <a:xfrm>
            <a:off x="13198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2" name="object 1802"/>
          <p:cNvSpPr/>
          <p:nvPr/>
        </p:nvSpPr>
        <p:spPr>
          <a:xfrm>
            <a:off x="13206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3" name="object 1803"/>
          <p:cNvSpPr/>
          <p:nvPr/>
        </p:nvSpPr>
        <p:spPr>
          <a:xfrm>
            <a:off x="13213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4" name="object 1804"/>
          <p:cNvSpPr/>
          <p:nvPr/>
        </p:nvSpPr>
        <p:spPr>
          <a:xfrm>
            <a:off x="13219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5" name="object 1805"/>
          <p:cNvSpPr/>
          <p:nvPr/>
        </p:nvSpPr>
        <p:spPr>
          <a:xfrm>
            <a:off x="13227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6" name="object 1806"/>
          <p:cNvSpPr/>
          <p:nvPr/>
        </p:nvSpPr>
        <p:spPr>
          <a:xfrm>
            <a:off x="132345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7" name="object 1807"/>
          <p:cNvSpPr/>
          <p:nvPr/>
        </p:nvSpPr>
        <p:spPr>
          <a:xfrm>
            <a:off x="13241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8" name="object 1808"/>
          <p:cNvSpPr/>
          <p:nvPr/>
        </p:nvSpPr>
        <p:spPr>
          <a:xfrm>
            <a:off x="132491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9" name="object 1809"/>
          <p:cNvSpPr/>
          <p:nvPr/>
        </p:nvSpPr>
        <p:spPr>
          <a:xfrm>
            <a:off x="13256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0" name="object 1810"/>
          <p:cNvSpPr/>
          <p:nvPr/>
        </p:nvSpPr>
        <p:spPr>
          <a:xfrm>
            <a:off x="13263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1" name="object 1811"/>
          <p:cNvSpPr/>
          <p:nvPr/>
        </p:nvSpPr>
        <p:spPr>
          <a:xfrm>
            <a:off x="13271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2" name="object 1812"/>
          <p:cNvSpPr/>
          <p:nvPr/>
        </p:nvSpPr>
        <p:spPr>
          <a:xfrm>
            <a:off x="13277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3" name="object 1813"/>
          <p:cNvSpPr/>
          <p:nvPr/>
        </p:nvSpPr>
        <p:spPr>
          <a:xfrm>
            <a:off x="13284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4" name="object 1814"/>
          <p:cNvSpPr/>
          <p:nvPr/>
        </p:nvSpPr>
        <p:spPr>
          <a:xfrm>
            <a:off x="13292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5" name="object 1815"/>
          <p:cNvSpPr/>
          <p:nvPr/>
        </p:nvSpPr>
        <p:spPr>
          <a:xfrm>
            <a:off x="13299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6" name="object 1816"/>
          <p:cNvSpPr/>
          <p:nvPr/>
        </p:nvSpPr>
        <p:spPr>
          <a:xfrm>
            <a:off x="13306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7" name="object 1817"/>
          <p:cNvSpPr/>
          <p:nvPr/>
        </p:nvSpPr>
        <p:spPr>
          <a:xfrm>
            <a:off x="13314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8" name="object 1818"/>
          <p:cNvSpPr/>
          <p:nvPr/>
        </p:nvSpPr>
        <p:spPr>
          <a:xfrm>
            <a:off x="13321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9" name="object 1819"/>
          <p:cNvSpPr/>
          <p:nvPr/>
        </p:nvSpPr>
        <p:spPr>
          <a:xfrm>
            <a:off x="13328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0" name="object 1820"/>
          <p:cNvSpPr/>
          <p:nvPr/>
        </p:nvSpPr>
        <p:spPr>
          <a:xfrm>
            <a:off x="13335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1" name="object 1821"/>
          <p:cNvSpPr/>
          <p:nvPr/>
        </p:nvSpPr>
        <p:spPr>
          <a:xfrm>
            <a:off x="13342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2" name="object 1822"/>
          <p:cNvSpPr/>
          <p:nvPr/>
        </p:nvSpPr>
        <p:spPr>
          <a:xfrm>
            <a:off x="13349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3" name="object 1823"/>
          <p:cNvSpPr/>
          <p:nvPr/>
        </p:nvSpPr>
        <p:spPr>
          <a:xfrm>
            <a:off x="13357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4" name="object 1824"/>
          <p:cNvSpPr/>
          <p:nvPr/>
        </p:nvSpPr>
        <p:spPr>
          <a:xfrm>
            <a:off x="13364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5" name="object 1825"/>
          <p:cNvSpPr/>
          <p:nvPr/>
        </p:nvSpPr>
        <p:spPr>
          <a:xfrm>
            <a:off x="13371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6" name="object 1826"/>
          <p:cNvSpPr/>
          <p:nvPr/>
        </p:nvSpPr>
        <p:spPr>
          <a:xfrm>
            <a:off x="13378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7" name="object 1827"/>
          <p:cNvSpPr/>
          <p:nvPr/>
        </p:nvSpPr>
        <p:spPr>
          <a:xfrm>
            <a:off x="13386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8" name="object 1828"/>
          <p:cNvSpPr/>
          <p:nvPr/>
        </p:nvSpPr>
        <p:spPr>
          <a:xfrm>
            <a:off x="13392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9" name="object 1829"/>
          <p:cNvSpPr/>
          <p:nvPr/>
        </p:nvSpPr>
        <p:spPr>
          <a:xfrm>
            <a:off x="13399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0" name="object 1830"/>
          <p:cNvSpPr/>
          <p:nvPr/>
        </p:nvSpPr>
        <p:spPr>
          <a:xfrm>
            <a:off x="13407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1" name="object 1831"/>
          <p:cNvSpPr/>
          <p:nvPr/>
        </p:nvSpPr>
        <p:spPr>
          <a:xfrm>
            <a:off x="13414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2" name="object 1832"/>
          <p:cNvSpPr/>
          <p:nvPr/>
        </p:nvSpPr>
        <p:spPr>
          <a:xfrm>
            <a:off x="13421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3" name="object 1833"/>
          <p:cNvSpPr/>
          <p:nvPr/>
        </p:nvSpPr>
        <p:spPr>
          <a:xfrm>
            <a:off x="13429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4" name="object 1834"/>
          <p:cNvSpPr/>
          <p:nvPr/>
        </p:nvSpPr>
        <p:spPr>
          <a:xfrm>
            <a:off x="13436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5" name="object 1835"/>
          <p:cNvSpPr/>
          <p:nvPr/>
        </p:nvSpPr>
        <p:spPr>
          <a:xfrm>
            <a:off x="13443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6" name="object 1836"/>
          <p:cNvSpPr/>
          <p:nvPr/>
        </p:nvSpPr>
        <p:spPr>
          <a:xfrm>
            <a:off x="13450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7" name="object 1837"/>
          <p:cNvSpPr/>
          <p:nvPr/>
        </p:nvSpPr>
        <p:spPr>
          <a:xfrm>
            <a:off x="13457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8" name="object 1838"/>
          <p:cNvSpPr/>
          <p:nvPr/>
        </p:nvSpPr>
        <p:spPr>
          <a:xfrm>
            <a:off x="13464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9" name="object 1839"/>
          <p:cNvSpPr/>
          <p:nvPr/>
        </p:nvSpPr>
        <p:spPr>
          <a:xfrm>
            <a:off x="13472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0" name="object 1840"/>
          <p:cNvSpPr/>
          <p:nvPr/>
        </p:nvSpPr>
        <p:spPr>
          <a:xfrm>
            <a:off x="13479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1" name="object 1841"/>
          <p:cNvSpPr/>
          <p:nvPr/>
        </p:nvSpPr>
        <p:spPr>
          <a:xfrm>
            <a:off x="13486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2" name="object 1842"/>
          <p:cNvSpPr/>
          <p:nvPr/>
        </p:nvSpPr>
        <p:spPr>
          <a:xfrm>
            <a:off x="13494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3" name="object 1843"/>
          <p:cNvSpPr/>
          <p:nvPr/>
        </p:nvSpPr>
        <p:spPr>
          <a:xfrm>
            <a:off x="13501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4" name="object 1844"/>
          <p:cNvSpPr/>
          <p:nvPr/>
        </p:nvSpPr>
        <p:spPr>
          <a:xfrm>
            <a:off x="13507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5" name="object 1845"/>
          <p:cNvSpPr/>
          <p:nvPr/>
        </p:nvSpPr>
        <p:spPr>
          <a:xfrm>
            <a:off x="13515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6" name="object 1846"/>
          <p:cNvSpPr/>
          <p:nvPr/>
        </p:nvSpPr>
        <p:spPr>
          <a:xfrm>
            <a:off x="13522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7" name="object 1847"/>
          <p:cNvSpPr/>
          <p:nvPr/>
        </p:nvSpPr>
        <p:spPr>
          <a:xfrm>
            <a:off x="13529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8" name="object 1848"/>
          <p:cNvSpPr/>
          <p:nvPr/>
        </p:nvSpPr>
        <p:spPr>
          <a:xfrm>
            <a:off x="13537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9" name="object 1849"/>
          <p:cNvSpPr/>
          <p:nvPr/>
        </p:nvSpPr>
        <p:spPr>
          <a:xfrm>
            <a:off x="13544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0" name="object 1850"/>
          <p:cNvSpPr/>
          <p:nvPr/>
        </p:nvSpPr>
        <p:spPr>
          <a:xfrm>
            <a:off x="13551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1" name="object 1851"/>
          <p:cNvSpPr/>
          <p:nvPr/>
        </p:nvSpPr>
        <p:spPr>
          <a:xfrm>
            <a:off x="13559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2" name="object 1852"/>
          <p:cNvSpPr/>
          <p:nvPr/>
        </p:nvSpPr>
        <p:spPr>
          <a:xfrm>
            <a:off x="13565323" y="7021853"/>
            <a:ext cx="1745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761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3" name="object 1853"/>
          <p:cNvSpPr/>
          <p:nvPr/>
        </p:nvSpPr>
        <p:spPr>
          <a:xfrm>
            <a:off x="244950" y="7245346"/>
            <a:ext cx="1296969" cy="3035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4" name="object 1854"/>
          <p:cNvSpPr txBox="1"/>
          <p:nvPr/>
        </p:nvSpPr>
        <p:spPr>
          <a:xfrm>
            <a:off x="10949749" y="7304314"/>
            <a:ext cx="2636161" cy="191170"/>
          </a:xfrm>
          <a:prstGeom prst="rect">
            <a:avLst/>
          </a:prstGeom>
        </p:spPr>
        <p:txBody>
          <a:bodyPr vert="horz" wrap="square" lIns="0" tIns="21808" rIns="0" bIns="0" rtlCol="0">
            <a:spAutoFit/>
          </a:bodyPr>
          <a:lstStyle/>
          <a:p>
            <a:pPr marL="17446">
              <a:spcBef>
                <a:spcPts val="172"/>
              </a:spcBef>
            </a:pPr>
            <a:r>
              <a:rPr sz="1099" spc="7" dirty="0">
                <a:solidFill>
                  <a:srgbClr val="7029EC"/>
                </a:solidFill>
                <a:latin typeface="Arial"/>
                <a:cs typeface="Arial"/>
              </a:rPr>
              <a:t>MARCHOFDIMES.ORG/REPORTCARD</a:t>
            </a:r>
            <a:endParaRPr sz="1099">
              <a:latin typeface="Arial"/>
              <a:cs typeface="Arial"/>
            </a:endParaRPr>
          </a:p>
        </p:txBody>
      </p:sp>
      <p:sp>
        <p:nvSpPr>
          <p:cNvPr id="1855" name="object 1855"/>
          <p:cNvSpPr txBox="1">
            <a:spLocks noGrp="1"/>
          </p:cNvSpPr>
          <p:nvPr>
            <p:ph type="title"/>
          </p:nvPr>
        </p:nvSpPr>
        <p:spPr>
          <a:xfrm>
            <a:off x="1940362" y="174644"/>
            <a:ext cx="15101037" cy="644776"/>
          </a:xfrm>
          <a:prstGeom prst="rect">
            <a:avLst/>
          </a:prstGeom>
        </p:spPr>
        <p:txBody>
          <a:bodyPr vert="horz" wrap="square" lIns="0" tIns="20936" rIns="0" bIns="0" rtlCol="0">
            <a:spAutoFit/>
          </a:bodyPr>
          <a:lstStyle/>
          <a:p>
            <a:pPr marL="20062">
              <a:spcBef>
                <a:spcPts val="165"/>
              </a:spcBef>
            </a:pPr>
            <a:r>
              <a:rPr dirty="0"/>
              <a:t>2019 MARCH </a:t>
            </a:r>
            <a:r>
              <a:rPr spc="7" dirty="0"/>
              <a:t>OF </a:t>
            </a:r>
            <a:r>
              <a:rPr dirty="0"/>
              <a:t>DIMES REPORT</a:t>
            </a:r>
            <a:r>
              <a:rPr spc="-27" dirty="0"/>
              <a:t> </a:t>
            </a:r>
            <a:r>
              <a:rPr spc="7" dirty="0"/>
              <a:t>CARD</a:t>
            </a:r>
          </a:p>
        </p:txBody>
      </p:sp>
      <p:sp>
        <p:nvSpPr>
          <p:cNvPr id="1856" name="object 1856"/>
          <p:cNvSpPr txBox="1"/>
          <p:nvPr/>
        </p:nvSpPr>
        <p:spPr>
          <a:xfrm>
            <a:off x="924662" y="833070"/>
            <a:ext cx="11843533" cy="4337966"/>
          </a:xfrm>
          <a:prstGeom prst="rect">
            <a:avLst/>
          </a:prstGeom>
        </p:spPr>
        <p:txBody>
          <a:bodyPr vert="horz" wrap="square" lIns="0" tIns="17446" rIns="0" bIns="0" rtlCol="0">
            <a:spAutoFit/>
          </a:bodyPr>
          <a:lstStyle/>
          <a:p>
            <a:pPr marL="127356" algn="ctr">
              <a:spcBef>
                <a:spcPts val="137"/>
              </a:spcBef>
            </a:pPr>
            <a:r>
              <a:rPr sz="2267" b="1" spc="-27" dirty="0">
                <a:solidFill>
                  <a:srgbClr val="6179FF"/>
                </a:solidFill>
                <a:latin typeface="Arial Black"/>
                <a:cs typeface="Arial Black"/>
              </a:rPr>
              <a:t>MATERNAL </a:t>
            </a:r>
            <a:r>
              <a:rPr sz="2267" b="1" dirty="0">
                <a:solidFill>
                  <a:srgbClr val="6179FF"/>
                </a:solidFill>
                <a:latin typeface="Arial Black"/>
                <a:cs typeface="Arial Black"/>
              </a:rPr>
              <a:t>AND </a:t>
            </a:r>
            <a:r>
              <a:rPr sz="2267" b="1" spc="-41" dirty="0">
                <a:solidFill>
                  <a:srgbClr val="6179FF"/>
                </a:solidFill>
                <a:latin typeface="Arial Black"/>
                <a:cs typeface="Arial Black"/>
              </a:rPr>
              <a:t>INFANT </a:t>
            </a:r>
            <a:r>
              <a:rPr sz="2267" b="1" spc="-21" dirty="0">
                <a:solidFill>
                  <a:srgbClr val="6179FF"/>
                </a:solidFill>
                <a:latin typeface="Arial Black"/>
                <a:cs typeface="Arial Black"/>
              </a:rPr>
              <a:t>HEALTH: </a:t>
            </a:r>
            <a:r>
              <a:rPr sz="2267" b="1" dirty="0">
                <a:solidFill>
                  <a:srgbClr val="6179FF"/>
                </a:solidFill>
                <a:latin typeface="Arial Black"/>
                <a:cs typeface="Arial Black"/>
              </a:rPr>
              <a:t>CONTEXT AND</a:t>
            </a:r>
            <a:r>
              <a:rPr sz="2267" b="1" spc="-89" dirty="0">
                <a:solidFill>
                  <a:srgbClr val="6179FF"/>
                </a:solidFill>
                <a:latin typeface="Arial Black"/>
                <a:cs typeface="Arial Black"/>
              </a:rPr>
              <a:t> </a:t>
            </a:r>
            <a:r>
              <a:rPr sz="2267" b="1" spc="-7" dirty="0">
                <a:solidFill>
                  <a:srgbClr val="6179FF"/>
                </a:solidFill>
                <a:latin typeface="Arial Black"/>
                <a:cs typeface="Arial Black"/>
              </a:rPr>
              <a:t>ACTIONS</a:t>
            </a:r>
            <a:endParaRPr sz="2267">
              <a:latin typeface="Arial Black"/>
              <a:cs typeface="Arial Black"/>
            </a:endParaRPr>
          </a:p>
          <a:p>
            <a:pPr marL="127356" algn="ctr">
              <a:spcBef>
                <a:spcPts val="2122"/>
              </a:spcBef>
            </a:pPr>
            <a:r>
              <a:rPr sz="2679" b="1" dirty="0">
                <a:solidFill>
                  <a:srgbClr val="7029EC"/>
                </a:solidFill>
                <a:latin typeface="Arial Black"/>
                <a:cs typeface="Arial Black"/>
              </a:rPr>
              <a:t>OTHER </a:t>
            </a:r>
            <a:r>
              <a:rPr sz="2679" b="1" spc="14" dirty="0">
                <a:solidFill>
                  <a:srgbClr val="7029EC"/>
                </a:solidFill>
                <a:latin typeface="Arial Black"/>
                <a:cs typeface="Arial Black"/>
              </a:rPr>
              <a:t>RECOMMENDED </a:t>
            </a:r>
            <a:r>
              <a:rPr sz="2679" b="1" spc="-55" dirty="0">
                <a:solidFill>
                  <a:srgbClr val="7029EC"/>
                </a:solidFill>
                <a:latin typeface="Arial Black"/>
                <a:cs typeface="Arial Black"/>
              </a:rPr>
              <a:t>STATE</a:t>
            </a:r>
            <a:r>
              <a:rPr sz="2679" b="1" spc="21" dirty="0">
                <a:solidFill>
                  <a:srgbClr val="7029EC"/>
                </a:solidFill>
                <a:latin typeface="Arial Black"/>
                <a:cs typeface="Arial Black"/>
              </a:rPr>
              <a:t> </a:t>
            </a:r>
            <a:r>
              <a:rPr sz="2679" b="1" spc="7" dirty="0">
                <a:solidFill>
                  <a:srgbClr val="7029EC"/>
                </a:solidFill>
                <a:latin typeface="Arial Black"/>
                <a:cs typeface="Arial Black"/>
              </a:rPr>
              <a:t>ACTIONS</a:t>
            </a:r>
            <a:endParaRPr sz="2679">
              <a:latin typeface="Arial Black"/>
              <a:cs typeface="Arial Black"/>
            </a:endParaRPr>
          </a:p>
          <a:p>
            <a:pPr marL="17446" marR="427427" indent="3489">
              <a:lnSpc>
                <a:spcPts val="1552"/>
              </a:lnSpc>
              <a:spcBef>
                <a:spcPts val="2081"/>
              </a:spcBef>
            </a:pPr>
            <a:r>
              <a:rPr sz="1305" spc="-14" dirty="0">
                <a:solidFill>
                  <a:srgbClr val="212121"/>
                </a:solidFill>
                <a:latin typeface="Arial"/>
                <a:cs typeface="Arial"/>
              </a:rPr>
              <a:t>March </a:t>
            </a:r>
            <a:r>
              <a:rPr sz="1305" spc="-7" dirty="0">
                <a:solidFill>
                  <a:srgbClr val="212121"/>
                </a:solidFill>
                <a:latin typeface="Arial"/>
                <a:cs typeface="Arial"/>
              </a:rPr>
              <a:t>of </a:t>
            </a:r>
            <a:r>
              <a:rPr sz="1305" spc="-14" dirty="0">
                <a:solidFill>
                  <a:srgbClr val="212121"/>
                </a:solidFill>
                <a:latin typeface="Arial"/>
                <a:cs typeface="Arial"/>
              </a:rPr>
              <a:t>Dimes recommends </a:t>
            </a:r>
            <a:r>
              <a:rPr sz="1305" b="1" spc="-14" dirty="0">
                <a:solidFill>
                  <a:srgbClr val="7029EC"/>
                </a:solidFill>
                <a:latin typeface="Arial"/>
                <a:cs typeface="Arial"/>
              </a:rPr>
              <a:t>key </a:t>
            </a:r>
            <a:r>
              <a:rPr sz="1305" b="1" spc="-7" dirty="0">
                <a:solidFill>
                  <a:srgbClr val="7029EC"/>
                </a:solidFill>
                <a:latin typeface="Arial"/>
                <a:cs typeface="Arial"/>
              </a:rPr>
              <a:t>policy actions </a:t>
            </a:r>
            <a:r>
              <a:rPr sz="1958" spc="21" baseline="2923" dirty="0">
                <a:solidFill>
                  <a:srgbClr val="212121"/>
                </a:solidFill>
                <a:latin typeface="Arial"/>
                <a:cs typeface="Arial"/>
              </a:rPr>
              <a:t>to </a:t>
            </a:r>
            <a:r>
              <a:rPr sz="1958" spc="30" baseline="2923" dirty="0">
                <a:solidFill>
                  <a:srgbClr val="212121"/>
                </a:solidFill>
                <a:latin typeface="Arial"/>
                <a:cs typeface="Arial"/>
              </a:rPr>
              <a:t>improve </a:t>
            </a:r>
            <a:r>
              <a:rPr sz="1958" spc="21" baseline="2923" dirty="0">
                <a:solidFill>
                  <a:srgbClr val="212121"/>
                </a:solidFill>
                <a:latin typeface="Arial"/>
                <a:cs typeface="Arial"/>
              </a:rPr>
              <a:t>maternal </a:t>
            </a:r>
            <a:r>
              <a:rPr sz="1958" spc="30" baseline="2923" dirty="0">
                <a:solidFill>
                  <a:srgbClr val="212121"/>
                </a:solidFill>
                <a:latin typeface="Arial"/>
                <a:cs typeface="Arial"/>
              </a:rPr>
              <a:t>and </a:t>
            </a:r>
            <a:r>
              <a:rPr sz="1958" spc="21" baseline="2923" dirty="0">
                <a:solidFill>
                  <a:srgbClr val="212121"/>
                </a:solidFill>
                <a:latin typeface="Arial"/>
                <a:cs typeface="Arial"/>
              </a:rPr>
              <a:t>infant health in </a:t>
            </a:r>
            <a:r>
              <a:rPr sz="1958" spc="10" baseline="2923" dirty="0">
                <a:solidFill>
                  <a:srgbClr val="212121"/>
                </a:solidFill>
                <a:latin typeface="Arial"/>
                <a:cs typeface="Arial"/>
              </a:rPr>
              <a:t>all </a:t>
            </a:r>
            <a:r>
              <a:rPr sz="1958" spc="21" baseline="2923" dirty="0">
                <a:solidFill>
                  <a:srgbClr val="212121"/>
                </a:solidFill>
                <a:latin typeface="Arial"/>
                <a:cs typeface="Arial"/>
              </a:rPr>
              <a:t>states. Future Report </a:t>
            </a:r>
            <a:r>
              <a:rPr sz="1958" spc="30" baseline="2923" dirty="0">
                <a:solidFill>
                  <a:srgbClr val="212121"/>
                </a:solidFill>
                <a:latin typeface="Arial"/>
                <a:cs typeface="Arial"/>
              </a:rPr>
              <a:t>Cards </a:t>
            </a:r>
            <a:r>
              <a:rPr sz="1958" spc="10" baseline="2923" dirty="0">
                <a:solidFill>
                  <a:srgbClr val="212121"/>
                </a:solidFill>
                <a:latin typeface="Arial"/>
                <a:cs typeface="Arial"/>
              </a:rPr>
              <a:t>will </a:t>
            </a:r>
            <a:r>
              <a:rPr sz="1958" spc="30" baseline="2923" dirty="0">
                <a:solidFill>
                  <a:srgbClr val="212121"/>
                </a:solidFill>
                <a:latin typeface="Arial"/>
                <a:cs typeface="Arial"/>
              </a:rPr>
              <a:t>assess </a:t>
            </a:r>
            <a:r>
              <a:rPr sz="1958" spc="21" baseline="2923" dirty="0">
                <a:solidFill>
                  <a:srgbClr val="212121"/>
                </a:solidFill>
                <a:latin typeface="Arial"/>
                <a:cs typeface="Arial"/>
              </a:rPr>
              <a:t>these actions at  </a:t>
            </a:r>
            <a:r>
              <a:rPr sz="1305" spc="14" dirty="0">
                <a:solidFill>
                  <a:srgbClr val="212121"/>
                </a:solidFill>
                <a:latin typeface="Arial"/>
                <a:cs typeface="Arial"/>
              </a:rPr>
              <a:t>the state</a:t>
            </a:r>
            <a:r>
              <a:rPr sz="1305" spc="-76" dirty="0">
                <a:solidFill>
                  <a:srgbClr val="212121"/>
                </a:solidFill>
                <a:latin typeface="Arial"/>
                <a:cs typeface="Arial"/>
              </a:rPr>
              <a:t> </a:t>
            </a:r>
            <a:r>
              <a:rPr sz="1305" spc="7" dirty="0">
                <a:solidFill>
                  <a:srgbClr val="212121"/>
                </a:solidFill>
                <a:latin typeface="Arial"/>
                <a:cs typeface="Arial"/>
              </a:rPr>
              <a:t>level.</a:t>
            </a:r>
            <a:endParaRPr sz="1305">
              <a:latin typeface="Arial"/>
              <a:cs typeface="Arial"/>
            </a:endParaRPr>
          </a:p>
          <a:p>
            <a:pPr>
              <a:spcBef>
                <a:spcPts val="69"/>
              </a:spcBef>
            </a:pPr>
            <a:endParaRPr sz="1992">
              <a:latin typeface="Times New Roman"/>
              <a:cs typeface="Times New Roman"/>
            </a:endParaRPr>
          </a:p>
          <a:p>
            <a:pPr marL="216330" marR="160502" indent="-195395">
              <a:lnSpc>
                <a:spcPct val="92600"/>
              </a:lnSpc>
              <a:buFont typeface="Arial"/>
              <a:buChar char="•"/>
              <a:tabLst>
                <a:tab pos="217203" algn="l"/>
              </a:tabLst>
            </a:pPr>
            <a:r>
              <a:rPr sz="1305" b="1" spc="34" dirty="0">
                <a:solidFill>
                  <a:srgbClr val="5B3DB2"/>
                </a:solidFill>
                <a:latin typeface="Arial Black"/>
                <a:cs typeface="Arial Black"/>
              </a:rPr>
              <a:t>COMPREHENSIVE </a:t>
            </a:r>
            <a:r>
              <a:rPr sz="1305" b="1" spc="21" dirty="0">
                <a:solidFill>
                  <a:srgbClr val="5B3DB2"/>
                </a:solidFill>
                <a:latin typeface="Arial Black"/>
                <a:cs typeface="Arial Black"/>
              </a:rPr>
              <a:t>MEDICAID </a:t>
            </a:r>
            <a:r>
              <a:rPr sz="1305" b="1" spc="14" dirty="0">
                <a:solidFill>
                  <a:srgbClr val="5B3DB2"/>
                </a:solidFill>
                <a:latin typeface="Arial Black"/>
                <a:cs typeface="Arial Black"/>
              </a:rPr>
              <a:t>COVERAGE </a:t>
            </a:r>
            <a:r>
              <a:rPr sz="1305" b="1" spc="21" dirty="0">
                <a:solidFill>
                  <a:srgbClr val="5B3DB2"/>
                </a:solidFill>
                <a:latin typeface="Arial Black"/>
                <a:cs typeface="Arial Black"/>
              </a:rPr>
              <a:t>EXTENSION </a:t>
            </a:r>
            <a:r>
              <a:rPr sz="1305" b="1" spc="34" dirty="0">
                <a:solidFill>
                  <a:srgbClr val="5B3DB2"/>
                </a:solidFill>
                <a:latin typeface="Arial Black"/>
                <a:cs typeface="Arial Black"/>
              </a:rPr>
              <a:t>FOR </a:t>
            </a:r>
            <a:r>
              <a:rPr sz="1305" b="1" spc="21" dirty="0">
                <a:solidFill>
                  <a:srgbClr val="5B3DB2"/>
                </a:solidFill>
                <a:latin typeface="Arial Black"/>
                <a:cs typeface="Arial Black"/>
              </a:rPr>
              <a:t>ALL </a:t>
            </a:r>
            <a:r>
              <a:rPr sz="1305" b="1" spc="34" dirty="0">
                <a:solidFill>
                  <a:srgbClr val="5B3DB2"/>
                </a:solidFill>
                <a:latin typeface="Arial Black"/>
                <a:cs typeface="Arial Black"/>
              </a:rPr>
              <a:t>WOMEN </a:t>
            </a:r>
            <a:r>
              <a:rPr sz="1305" b="1" spc="7" dirty="0">
                <a:solidFill>
                  <a:srgbClr val="5B3DB2"/>
                </a:solidFill>
                <a:latin typeface="Arial Black"/>
                <a:cs typeface="Arial Black"/>
              </a:rPr>
              <a:t>TO </a:t>
            </a:r>
            <a:r>
              <a:rPr sz="1305" b="1" spc="-14" dirty="0">
                <a:solidFill>
                  <a:srgbClr val="5B3DB2"/>
                </a:solidFill>
                <a:latin typeface="Arial Black"/>
                <a:cs typeface="Arial Black"/>
              </a:rPr>
              <a:t>AT </a:t>
            </a:r>
            <a:r>
              <a:rPr sz="1305" b="1" spc="21" dirty="0">
                <a:solidFill>
                  <a:srgbClr val="5B3DB2"/>
                </a:solidFill>
                <a:latin typeface="Arial Black"/>
                <a:cs typeface="Arial Black"/>
              </a:rPr>
              <a:t>LEAST </a:t>
            </a:r>
            <a:r>
              <a:rPr sz="1305" b="1" spc="34" dirty="0">
                <a:solidFill>
                  <a:srgbClr val="5B3DB2"/>
                </a:solidFill>
                <a:latin typeface="Arial Black"/>
                <a:cs typeface="Arial Black"/>
              </a:rPr>
              <a:t>ONE YEAR </a:t>
            </a:r>
            <a:r>
              <a:rPr sz="1305" b="1" spc="14" dirty="0">
                <a:solidFill>
                  <a:srgbClr val="5B3DB2"/>
                </a:solidFill>
                <a:latin typeface="Arial Black"/>
                <a:cs typeface="Arial Black"/>
              </a:rPr>
              <a:t>POSTPARTUM </a:t>
            </a:r>
            <a:r>
              <a:rPr sz="1305" spc="14" dirty="0">
                <a:solidFill>
                  <a:srgbClr val="212121"/>
                </a:solidFill>
                <a:latin typeface="Arial"/>
                <a:cs typeface="Arial"/>
              </a:rPr>
              <a:t>In too </a:t>
            </a:r>
            <a:r>
              <a:rPr sz="1305" spc="21" dirty="0">
                <a:solidFill>
                  <a:srgbClr val="212121"/>
                </a:solidFill>
                <a:latin typeface="Arial"/>
                <a:cs typeface="Arial"/>
              </a:rPr>
              <a:t>many  </a:t>
            </a:r>
            <a:r>
              <a:rPr sz="1305" spc="-7" dirty="0">
                <a:solidFill>
                  <a:srgbClr val="212121"/>
                </a:solidFill>
                <a:latin typeface="Arial"/>
                <a:cs typeface="Arial"/>
              </a:rPr>
              <a:t>states, </a:t>
            </a:r>
            <a:r>
              <a:rPr sz="1305" spc="-14" dirty="0">
                <a:solidFill>
                  <a:srgbClr val="212121"/>
                </a:solidFill>
                <a:latin typeface="Arial"/>
                <a:cs typeface="Arial"/>
              </a:rPr>
              <a:t>Medicaid maternity coverage ends 60 days </a:t>
            </a:r>
            <a:r>
              <a:rPr sz="1305" spc="-7" dirty="0">
                <a:solidFill>
                  <a:srgbClr val="212121"/>
                </a:solidFill>
                <a:latin typeface="Arial"/>
                <a:cs typeface="Arial"/>
              </a:rPr>
              <a:t>after giving birth, </a:t>
            </a:r>
            <a:r>
              <a:rPr sz="1305" spc="-14" dirty="0">
                <a:solidFill>
                  <a:srgbClr val="212121"/>
                </a:solidFill>
                <a:latin typeface="Arial"/>
                <a:cs typeface="Arial"/>
              </a:rPr>
              <a:t>ending access </a:t>
            </a:r>
            <a:r>
              <a:rPr sz="1305" spc="-7" dirty="0">
                <a:solidFill>
                  <a:srgbClr val="212121"/>
                </a:solidFill>
                <a:latin typeface="Arial"/>
                <a:cs typeface="Arial"/>
              </a:rPr>
              <a:t>to care at </a:t>
            </a:r>
            <a:r>
              <a:rPr sz="1305" spc="-14" dirty="0">
                <a:solidFill>
                  <a:srgbClr val="212121"/>
                </a:solidFill>
                <a:latin typeface="Arial"/>
                <a:cs typeface="Arial"/>
              </a:rPr>
              <a:t>a </a:t>
            </a:r>
            <a:r>
              <a:rPr sz="1305" spc="-7" dirty="0">
                <a:solidFill>
                  <a:srgbClr val="212121"/>
                </a:solidFill>
                <a:latin typeface="Arial"/>
                <a:cs typeface="Arial"/>
              </a:rPr>
              <a:t>time </a:t>
            </a:r>
            <a:r>
              <a:rPr sz="1305" spc="-14" dirty="0">
                <a:solidFill>
                  <a:srgbClr val="212121"/>
                </a:solidFill>
                <a:latin typeface="Arial"/>
                <a:cs typeface="Arial"/>
              </a:rPr>
              <a:t>when </a:t>
            </a:r>
            <a:r>
              <a:rPr sz="1305" spc="-7" dirty="0">
                <a:solidFill>
                  <a:srgbClr val="212121"/>
                </a:solidFill>
                <a:latin typeface="Arial"/>
                <a:cs typeface="Arial"/>
              </a:rPr>
              <a:t>risks of maternal </a:t>
            </a:r>
            <a:r>
              <a:rPr sz="1305" spc="-14" dirty="0">
                <a:solidFill>
                  <a:srgbClr val="212121"/>
                </a:solidFill>
                <a:latin typeface="Arial"/>
                <a:cs typeface="Arial"/>
              </a:rPr>
              <a:t>complications and </a:t>
            </a:r>
            <a:r>
              <a:rPr sz="1305" spc="-7" dirty="0">
                <a:solidFill>
                  <a:srgbClr val="212121"/>
                </a:solidFill>
                <a:latin typeface="Arial"/>
                <a:cs typeface="Arial"/>
              </a:rPr>
              <a:t>death  </a:t>
            </a:r>
            <a:r>
              <a:rPr sz="1305" spc="14" dirty="0">
                <a:solidFill>
                  <a:srgbClr val="212121"/>
                </a:solidFill>
                <a:latin typeface="Arial"/>
                <a:cs typeface="Arial"/>
              </a:rPr>
              <a:t>persist.</a:t>
            </a:r>
            <a:endParaRPr sz="1305">
              <a:latin typeface="Arial"/>
              <a:cs typeface="Arial"/>
            </a:endParaRPr>
          </a:p>
          <a:p>
            <a:pPr>
              <a:lnSpc>
                <a:spcPct val="100000"/>
              </a:lnSpc>
              <a:buChar char="•"/>
            </a:pPr>
            <a:endParaRPr sz="1511">
              <a:latin typeface="Times New Roman"/>
              <a:cs typeface="Times New Roman"/>
            </a:endParaRPr>
          </a:p>
          <a:p>
            <a:pPr>
              <a:spcBef>
                <a:spcPts val="7"/>
              </a:spcBef>
              <a:buChar char="•"/>
            </a:pPr>
            <a:endParaRPr sz="1648">
              <a:latin typeface="Times New Roman"/>
              <a:cs typeface="Times New Roman"/>
            </a:endParaRPr>
          </a:p>
          <a:p>
            <a:pPr marL="216330" marR="183183" indent="-195395">
              <a:lnSpc>
                <a:spcPct val="92600"/>
              </a:lnSpc>
              <a:buSzPct val="105263"/>
              <a:buFont typeface="Arial"/>
              <a:buChar char="•"/>
              <a:tabLst>
                <a:tab pos="217203" algn="l"/>
              </a:tabLst>
            </a:pPr>
            <a:r>
              <a:rPr sz="1305" b="1" spc="-27" dirty="0">
                <a:solidFill>
                  <a:srgbClr val="5B3DB2"/>
                </a:solidFill>
                <a:latin typeface="Arial Black"/>
                <a:cs typeface="Arial Black"/>
              </a:rPr>
              <a:t>GROUP </a:t>
            </a:r>
            <a:r>
              <a:rPr sz="1305" b="1" spc="-41" dirty="0">
                <a:solidFill>
                  <a:srgbClr val="5B3DB2"/>
                </a:solidFill>
                <a:latin typeface="Arial Black"/>
                <a:cs typeface="Arial Black"/>
              </a:rPr>
              <a:t>PRENATAL </a:t>
            </a:r>
            <a:r>
              <a:rPr sz="1305" b="1" spc="-21" dirty="0">
                <a:solidFill>
                  <a:srgbClr val="5B3DB2"/>
                </a:solidFill>
                <a:latin typeface="Arial Black"/>
                <a:cs typeface="Arial Black"/>
              </a:rPr>
              <a:t>CARE ENHANCED REIMBURSEMENT </a:t>
            </a:r>
            <a:r>
              <a:rPr sz="1305" spc="-14" dirty="0">
                <a:solidFill>
                  <a:srgbClr val="212121"/>
                </a:solidFill>
                <a:latin typeface="Arial"/>
                <a:cs typeface="Arial"/>
              </a:rPr>
              <a:t>Group </a:t>
            </a:r>
            <a:r>
              <a:rPr sz="1305" spc="-7" dirty="0">
                <a:solidFill>
                  <a:srgbClr val="212121"/>
                </a:solidFill>
                <a:latin typeface="Arial"/>
                <a:cs typeface="Arial"/>
              </a:rPr>
              <a:t>prenatal </a:t>
            </a:r>
            <a:r>
              <a:rPr sz="1305" spc="-14" dirty="0">
                <a:solidFill>
                  <a:srgbClr val="212121"/>
                </a:solidFill>
                <a:latin typeface="Arial"/>
                <a:cs typeface="Arial"/>
              </a:rPr>
              <a:t>care has shown significant </a:t>
            </a:r>
            <a:r>
              <a:rPr sz="1305" spc="-7" dirty="0">
                <a:solidFill>
                  <a:srgbClr val="212121"/>
                </a:solidFill>
                <a:latin typeface="Arial"/>
                <a:cs typeface="Arial"/>
              </a:rPr>
              <a:t>benefits to maternal health, </a:t>
            </a:r>
            <a:r>
              <a:rPr sz="1305" spc="-14" dirty="0">
                <a:solidFill>
                  <a:srgbClr val="212121"/>
                </a:solidFill>
                <a:latin typeface="Arial"/>
                <a:cs typeface="Arial"/>
              </a:rPr>
              <a:t>increases  </a:t>
            </a:r>
            <a:r>
              <a:rPr sz="1305" spc="14" dirty="0">
                <a:solidFill>
                  <a:srgbClr val="212121"/>
                </a:solidFill>
                <a:latin typeface="Arial"/>
                <a:cs typeface="Arial"/>
              </a:rPr>
              <a:t>healthy behaviors </a:t>
            </a:r>
            <a:r>
              <a:rPr sz="1305" spc="21" dirty="0">
                <a:solidFill>
                  <a:srgbClr val="212121"/>
                </a:solidFill>
                <a:latin typeface="Arial"/>
                <a:cs typeface="Arial"/>
              </a:rPr>
              <a:t>and </a:t>
            </a:r>
            <a:r>
              <a:rPr sz="1305" spc="14" dirty="0">
                <a:solidFill>
                  <a:srgbClr val="212121"/>
                </a:solidFill>
                <a:latin typeface="Arial"/>
                <a:cs typeface="Arial"/>
              </a:rPr>
              <a:t>reduces </a:t>
            </a:r>
            <a:r>
              <a:rPr sz="1305" spc="21" dirty="0">
                <a:solidFill>
                  <a:srgbClr val="212121"/>
                </a:solidFill>
                <a:latin typeface="Arial"/>
                <a:cs typeface="Arial"/>
              </a:rPr>
              <a:t>adverse </a:t>
            </a:r>
            <a:r>
              <a:rPr sz="1305" spc="14" dirty="0">
                <a:solidFill>
                  <a:srgbClr val="212121"/>
                </a:solidFill>
                <a:latin typeface="Arial"/>
                <a:cs typeface="Arial"/>
              </a:rPr>
              <a:t>birth </a:t>
            </a:r>
            <a:r>
              <a:rPr sz="1305" spc="21" dirty="0">
                <a:solidFill>
                  <a:srgbClr val="212121"/>
                </a:solidFill>
                <a:latin typeface="Arial"/>
                <a:cs typeface="Arial"/>
              </a:rPr>
              <a:t>outcomes. </a:t>
            </a:r>
            <a:r>
              <a:rPr sz="1305" spc="14" dirty="0">
                <a:solidFill>
                  <a:srgbClr val="212121"/>
                </a:solidFill>
                <a:latin typeface="Arial"/>
                <a:cs typeface="Arial"/>
              </a:rPr>
              <a:t>Increased benefits were </a:t>
            </a:r>
            <a:r>
              <a:rPr sz="1305" spc="21" dirty="0">
                <a:solidFill>
                  <a:srgbClr val="212121"/>
                </a:solidFill>
                <a:latin typeface="Arial"/>
                <a:cs typeface="Arial"/>
              </a:rPr>
              <a:t>seen </a:t>
            </a:r>
            <a:r>
              <a:rPr sz="1305" spc="7" dirty="0">
                <a:solidFill>
                  <a:srgbClr val="212121"/>
                </a:solidFill>
                <a:latin typeface="Arial"/>
                <a:cs typeface="Arial"/>
              </a:rPr>
              <a:t>in </a:t>
            </a:r>
            <a:r>
              <a:rPr sz="1305" spc="14" dirty="0">
                <a:solidFill>
                  <a:srgbClr val="212121"/>
                </a:solidFill>
                <a:latin typeface="Arial"/>
                <a:cs typeface="Arial"/>
              </a:rPr>
              <a:t>Black </a:t>
            </a:r>
            <a:r>
              <a:rPr sz="1305" spc="34" dirty="0">
                <a:solidFill>
                  <a:srgbClr val="212121"/>
                </a:solidFill>
                <a:latin typeface="Arial"/>
                <a:cs typeface="Arial"/>
              </a:rPr>
              <a:t>women </a:t>
            </a:r>
            <a:r>
              <a:rPr sz="1305" spc="21" dirty="0">
                <a:solidFill>
                  <a:srgbClr val="212121"/>
                </a:solidFill>
                <a:latin typeface="Arial"/>
                <a:cs typeface="Arial"/>
              </a:rPr>
              <a:t>who </a:t>
            </a:r>
            <a:r>
              <a:rPr sz="1305" spc="7" dirty="0">
                <a:solidFill>
                  <a:srgbClr val="212121"/>
                </a:solidFill>
                <a:latin typeface="Arial"/>
                <a:cs typeface="Arial"/>
              </a:rPr>
              <a:t>participated </a:t>
            </a:r>
            <a:r>
              <a:rPr sz="1305" spc="14" dirty="0">
                <a:solidFill>
                  <a:srgbClr val="212121"/>
                </a:solidFill>
                <a:latin typeface="Arial"/>
                <a:cs typeface="Arial"/>
              </a:rPr>
              <a:t>in group prenatal care.  </a:t>
            </a:r>
            <a:r>
              <a:rPr sz="1305" spc="-14" dirty="0">
                <a:solidFill>
                  <a:srgbClr val="212121"/>
                </a:solidFill>
                <a:latin typeface="Arial"/>
                <a:cs typeface="Arial"/>
              </a:rPr>
              <a:t>Enhanced</a:t>
            </a:r>
            <a:r>
              <a:rPr sz="1305" dirty="0">
                <a:solidFill>
                  <a:srgbClr val="212121"/>
                </a:solidFill>
                <a:latin typeface="Arial"/>
                <a:cs typeface="Arial"/>
              </a:rPr>
              <a:t> </a:t>
            </a:r>
            <a:r>
              <a:rPr sz="1305" spc="-14" dirty="0">
                <a:solidFill>
                  <a:srgbClr val="212121"/>
                </a:solidFill>
                <a:latin typeface="Arial"/>
                <a:cs typeface="Arial"/>
              </a:rPr>
              <a:t>reimbursement</a:t>
            </a:r>
            <a:r>
              <a:rPr sz="1305" spc="14" dirty="0">
                <a:solidFill>
                  <a:srgbClr val="212121"/>
                </a:solidFill>
                <a:latin typeface="Arial"/>
                <a:cs typeface="Arial"/>
              </a:rPr>
              <a:t> </a:t>
            </a:r>
            <a:r>
              <a:rPr sz="1305" spc="-14" dirty="0">
                <a:solidFill>
                  <a:srgbClr val="212121"/>
                </a:solidFill>
                <a:latin typeface="Arial"/>
                <a:cs typeface="Arial"/>
              </a:rPr>
              <a:t>models,</a:t>
            </a:r>
            <a:r>
              <a:rPr sz="1305" spc="21" dirty="0">
                <a:solidFill>
                  <a:srgbClr val="212121"/>
                </a:solidFill>
                <a:latin typeface="Arial"/>
                <a:cs typeface="Arial"/>
              </a:rPr>
              <a:t> </a:t>
            </a:r>
            <a:r>
              <a:rPr sz="1305" spc="-14" dirty="0">
                <a:solidFill>
                  <a:srgbClr val="212121"/>
                </a:solidFill>
                <a:latin typeface="Arial"/>
                <a:cs typeface="Arial"/>
              </a:rPr>
              <a:t>including</a:t>
            </a:r>
            <a:r>
              <a:rPr sz="1305" dirty="0">
                <a:solidFill>
                  <a:srgbClr val="212121"/>
                </a:solidFill>
                <a:latin typeface="Arial"/>
                <a:cs typeface="Arial"/>
              </a:rPr>
              <a:t> </a:t>
            </a:r>
            <a:r>
              <a:rPr sz="1305" spc="-7" dirty="0">
                <a:solidFill>
                  <a:srgbClr val="212121"/>
                </a:solidFill>
                <a:latin typeface="Arial"/>
                <a:cs typeface="Arial"/>
              </a:rPr>
              <a:t>delivery</a:t>
            </a:r>
            <a:r>
              <a:rPr sz="1305" spc="21" dirty="0">
                <a:solidFill>
                  <a:srgbClr val="212121"/>
                </a:solidFill>
                <a:latin typeface="Arial"/>
                <a:cs typeface="Arial"/>
              </a:rPr>
              <a:t> </a:t>
            </a:r>
            <a:r>
              <a:rPr sz="1305" spc="-14" dirty="0">
                <a:solidFill>
                  <a:srgbClr val="212121"/>
                </a:solidFill>
                <a:latin typeface="Arial"/>
                <a:cs typeface="Arial"/>
              </a:rPr>
              <a:t>and</a:t>
            </a:r>
            <a:r>
              <a:rPr sz="1305" spc="21" dirty="0">
                <a:solidFill>
                  <a:srgbClr val="212121"/>
                </a:solidFill>
                <a:latin typeface="Arial"/>
                <a:cs typeface="Arial"/>
              </a:rPr>
              <a:t> </a:t>
            </a:r>
            <a:r>
              <a:rPr sz="1305" spc="-14" dirty="0">
                <a:solidFill>
                  <a:srgbClr val="212121"/>
                </a:solidFill>
                <a:latin typeface="Arial"/>
                <a:cs typeface="Arial"/>
              </a:rPr>
              <a:t>outcomes-based</a:t>
            </a:r>
            <a:r>
              <a:rPr sz="1305" dirty="0">
                <a:solidFill>
                  <a:srgbClr val="212121"/>
                </a:solidFill>
                <a:latin typeface="Arial"/>
                <a:cs typeface="Arial"/>
              </a:rPr>
              <a:t> </a:t>
            </a:r>
            <a:r>
              <a:rPr sz="1305" spc="-14" dirty="0">
                <a:solidFill>
                  <a:srgbClr val="212121"/>
                </a:solidFill>
                <a:latin typeface="Arial"/>
                <a:cs typeface="Arial"/>
              </a:rPr>
              <a:t>incentives,</a:t>
            </a:r>
            <a:r>
              <a:rPr sz="1305" spc="21" dirty="0">
                <a:solidFill>
                  <a:srgbClr val="212121"/>
                </a:solidFill>
                <a:latin typeface="Arial"/>
                <a:cs typeface="Arial"/>
              </a:rPr>
              <a:t> </a:t>
            </a:r>
            <a:r>
              <a:rPr sz="1305" spc="-14" dirty="0">
                <a:solidFill>
                  <a:srgbClr val="212121"/>
                </a:solidFill>
                <a:latin typeface="Arial"/>
                <a:cs typeface="Arial"/>
              </a:rPr>
              <a:t>can</a:t>
            </a:r>
            <a:r>
              <a:rPr sz="1305" spc="21" dirty="0">
                <a:solidFill>
                  <a:srgbClr val="212121"/>
                </a:solidFill>
                <a:latin typeface="Arial"/>
                <a:cs typeface="Arial"/>
              </a:rPr>
              <a:t> </a:t>
            </a:r>
            <a:r>
              <a:rPr sz="1305" spc="-14" dirty="0">
                <a:solidFill>
                  <a:srgbClr val="212121"/>
                </a:solidFill>
                <a:latin typeface="Arial"/>
                <a:cs typeface="Arial"/>
              </a:rPr>
              <a:t>encourage</a:t>
            </a:r>
            <a:r>
              <a:rPr sz="1305" spc="7" dirty="0">
                <a:solidFill>
                  <a:srgbClr val="212121"/>
                </a:solidFill>
                <a:latin typeface="Arial"/>
                <a:cs typeface="Arial"/>
              </a:rPr>
              <a:t> </a:t>
            </a:r>
            <a:r>
              <a:rPr sz="1305" spc="-14" dirty="0">
                <a:solidFill>
                  <a:srgbClr val="212121"/>
                </a:solidFill>
                <a:latin typeface="Arial"/>
                <a:cs typeface="Arial"/>
              </a:rPr>
              <a:t>providers</a:t>
            </a:r>
            <a:r>
              <a:rPr sz="1305" spc="14" dirty="0">
                <a:solidFill>
                  <a:srgbClr val="212121"/>
                </a:solidFill>
                <a:latin typeface="Arial"/>
                <a:cs typeface="Arial"/>
              </a:rPr>
              <a:t> </a:t>
            </a:r>
            <a:r>
              <a:rPr sz="1305" spc="-7" dirty="0">
                <a:solidFill>
                  <a:srgbClr val="212121"/>
                </a:solidFill>
                <a:latin typeface="Arial"/>
                <a:cs typeface="Arial"/>
              </a:rPr>
              <a:t>to</a:t>
            </a:r>
            <a:r>
              <a:rPr sz="1305" spc="34" dirty="0">
                <a:solidFill>
                  <a:srgbClr val="212121"/>
                </a:solidFill>
                <a:latin typeface="Arial"/>
                <a:cs typeface="Arial"/>
              </a:rPr>
              <a:t> </a:t>
            </a:r>
            <a:r>
              <a:rPr sz="1305" spc="-14" dirty="0">
                <a:solidFill>
                  <a:srgbClr val="212121"/>
                </a:solidFill>
                <a:latin typeface="Arial"/>
                <a:cs typeface="Arial"/>
              </a:rPr>
              <a:t>offer</a:t>
            </a:r>
            <a:r>
              <a:rPr sz="1305" spc="34" dirty="0">
                <a:solidFill>
                  <a:srgbClr val="212121"/>
                </a:solidFill>
                <a:latin typeface="Arial"/>
                <a:cs typeface="Arial"/>
              </a:rPr>
              <a:t> </a:t>
            </a:r>
            <a:r>
              <a:rPr sz="1305" spc="-7" dirty="0">
                <a:solidFill>
                  <a:srgbClr val="212121"/>
                </a:solidFill>
                <a:latin typeface="Arial"/>
                <a:cs typeface="Arial"/>
              </a:rPr>
              <a:t>it.</a:t>
            </a:r>
            <a:endParaRPr sz="1305">
              <a:latin typeface="Arial"/>
              <a:cs typeface="Arial"/>
            </a:endParaRPr>
          </a:p>
          <a:p>
            <a:pPr>
              <a:lnSpc>
                <a:spcPct val="100000"/>
              </a:lnSpc>
              <a:buChar char="•"/>
            </a:pPr>
            <a:endParaRPr sz="1511">
              <a:latin typeface="Times New Roman"/>
              <a:cs typeface="Times New Roman"/>
            </a:endParaRPr>
          </a:p>
          <a:p>
            <a:pPr>
              <a:spcBef>
                <a:spcPts val="48"/>
              </a:spcBef>
              <a:buChar char="•"/>
            </a:pPr>
            <a:endParaRPr sz="1648">
              <a:latin typeface="Times New Roman"/>
              <a:cs typeface="Times New Roman"/>
            </a:endParaRPr>
          </a:p>
          <a:p>
            <a:pPr marL="216330" marR="6978" indent="-195395">
              <a:lnSpc>
                <a:spcPts val="1511"/>
              </a:lnSpc>
              <a:buFont typeface="Arial"/>
              <a:buChar char="•"/>
              <a:tabLst>
                <a:tab pos="217203" algn="l"/>
              </a:tabLst>
            </a:pPr>
            <a:r>
              <a:rPr sz="1305" b="1" spc="14" dirty="0">
                <a:solidFill>
                  <a:srgbClr val="5B3DB2"/>
                </a:solidFill>
                <a:latin typeface="Arial Black"/>
                <a:cs typeface="Arial Black"/>
              </a:rPr>
              <a:t>MATERNAL MORTALITY </a:t>
            </a:r>
            <a:r>
              <a:rPr sz="1305" b="1" spc="34" dirty="0">
                <a:solidFill>
                  <a:srgbClr val="5B3DB2"/>
                </a:solidFill>
                <a:latin typeface="Arial Black"/>
                <a:cs typeface="Arial Black"/>
              </a:rPr>
              <a:t>REVIEW COMMITTEES </a:t>
            </a:r>
            <a:r>
              <a:rPr sz="1305" spc="14" dirty="0">
                <a:solidFill>
                  <a:srgbClr val="212121"/>
                </a:solidFill>
                <a:latin typeface="Arial"/>
                <a:cs typeface="Arial"/>
              </a:rPr>
              <a:t>Establishment, funding and reporting of state data to </a:t>
            </a:r>
            <a:r>
              <a:rPr sz="1305" spc="34" dirty="0">
                <a:solidFill>
                  <a:srgbClr val="212121"/>
                </a:solidFill>
                <a:latin typeface="Arial"/>
                <a:cs typeface="Arial"/>
              </a:rPr>
              <a:t>CDC </a:t>
            </a:r>
            <a:r>
              <a:rPr sz="1305" spc="14" dirty="0">
                <a:solidFill>
                  <a:srgbClr val="212121"/>
                </a:solidFill>
                <a:latin typeface="Arial"/>
                <a:cs typeface="Arial"/>
              </a:rPr>
              <a:t>through Maternal Mortality </a:t>
            </a:r>
            <a:r>
              <a:rPr sz="1305" spc="21" dirty="0">
                <a:solidFill>
                  <a:srgbClr val="212121"/>
                </a:solidFill>
                <a:latin typeface="Arial"/>
                <a:cs typeface="Arial"/>
              </a:rPr>
              <a:t>Review  </a:t>
            </a:r>
            <a:r>
              <a:rPr sz="1305" spc="-14" dirty="0">
                <a:solidFill>
                  <a:srgbClr val="212121"/>
                </a:solidFill>
                <a:latin typeface="Arial"/>
                <a:cs typeface="Arial"/>
              </a:rPr>
              <a:t>Committees </a:t>
            </a:r>
            <a:r>
              <a:rPr sz="1305" spc="-7" dirty="0">
                <a:solidFill>
                  <a:srgbClr val="212121"/>
                </a:solidFill>
                <a:latin typeface="Arial"/>
                <a:cs typeface="Arial"/>
              </a:rPr>
              <a:t>is </a:t>
            </a:r>
            <a:r>
              <a:rPr sz="1305" spc="-14" dirty="0">
                <a:solidFill>
                  <a:srgbClr val="212121"/>
                </a:solidFill>
                <a:latin typeface="Arial"/>
                <a:cs typeface="Arial"/>
              </a:rPr>
              <a:t>essential </a:t>
            </a:r>
            <a:r>
              <a:rPr sz="1305" spc="-7" dirty="0">
                <a:solidFill>
                  <a:srgbClr val="212121"/>
                </a:solidFill>
                <a:latin typeface="Arial"/>
                <a:cs typeface="Arial"/>
              </a:rPr>
              <a:t>to </a:t>
            </a:r>
            <a:r>
              <a:rPr sz="1305" spc="-14" dirty="0">
                <a:solidFill>
                  <a:srgbClr val="212121"/>
                </a:solidFill>
                <a:latin typeface="Arial"/>
                <a:cs typeface="Arial"/>
              </a:rPr>
              <a:t>understanding and addressing </a:t>
            </a:r>
            <a:r>
              <a:rPr sz="1305" spc="-7" dirty="0">
                <a:solidFill>
                  <a:srgbClr val="212121"/>
                </a:solidFill>
                <a:latin typeface="Arial"/>
                <a:cs typeface="Arial"/>
              </a:rPr>
              <a:t>the </a:t>
            </a:r>
            <a:r>
              <a:rPr sz="1305" spc="-14" dirty="0">
                <a:solidFill>
                  <a:srgbClr val="212121"/>
                </a:solidFill>
                <a:latin typeface="Arial"/>
                <a:cs typeface="Arial"/>
              </a:rPr>
              <a:t>causes </a:t>
            </a:r>
            <a:r>
              <a:rPr sz="1305" spc="-7" dirty="0">
                <a:solidFill>
                  <a:srgbClr val="212121"/>
                </a:solidFill>
                <a:latin typeface="Arial"/>
                <a:cs typeface="Arial"/>
              </a:rPr>
              <a:t>of maternal</a:t>
            </a:r>
            <a:r>
              <a:rPr sz="1305" spc="315" dirty="0">
                <a:solidFill>
                  <a:srgbClr val="212121"/>
                </a:solidFill>
                <a:latin typeface="Arial"/>
                <a:cs typeface="Arial"/>
              </a:rPr>
              <a:t> </a:t>
            </a:r>
            <a:r>
              <a:rPr sz="1305" spc="-14" dirty="0">
                <a:solidFill>
                  <a:srgbClr val="212121"/>
                </a:solidFill>
                <a:latin typeface="Arial"/>
                <a:cs typeface="Arial"/>
              </a:rPr>
              <a:t>death.</a:t>
            </a:r>
            <a:endParaRPr sz="1305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52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/>
          <p:nvPr/>
        </p:nvSpPr>
        <p:spPr>
          <a:xfrm>
            <a:off x="259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" name="object 4"/>
          <p:cNvSpPr/>
          <p:nvPr/>
        </p:nvSpPr>
        <p:spPr>
          <a:xfrm>
            <a:off x="265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" name="object 5"/>
          <p:cNvSpPr/>
          <p:nvPr/>
        </p:nvSpPr>
        <p:spPr>
          <a:xfrm>
            <a:off x="273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" name="object 6"/>
          <p:cNvSpPr/>
          <p:nvPr/>
        </p:nvSpPr>
        <p:spPr>
          <a:xfrm>
            <a:off x="280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" name="object 7"/>
          <p:cNvSpPr/>
          <p:nvPr/>
        </p:nvSpPr>
        <p:spPr>
          <a:xfrm>
            <a:off x="287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" name="object 8"/>
          <p:cNvSpPr/>
          <p:nvPr/>
        </p:nvSpPr>
        <p:spPr>
          <a:xfrm>
            <a:off x="295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" name="object 9"/>
          <p:cNvSpPr/>
          <p:nvPr/>
        </p:nvSpPr>
        <p:spPr>
          <a:xfrm>
            <a:off x="302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" name="object 10"/>
          <p:cNvSpPr/>
          <p:nvPr/>
        </p:nvSpPr>
        <p:spPr>
          <a:xfrm>
            <a:off x="309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" name="object 11"/>
          <p:cNvSpPr/>
          <p:nvPr/>
        </p:nvSpPr>
        <p:spPr>
          <a:xfrm>
            <a:off x="3171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" name="object 12"/>
          <p:cNvSpPr/>
          <p:nvPr/>
        </p:nvSpPr>
        <p:spPr>
          <a:xfrm>
            <a:off x="323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" name="object 13"/>
          <p:cNvSpPr/>
          <p:nvPr/>
        </p:nvSpPr>
        <p:spPr>
          <a:xfrm>
            <a:off x="330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" name="object 14"/>
          <p:cNvSpPr/>
          <p:nvPr/>
        </p:nvSpPr>
        <p:spPr>
          <a:xfrm>
            <a:off x="338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" name="object 15"/>
          <p:cNvSpPr/>
          <p:nvPr/>
        </p:nvSpPr>
        <p:spPr>
          <a:xfrm>
            <a:off x="345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" name="object 16"/>
          <p:cNvSpPr/>
          <p:nvPr/>
        </p:nvSpPr>
        <p:spPr>
          <a:xfrm>
            <a:off x="352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" name="object 17"/>
          <p:cNvSpPr/>
          <p:nvPr/>
        </p:nvSpPr>
        <p:spPr>
          <a:xfrm>
            <a:off x="3600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" name="object 18"/>
          <p:cNvSpPr/>
          <p:nvPr/>
        </p:nvSpPr>
        <p:spPr>
          <a:xfrm>
            <a:off x="367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" name="object 19"/>
          <p:cNvSpPr/>
          <p:nvPr/>
        </p:nvSpPr>
        <p:spPr>
          <a:xfrm>
            <a:off x="374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" name="object 20"/>
          <p:cNvSpPr/>
          <p:nvPr/>
        </p:nvSpPr>
        <p:spPr>
          <a:xfrm>
            <a:off x="381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" name="object 21"/>
          <p:cNvSpPr/>
          <p:nvPr/>
        </p:nvSpPr>
        <p:spPr>
          <a:xfrm>
            <a:off x="388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" name="object 22"/>
          <p:cNvSpPr/>
          <p:nvPr/>
        </p:nvSpPr>
        <p:spPr>
          <a:xfrm>
            <a:off x="3956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" name="object 23"/>
          <p:cNvSpPr/>
          <p:nvPr/>
        </p:nvSpPr>
        <p:spPr>
          <a:xfrm>
            <a:off x="403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" name="object 24"/>
          <p:cNvSpPr/>
          <p:nvPr/>
        </p:nvSpPr>
        <p:spPr>
          <a:xfrm>
            <a:off x="410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" name="object 25"/>
          <p:cNvSpPr/>
          <p:nvPr/>
        </p:nvSpPr>
        <p:spPr>
          <a:xfrm>
            <a:off x="417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" name="object 26"/>
          <p:cNvSpPr/>
          <p:nvPr/>
        </p:nvSpPr>
        <p:spPr>
          <a:xfrm>
            <a:off x="4249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" name="object 27"/>
          <p:cNvSpPr/>
          <p:nvPr/>
        </p:nvSpPr>
        <p:spPr>
          <a:xfrm>
            <a:off x="432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" name="object 28"/>
          <p:cNvSpPr/>
          <p:nvPr/>
        </p:nvSpPr>
        <p:spPr>
          <a:xfrm>
            <a:off x="4386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" name="object 29"/>
          <p:cNvSpPr/>
          <p:nvPr/>
        </p:nvSpPr>
        <p:spPr>
          <a:xfrm>
            <a:off x="445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" name="object 30"/>
          <p:cNvSpPr/>
          <p:nvPr/>
        </p:nvSpPr>
        <p:spPr>
          <a:xfrm>
            <a:off x="453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" name="object 31"/>
          <p:cNvSpPr/>
          <p:nvPr/>
        </p:nvSpPr>
        <p:spPr>
          <a:xfrm>
            <a:off x="460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" name="object 32"/>
          <p:cNvSpPr/>
          <p:nvPr/>
        </p:nvSpPr>
        <p:spPr>
          <a:xfrm>
            <a:off x="4679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" name="object 33"/>
          <p:cNvSpPr/>
          <p:nvPr/>
        </p:nvSpPr>
        <p:spPr>
          <a:xfrm>
            <a:off x="475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" name="object 34"/>
          <p:cNvSpPr/>
          <p:nvPr/>
        </p:nvSpPr>
        <p:spPr>
          <a:xfrm>
            <a:off x="482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" name="object 35"/>
          <p:cNvSpPr/>
          <p:nvPr/>
        </p:nvSpPr>
        <p:spPr>
          <a:xfrm>
            <a:off x="489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" name="object 36"/>
          <p:cNvSpPr/>
          <p:nvPr/>
        </p:nvSpPr>
        <p:spPr>
          <a:xfrm>
            <a:off x="496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" name="object 37"/>
          <p:cNvSpPr/>
          <p:nvPr/>
        </p:nvSpPr>
        <p:spPr>
          <a:xfrm>
            <a:off x="5035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" name="object 38"/>
          <p:cNvSpPr/>
          <p:nvPr/>
        </p:nvSpPr>
        <p:spPr>
          <a:xfrm>
            <a:off x="510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" name="object 39"/>
          <p:cNvSpPr/>
          <p:nvPr/>
        </p:nvSpPr>
        <p:spPr>
          <a:xfrm>
            <a:off x="518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" name="object 40"/>
          <p:cNvSpPr/>
          <p:nvPr/>
        </p:nvSpPr>
        <p:spPr>
          <a:xfrm>
            <a:off x="525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" name="object 41"/>
          <p:cNvSpPr/>
          <p:nvPr/>
        </p:nvSpPr>
        <p:spPr>
          <a:xfrm>
            <a:off x="532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" name="object 42"/>
          <p:cNvSpPr/>
          <p:nvPr/>
        </p:nvSpPr>
        <p:spPr>
          <a:xfrm>
            <a:off x="540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" name="object 43"/>
          <p:cNvSpPr/>
          <p:nvPr/>
        </p:nvSpPr>
        <p:spPr>
          <a:xfrm>
            <a:off x="547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" name="object 44"/>
          <p:cNvSpPr/>
          <p:nvPr/>
        </p:nvSpPr>
        <p:spPr>
          <a:xfrm>
            <a:off x="553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" name="object 45"/>
          <p:cNvSpPr/>
          <p:nvPr/>
        </p:nvSpPr>
        <p:spPr>
          <a:xfrm>
            <a:off x="561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" name="object 46"/>
          <p:cNvSpPr/>
          <p:nvPr/>
        </p:nvSpPr>
        <p:spPr>
          <a:xfrm>
            <a:off x="568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" name="object 47"/>
          <p:cNvSpPr/>
          <p:nvPr/>
        </p:nvSpPr>
        <p:spPr>
          <a:xfrm>
            <a:off x="575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" name="object 48"/>
          <p:cNvSpPr/>
          <p:nvPr/>
        </p:nvSpPr>
        <p:spPr>
          <a:xfrm>
            <a:off x="583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" name="object 49"/>
          <p:cNvSpPr/>
          <p:nvPr/>
        </p:nvSpPr>
        <p:spPr>
          <a:xfrm>
            <a:off x="590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" name="object 50"/>
          <p:cNvSpPr/>
          <p:nvPr/>
        </p:nvSpPr>
        <p:spPr>
          <a:xfrm>
            <a:off x="5977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" name="object 51"/>
          <p:cNvSpPr/>
          <p:nvPr/>
        </p:nvSpPr>
        <p:spPr>
          <a:xfrm>
            <a:off x="6050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" name="object 52"/>
          <p:cNvSpPr/>
          <p:nvPr/>
        </p:nvSpPr>
        <p:spPr>
          <a:xfrm>
            <a:off x="611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" name="object 53"/>
          <p:cNvSpPr/>
          <p:nvPr/>
        </p:nvSpPr>
        <p:spPr>
          <a:xfrm>
            <a:off x="618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" name="object 54"/>
          <p:cNvSpPr/>
          <p:nvPr/>
        </p:nvSpPr>
        <p:spPr>
          <a:xfrm>
            <a:off x="625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" name="object 55"/>
          <p:cNvSpPr/>
          <p:nvPr/>
        </p:nvSpPr>
        <p:spPr>
          <a:xfrm>
            <a:off x="633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" name="object 56"/>
          <p:cNvSpPr/>
          <p:nvPr/>
        </p:nvSpPr>
        <p:spPr>
          <a:xfrm>
            <a:off x="640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" name="object 57"/>
          <p:cNvSpPr/>
          <p:nvPr/>
        </p:nvSpPr>
        <p:spPr>
          <a:xfrm>
            <a:off x="647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" name="object 58"/>
          <p:cNvSpPr/>
          <p:nvPr/>
        </p:nvSpPr>
        <p:spPr>
          <a:xfrm>
            <a:off x="6552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" name="object 59"/>
          <p:cNvSpPr/>
          <p:nvPr/>
        </p:nvSpPr>
        <p:spPr>
          <a:xfrm>
            <a:off x="662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" name="object 60"/>
          <p:cNvSpPr/>
          <p:nvPr/>
        </p:nvSpPr>
        <p:spPr>
          <a:xfrm>
            <a:off x="668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" name="object 61"/>
          <p:cNvSpPr/>
          <p:nvPr/>
        </p:nvSpPr>
        <p:spPr>
          <a:xfrm>
            <a:off x="6762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" name="object 62"/>
          <p:cNvSpPr/>
          <p:nvPr/>
        </p:nvSpPr>
        <p:spPr>
          <a:xfrm>
            <a:off x="6835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" name="object 63"/>
          <p:cNvSpPr/>
          <p:nvPr/>
        </p:nvSpPr>
        <p:spPr>
          <a:xfrm>
            <a:off x="690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" name="object 64"/>
          <p:cNvSpPr/>
          <p:nvPr/>
        </p:nvSpPr>
        <p:spPr>
          <a:xfrm>
            <a:off x="698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" name="object 65"/>
          <p:cNvSpPr/>
          <p:nvPr/>
        </p:nvSpPr>
        <p:spPr>
          <a:xfrm>
            <a:off x="7055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" name="object 66"/>
          <p:cNvSpPr/>
          <p:nvPr/>
        </p:nvSpPr>
        <p:spPr>
          <a:xfrm>
            <a:off x="7128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" name="object 67"/>
          <p:cNvSpPr/>
          <p:nvPr/>
        </p:nvSpPr>
        <p:spPr>
          <a:xfrm>
            <a:off x="720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" name="object 68"/>
          <p:cNvSpPr/>
          <p:nvPr/>
        </p:nvSpPr>
        <p:spPr>
          <a:xfrm>
            <a:off x="7264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" name="object 69"/>
          <p:cNvSpPr/>
          <p:nvPr/>
        </p:nvSpPr>
        <p:spPr>
          <a:xfrm>
            <a:off x="7338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" name="object 70"/>
          <p:cNvSpPr/>
          <p:nvPr/>
        </p:nvSpPr>
        <p:spPr>
          <a:xfrm>
            <a:off x="741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" name="object 71"/>
          <p:cNvSpPr/>
          <p:nvPr/>
        </p:nvSpPr>
        <p:spPr>
          <a:xfrm>
            <a:off x="748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" name="object 72"/>
          <p:cNvSpPr/>
          <p:nvPr/>
        </p:nvSpPr>
        <p:spPr>
          <a:xfrm>
            <a:off x="7557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" name="object 73"/>
          <p:cNvSpPr/>
          <p:nvPr/>
        </p:nvSpPr>
        <p:spPr>
          <a:xfrm>
            <a:off x="763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" name="object 74"/>
          <p:cNvSpPr/>
          <p:nvPr/>
        </p:nvSpPr>
        <p:spPr>
          <a:xfrm>
            <a:off x="770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" name="object 75"/>
          <p:cNvSpPr/>
          <p:nvPr/>
        </p:nvSpPr>
        <p:spPr>
          <a:xfrm>
            <a:off x="777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" name="object 76"/>
          <p:cNvSpPr/>
          <p:nvPr/>
        </p:nvSpPr>
        <p:spPr>
          <a:xfrm>
            <a:off x="78404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" name="object 77"/>
          <p:cNvSpPr/>
          <p:nvPr/>
        </p:nvSpPr>
        <p:spPr>
          <a:xfrm>
            <a:off x="7913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" name="object 78"/>
          <p:cNvSpPr/>
          <p:nvPr/>
        </p:nvSpPr>
        <p:spPr>
          <a:xfrm>
            <a:off x="798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" name="object 79"/>
          <p:cNvSpPr/>
          <p:nvPr/>
        </p:nvSpPr>
        <p:spPr>
          <a:xfrm>
            <a:off x="806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" name="object 80"/>
          <p:cNvSpPr/>
          <p:nvPr/>
        </p:nvSpPr>
        <p:spPr>
          <a:xfrm>
            <a:off x="813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" name="object 81"/>
          <p:cNvSpPr/>
          <p:nvPr/>
        </p:nvSpPr>
        <p:spPr>
          <a:xfrm>
            <a:off x="820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" name="object 82"/>
          <p:cNvSpPr/>
          <p:nvPr/>
        </p:nvSpPr>
        <p:spPr>
          <a:xfrm>
            <a:off x="828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" name="object 83"/>
          <p:cNvSpPr/>
          <p:nvPr/>
        </p:nvSpPr>
        <p:spPr>
          <a:xfrm>
            <a:off x="835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" name="object 84"/>
          <p:cNvSpPr/>
          <p:nvPr/>
        </p:nvSpPr>
        <p:spPr>
          <a:xfrm>
            <a:off x="841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" name="object 85"/>
          <p:cNvSpPr/>
          <p:nvPr/>
        </p:nvSpPr>
        <p:spPr>
          <a:xfrm>
            <a:off x="848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" name="object 86"/>
          <p:cNvSpPr/>
          <p:nvPr/>
        </p:nvSpPr>
        <p:spPr>
          <a:xfrm>
            <a:off x="856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" name="object 87"/>
          <p:cNvSpPr/>
          <p:nvPr/>
        </p:nvSpPr>
        <p:spPr>
          <a:xfrm>
            <a:off x="863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" name="object 88"/>
          <p:cNvSpPr/>
          <p:nvPr/>
        </p:nvSpPr>
        <p:spPr>
          <a:xfrm>
            <a:off x="870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" name="object 89"/>
          <p:cNvSpPr/>
          <p:nvPr/>
        </p:nvSpPr>
        <p:spPr>
          <a:xfrm>
            <a:off x="878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" name="object 90"/>
          <p:cNvSpPr/>
          <p:nvPr/>
        </p:nvSpPr>
        <p:spPr>
          <a:xfrm>
            <a:off x="885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" name="object 91"/>
          <p:cNvSpPr/>
          <p:nvPr/>
        </p:nvSpPr>
        <p:spPr>
          <a:xfrm>
            <a:off x="8929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" name="object 92"/>
          <p:cNvSpPr/>
          <p:nvPr/>
        </p:nvSpPr>
        <p:spPr>
          <a:xfrm>
            <a:off x="899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" name="object 93"/>
          <p:cNvSpPr/>
          <p:nvPr/>
        </p:nvSpPr>
        <p:spPr>
          <a:xfrm>
            <a:off x="906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" name="object 94"/>
          <p:cNvSpPr/>
          <p:nvPr/>
        </p:nvSpPr>
        <p:spPr>
          <a:xfrm>
            <a:off x="913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" name="object 95"/>
          <p:cNvSpPr/>
          <p:nvPr/>
        </p:nvSpPr>
        <p:spPr>
          <a:xfrm>
            <a:off x="921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" name="object 96"/>
          <p:cNvSpPr/>
          <p:nvPr/>
        </p:nvSpPr>
        <p:spPr>
          <a:xfrm>
            <a:off x="928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" name="object 97"/>
          <p:cNvSpPr/>
          <p:nvPr/>
        </p:nvSpPr>
        <p:spPr>
          <a:xfrm>
            <a:off x="935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" name="object 98"/>
          <p:cNvSpPr/>
          <p:nvPr/>
        </p:nvSpPr>
        <p:spPr>
          <a:xfrm>
            <a:off x="9431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" name="object 99"/>
          <p:cNvSpPr/>
          <p:nvPr/>
        </p:nvSpPr>
        <p:spPr>
          <a:xfrm>
            <a:off x="950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" name="object 100"/>
          <p:cNvSpPr/>
          <p:nvPr/>
        </p:nvSpPr>
        <p:spPr>
          <a:xfrm>
            <a:off x="956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" name="object 101"/>
          <p:cNvSpPr/>
          <p:nvPr/>
        </p:nvSpPr>
        <p:spPr>
          <a:xfrm>
            <a:off x="9640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" name="object 102"/>
          <p:cNvSpPr/>
          <p:nvPr/>
        </p:nvSpPr>
        <p:spPr>
          <a:xfrm>
            <a:off x="9714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" name="object 103"/>
          <p:cNvSpPr/>
          <p:nvPr/>
        </p:nvSpPr>
        <p:spPr>
          <a:xfrm>
            <a:off x="978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" name="object 104"/>
          <p:cNvSpPr/>
          <p:nvPr/>
        </p:nvSpPr>
        <p:spPr>
          <a:xfrm>
            <a:off x="986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" name="object 105"/>
          <p:cNvSpPr/>
          <p:nvPr/>
        </p:nvSpPr>
        <p:spPr>
          <a:xfrm>
            <a:off x="993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" name="object 106"/>
          <p:cNvSpPr/>
          <p:nvPr/>
        </p:nvSpPr>
        <p:spPr>
          <a:xfrm>
            <a:off x="10007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" name="object 107"/>
          <p:cNvSpPr/>
          <p:nvPr/>
        </p:nvSpPr>
        <p:spPr>
          <a:xfrm>
            <a:off x="1008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" name="object 108"/>
          <p:cNvSpPr/>
          <p:nvPr/>
        </p:nvSpPr>
        <p:spPr>
          <a:xfrm>
            <a:off x="10143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" name="object 109"/>
          <p:cNvSpPr/>
          <p:nvPr/>
        </p:nvSpPr>
        <p:spPr>
          <a:xfrm>
            <a:off x="10216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" name="object 110"/>
          <p:cNvSpPr/>
          <p:nvPr/>
        </p:nvSpPr>
        <p:spPr>
          <a:xfrm>
            <a:off x="1028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" name="object 111"/>
          <p:cNvSpPr/>
          <p:nvPr/>
        </p:nvSpPr>
        <p:spPr>
          <a:xfrm>
            <a:off x="1036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" name="object 112"/>
          <p:cNvSpPr/>
          <p:nvPr/>
        </p:nvSpPr>
        <p:spPr>
          <a:xfrm>
            <a:off x="10436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" name="object 113"/>
          <p:cNvSpPr/>
          <p:nvPr/>
        </p:nvSpPr>
        <p:spPr>
          <a:xfrm>
            <a:off x="10509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" name="object 114"/>
          <p:cNvSpPr/>
          <p:nvPr/>
        </p:nvSpPr>
        <p:spPr>
          <a:xfrm>
            <a:off x="1058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" name="object 115"/>
          <p:cNvSpPr/>
          <p:nvPr/>
        </p:nvSpPr>
        <p:spPr>
          <a:xfrm>
            <a:off x="1065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" name="object 116"/>
          <p:cNvSpPr/>
          <p:nvPr/>
        </p:nvSpPr>
        <p:spPr>
          <a:xfrm>
            <a:off x="107191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" name="object 117"/>
          <p:cNvSpPr/>
          <p:nvPr/>
        </p:nvSpPr>
        <p:spPr>
          <a:xfrm>
            <a:off x="10792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" name="object 118"/>
          <p:cNvSpPr/>
          <p:nvPr/>
        </p:nvSpPr>
        <p:spPr>
          <a:xfrm>
            <a:off x="1086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" name="object 119"/>
          <p:cNvSpPr/>
          <p:nvPr/>
        </p:nvSpPr>
        <p:spPr>
          <a:xfrm>
            <a:off x="1093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" name="object 120"/>
          <p:cNvSpPr/>
          <p:nvPr/>
        </p:nvSpPr>
        <p:spPr>
          <a:xfrm>
            <a:off x="1101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" name="object 121"/>
          <p:cNvSpPr/>
          <p:nvPr/>
        </p:nvSpPr>
        <p:spPr>
          <a:xfrm>
            <a:off x="1108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" name="object 122"/>
          <p:cNvSpPr/>
          <p:nvPr/>
        </p:nvSpPr>
        <p:spPr>
          <a:xfrm>
            <a:off x="1115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" name="object 123"/>
          <p:cNvSpPr/>
          <p:nvPr/>
        </p:nvSpPr>
        <p:spPr>
          <a:xfrm>
            <a:off x="1123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" name="object 124"/>
          <p:cNvSpPr/>
          <p:nvPr/>
        </p:nvSpPr>
        <p:spPr>
          <a:xfrm>
            <a:off x="1129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" name="object 125"/>
          <p:cNvSpPr/>
          <p:nvPr/>
        </p:nvSpPr>
        <p:spPr>
          <a:xfrm>
            <a:off x="1136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" name="object 126"/>
          <p:cNvSpPr/>
          <p:nvPr/>
        </p:nvSpPr>
        <p:spPr>
          <a:xfrm>
            <a:off x="1144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" name="object 127"/>
          <p:cNvSpPr/>
          <p:nvPr/>
        </p:nvSpPr>
        <p:spPr>
          <a:xfrm>
            <a:off x="1151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" name="object 128"/>
          <p:cNvSpPr/>
          <p:nvPr/>
        </p:nvSpPr>
        <p:spPr>
          <a:xfrm>
            <a:off x="1158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" name="object 129"/>
          <p:cNvSpPr/>
          <p:nvPr/>
        </p:nvSpPr>
        <p:spPr>
          <a:xfrm>
            <a:off x="1166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" name="object 130"/>
          <p:cNvSpPr/>
          <p:nvPr/>
        </p:nvSpPr>
        <p:spPr>
          <a:xfrm>
            <a:off x="1173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" name="object 131"/>
          <p:cNvSpPr/>
          <p:nvPr/>
        </p:nvSpPr>
        <p:spPr>
          <a:xfrm>
            <a:off x="11807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" name="object 132"/>
          <p:cNvSpPr/>
          <p:nvPr/>
        </p:nvSpPr>
        <p:spPr>
          <a:xfrm>
            <a:off x="1187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" name="object 133"/>
          <p:cNvSpPr/>
          <p:nvPr/>
        </p:nvSpPr>
        <p:spPr>
          <a:xfrm>
            <a:off x="1194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" name="object 134"/>
          <p:cNvSpPr/>
          <p:nvPr/>
        </p:nvSpPr>
        <p:spPr>
          <a:xfrm>
            <a:off x="1201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" name="object 135"/>
          <p:cNvSpPr/>
          <p:nvPr/>
        </p:nvSpPr>
        <p:spPr>
          <a:xfrm>
            <a:off x="1209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" name="object 136"/>
          <p:cNvSpPr/>
          <p:nvPr/>
        </p:nvSpPr>
        <p:spPr>
          <a:xfrm>
            <a:off x="1216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" name="object 137"/>
          <p:cNvSpPr/>
          <p:nvPr/>
        </p:nvSpPr>
        <p:spPr>
          <a:xfrm>
            <a:off x="12236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" name="object 138"/>
          <p:cNvSpPr/>
          <p:nvPr/>
        </p:nvSpPr>
        <p:spPr>
          <a:xfrm>
            <a:off x="1231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" name="object 139"/>
          <p:cNvSpPr/>
          <p:nvPr/>
        </p:nvSpPr>
        <p:spPr>
          <a:xfrm>
            <a:off x="1238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" name="object 140"/>
          <p:cNvSpPr/>
          <p:nvPr/>
        </p:nvSpPr>
        <p:spPr>
          <a:xfrm>
            <a:off x="1244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" name="object 141"/>
          <p:cNvSpPr/>
          <p:nvPr/>
        </p:nvSpPr>
        <p:spPr>
          <a:xfrm>
            <a:off x="1251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" name="object 142"/>
          <p:cNvSpPr/>
          <p:nvPr/>
        </p:nvSpPr>
        <p:spPr>
          <a:xfrm>
            <a:off x="12592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" name="object 143"/>
          <p:cNvSpPr/>
          <p:nvPr/>
        </p:nvSpPr>
        <p:spPr>
          <a:xfrm>
            <a:off x="1266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" name="object 144"/>
          <p:cNvSpPr/>
          <p:nvPr/>
        </p:nvSpPr>
        <p:spPr>
          <a:xfrm>
            <a:off x="1273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" name="object 145"/>
          <p:cNvSpPr/>
          <p:nvPr/>
        </p:nvSpPr>
        <p:spPr>
          <a:xfrm>
            <a:off x="1281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" name="object 146"/>
          <p:cNvSpPr/>
          <p:nvPr/>
        </p:nvSpPr>
        <p:spPr>
          <a:xfrm>
            <a:off x="12885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" name="object 147"/>
          <p:cNvSpPr/>
          <p:nvPr/>
        </p:nvSpPr>
        <p:spPr>
          <a:xfrm>
            <a:off x="1295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" name="object 148"/>
          <p:cNvSpPr/>
          <p:nvPr/>
        </p:nvSpPr>
        <p:spPr>
          <a:xfrm>
            <a:off x="13022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" name="object 149"/>
          <p:cNvSpPr/>
          <p:nvPr/>
        </p:nvSpPr>
        <p:spPr>
          <a:xfrm>
            <a:off x="1309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" name="object 150"/>
          <p:cNvSpPr/>
          <p:nvPr/>
        </p:nvSpPr>
        <p:spPr>
          <a:xfrm>
            <a:off x="1316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" name="object 151"/>
          <p:cNvSpPr/>
          <p:nvPr/>
        </p:nvSpPr>
        <p:spPr>
          <a:xfrm>
            <a:off x="1324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" name="object 152"/>
          <p:cNvSpPr/>
          <p:nvPr/>
        </p:nvSpPr>
        <p:spPr>
          <a:xfrm>
            <a:off x="13315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" name="object 153"/>
          <p:cNvSpPr/>
          <p:nvPr/>
        </p:nvSpPr>
        <p:spPr>
          <a:xfrm>
            <a:off x="1338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" name="object 154"/>
          <p:cNvSpPr/>
          <p:nvPr/>
        </p:nvSpPr>
        <p:spPr>
          <a:xfrm>
            <a:off x="1346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" name="object 155"/>
          <p:cNvSpPr/>
          <p:nvPr/>
        </p:nvSpPr>
        <p:spPr>
          <a:xfrm>
            <a:off x="1353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" name="object 156"/>
          <p:cNvSpPr/>
          <p:nvPr/>
        </p:nvSpPr>
        <p:spPr>
          <a:xfrm>
            <a:off x="1359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" name="object 157"/>
          <p:cNvSpPr/>
          <p:nvPr/>
        </p:nvSpPr>
        <p:spPr>
          <a:xfrm>
            <a:off x="13671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" name="object 158"/>
          <p:cNvSpPr/>
          <p:nvPr/>
        </p:nvSpPr>
        <p:spPr>
          <a:xfrm>
            <a:off x="1374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" name="object 159"/>
          <p:cNvSpPr/>
          <p:nvPr/>
        </p:nvSpPr>
        <p:spPr>
          <a:xfrm>
            <a:off x="13817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" name="object 160"/>
          <p:cNvSpPr/>
          <p:nvPr/>
        </p:nvSpPr>
        <p:spPr>
          <a:xfrm>
            <a:off x="1389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" name="object 161"/>
          <p:cNvSpPr/>
          <p:nvPr/>
        </p:nvSpPr>
        <p:spPr>
          <a:xfrm>
            <a:off x="1396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" name="object 162"/>
          <p:cNvSpPr/>
          <p:nvPr/>
        </p:nvSpPr>
        <p:spPr>
          <a:xfrm>
            <a:off x="1403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" name="object 163"/>
          <p:cNvSpPr/>
          <p:nvPr/>
        </p:nvSpPr>
        <p:spPr>
          <a:xfrm>
            <a:off x="1411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" name="object 164"/>
          <p:cNvSpPr/>
          <p:nvPr/>
        </p:nvSpPr>
        <p:spPr>
          <a:xfrm>
            <a:off x="1417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" name="object 165"/>
          <p:cNvSpPr/>
          <p:nvPr/>
        </p:nvSpPr>
        <p:spPr>
          <a:xfrm>
            <a:off x="1424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" name="object 166"/>
          <p:cNvSpPr/>
          <p:nvPr/>
        </p:nvSpPr>
        <p:spPr>
          <a:xfrm>
            <a:off x="1432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" name="object 167"/>
          <p:cNvSpPr/>
          <p:nvPr/>
        </p:nvSpPr>
        <p:spPr>
          <a:xfrm>
            <a:off x="1439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" name="object 168"/>
          <p:cNvSpPr/>
          <p:nvPr/>
        </p:nvSpPr>
        <p:spPr>
          <a:xfrm>
            <a:off x="1446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" name="object 169"/>
          <p:cNvSpPr/>
          <p:nvPr/>
        </p:nvSpPr>
        <p:spPr>
          <a:xfrm>
            <a:off x="1453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" name="object 170"/>
          <p:cNvSpPr/>
          <p:nvPr/>
        </p:nvSpPr>
        <p:spPr>
          <a:xfrm>
            <a:off x="1461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" name="object 171"/>
          <p:cNvSpPr/>
          <p:nvPr/>
        </p:nvSpPr>
        <p:spPr>
          <a:xfrm>
            <a:off x="14686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" name="object 172"/>
          <p:cNvSpPr/>
          <p:nvPr/>
        </p:nvSpPr>
        <p:spPr>
          <a:xfrm>
            <a:off x="1474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" name="object 173"/>
          <p:cNvSpPr/>
          <p:nvPr/>
        </p:nvSpPr>
        <p:spPr>
          <a:xfrm>
            <a:off x="1482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" name="object 174"/>
          <p:cNvSpPr/>
          <p:nvPr/>
        </p:nvSpPr>
        <p:spPr>
          <a:xfrm>
            <a:off x="1489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" name="object 175"/>
          <p:cNvSpPr/>
          <p:nvPr/>
        </p:nvSpPr>
        <p:spPr>
          <a:xfrm>
            <a:off x="1496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" name="object 176"/>
          <p:cNvSpPr/>
          <p:nvPr/>
        </p:nvSpPr>
        <p:spPr>
          <a:xfrm>
            <a:off x="1504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" name="object 177"/>
          <p:cNvSpPr/>
          <p:nvPr/>
        </p:nvSpPr>
        <p:spPr>
          <a:xfrm>
            <a:off x="1511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" name="object 178"/>
          <p:cNvSpPr/>
          <p:nvPr/>
        </p:nvSpPr>
        <p:spPr>
          <a:xfrm>
            <a:off x="1518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" name="object 179"/>
          <p:cNvSpPr/>
          <p:nvPr/>
        </p:nvSpPr>
        <p:spPr>
          <a:xfrm>
            <a:off x="1526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" name="object 180"/>
          <p:cNvSpPr/>
          <p:nvPr/>
        </p:nvSpPr>
        <p:spPr>
          <a:xfrm>
            <a:off x="1532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" name="object 181"/>
          <p:cNvSpPr/>
          <p:nvPr/>
        </p:nvSpPr>
        <p:spPr>
          <a:xfrm>
            <a:off x="1539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" name="object 182"/>
          <p:cNvSpPr/>
          <p:nvPr/>
        </p:nvSpPr>
        <p:spPr>
          <a:xfrm>
            <a:off x="15471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" name="object 183"/>
          <p:cNvSpPr/>
          <p:nvPr/>
        </p:nvSpPr>
        <p:spPr>
          <a:xfrm>
            <a:off x="1554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" name="object 184"/>
          <p:cNvSpPr/>
          <p:nvPr/>
        </p:nvSpPr>
        <p:spPr>
          <a:xfrm>
            <a:off x="1561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" name="object 185"/>
          <p:cNvSpPr/>
          <p:nvPr/>
        </p:nvSpPr>
        <p:spPr>
          <a:xfrm>
            <a:off x="1569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" name="object 186"/>
          <p:cNvSpPr/>
          <p:nvPr/>
        </p:nvSpPr>
        <p:spPr>
          <a:xfrm>
            <a:off x="15764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7" name="object 187"/>
          <p:cNvSpPr/>
          <p:nvPr/>
        </p:nvSpPr>
        <p:spPr>
          <a:xfrm>
            <a:off x="1583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8" name="object 188"/>
          <p:cNvSpPr/>
          <p:nvPr/>
        </p:nvSpPr>
        <p:spPr>
          <a:xfrm>
            <a:off x="15900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9" name="object 189"/>
          <p:cNvSpPr/>
          <p:nvPr/>
        </p:nvSpPr>
        <p:spPr>
          <a:xfrm>
            <a:off x="1597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0" name="object 190"/>
          <p:cNvSpPr/>
          <p:nvPr/>
        </p:nvSpPr>
        <p:spPr>
          <a:xfrm>
            <a:off x="1604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1" name="object 191"/>
          <p:cNvSpPr/>
          <p:nvPr/>
        </p:nvSpPr>
        <p:spPr>
          <a:xfrm>
            <a:off x="1612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2" name="object 192"/>
          <p:cNvSpPr/>
          <p:nvPr/>
        </p:nvSpPr>
        <p:spPr>
          <a:xfrm>
            <a:off x="16193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3" name="object 193"/>
          <p:cNvSpPr/>
          <p:nvPr/>
        </p:nvSpPr>
        <p:spPr>
          <a:xfrm>
            <a:off x="1626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4" name="object 194"/>
          <p:cNvSpPr/>
          <p:nvPr/>
        </p:nvSpPr>
        <p:spPr>
          <a:xfrm>
            <a:off x="1634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5" name="object 195"/>
          <p:cNvSpPr/>
          <p:nvPr/>
        </p:nvSpPr>
        <p:spPr>
          <a:xfrm>
            <a:off x="1641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6" name="object 196"/>
          <p:cNvSpPr/>
          <p:nvPr/>
        </p:nvSpPr>
        <p:spPr>
          <a:xfrm>
            <a:off x="1647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7" name="object 197"/>
          <p:cNvSpPr/>
          <p:nvPr/>
        </p:nvSpPr>
        <p:spPr>
          <a:xfrm>
            <a:off x="16549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8" name="object 198"/>
          <p:cNvSpPr/>
          <p:nvPr/>
        </p:nvSpPr>
        <p:spPr>
          <a:xfrm>
            <a:off x="1662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9" name="object 199"/>
          <p:cNvSpPr/>
          <p:nvPr/>
        </p:nvSpPr>
        <p:spPr>
          <a:xfrm>
            <a:off x="16696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0" name="object 200"/>
          <p:cNvSpPr/>
          <p:nvPr/>
        </p:nvSpPr>
        <p:spPr>
          <a:xfrm>
            <a:off x="16769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1" name="object 201"/>
          <p:cNvSpPr/>
          <p:nvPr/>
        </p:nvSpPr>
        <p:spPr>
          <a:xfrm>
            <a:off x="1684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2" name="object 202"/>
          <p:cNvSpPr/>
          <p:nvPr/>
        </p:nvSpPr>
        <p:spPr>
          <a:xfrm>
            <a:off x="1691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3" name="object 203"/>
          <p:cNvSpPr/>
          <p:nvPr/>
        </p:nvSpPr>
        <p:spPr>
          <a:xfrm>
            <a:off x="16989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4" name="object 204"/>
          <p:cNvSpPr/>
          <p:nvPr/>
        </p:nvSpPr>
        <p:spPr>
          <a:xfrm>
            <a:off x="1705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5" name="object 205"/>
          <p:cNvSpPr/>
          <p:nvPr/>
        </p:nvSpPr>
        <p:spPr>
          <a:xfrm>
            <a:off x="1712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6" name="object 206"/>
          <p:cNvSpPr/>
          <p:nvPr/>
        </p:nvSpPr>
        <p:spPr>
          <a:xfrm>
            <a:off x="1719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7" name="object 207"/>
          <p:cNvSpPr/>
          <p:nvPr/>
        </p:nvSpPr>
        <p:spPr>
          <a:xfrm>
            <a:off x="1727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8" name="object 208"/>
          <p:cNvSpPr/>
          <p:nvPr/>
        </p:nvSpPr>
        <p:spPr>
          <a:xfrm>
            <a:off x="1734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9" name="object 209"/>
          <p:cNvSpPr/>
          <p:nvPr/>
        </p:nvSpPr>
        <p:spPr>
          <a:xfrm>
            <a:off x="1741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0" name="object 210"/>
          <p:cNvSpPr/>
          <p:nvPr/>
        </p:nvSpPr>
        <p:spPr>
          <a:xfrm>
            <a:off x="1749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1" name="object 211"/>
          <p:cNvSpPr/>
          <p:nvPr/>
        </p:nvSpPr>
        <p:spPr>
          <a:xfrm>
            <a:off x="17565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2" name="object 212"/>
          <p:cNvSpPr/>
          <p:nvPr/>
        </p:nvSpPr>
        <p:spPr>
          <a:xfrm>
            <a:off x="1762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3" name="object 213"/>
          <p:cNvSpPr/>
          <p:nvPr/>
        </p:nvSpPr>
        <p:spPr>
          <a:xfrm>
            <a:off x="1770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4" name="object 214"/>
          <p:cNvSpPr/>
          <p:nvPr/>
        </p:nvSpPr>
        <p:spPr>
          <a:xfrm>
            <a:off x="17774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5" name="object 215"/>
          <p:cNvSpPr/>
          <p:nvPr/>
        </p:nvSpPr>
        <p:spPr>
          <a:xfrm>
            <a:off x="17847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6" name="object 216"/>
          <p:cNvSpPr/>
          <p:nvPr/>
        </p:nvSpPr>
        <p:spPr>
          <a:xfrm>
            <a:off x="1792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7" name="object 217"/>
          <p:cNvSpPr/>
          <p:nvPr/>
        </p:nvSpPr>
        <p:spPr>
          <a:xfrm>
            <a:off x="1799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8" name="object 218"/>
          <p:cNvSpPr/>
          <p:nvPr/>
        </p:nvSpPr>
        <p:spPr>
          <a:xfrm>
            <a:off x="1806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9" name="object 219"/>
          <p:cNvSpPr/>
          <p:nvPr/>
        </p:nvSpPr>
        <p:spPr>
          <a:xfrm>
            <a:off x="1814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0" name="object 220"/>
          <p:cNvSpPr/>
          <p:nvPr/>
        </p:nvSpPr>
        <p:spPr>
          <a:xfrm>
            <a:off x="1820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1" name="object 221"/>
          <p:cNvSpPr/>
          <p:nvPr/>
        </p:nvSpPr>
        <p:spPr>
          <a:xfrm>
            <a:off x="1827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2" name="object 222"/>
          <p:cNvSpPr/>
          <p:nvPr/>
        </p:nvSpPr>
        <p:spPr>
          <a:xfrm>
            <a:off x="18350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3" name="object 223"/>
          <p:cNvSpPr/>
          <p:nvPr/>
        </p:nvSpPr>
        <p:spPr>
          <a:xfrm>
            <a:off x="1842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4" name="object 224"/>
          <p:cNvSpPr/>
          <p:nvPr/>
        </p:nvSpPr>
        <p:spPr>
          <a:xfrm>
            <a:off x="1849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5" name="object 225"/>
          <p:cNvSpPr/>
          <p:nvPr/>
        </p:nvSpPr>
        <p:spPr>
          <a:xfrm>
            <a:off x="1857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6" name="object 226"/>
          <p:cNvSpPr/>
          <p:nvPr/>
        </p:nvSpPr>
        <p:spPr>
          <a:xfrm>
            <a:off x="18643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7" name="object 227"/>
          <p:cNvSpPr/>
          <p:nvPr/>
        </p:nvSpPr>
        <p:spPr>
          <a:xfrm>
            <a:off x="1871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8" name="object 228"/>
          <p:cNvSpPr/>
          <p:nvPr/>
        </p:nvSpPr>
        <p:spPr>
          <a:xfrm>
            <a:off x="18779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9" name="object 229"/>
          <p:cNvSpPr/>
          <p:nvPr/>
        </p:nvSpPr>
        <p:spPr>
          <a:xfrm>
            <a:off x="1885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0" name="object 230"/>
          <p:cNvSpPr/>
          <p:nvPr/>
        </p:nvSpPr>
        <p:spPr>
          <a:xfrm>
            <a:off x="1892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1" name="object 231"/>
          <p:cNvSpPr/>
          <p:nvPr/>
        </p:nvSpPr>
        <p:spPr>
          <a:xfrm>
            <a:off x="1899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2" name="object 232"/>
          <p:cNvSpPr/>
          <p:nvPr/>
        </p:nvSpPr>
        <p:spPr>
          <a:xfrm>
            <a:off x="19072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3" name="object 233"/>
          <p:cNvSpPr/>
          <p:nvPr/>
        </p:nvSpPr>
        <p:spPr>
          <a:xfrm>
            <a:off x="1914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4" name="object 234"/>
          <p:cNvSpPr/>
          <p:nvPr/>
        </p:nvSpPr>
        <p:spPr>
          <a:xfrm>
            <a:off x="1921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5" name="object 235"/>
          <p:cNvSpPr/>
          <p:nvPr/>
        </p:nvSpPr>
        <p:spPr>
          <a:xfrm>
            <a:off x="1929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6" name="object 236"/>
          <p:cNvSpPr/>
          <p:nvPr/>
        </p:nvSpPr>
        <p:spPr>
          <a:xfrm>
            <a:off x="1935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7" name="object 237"/>
          <p:cNvSpPr/>
          <p:nvPr/>
        </p:nvSpPr>
        <p:spPr>
          <a:xfrm>
            <a:off x="19428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8" name="object 238"/>
          <p:cNvSpPr/>
          <p:nvPr/>
        </p:nvSpPr>
        <p:spPr>
          <a:xfrm>
            <a:off x="1950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9" name="object 239"/>
          <p:cNvSpPr/>
          <p:nvPr/>
        </p:nvSpPr>
        <p:spPr>
          <a:xfrm>
            <a:off x="19574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0" name="object 240"/>
          <p:cNvSpPr/>
          <p:nvPr/>
        </p:nvSpPr>
        <p:spPr>
          <a:xfrm>
            <a:off x="1964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1" name="object 241"/>
          <p:cNvSpPr/>
          <p:nvPr/>
        </p:nvSpPr>
        <p:spPr>
          <a:xfrm>
            <a:off x="1972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2" name="object 242"/>
          <p:cNvSpPr/>
          <p:nvPr/>
        </p:nvSpPr>
        <p:spPr>
          <a:xfrm>
            <a:off x="1979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3" name="object 243"/>
          <p:cNvSpPr/>
          <p:nvPr/>
        </p:nvSpPr>
        <p:spPr>
          <a:xfrm>
            <a:off x="1986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4" name="object 244"/>
          <p:cNvSpPr/>
          <p:nvPr/>
        </p:nvSpPr>
        <p:spPr>
          <a:xfrm>
            <a:off x="1993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5" name="object 245"/>
          <p:cNvSpPr/>
          <p:nvPr/>
        </p:nvSpPr>
        <p:spPr>
          <a:xfrm>
            <a:off x="2000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6" name="object 246"/>
          <p:cNvSpPr/>
          <p:nvPr/>
        </p:nvSpPr>
        <p:spPr>
          <a:xfrm>
            <a:off x="2007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7" name="object 247"/>
          <p:cNvSpPr/>
          <p:nvPr/>
        </p:nvSpPr>
        <p:spPr>
          <a:xfrm>
            <a:off x="2015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8" name="object 248"/>
          <p:cNvSpPr/>
          <p:nvPr/>
        </p:nvSpPr>
        <p:spPr>
          <a:xfrm>
            <a:off x="2022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9" name="object 249"/>
          <p:cNvSpPr/>
          <p:nvPr/>
        </p:nvSpPr>
        <p:spPr>
          <a:xfrm>
            <a:off x="2029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0" name="object 250"/>
          <p:cNvSpPr/>
          <p:nvPr/>
        </p:nvSpPr>
        <p:spPr>
          <a:xfrm>
            <a:off x="2037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1" name="object 251"/>
          <p:cNvSpPr/>
          <p:nvPr/>
        </p:nvSpPr>
        <p:spPr>
          <a:xfrm>
            <a:off x="20443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2" name="object 252"/>
          <p:cNvSpPr/>
          <p:nvPr/>
        </p:nvSpPr>
        <p:spPr>
          <a:xfrm>
            <a:off x="2050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3" name="object 253"/>
          <p:cNvSpPr/>
          <p:nvPr/>
        </p:nvSpPr>
        <p:spPr>
          <a:xfrm>
            <a:off x="2057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4" name="object 254"/>
          <p:cNvSpPr/>
          <p:nvPr/>
        </p:nvSpPr>
        <p:spPr>
          <a:xfrm>
            <a:off x="2065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5" name="object 255"/>
          <p:cNvSpPr/>
          <p:nvPr/>
        </p:nvSpPr>
        <p:spPr>
          <a:xfrm>
            <a:off x="2072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6" name="object 256"/>
          <p:cNvSpPr/>
          <p:nvPr/>
        </p:nvSpPr>
        <p:spPr>
          <a:xfrm>
            <a:off x="2079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7" name="object 257"/>
          <p:cNvSpPr/>
          <p:nvPr/>
        </p:nvSpPr>
        <p:spPr>
          <a:xfrm>
            <a:off x="20872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8" name="object 258"/>
          <p:cNvSpPr/>
          <p:nvPr/>
        </p:nvSpPr>
        <p:spPr>
          <a:xfrm>
            <a:off x="2094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9" name="object 259"/>
          <p:cNvSpPr/>
          <p:nvPr/>
        </p:nvSpPr>
        <p:spPr>
          <a:xfrm>
            <a:off x="2101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0" name="object 260"/>
          <p:cNvSpPr/>
          <p:nvPr/>
        </p:nvSpPr>
        <p:spPr>
          <a:xfrm>
            <a:off x="2108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1" name="object 261"/>
          <p:cNvSpPr/>
          <p:nvPr/>
        </p:nvSpPr>
        <p:spPr>
          <a:xfrm>
            <a:off x="2115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2" name="object 262"/>
          <p:cNvSpPr/>
          <p:nvPr/>
        </p:nvSpPr>
        <p:spPr>
          <a:xfrm>
            <a:off x="21228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3" name="object 263"/>
          <p:cNvSpPr/>
          <p:nvPr/>
        </p:nvSpPr>
        <p:spPr>
          <a:xfrm>
            <a:off x="2130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4" name="object 264"/>
          <p:cNvSpPr/>
          <p:nvPr/>
        </p:nvSpPr>
        <p:spPr>
          <a:xfrm>
            <a:off x="2137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5" name="object 265"/>
          <p:cNvSpPr/>
          <p:nvPr/>
        </p:nvSpPr>
        <p:spPr>
          <a:xfrm>
            <a:off x="2144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6" name="object 266"/>
          <p:cNvSpPr/>
          <p:nvPr/>
        </p:nvSpPr>
        <p:spPr>
          <a:xfrm>
            <a:off x="21521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7" name="object 267"/>
          <p:cNvSpPr/>
          <p:nvPr/>
        </p:nvSpPr>
        <p:spPr>
          <a:xfrm>
            <a:off x="2159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8" name="object 268"/>
          <p:cNvSpPr/>
          <p:nvPr/>
        </p:nvSpPr>
        <p:spPr>
          <a:xfrm>
            <a:off x="21658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9" name="object 269"/>
          <p:cNvSpPr/>
          <p:nvPr/>
        </p:nvSpPr>
        <p:spPr>
          <a:xfrm>
            <a:off x="2173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0" name="object 270"/>
          <p:cNvSpPr/>
          <p:nvPr/>
        </p:nvSpPr>
        <p:spPr>
          <a:xfrm>
            <a:off x="2180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1" name="object 271"/>
          <p:cNvSpPr/>
          <p:nvPr/>
        </p:nvSpPr>
        <p:spPr>
          <a:xfrm>
            <a:off x="2187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2" name="object 272"/>
          <p:cNvSpPr/>
          <p:nvPr/>
        </p:nvSpPr>
        <p:spPr>
          <a:xfrm>
            <a:off x="21951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3" name="object 273"/>
          <p:cNvSpPr/>
          <p:nvPr/>
        </p:nvSpPr>
        <p:spPr>
          <a:xfrm>
            <a:off x="2202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4" name="object 274"/>
          <p:cNvSpPr/>
          <p:nvPr/>
        </p:nvSpPr>
        <p:spPr>
          <a:xfrm>
            <a:off x="2209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5" name="object 275"/>
          <p:cNvSpPr/>
          <p:nvPr/>
        </p:nvSpPr>
        <p:spPr>
          <a:xfrm>
            <a:off x="2217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6" name="object 276"/>
          <p:cNvSpPr/>
          <p:nvPr/>
        </p:nvSpPr>
        <p:spPr>
          <a:xfrm>
            <a:off x="2223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7" name="object 277"/>
          <p:cNvSpPr/>
          <p:nvPr/>
        </p:nvSpPr>
        <p:spPr>
          <a:xfrm>
            <a:off x="22307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8" name="object 278"/>
          <p:cNvSpPr/>
          <p:nvPr/>
        </p:nvSpPr>
        <p:spPr>
          <a:xfrm>
            <a:off x="2238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9" name="object 279"/>
          <p:cNvSpPr/>
          <p:nvPr/>
        </p:nvSpPr>
        <p:spPr>
          <a:xfrm>
            <a:off x="22453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0" name="object 280"/>
          <p:cNvSpPr/>
          <p:nvPr/>
        </p:nvSpPr>
        <p:spPr>
          <a:xfrm>
            <a:off x="2252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1" name="object 281"/>
          <p:cNvSpPr/>
          <p:nvPr/>
        </p:nvSpPr>
        <p:spPr>
          <a:xfrm>
            <a:off x="2260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2" name="object 282"/>
          <p:cNvSpPr/>
          <p:nvPr/>
        </p:nvSpPr>
        <p:spPr>
          <a:xfrm>
            <a:off x="2267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3" name="object 283"/>
          <p:cNvSpPr/>
          <p:nvPr/>
        </p:nvSpPr>
        <p:spPr>
          <a:xfrm>
            <a:off x="2274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4" name="object 284"/>
          <p:cNvSpPr/>
          <p:nvPr/>
        </p:nvSpPr>
        <p:spPr>
          <a:xfrm>
            <a:off x="2280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5" name="object 285"/>
          <p:cNvSpPr/>
          <p:nvPr/>
        </p:nvSpPr>
        <p:spPr>
          <a:xfrm>
            <a:off x="2288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6" name="object 286"/>
          <p:cNvSpPr/>
          <p:nvPr/>
        </p:nvSpPr>
        <p:spPr>
          <a:xfrm>
            <a:off x="2295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7" name="object 287"/>
          <p:cNvSpPr/>
          <p:nvPr/>
        </p:nvSpPr>
        <p:spPr>
          <a:xfrm>
            <a:off x="2302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8" name="object 288"/>
          <p:cNvSpPr/>
          <p:nvPr/>
        </p:nvSpPr>
        <p:spPr>
          <a:xfrm>
            <a:off x="2310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9" name="object 289"/>
          <p:cNvSpPr/>
          <p:nvPr/>
        </p:nvSpPr>
        <p:spPr>
          <a:xfrm>
            <a:off x="2317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0" name="object 290"/>
          <p:cNvSpPr/>
          <p:nvPr/>
        </p:nvSpPr>
        <p:spPr>
          <a:xfrm>
            <a:off x="23249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1" name="object 291"/>
          <p:cNvSpPr/>
          <p:nvPr/>
        </p:nvSpPr>
        <p:spPr>
          <a:xfrm>
            <a:off x="2332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2" name="object 292"/>
          <p:cNvSpPr/>
          <p:nvPr/>
        </p:nvSpPr>
        <p:spPr>
          <a:xfrm>
            <a:off x="2338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3" name="object 293"/>
          <p:cNvSpPr/>
          <p:nvPr/>
        </p:nvSpPr>
        <p:spPr>
          <a:xfrm>
            <a:off x="2345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4" name="object 294"/>
          <p:cNvSpPr/>
          <p:nvPr/>
        </p:nvSpPr>
        <p:spPr>
          <a:xfrm>
            <a:off x="2353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5" name="object 295"/>
          <p:cNvSpPr/>
          <p:nvPr/>
        </p:nvSpPr>
        <p:spPr>
          <a:xfrm>
            <a:off x="2360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6" name="object 296"/>
          <p:cNvSpPr/>
          <p:nvPr/>
        </p:nvSpPr>
        <p:spPr>
          <a:xfrm>
            <a:off x="2367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7" name="object 297"/>
          <p:cNvSpPr/>
          <p:nvPr/>
        </p:nvSpPr>
        <p:spPr>
          <a:xfrm>
            <a:off x="2375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8" name="object 298"/>
          <p:cNvSpPr/>
          <p:nvPr/>
        </p:nvSpPr>
        <p:spPr>
          <a:xfrm>
            <a:off x="2382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9" name="object 299"/>
          <p:cNvSpPr/>
          <p:nvPr/>
        </p:nvSpPr>
        <p:spPr>
          <a:xfrm>
            <a:off x="2389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0" name="object 300"/>
          <p:cNvSpPr/>
          <p:nvPr/>
        </p:nvSpPr>
        <p:spPr>
          <a:xfrm>
            <a:off x="2396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1" name="object 301"/>
          <p:cNvSpPr/>
          <p:nvPr/>
        </p:nvSpPr>
        <p:spPr>
          <a:xfrm>
            <a:off x="24034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2" name="object 302"/>
          <p:cNvSpPr/>
          <p:nvPr/>
        </p:nvSpPr>
        <p:spPr>
          <a:xfrm>
            <a:off x="2410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3" name="object 303"/>
          <p:cNvSpPr/>
          <p:nvPr/>
        </p:nvSpPr>
        <p:spPr>
          <a:xfrm>
            <a:off x="2418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4" name="object 304"/>
          <p:cNvSpPr/>
          <p:nvPr/>
        </p:nvSpPr>
        <p:spPr>
          <a:xfrm>
            <a:off x="2425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5" name="object 305"/>
          <p:cNvSpPr/>
          <p:nvPr/>
        </p:nvSpPr>
        <p:spPr>
          <a:xfrm>
            <a:off x="2432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6" name="object 306"/>
          <p:cNvSpPr/>
          <p:nvPr/>
        </p:nvSpPr>
        <p:spPr>
          <a:xfrm>
            <a:off x="24400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7" name="object 307"/>
          <p:cNvSpPr/>
          <p:nvPr/>
        </p:nvSpPr>
        <p:spPr>
          <a:xfrm>
            <a:off x="2447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8" name="object 308"/>
          <p:cNvSpPr/>
          <p:nvPr/>
        </p:nvSpPr>
        <p:spPr>
          <a:xfrm>
            <a:off x="24536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9" name="object 309"/>
          <p:cNvSpPr/>
          <p:nvPr/>
        </p:nvSpPr>
        <p:spPr>
          <a:xfrm>
            <a:off x="2461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0" name="object 310"/>
          <p:cNvSpPr/>
          <p:nvPr/>
        </p:nvSpPr>
        <p:spPr>
          <a:xfrm>
            <a:off x="2468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1" name="object 311"/>
          <p:cNvSpPr/>
          <p:nvPr/>
        </p:nvSpPr>
        <p:spPr>
          <a:xfrm>
            <a:off x="2475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2" name="object 312"/>
          <p:cNvSpPr/>
          <p:nvPr/>
        </p:nvSpPr>
        <p:spPr>
          <a:xfrm>
            <a:off x="2482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3" name="object 313"/>
          <p:cNvSpPr/>
          <p:nvPr/>
        </p:nvSpPr>
        <p:spPr>
          <a:xfrm>
            <a:off x="2490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4" name="object 314"/>
          <p:cNvSpPr/>
          <p:nvPr/>
        </p:nvSpPr>
        <p:spPr>
          <a:xfrm>
            <a:off x="2497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5" name="object 315"/>
          <p:cNvSpPr/>
          <p:nvPr/>
        </p:nvSpPr>
        <p:spPr>
          <a:xfrm>
            <a:off x="2504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6" name="object 316"/>
          <p:cNvSpPr/>
          <p:nvPr/>
        </p:nvSpPr>
        <p:spPr>
          <a:xfrm>
            <a:off x="2511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7" name="object 317"/>
          <p:cNvSpPr/>
          <p:nvPr/>
        </p:nvSpPr>
        <p:spPr>
          <a:xfrm>
            <a:off x="25185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8" name="object 318"/>
          <p:cNvSpPr/>
          <p:nvPr/>
        </p:nvSpPr>
        <p:spPr>
          <a:xfrm>
            <a:off x="2525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9" name="object 319"/>
          <p:cNvSpPr/>
          <p:nvPr/>
        </p:nvSpPr>
        <p:spPr>
          <a:xfrm>
            <a:off x="25332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0" name="object 320"/>
          <p:cNvSpPr/>
          <p:nvPr/>
        </p:nvSpPr>
        <p:spPr>
          <a:xfrm>
            <a:off x="2540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1" name="object 321"/>
          <p:cNvSpPr/>
          <p:nvPr/>
        </p:nvSpPr>
        <p:spPr>
          <a:xfrm>
            <a:off x="2547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2" name="object 322"/>
          <p:cNvSpPr/>
          <p:nvPr/>
        </p:nvSpPr>
        <p:spPr>
          <a:xfrm>
            <a:off x="2555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3" name="object 323"/>
          <p:cNvSpPr/>
          <p:nvPr/>
        </p:nvSpPr>
        <p:spPr>
          <a:xfrm>
            <a:off x="2562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4" name="object 324"/>
          <p:cNvSpPr/>
          <p:nvPr/>
        </p:nvSpPr>
        <p:spPr>
          <a:xfrm>
            <a:off x="2568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5" name="object 325"/>
          <p:cNvSpPr/>
          <p:nvPr/>
        </p:nvSpPr>
        <p:spPr>
          <a:xfrm>
            <a:off x="2576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6" name="object 326"/>
          <p:cNvSpPr/>
          <p:nvPr/>
        </p:nvSpPr>
        <p:spPr>
          <a:xfrm>
            <a:off x="2583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7" name="object 327"/>
          <p:cNvSpPr/>
          <p:nvPr/>
        </p:nvSpPr>
        <p:spPr>
          <a:xfrm>
            <a:off x="2590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8" name="object 328"/>
          <p:cNvSpPr/>
          <p:nvPr/>
        </p:nvSpPr>
        <p:spPr>
          <a:xfrm>
            <a:off x="2598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9" name="object 329"/>
          <p:cNvSpPr/>
          <p:nvPr/>
        </p:nvSpPr>
        <p:spPr>
          <a:xfrm>
            <a:off x="2605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0" name="object 330"/>
          <p:cNvSpPr/>
          <p:nvPr/>
        </p:nvSpPr>
        <p:spPr>
          <a:xfrm>
            <a:off x="2612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1" name="object 331"/>
          <p:cNvSpPr/>
          <p:nvPr/>
        </p:nvSpPr>
        <p:spPr>
          <a:xfrm>
            <a:off x="2620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2" name="object 332"/>
          <p:cNvSpPr/>
          <p:nvPr/>
        </p:nvSpPr>
        <p:spPr>
          <a:xfrm>
            <a:off x="2626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3" name="object 333"/>
          <p:cNvSpPr/>
          <p:nvPr/>
        </p:nvSpPr>
        <p:spPr>
          <a:xfrm>
            <a:off x="2633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4" name="object 334"/>
          <p:cNvSpPr/>
          <p:nvPr/>
        </p:nvSpPr>
        <p:spPr>
          <a:xfrm>
            <a:off x="2641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5" name="object 335"/>
          <p:cNvSpPr/>
          <p:nvPr/>
        </p:nvSpPr>
        <p:spPr>
          <a:xfrm>
            <a:off x="26483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6" name="object 336"/>
          <p:cNvSpPr/>
          <p:nvPr/>
        </p:nvSpPr>
        <p:spPr>
          <a:xfrm>
            <a:off x="2655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7" name="object 337"/>
          <p:cNvSpPr/>
          <p:nvPr/>
        </p:nvSpPr>
        <p:spPr>
          <a:xfrm>
            <a:off x="2663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8" name="object 338"/>
          <p:cNvSpPr/>
          <p:nvPr/>
        </p:nvSpPr>
        <p:spPr>
          <a:xfrm>
            <a:off x="2670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9" name="object 339"/>
          <p:cNvSpPr/>
          <p:nvPr/>
        </p:nvSpPr>
        <p:spPr>
          <a:xfrm>
            <a:off x="2677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0" name="object 340"/>
          <p:cNvSpPr/>
          <p:nvPr/>
        </p:nvSpPr>
        <p:spPr>
          <a:xfrm>
            <a:off x="2683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1" name="object 341"/>
          <p:cNvSpPr/>
          <p:nvPr/>
        </p:nvSpPr>
        <p:spPr>
          <a:xfrm>
            <a:off x="26912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2" name="object 342"/>
          <p:cNvSpPr/>
          <p:nvPr/>
        </p:nvSpPr>
        <p:spPr>
          <a:xfrm>
            <a:off x="2698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3" name="object 343"/>
          <p:cNvSpPr/>
          <p:nvPr/>
        </p:nvSpPr>
        <p:spPr>
          <a:xfrm>
            <a:off x="2705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4" name="object 344"/>
          <p:cNvSpPr/>
          <p:nvPr/>
        </p:nvSpPr>
        <p:spPr>
          <a:xfrm>
            <a:off x="2713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5" name="object 345"/>
          <p:cNvSpPr/>
          <p:nvPr/>
        </p:nvSpPr>
        <p:spPr>
          <a:xfrm>
            <a:off x="2720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6" name="object 346"/>
          <p:cNvSpPr/>
          <p:nvPr/>
        </p:nvSpPr>
        <p:spPr>
          <a:xfrm>
            <a:off x="27279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7" name="object 347"/>
          <p:cNvSpPr/>
          <p:nvPr/>
        </p:nvSpPr>
        <p:spPr>
          <a:xfrm>
            <a:off x="2735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8" name="object 348"/>
          <p:cNvSpPr/>
          <p:nvPr/>
        </p:nvSpPr>
        <p:spPr>
          <a:xfrm>
            <a:off x="27415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9" name="object 349"/>
          <p:cNvSpPr/>
          <p:nvPr/>
        </p:nvSpPr>
        <p:spPr>
          <a:xfrm>
            <a:off x="2748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0" name="object 350"/>
          <p:cNvSpPr/>
          <p:nvPr/>
        </p:nvSpPr>
        <p:spPr>
          <a:xfrm>
            <a:off x="2756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1" name="object 351"/>
          <p:cNvSpPr/>
          <p:nvPr/>
        </p:nvSpPr>
        <p:spPr>
          <a:xfrm>
            <a:off x="2763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2" name="object 352"/>
          <p:cNvSpPr/>
          <p:nvPr/>
        </p:nvSpPr>
        <p:spPr>
          <a:xfrm>
            <a:off x="2770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3" name="object 353"/>
          <p:cNvSpPr/>
          <p:nvPr/>
        </p:nvSpPr>
        <p:spPr>
          <a:xfrm>
            <a:off x="27781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4" name="object 354"/>
          <p:cNvSpPr/>
          <p:nvPr/>
        </p:nvSpPr>
        <p:spPr>
          <a:xfrm>
            <a:off x="2785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5" name="object 355"/>
          <p:cNvSpPr/>
          <p:nvPr/>
        </p:nvSpPr>
        <p:spPr>
          <a:xfrm>
            <a:off x="2792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6" name="object 356"/>
          <p:cNvSpPr/>
          <p:nvPr/>
        </p:nvSpPr>
        <p:spPr>
          <a:xfrm>
            <a:off x="2799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7" name="object 357"/>
          <p:cNvSpPr/>
          <p:nvPr/>
        </p:nvSpPr>
        <p:spPr>
          <a:xfrm>
            <a:off x="28064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8" name="object 358"/>
          <p:cNvSpPr/>
          <p:nvPr/>
        </p:nvSpPr>
        <p:spPr>
          <a:xfrm>
            <a:off x="2813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9" name="object 359"/>
          <p:cNvSpPr/>
          <p:nvPr/>
        </p:nvSpPr>
        <p:spPr>
          <a:xfrm>
            <a:off x="28210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0" name="object 360"/>
          <p:cNvSpPr/>
          <p:nvPr/>
        </p:nvSpPr>
        <p:spPr>
          <a:xfrm>
            <a:off x="2828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1" name="object 361"/>
          <p:cNvSpPr/>
          <p:nvPr/>
        </p:nvSpPr>
        <p:spPr>
          <a:xfrm>
            <a:off x="2835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2" name="object 362"/>
          <p:cNvSpPr/>
          <p:nvPr/>
        </p:nvSpPr>
        <p:spPr>
          <a:xfrm>
            <a:off x="2843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3" name="object 363"/>
          <p:cNvSpPr/>
          <p:nvPr/>
        </p:nvSpPr>
        <p:spPr>
          <a:xfrm>
            <a:off x="2850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4" name="object 364"/>
          <p:cNvSpPr/>
          <p:nvPr/>
        </p:nvSpPr>
        <p:spPr>
          <a:xfrm>
            <a:off x="28566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5" name="object 365"/>
          <p:cNvSpPr/>
          <p:nvPr/>
        </p:nvSpPr>
        <p:spPr>
          <a:xfrm>
            <a:off x="2864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6" name="object 366"/>
          <p:cNvSpPr/>
          <p:nvPr/>
        </p:nvSpPr>
        <p:spPr>
          <a:xfrm>
            <a:off x="2871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7" name="object 367"/>
          <p:cNvSpPr/>
          <p:nvPr/>
        </p:nvSpPr>
        <p:spPr>
          <a:xfrm>
            <a:off x="2878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8" name="object 368"/>
          <p:cNvSpPr/>
          <p:nvPr/>
        </p:nvSpPr>
        <p:spPr>
          <a:xfrm>
            <a:off x="2885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9" name="object 369"/>
          <p:cNvSpPr/>
          <p:nvPr/>
        </p:nvSpPr>
        <p:spPr>
          <a:xfrm>
            <a:off x="2893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0" name="object 370"/>
          <p:cNvSpPr/>
          <p:nvPr/>
        </p:nvSpPr>
        <p:spPr>
          <a:xfrm>
            <a:off x="2900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1" name="object 371"/>
          <p:cNvSpPr/>
          <p:nvPr/>
        </p:nvSpPr>
        <p:spPr>
          <a:xfrm>
            <a:off x="2907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2" name="object 372"/>
          <p:cNvSpPr/>
          <p:nvPr/>
        </p:nvSpPr>
        <p:spPr>
          <a:xfrm>
            <a:off x="2914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3" name="object 373"/>
          <p:cNvSpPr/>
          <p:nvPr/>
        </p:nvSpPr>
        <p:spPr>
          <a:xfrm>
            <a:off x="2921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4" name="object 374"/>
          <p:cNvSpPr/>
          <p:nvPr/>
        </p:nvSpPr>
        <p:spPr>
          <a:xfrm>
            <a:off x="2928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5" name="object 375"/>
          <p:cNvSpPr/>
          <p:nvPr/>
        </p:nvSpPr>
        <p:spPr>
          <a:xfrm>
            <a:off x="2936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6" name="object 376"/>
          <p:cNvSpPr/>
          <p:nvPr/>
        </p:nvSpPr>
        <p:spPr>
          <a:xfrm>
            <a:off x="2943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7" name="object 377"/>
          <p:cNvSpPr/>
          <p:nvPr/>
        </p:nvSpPr>
        <p:spPr>
          <a:xfrm>
            <a:off x="29508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8" name="object 378"/>
          <p:cNvSpPr/>
          <p:nvPr/>
        </p:nvSpPr>
        <p:spPr>
          <a:xfrm>
            <a:off x="2958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9" name="object 379"/>
          <p:cNvSpPr/>
          <p:nvPr/>
        </p:nvSpPr>
        <p:spPr>
          <a:xfrm>
            <a:off x="2965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0" name="object 380"/>
          <p:cNvSpPr/>
          <p:nvPr/>
        </p:nvSpPr>
        <p:spPr>
          <a:xfrm>
            <a:off x="2971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1" name="object 381"/>
          <p:cNvSpPr/>
          <p:nvPr/>
        </p:nvSpPr>
        <p:spPr>
          <a:xfrm>
            <a:off x="29791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2" name="object 382"/>
          <p:cNvSpPr/>
          <p:nvPr/>
        </p:nvSpPr>
        <p:spPr>
          <a:xfrm>
            <a:off x="2986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3" name="object 383"/>
          <p:cNvSpPr/>
          <p:nvPr/>
        </p:nvSpPr>
        <p:spPr>
          <a:xfrm>
            <a:off x="2993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4" name="object 384"/>
          <p:cNvSpPr/>
          <p:nvPr/>
        </p:nvSpPr>
        <p:spPr>
          <a:xfrm>
            <a:off x="3001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5" name="object 385"/>
          <p:cNvSpPr/>
          <p:nvPr/>
        </p:nvSpPr>
        <p:spPr>
          <a:xfrm>
            <a:off x="3008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6" name="object 386"/>
          <p:cNvSpPr/>
          <p:nvPr/>
        </p:nvSpPr>
        <p:spPr>
          <a:xfrm>
            <a:off x="30157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7" name="object 387"/>
          <p:cNvSpPr/>
          <p:nvPr/>
        </p:nvSpPr>
        <p:spPr>
          <a:xfrm>
            <a:off x="3023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8" name="object 388"/>
          <p:cNvSpPr/>
          <p:nvPr/>
        </p:nvSpPr>
        <p:spPr>
          <a:xfrm>
            <a:off x="30294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9" name="object 389"/>
          <p:cNvSpPr/>
          <p:nvPr/>
        </p:nvSpPr>
        <p:spPr>
          <a:xfrm>
            <a:off x="3036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0" name="object 390"/>
          <p:cNvSpPr/>
          <p:nvPr/>
        </p:nvSpPr>
        <p:spPr>
          <a:xfrm>
            <a:off x="3044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1" name="object 391"/>
          <p:cNvSpPr/>
          <p:nvPr/>
        </p:nvSpPr>
        <p:spPr>
          <a:xfrm>
            <a:off x="3051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2" name="object 392"/>
          <p:cNvSpPr/>
          <p:nvPr/>
        </p:nvSpPr>
        <p:spPr>
          <a:xfrm>
            <a:off x="3058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3" name="object 393"/>
          <p:cNvSpPr/>
          <p:nvPr/>
        </p:nvSpPr>
        <p:spPr>
          <a:xfrm>
            <a:off x="3066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4" name="object 394"/>
          <p:cNvSpPr/>
          <p:nvPr/>
        </p:nvSpPr>
        <p:spPr>
          <a:xfrm>
            <a:off x="3073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5" name="object 395"/>
          <p:cNvSpPr/>
          <p:nvPr/>
        </p:nvSpPr>
        <p:spPr>
          <a:xfrm>
            <a:off x="3080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6" name="object 396"/>
          <p:cNvSpPr/>
          <p:nvPr/>
        </p:nvSpPr>
        <p:spPr>
          <a:xfrm>
            <a:off x="3086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7" name="object 397"/>
          <p:cNvSpPr/>
          <p:nvPr/>
        </p:nvSpPr>
        <p:spPr>
          <a:xfrm>
            <a:off x="30943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8" name="object 398"/>
          <p:cNvSpPr/>
          <p:nvPr/>
        </p:nvSpPr>
        <p:spPr>
          <a:xfrm>
            <a:off x="3101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9" name="object 399"/>
          <p:cNvSpPr/>
          <p:nvPr/>
        </p:nvSpPr>
        <p:spPr>
          <a:xfrm>
            <a:off x="31089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0" name="object 400"/>
          <p:cNvSpPr/>
          <p:nvPr/>
        </p:nvSpPr>
        <p:spPr>
          <a:xfrm>
            <a:off x="3116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1" name="object 401"/>
          <p:cNvSpPr/>
          <p:nvPr/>
        </p:nvSpPr>
        <p:spPr>
          <a:xfrm>
            <a:off x="3123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2" name="object 402"/>
          <p:cNvSpPr/>
          <p:nvPr/>
        </p:nvSpPr>
        <p:spPr>
          <a:xfrm>
            <a:off x="3130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3" name="object 403"/>
          <p:cNvSpPr/>
          <p:nvPr/>
        </p:nvSpPr>
        <p:spPr>
          <a:xfrm>
            <a:off x="3138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4" name="object 404"/>
          <p:cNvSpPr/>
          <p:nvPr/>
        </p:nvSpPr>
        <p:spPr>
          <a:xfrm>
            <a:off x="3144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5" name="object 405"/>
          <p:cNvSpPr/>
          <p:nvPr/>
        </p:nvSpPr>
        <p:spPr>
          <a:xfrm>
            <a:off x="3151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6" name="object 406"/>
          <p:cNvSpPr/>
          <p:nvPr/>
        </p:nvSpPr>
        <p:spPr>
          <a:xfrm>
            <a:off x="3159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7" name="object 407"/>
          <p:cNvSpPr/>
          <p:nvPr/>
        </p:nvSpPr>
        <p:spPr>
          <a:xfrm>
            <a:off x="3166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8" name="object 408"/>
          <p:cNvSpPr/>
          <p:nvPr/>
        </p:nvSpPr>
        <p:spPr>
          <a:xfrm>
            <a:off x="3173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9" name="object 409"/>
          <p:cNvSpPr/>
          <p:nvPr/>
        </p:nvSpPr>
        <p:spPr>
          <a:xfrm>
            <a:off x="3181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0" name="object 410"/>
          <p:cNvSpPr/>
          <p:nvPr/>
        </p:nvSpPr>
        <p:spPr>
          <a:xfrm>
            <a:off x="31885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1" name="object 411"/>
          <p:cNvSpPr/>
          <p:nvPr/>
        </p:nvSpPr>
        <p:spPr>
          <a:xfrm>
            <a:off x="3195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2" name="object 412"/>
          <p:cNvSpPr/>
          <p:nvPr/>
        </p:nvSpPr>
        <p:spPr>
          <a:xfrm>
            <a:off x="3202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3" name="object 413"/>
          <p:cNvSpPr/>
          <p:nvPr/>
        </p:nvSpPr>
        <p:spPr>
          <a:xfrm>
            <a:off x="3209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4" name="object 414"/>
          <p:cNvSpPr/>
          <p:nvPr/>
        </p:nvSpPr>
        <p:spPr>
          <a:xfrm>
            <a:off x="3216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5" name="object 415"/>
          <p:cNvSpPr/>
          <p:nvPr/>
        </p:nvSpPr>
        <p:spPr>
          <a:xfrm>
            <a:off x="3224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6" name="object 416"/>
          <p:cNvSpPr/>
          <p:nvPr/>
        </p:nvSpPr>
        <p:spPr>
          <a:xfrm>
            <a:off x="3231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7" name="object 417"/>
          <p:cNvSpPr/>
          <p:nvPr/>
        </p:nvSpPr>
        <p:spPr>
          <a:xfrm>
            <a:off x="3238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8" name="object 418"/>
          <p:cNvSpPr/>
          <p:nvPr/>
        </p:nvSpPr>
        <p:spPr>
          <a:xfrm>
            <a:off x="3246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9" name="object 419"/>
          <p:cNvSpPr/>
          <p:nvPr/>
        </p:nvSpPr>
        <p:spPr>
          <a:xfrm>
            <a:off x="3253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0" name="object 420"/>
          <p:cNvSpPr/>
          <p:nvPr/>
        </p:nvSpPr>
        <p:spPr>
          <a:xfrm>
            <a:off x="3259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1" name="object 421"/>
          <p:cNvSpPr/>
          <p:nvPr/>
        </p:nvSpPr>
        <p:spPr>
          <a:xfrm>
            <a:off x="32670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2" name="object 422"/>
          <p:cNvSpPr/>
          <p:nvPr/>
        </p:nvSpPr>
        <p:spPr>
          <a:xfrm>
            <a:off x="3274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3" name="object 423"/>
          <p:cNvSpPr/>
          <p:nvPr/>
        </p:nvSpPr>
        <p:spPr>
          <a:xfrm>
            <a:off x="3281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4" name="object 424"/>
          <p:cNvSpPr/>
          <p:nvPr/>
        </p:nvSpPr>
        <p:spPr>
          <a:xfrm>
            <a:off x="3289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5" name="object 425"/>
          <p:cNvSpPr/>
          <p:nvPr/>
        </p:nvSpPr>
        <p:spPr>
          <a:xfrm>
            <a:off x="3296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6" name="object 426"/>
          <p:cNvSpPr/>
          <p:nvPr/>
        </p:nvSpPr>
        <p:spPr>
          <a:xfrm>
            <a:off x="33036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7" name="object 427"/>
          <p:cNvSpPr/>
          <p:nvPr/>
        </p:nvSpPr>
        <p:spPr>
          <a:xfrm>
            <a:off x="3310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8" name="object 428"/>
          <p:cNvSpPr/>
          <p:nvPr/>
        </p:nvSpPr>
        <p:spPr>
          <a:xfrm>
            <a:off x="33172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9" name="object 429"/>
          <p:cNvSpPr/>
          <p:nvPr/>
        </p:nvSpPr>
        <p:spPr>
          <a:xfrm>
            <a:off x="3324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0" name="object 430"/>
          <p:cNvSpPr/>
          <p:nvPr/>
        </p:nvSpPr>
        <p:spPr>
          <a:xfrm>
            <a:off x="3331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1" name="object 431"/>
          <p:cNvSpPr/>
          <p:nvPr/>
        </p:nvSpPr>
        <p:spPr>
          <a:xfrm>
            <a:off x="3339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2" name="object 432"/>
          <p:cNvSpPr/>
          <p:nvPr/>
        </p:nvSpPr>
        <p:spPr>
          <a:xfrm>
            <a:off x="3346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3" name="object 433"/>
          <p:cNvSpPr/>
          <p:nvPr/>
        </p:nvSpPr>
        <p:spPr>
          <a:xfrm>
            <a:off x="3353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4" name="object 434"/>
          <p:cNvSpPr/>
          <p:nvPr/>
        </p:nvSpPr>
        <p:spPr>
          <a:xfrm>
            <a:off x="3361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5" name="object 435"/>
          <p:cNvSpPr/>
          <p:nvPr/>
        </p:nvSpPr>
        <p:spPr>
          <a:xfrm>
            <a:off x="3368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6" name="object 436"/>
          <p:cNvSpPr/>
          <p:nvPr/>
        </p:nvSpPr>
        <p:spPr>
          <a:xfrm>
            <a:off x="3374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7" name="object 437"/>
          <p:cNvSpPr/>
          <p:nvPr/>
        </p:nvSpPr>
        <p:spPr>
          <a:xfrm>
            <a:off x="33821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8" name="object 438"/>
          <p:cNvSpPr/>
          <p:nvPr/>
        </p:nvSpPr>
        <p:spPr>
          <a:xfrm>
            <a:off x="3389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9" name="object 439"/>
          <p:cNvSpPr/>
          <p:nvPr/>
        </p:nvSpPr>
        <p:spPr>
          <a:xfrm>
            <a:off x="33968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0" name="object 440"/>
          <p:cNvSpPr/>
          <p:nvPr/>
        </p:nvSpPr>
        <p:spPr>
          <a:xfrm>
            <a:off x="3404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1" name="object 441"/>
          <p:cNvSpPr/>
          <p:nvPr/>
        </p:nvSpPr>
        <p:spPr>
          <a:xfrm>
            <a:off x="3411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2" name="object 442"/>
          <p:cNvSpPr/>
          <p:nvPr/>
        </p:nvSpPr>
        <p:spPr>
          <a:xfrm>
            <a:off x="3418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3" name="object 443"/>
          <p:cNvSpPr/>
          <p:nvPr/>
        </p:nvSpPr>
        <p:spPr>
          <a:xfrm>
            <a:off x="3426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4" name="object 444"/>
          <p:cNvSpPr/>
          <p:nvPr/>
        </p:nvSpPr>
        <p:spPr>
          <a:xfrm>
            <a:off x="3432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5" name="object 445"/>
          <p:cNvSpPr/>
          <p:nvPr/>
        </p:nvSpPr>
        <p:spPr>
          <a:xfrm>
            <a:off x="3439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6" name="object 446"/>
          <p:cNvSpPr/>
          <p:nvPr/>
        </p:nvSpPr>
        <p:spPr>
          <a:xfrm>
            <a:off x="3447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7" name="object 447"/>
          <p:cNvSpPr/>
          <p:nvPr/>
        </p:nvSpPr>
        <p:spPr>
          <a:xfrm>
            <a:off x="3454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8" name="object 448"/>
          <p:cNvSpPr/>
          <p:nvPr/>
        </p:nvSpPr>
        <p:spPr>
          <a:xfrm>
            <a:off x="3461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9" name="object 449"/>
          <p:cNvSpPr/>
          <p:nvPr/>
        </p:nvSpPr>
        <p:spPr>
          <a:xfrm>
            <a:off x="3469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0" name="object 450"/>
          <p:cNvSpPr/>
          <p:nvPr/>
        </p:nvSpPr>
        <p:spPr>
          <a:xfrm>
            <a:off x="3476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1" name="object 451"/>
          <p:cNvSpPr/>
          <p:nvPr/>
        </p:nvSpPr>
        <p:spPr>
          <a:xfrm>
            <a:off x="3483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2" name="object 452"/>
          <p:cNvSpPr/>
          <p:nvPr/>
        </p:nvSpPr>
        <p:spPr>
          <a:xfrm>
            <a:off x="3489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3" name="object 453"/>
          <p:cNvSpPr/>
          <p:nvPr/>
        </p:nvSpPr>
        <p:spPr>
          <a:xfrm>
            <a:off x="3497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4" name="object 454"/>
          <p:cNvSpPr/>
          <p:nvPr/>
        </p:nvSpPr>
        <p:spPr>
          <a:xfrm>
            <a:off x="3504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5" name="object 455"/>
          <p:cNvSpPr/>
          <p:nvPr/>
        </p:nvSpPr>
        <p:spPr>
          <a:xfrm>
            <a:off x="35119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6" name="object 456"/>
          <p:cNvSpPr/>
          <p:nvPr/>
        </p:nvSpPr>
        <p:spPr>
          <a:xfrm>
            <a:off x="3519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7" name="object 457"/>
          <p:cNvSpPr/>
          <p:nvPr/>
        </p:nvSpPr>
        <p:spPr>
          <a:xfrm>
            <a:off x="3526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8" name="object 458"/>
          <p:cNvSpPr/>
          <p:nvPr/>
        </p:nvSpPr>
        <p:spPr>
          <a:xfrm>
            <a:off x="3533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9" name="object 459"/>
          <p:cNvSpPr/>
          <p:nvPr/>
        </p:nvSpPr>
        <p:spPr>
          <a:xfrm>
            <a:off x="3541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0" name="object 460"/>
          <p:cNvSpPr/>
          <p:nvPr/>
        </p:nvSpPr>
        <p:spPr>
          <a:xfrm>
            <a:off x="3547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1" name="object 461"/>
          <p:cNvSpPr/>
          <p:nvPr/>
        </p:nvSpPr>
        <p:spPr>
          <a:xfrm>
            <a:off x="35548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2" name="object 462"/>
          <p:cNvSpPr/>
          <p:nvPr/>
        </p:nvSpPr>
        <p:spPr>
          <a:xfrm>
            <a:off x="3562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3" name="object 463"/>
          <p:cNvSpPr/>
          <p:nvPr/>
        </p:nvSpPr>
        <p:spPr>
          <a:xfrm>
            <a:off x="3569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4" name="object 464"/>
          <p:cNvSpPr/>
          <p:nvPr/>
        </p:nvSpPr>
        <p:spPr>
          <a:xfrm>
            <a:off x="3576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5" name="object 465"/>
          <p:cNvSpPr/>
          <p:nvPr/>
        </p:nvSpPr>
        <p:spPr>
          <a:xfrm>
            <a:off x="3584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6" name="object 466"/>
          <p:cNvSpPr/>
          <p:nvPr/>
        </p:nvSpPr>
        <p:spPr>
          <a:xfrm>
            <a:off x="35915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7" name="object 467"/>
          <p:cNvSpPr/>
          <p:nvPr/>
        </p:nvSpPr>
        <p:spPr>
          <a:xfrm>
            <a:off x="3598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8" name="object 468"/>
          <p:cNvSpPr/>
          <p:nvPr/>
        </p:nvSpPr>
        <p:spPr>
          <a:xfrm>
            <a:off x="36051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9" name="object 469"/>
          <p:cNvSpPr/>
          <p:nvPr/>
        </p:nvSpPr>
        <p:spPr>
          <a:xfrm>
            <a:off x="3612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0" name="object 470"/>
          <p:cNvSpPr/>
          <p:nvPr/>
        </p:nvSpPr>
        <p:spPr>
          <a:xfrm>
            <a:off x="3619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1" name="object 471"/>
          <p:cNvSpPr/>
          <p:nvPr/>
        </p:nvSpPr>
        <p:spPr>
          <a:xfrm>
            <a:off x="3627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2" name="object 472"/>
          <p:cNvSpPr/>
          <p:nvPr/>
        </p:nvSpPr>
        <p:spPr>
          <a:xfrm>
            <a:off x="3634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3" name="object 473"/>
          <p:cNvSpPr/>
          <p:nvPr/>
        </p:nvSpPr>
        <p:spPr>
          <a:xfrm>
            <a:off x="36417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4" name="object 474"/>
          <p:cNvSpPr/>
          <p:nvPr/>
        </p:nvSpPr>
        <p:spPr>
          <a:xfrm>
            <a:off x="3649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5" name="object 475"/>
          <p:cNvSpPr/>
          <p:nvPr/>
        </p:nvSpPr>
        <p:spPr>
          <a:xfrm>
            <a:off x="3656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6" name="object 476"/>
          <p:cNvSpPr/>
          <p:nvPr/>
        </p:nvSpPr>
        <p:spPr>
          <a:xfrm>
            <a:off x="3662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7" name="object 477"/>
          <p:cNvSpPr/>
          <p:nvPr/>
        </p:nvSpPr>
        <p:spPr>
          <a:xfrm>
            <a:off x="36700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8" name="object 478"/>
          <p:cNvSpPr/>
          <p:nvPr/>
        </p:nvSpPr>
        <p:spPr>
          <a:xfrm>
            <a:off x="3677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9" name="object 479"/>
          <p:cNvSpPr/>
          <p:nvPr/>
        </p:nvSpPr>
        <p:spPr>
          <a:xfrm>
            <a:off x="36846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0" name="object 480"/>
          <p:cNvSpPr/>
          <p:nvPr/>
        </p:nvSpPr>
        <p:spPr>
          <a:xfrm>
            <a:off x="3692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1" name="object 481"/>
          <p:cNvSpPr/>
          <p:nvPr/>
        </p:nvSpPr>
        <p:spPr>
          <a:xfrm>
            <a:off x="3699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2" name="object 482"/>
          <p:cNvSpPr/>
          <p:nvPr/>
        </p:nvSpPr>
        <p:spPr>
          <a:xfrm>
            <a:off x="3706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3" name="object 483"/>
          <p:cNvSpPr/>
          <p:nvPr/>
        </p:nvSpPr>
        <p:spPr>
          <a:xfrm>
            <a:off x="3714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4" name="object 484"/>
          <p:cNvSpPr/>
          <p:nvPr/>
        </p:nvSpPr>
        <p:spPr>
          <a:xfrm>
            <a:off x="37202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5" name="object 485"/>
          <p:cNvSpPr/>
          <p:nvPr/>
        </p:nvSpPr>
        <p:spPr>
          <a:xfrm>
            <a:off x="3727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6" name="object 486"/>
          <p:cNvSpPr/>
          <p:nvPr/>
        </p:nvSpPr>
        <p:spPr>
          <a:xfrm>
            <a:off x="3734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7" name="object 487"/>
          <p:cNvSpPr/>
          <p:nvPr/>
        </p:nvSpPr>
        <p:spPr>
          <a:xfrm>
            <a:off x="3742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8" name="object 488"/>
          <p:cNvSpPr/>
          <p:nvPr/>
        </p:nvSpPr>
        <p:spPr>
          <a:xfrm>
            <a:off x="3749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9" name="object 489"/>
          <p:cNvSpPr/>
          <p:nvPr/>
        </p:nvSpPr>
        <p:spPr>
          <a:xfrm>
            <a:off x="3756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0" name="object 490"/>
          <p:cNvSpPr/>
          <p:nvPr/>
        </p:nvSpPr>
        <p:spPr>
          <a:xfrm>
            <a:off x="3764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1" name="object 491"/>
          <p:cNvSpPr/>
          <p:nvPr/>
        </p:nvSpPr>
        <p:spPr>
          <a:xfrm>
            <a:off x="3771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2" name="object 492"/>
          <p:cNvSpPr/>
          <p:nvPr/>
        </p:nvSpPr>
        <p:spPr>
          <a:xfrm>
            <a:off x="3777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3" name="object 493"/>
          <p:cNvSpPr/>
          <p:nvPr/>
        </p:nvSpPr>
        <p:spPr>
          <a:xfrm>
            <a:off x="3785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4" name="object 494"/>
          <p:cNvSpPr/>
          <p:nvPr/>
        </p:nvSpPr>
        <p:spPr>
          <a:xfrm>
            <a:off x="3792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5" name="object 495"/>
          <p:cNvSpPr/>
          <p:nvPr/>
        </p:nvSpPr>
        <p:spPr>
          <a:xfrm>
            <a:off x="3799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6" name="object 496"/>
          <p:cNvSpPr/>
          <p:nvPr/>
        </p:nvSpPr>
        <p:spPr>
          <a:xfrm>
            <a:off x="3807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7" name="object 497"/>
          <p:cNvSpPr/>
          <p:nvPr/>
        </p:nvSpPr>
        <p:spPr>
          <a:xfrm>
            <a:off x="38144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8" name="object 498"/>
          <p:cNvSpPr/>
          <p:nvPr/>
        </p:nvSpPr>
        <p:spPr>
          <a:xfrm>
            <a:off x="3821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9" name="object 499"/>
          <p:cNvSpPr/>
          <p:nvPr/>
        </p:nvSpPr>
        <p:spPr>
          <a:xfrm>
            <a:off x="3829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0" name="object 500"/>
          <p:cNvSpPr/>
          <p:nvPr/>
        </p:nvSpPr>
        <p:spPr>
          <a:xfrm>
            <a:off x="3835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1" name="object 501"/>
          <p:cNvSpPr/>
          <p:nvPr/>
        </p:nvSpPr>
        <p:spPr>
          <a:xfrm>
            <a:off x="38427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2" name="object 502"/>
          <p:cNvSpPr/>
          <p:nvPr/>
        </p:nvSpPr>
        <p:spPr>
          <a:xfrm>
            <a:off x="3850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3" name="object 503"/>
          <p:cNvSpPr/>
          <p:nvPr/>
        </p:nvSpPr>
        <p:spPr>
          <a:xfrm>
            <a:off x="3857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4" name="object 504"/>
          <p:cNvSpPr/>
          <p:nvPr/>
        </p:nvSpPr>
        <p:spPr>
          <a:xfrm>
            <a:off x="3864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5" name="object 505"/>
          <p:cNvSpPr/>
          <p:nvPr/>
        </p:nvSpPr>
        <p:spPr>
          <a:xfrm>
            <a:off x="3872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6" name="object 506"/>
          <p:cNvSpPr/>
          <p:nvPr/>
        </p:nvSpPr>
        <p:spPr>
          <a:xfrm>
            <a:off x="38793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7" name="object 507"/>
          <p:cNvSpPr/>
          <p:nvPr/>
        </p:nvSpPr>
        <p:spPr>
          <a:xfrm>
            <a:off x="3886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8" name="object 508"/>
          <p:cNvSpPr/>
          <p:nvPr/>
        </p:nvSpPr>
        <p:spPr>
          <a:xfrm>
            <a:off x="38930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9" name="object 509"/>
          <p:cNvSpPr/>
          <p:nvPr/>
        </p:nvSpPr>
        <p:spPr>
          <a:xfrm>
            <a:off x="3900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0" name="object 510"/>
          <p:cNvSpPr/>
          <p:nvPr/>
        </p:nvSpPr>
        <p:spPr>
          <a:xfrm>
            <a:off x="3907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1" name="object 511"/>
          <p:cNvSpPr/>
          <p:nvPr/>
        </p:nvSpPr>
        <p:spPr>
          <a:xfrm>
            <a:off x="3914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2" name="object 512"/>
          <p:cNvSpPr/>
          <p:nvPr/>
        </p:nvSpPr>
        <p:spPr>
          <a:xfrm>
            <a:off x="3922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3" name="object 513"/>
          <p:cNvSpPr/>
          <p:nvPr/>
        </p:nvSpPr>
        <p:spPr>
          <a:xfrm>
            <a:off x="3929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4" name="object 514"/>
          <p:cNvSpPr/>
          <p:nvPr/>
        </p:nvSpPr>
        <p:spPr>
          <a:xfrm>
            <a:off x="3936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5" name="object 515"/>
          <p:cNvSpPr/>
          <p:nvPr/>
        </p:nvSpPr>
        <p:spPr>
          <a:xfrm>
            <a:off x="3944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6" name="object 516"/>
          <p:cNvSpPr/>
          <p:nvPr/>
        </p:nvSpPr>
        <p:spPr>
          <a:xfrm>
            <a:off x="3950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7" name="object 517"/>
          <p:cNvSpPr/>
          <p:nvPr/>
        </p:nvSpPr>
        <p:spPr>
          <a:xfrm>
            <a:off x="39579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8" name="object 518"/>
          <p:cNvSpPr/>
          <p:nvPr/>
        </p:nvSpPr>
        <p:spPr>
          <a:xfrm>
            <a:off x="3965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9" name="object 519"/>
          <p:cNvSpPr/>
          <p:nvPr/>
        </p:nvSpPr>
        <p:spPr>
          <a:xfrm>
            <a:off x="39725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0" name="object 520"/>
          <p:cNvSpPr/>
          <p:nvPr/>
        </p:nvSpPr>
        <p:spPr>
          <a:xfrm>
            <a:off x="3979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1" name="object 521"/>
          <p:cNvSpPr/>
          <p:nvPr/>
        </p:nvSpPr>
        <p:spPr>
          <a:xfrm>
            <a:off x="3987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2" name="object 522"/>
          <p:cNvSpPr/>
          <p:nvPr/>
        </p:nvSpPr>
        <p:spPr>
          <a:xfrm>
            <a:off x="3994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3" name="object 523"/>
          <p:cNvSpPr/>
          <p:nvPr/>
        </p:nvSpPr>
        <p:spPr>
          <a:xfrm>
            <a:off x="4001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4" name="object 524"/>
          <p:cNvSpPr/>
          <p:nvPr/>
        </p:nvSpPr>
        <p:spPr>
          <a:xfrm>
            <a:off x="4008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5" name="object 525"/>
          <p:cNvSpPr/>
          <p:nvPr/>
        </p:nvSpPr>
        <p:spPr>
          <a:xfrm>
            <a:off x="4015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6" name="object 526"/>
          <p:cNvSpPr/>
          <p:nvPr/>
        </p:nvSpPr>
        <p:spPr>
          <a:xfrm>
            <a:off x="4022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7" name="object 527"/>
          <p:cNvSpPr/>
          <p:nvPr/>
        </p:nvSpPr>
        <p:spPr>
          <a:xfrm>
            <a:off x="4030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8" name="object 528"/>
          <p:cNvSpPr/>
          <p:nvPr/>
        </p:nvSpPr>
        <p:spPr>
          <a:xfrm>
            <a:off x="4037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9" name="object 529"/>
          <p:cNvSpPr/>
          <p:nvPr/>
        </p:nvSpPr>
        <p:spPr>
          <a:xfrm>
            <a:off x="4044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0" name="object 530"/>
          <p:cNvSpPr/>
          <p:nvPr/>
        </p:nvSpPr>
        <p:spPr>
          <a:xfrm>
            <a:off x="40521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1" name="object 531"/>
          <p:cNvSpPr/>
          <p:nvPr/>
        </p:nvSpPr>
        <p:spPr>
          <a:xfrm>
            <a:off x="4059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2" name="object 532"/>
          <p:cNvSpPr/>
          <p:nvPr/>
        </p:nvSpPr>
        <p:spPr>
          <a:xfrm>
            <a:off x="4065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3" name="object 533"/>
          <p:cNvSpPr/>
          <p:nvPr/>
        </p:nvSpPr>
        <p:spPr>
          <a:xfrm>
            <a:off x="4073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4" name="object 534"/>
          <p:cNvSpPr/>
          <p:nvPr/>
        </p:nvSpPr>
        <p:spPr>
          <a:xfrm>
            <a:off x="4080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5" name="object 535"/>
          <p:cNvSpPr/>
          <p:nvPr/>
        </p:nvSpPr>
        <p:spPr>
          <a:xfrm>
            <a:off x="4087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6" name="object 536"/>
          <p:cNvSpPr/>
          <p:nvPr/>
        </p:nvSpPr>
        <p:spPr>
          <a:xfrm>
            <a:off x="4095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7" name="object 537"/>
          <p:cNvSpPr/>
          <p:nvPr/>
        </p:nvSpPr>
        <p:spPr>
          <a:xfrm>
            <a:off x="4102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8" name="object 538"/>
          <p:cNvSpPr/>
          <p:nvPr/>
        </p:nvSpPr>
        <p:spPr>
          <a:xfrm>
            <a:off x="4109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9" name="object 539"/>
          <p:cNvSpPr/>
          <p:nvPr/>
        </p:nvSpPr>
        <p:spPr>
          <a:xfrm>
            <a:off x="4117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0" name="object 540"/>
          <p:cNvSpPr/>
          <p:nvPr/>
        </p:nvSpPr>
        <p:spPr>
          <a:xfrm>
            <a:off x="4123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1" name="object 541"/>
          <p:cNvSpPr/>
          <p:nvPr/>
        </p:nvSpPr>
        <p:spPr>
          <a:xfrm>
            <a:off x="41306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2" name="object 542"/>
          <p:cNvSpPr/>
          <p:nvPr/>
        </p:nvSpPr>
        <p:spPr>
          <a:xfrm>
            <a:off x="4137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3" name="object 543"/>
          <p:cNvSpPr/>
          <p:nvPr/>
        </p:nvSpPr>
        <p:spPr>
          <a:xfrm>
            <a:off x="4145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4" name="object 544"/>
          <p:cNvSpPr/>
          <p:nvPr/>
        </p:nvSpPr>
        <p:spPr>
          <a:xfrm>
            <a:off x="4152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5" name="object 545"/>
          <p:cNvSpPr/>
          <p:nvPr/>
        </p:nvSpPr>
        <p:spPr>
          <a:xfrm>
            <a:off x="4159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6" name="object 546"/>
          <p:cNvSpPr/>
          <p:nvPr/>
        </p:nvSpPr>
        <p:spPr>
          <a:xfrm>
            <a:off x="41672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7" name="object 547"/>
          <p:cNvSpPr/>
          <p:nvPr/>
        </p:nvSpPr>
        <p:spPr>
          <a:xfrm>
            <a:off x="4174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8" name="object 548"/>
          <p:cNvSpPr/>
          <p:nvPr/>
        </p:nvSpPr>
        <p:spPr>
          <a:xfrm>
            <a:off x="41808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9" name="object 549"/>
          <p:cNvSpPr/>
          <p:nvPr/>
        </p:nvSpPr>
        <p:spPr>
          <a:xfrm>
            <a:off x="4188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0" name="object 550"/>
          <p:cNvSpPr/>
          <p:nvPr/>
        </p:nvSpPr>
        <p:spPr>
          <a:xfrm>
            <a:off x="4195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1" name="object 551"/>
          <p:cNvSpPr/>
          <p:nvPr/>
        </p:nvSpPr>
        <p:spPr>
          <a:xfrm>
            <a:off x="4202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2" name="object 552"/>
          <p:cNvSpPr/>
          <p:nvPr/>
        </p:nvSpPr>
        <p:spPr>
          <a:xfrm>
            <a:off x="4210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3" name="object 553"/>
          <p:cNvSpPr/>
          <p:nvPr/>
        </p:nvSpPr>
        <p:spPr>
          <a:xfrm>
            <a:off x="4217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4" name="object 554"/>
          <p:cNvSpPr/>
          <p:nvPr/>
        </p:nvSpPr>
        <p:spPr>
          <a:xfrm>
            <a:off x="4224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5" name="object 555"/>
          <p:cNvSpPr/>
          <p:nvPr/>
        </p:nvSpPr>
        <p:spPr>
          <a:xfrm>
            <a:off x="4232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6" name="object 556"/>
          <p:cNvSpPr/>
          <p:nvPr/>
        </p:nvSpPr>
        <p:spPr>
          <a:xfrm>
            <a:off x="4238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7" name="object 557"/>
          <p:cNvSpPr/>
          <p:nvPr/>
        </p:nvSpPr>
        <p:spPr>
          <a:xfrm>
            <a:off x="42457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8" name="object 558"/>
          <p:cNvSpPr/>
          <p:nvPr/>
        </p:nvSpPr>
        <p:spPr>
          <a:xfrm>
            <a:off x="4253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9" name="object 559"/>
          <p:cNvSpPr/>
          <p:nvPr/>
        </p:nvSpPr>
        <p:spPr>
          <a:xfrm>
            <a:off x="42604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0" name="object 560"/>
          <p:cNvSpPr/>
          <p:nvPr/>
        </p:nvSpPr>
        <p:spPr>
          <a:xfrm>
            <a:off x="4267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1" name="object 561"/>
          <p:cNvSpPr/>
          <p:nvPr/>
        </p:nvSpPr>
        <p:spPr>
          <a:xfrm>
            <a:off x="4275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2" name="object 562"/>
          <p:cNvSpPr/>
          <p:nvPr/>
        </p:nvSpPr>
        <p:spPr>
          <a:xfrm>
            <a:off x="4282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3" name="object 563"/>
          <p:cNvSpPr/>
          <p:nvPr/>
        </p:nvSpPr>
        <p:spPr>
          <a:xfrm>
            <a:off x="4289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4" name="object 564"/>
          <p:cNvSpPr/>
          <p:nvPr/>
        </p:nvSpPr>
        <p:spPr>
          <a:xfrm>
            <a:off x="4296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5" name="object 565"/>
          <p:cNvSpPr/>
          <p:nvPr/>
        </p:nvSpPr>
        <p:spPr>
          <a:xfrm>
            <a:off x="4303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6" name="object 566"/>
          <p:cNvSpPr/>
          <p:nvPr/>
        </p:nvSpPr>
        <p:spPr>
          <a:xfrm>
            <a:off x="4310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7" name="object 567"/>
          <p:cNvSpPr/>
          <p:nvPr/>
        </p:nvSpPr>
        <p:spPr>
          <a:xfrm>
            <a:off x="4318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8" name="object 568"/>
          <p:cNvSpPr/>
          <p:nvPr/>
        </p:nvSpPr>
        <p:spPr>
          <a:xfrm>
            <a:off x="4325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9" name="object 569"/>
          <p:cNvSpPr/>
          <p:nvPr/>
        </p:nvSpPr>
        <p:spPr>
          <a:xfrm>
            <a:off x="4332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0" name="object 570"/>
          <p:cNvSpPr/>
          <p:nvPr/>
        </p:nvSpPr>
        <p:spPr>
          <a:xfrm>
            <a:off x="4339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1" name="object 571"/>
          <p:cNvSpPr/>
          <p:nvPr/>
        </p:nvSpPr>
        <p:spPr>
          <a:xfrm>
            <a:off x="4347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2" name="object 572"/>
          <p:cNvSpPr/>
          <p:nvPr/>
        </p:nvSpPr>
        <p:spPr>
          <a:xfrm>
            <a:off x="4353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3" name="object 573"/>
          <p:cNvSpPr/>
          <p:nvPr/>
        </p:nvSpPr>
        <p:spPr>
          <a:xfrm>
            <a:off x="4360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4" name="object 574"/>
          <p:cNvSpPr/>
          <p:nvPr/>
        </p:nvSpPr>
        <p:spPr>
          <a:xfrm>
            <a:off x="4368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5" name="object 575"/>
          <p:cNvSpPr/>
          <p:nvPr/>
        </p:nvSpPr>
        <p:spPr>
          <a:xfrm>
            <a:off x="43755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6" name="object 576"/>
          <p:cNvSpPr/>
          <p:nvPr/>
        </p:nvSpPr>
        <p:spPr>
          <a:xfrm>
            <a:off x="4382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7" name="object 577"/>
          <p:cNvSpPr/>
          <p:nvPr/>
        </p:nvSpPr>
        <p:spPr>
          <a:xfrm>
            <a:off x="4390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8" name="object 578"/>
          <p:cNvSpPr/>
          <p:nvPr/>
        </p:nvSpPr>
        <p:spPr>
          <a:xfrm>
            <a:off x="4397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9" name="object 579"/>
          <p:cNvSpPr/>
          <p:nvPr/>
        </p:nvSpPr>
        <p:spPr>
          <a:xfrm>
            <a:off x="4404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0" name="object 580"/>
          <p:cNvSpPr/>
          <p:nvPr/>
        </p:nvSpPr>
        <p:spPr>
          <a:xfrm>
            <a:off x="4411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1" name="object 581"/>
          <p:cNvSpPr/>
          <p:nvPr/>
        </p:nvSpPr>
        <p:spPr>
          <a:xfrm>
            <a:off x="44184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2" name="object 582"/>
          <p:cNvSpPr/>
          <p:nvPr/>
        </p:nvSpPr>
        <p:spPr>
          <a:xfrm>
            <a:off x="4425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3" name="object 583"/>
          <p:cNvSpPr/>
          <p:nvPr/>
        </p:nvSpPr>
        <p:spPr>
          <a:xfrm>
            <a:off x="4433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4" name="object 584"/>
          <p:cNvSpPr/>
          <p:nvPr/>
        </p:nvSpPr>
        <p:spPr>
          <a:xfrm>
            <a:off x="4440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5" name="object 585"/>
          <p:cNvSpPr/>
          <p:nvPr/>
        </p:nvSpPr>
        <p:spPr>
          <a:xfrm>
            <a:off x="4447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6" name="object 586"/>
          <p:cNvSpPr/>
          <p:nvPr/>
        </p:nvSpPr>
        <p:spPr>
          <a:xfrm>
            <a:off x="44551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7" name="object 587"/>
          <p:cNvSpPr/>
          <p:nvPr/>
        </p:nvSpPr>
        <p:spPr>
          <a:xfrm>
            <a:off x="4462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8" name="object 588"/>
          <p:cNvSpPr/>
          <p:nvPr/>
        </p:nvSpPr>
        <p:spPr>
          <a:xfrm>
            <a:off x="4468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9" name="object 589"/>
          <p:cNvSpPr/>
          <p:nvPr/>
        </p:nvSpPr>
        <p:spPr>
          <a:xfrm>
            <a:off x="4476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0" name="object 590"/>
          <p:cNvSpPr/>
          <p:nvPr/>
        </p:nvSpPr>
        <p:spPr>
          <a:xfrm>
            <a:off x="4483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1" name="object 591"/>
          <p:cNvSpPr/>
          <p:nvPr/>
        </p:nvSpPr>
        <p:spPr>
          <a:xfrm>
            <a:off x="4490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2" name="object 592"/>
          <p:cNvSpPr/>
          <p:nvPr/>
        </p:nvSpPr>
        <p:spPr>
          <a:xfrm>
            <a:off x="4498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3" name="object 593"/>
          <p:cNvSpPr/>
          <p:nvPr/>
        </p:nvSpPr>
        <p:spPr>
          <a:xfrm>
            <a:off x="4505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4" name="object 594"/>
          <p:cNvSpPr/>
          <p:nvPr/>
        </p:nvSpPr>
        <p:spPr>
          <a:xfrm>
            <a:off x="4512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5" name="object 595"/>
          <p:cNvSpPr/>
          <p:nvPr/>
        </p:nvSpPr>
        <p:spPr>
          <a:xfrm>
            <a:off x="4520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6" name="object 596"/>
          <p:cNvSpPr/>
          <p:nvPr/>
        </p:nvSpPr>
        <p:spPr>
          <a:xfrm>
            <a:off x="4526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7" name="object 597"/>
          <p:cNvSpPr/>
          <p:nvPr/>
        </p:nvSpPr>
        <p:spPr>
          <a:xfrm>
            <a:off x="4533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8" name="object 598"/>
          <p:cNvSpPr/>
          <p:nvPr/>
        </p:nvSpPr>
        <p:spPr>
          <a:xfrm>
            <a:off x="4540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9" name="object 599"/>
          <p:cNvSpPr/>
          <p:nvPr/>
        </p:nvSpPr>
        <p:spPr>
          <a:xfrm>
            <a:off x="4548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0" name="object 600"/>
          <p:cNvSpPr/>
          <p:nvPr/>
        </p:nvSpPr>
        <p:spPr>
          <a:xfrm>
            <a:off x="4555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1" name="object 601"/>
          <p:cNvSpPr/>
          <p:nvPr/>
        </p:nvSpPr>
        <p:spPr>
          <a:xfrm>
            <a:off x="4562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2" name="object 602"/>
          <p:cNvSpPr/>
          <p:nvPr/>
        </p:nvSpPr>
        <p:spPr>
          <a:xfrm>
            <a:off x="4570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3" name="object 603"/>
          <p:cNvSpPr/>
          <p:nvPr/>
        </p:nvSpPr>
        <p:spPr>
          <a:xfrm>
            <a:off x="4577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4" name="object 604"/>
          <p:cNvSpPr/>
          <p:nvPr/>
        </p:nvSpPr>
        <p:spPr>
          <a:xfrm>
            <a:off x="4583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5" name="object 605"/>
          <p:cNvSpPr/>
          <p:nvPr/>
        </p:nvSpPr>
        <p:spPr>
          <a:xfrm>
            <a:off x="4591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6" name="object 606"/>
          <p:cNvSpPr/>
          <p:nvPr/>
        </p:nvSpPr>
        <p:spPr>
          <a:xfrm>
            <a:off x="4598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7" name="object 607"/>
          <p:cNvSpPr/>
          <p:nvPr/>
        </p:nvSpPr>
        <p:spPr>
          <a:xfrm>
            <a:off x="4605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8" name="object 608"/>
          <p:cNvSpPr/>
          <p:nvPr/>
        </p:nvSpPr>
        <p:spPr>
          <a:xfrm>
            <a:off x="4613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9" name="object 609"/>
          <p:cNvSpPr/>
          <p:nvPr/>
        </p:nvSpPr>
        <p:spPr>
          <a:xfrm>
            <a:off x="4620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0" name="object 610"/>
          <p:cNvSpPr/>
          <p:nvPr/>
        </p:nvSpPr>
        <p:spPr>
          <a:xfrm>
            <a:off x="4627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1" name="object 611"/>
          <p:cNvSpPr/>
          <p:nvPr/>
        </p:nvSpPr>
        <p:spPr>
          <a:xfrm>
            <a:off x="4635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2" name="object 612"/>
          <p:cNvSpPr/>
          <p:nvPr/>
        </p:nvSpPr>
        <p:spPr>
          <a:xfrm>
            <a:off x="4641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3" name="object 613"/>
          <p:cNvSpPr/>
          <p:nvPr/>
        </p:nvSpPr>
        <p:spPr>
          <a:xfrm>
            <a:off x="4648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4" name="object 614"/>
          <p:cNvSpPr/>
          <p:nvPr/>
        </p:nvSpPr>
        <p:spPr>
          <a:xfrm>
            <a:off x="4656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5" name="object 615"/>
          <p:cNvSpPr/>
          <p:nvPr/>
        </p:nvSpPr>
        <p:spPr>
          <a:xfrm>
            <a:off x="4663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6" name="object 616"/>
          <p:cNvSpPr/>
          <p:nvPr/>
        </p:nvSpPr>
        <p:spPr>
          <a:xfrm>
            <a:off x="4670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7" name="object 617"/>
          <p:cNvSpPr/>
          <p:nvPr/>
        </p:nvSpPr>
        <p:spPr>
          <a:xfrm>
            <a:off x="4678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8" name="object 618"/>
          <p:cNvSpPr/>
          <p:nvPr/>
        </p:nvSpPr>
        <p:spPr>
          <a:xfrm>
            <a:off x="4685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9" name="object 619"/>
          <p:cNvSpPr/>
          <p:nvPr/>
        </p:nvSpPr>
        <p:spPr>
          <a:xfrm>
            <a:off x="46927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0" name="object 620"/>
          <p:cNvSpPr/>
          <p:nvPr/>
        </p:nvSpPr>
        <p:spPr>
          <a:xfrm>
            <a:off x="46990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1" name="object 621"/>
          <p:cNvSpPr/>
          <p:nvPr/>
        </p:nvSpPr>
        <p:spPr>
          <a:xfrm>
            <a:off x="4706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2" name="object 622"/>
          <p:cNvSpPr/>
          <p:nvPr/>
        </p:nvSpPr>
        <p:spPr>
          <a:xfrm>
            <a:off x="4713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3" name="object 623"/>
          <p:cNvSpPr/>
          <p:nvPr/>
        </p:nvSpPr>
        <p:spPr>
          <a:xfrm>
            <a:off x="4721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4" name="object 624"/>
          <p:cNvSpPr/>
          <p:nvPr/>
        </p:nvSpPr>
        <p:spPr>
          <a:xfrm>
            <a:off x="47283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5" name="object 625"/>
          <p:cNvSpPr/>
          <p:nvPr/>
        </p:nvSpPr>
        <p:spPr>
          <a:xfrm>
            <a:off x="4735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6" name="object 626"/>
          <p:cNvSpPr/>
          <p:nvPr/>
        </p:nvSpPr>
        <p:spPr>
          <a:xfrm>
            <a:off x="4742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7" name="object 627"/>
          <p:cNvSpPr/>
          <p:nvPr/>
        </p:nvSpPr>
        <p:spPr>
          <a:xfrm>
            <a:off x="4750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8" name="object 628"/>
          <p:cNvSpPr/>
          <p:nvPr/>
        </p:nvSpPr>
        <p:spPr>
          <a:xfrm>
            <a:off x="4756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9" name="object 629"/>
          <p:cNvSpPr/>
          <p:nvPr/>
        </p:nvSpPr>
        <p:spPr>
          <a:xfrm>
            <a:off x="4763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0" name="object 630"/>
          <p:cNvSpPr/>
          <p:nvPr/>
        </p:nvSpPr>
        <p:spPr>
          <a:xfrm>
            <a:off x="47712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1" name="object 631"/>
          <p:cNvSpPr/>
          <p:nvPr/>
        </p:nvSpPr>
        <p:spPr>
          <a:xfrm>
            <a:off x="4778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2" name="object 632"/>
          <p:cNvSpPr/>
          <p:nvPr/>
        </p:nvSpPr>
        <p:spPr>
          <a:xfrm>
            <a:off x="4785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3" name="object 633"/>
          <p:cNvSpPr/>
          <p:nvPr/>
        </p:nvSpPr>
        <p:spPr>
          <a:xfrm>
            <a:off x="4793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4" name="object 634"/>
          <p:cNvSpPr/>
          <p:nvPr/>
        </p:nvSpPr>
        <p:spPr>
          <a:xfrm>
            <a:off x="48005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5" name="object 635"/>
          <p:cNvSpPr/>
          <p:nvPr/>
        </p:nvSpPr>
        <p:spPr>
          <a:xfrm>
            <a:off x="4807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6" name="object 636"/>
          <p:cNvSpPr/>
          <p:nvPr/>
        </p:nvSpPr>
        <p:spPr>
          <a:xfrm>
            <a:off x="4814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7" name="object 637"/>
          <p:cNvSpPr/>
          <p:nvPr/>
        </p:nvSpPr>
        <p:spPr>
          <a:xfrm>
            <a:off x="4821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8" name="object 638"/>
          <p:cNvSpPr/>
          <p:nvPr/>
        </p:nvSpPr>
        <p:spPr>
          <a:xfrm>
            <a:off x="4828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9" name="object 639"/>
          <p:cNvSpPr/>
          <p:nvPr/>
        </p:nvSpPr>
        <p:spPr>
          <a:xfrm>
            <a:off x="4836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0" name="object 640"/>
          <p:cNvSpPr/>
          <p:nvPr/>
        </p:nvSpPr>
        <p:spPr>
          <a:xfrm>
            <a:off x="4843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1" name="object 641"/>
          <p:cNvSpPr/>
          <p:nvPr/>
        </p:nvSpPr>
        <p:spPr>
          <a:xfrm>
            <a:off x="4850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2" name="object 642"/>
          <p:cNvSpPr/>
          <p:nvPr/>
        </p:nvSpPr>
        <p:spPr>
          <a:xfrm>
            <a:off x="4858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3" name="object 643"/>
          <p:cNvSpPr/>
          <p:nvPr/>
        </p:nvSpPr>
        <p:spPr>
          <a:xfrm>
            <a:off x="4865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4" name="object 644"/>
          <p:cNvSpPr/>
          <p:nvPr/>
        </p:nvSpPr>
        <p:spPr>
          <a:xfrm>
            <a:off x="4871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5" name="object 645"/>
          <p:cNvSpPr/>
          <p:nvPr/>
        </p:nvSpPr>
        <p:spPr>
          <a:xfrm>
            <a:off x="48790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6" name="object 646"/>
          <p:cNvSpPr/>
          <p:nvPr/>
        </p:nvSpPr>
        <p:spPr>
          <a:xfrm>
            <a:off x="48864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7" name="object 647"/>
          <p:cNvSpPr/>
          <p:nvPr/>
        </p:nvSpPr>
        <p:spPr>
          <a:xfrm>
            <a:off x="4893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8" name="object 648"/>
          <p:cNvSpPr/>
          <p:nvPr/>
        </p:nvSpPr>
        <p:spPr>
          <a:xfrm>
            <a:off x="4901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9" name="object 649"/>
          <p:cNvSpPr/>
          <p:nvPr/>
        </p:nvSpPr>
        <p:spPr>
          <a:xfrm>
            <a:off x="4908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0" name="object 650"/>
          <p:cNvSpPr/>
          <p:nvPr/>
        </p:nvSpPr>
        <p:spPr>
          <a:xfrm>
            <a:off x="4915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1" name="object 651"/>
          <p:cNvSpPr/>
          <p:nvPr/>
        </p:nvSpPr>
        <p:spPr>
          <a:xfrm>
            <a:off x="4923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2" name="object 652"/>
          <p:cNvSpPr/>
          <p:nvPr/>
        </p:nvSpPr>
        <p:spPr>
          <a:xfrm>
            <a:off x="4929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3" name="object 653"/>
          <p:cNvSpPr/>
          <p:nvPr/>
        </p:nvSpPr>
        <p:spPr>
          <a:xfrm>
            <a:off x="4936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4" name="object 654"/>
          <p:cNvSpPr/>
          <p:nvPr/>
        </p:nvSpPr>
        <p:spPr>
          <a:xfrm>
            <a:off x="4943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5" name="object 655"/>
          <p:cNvSpPr/>
          <p:nvPr/>
        </p:nvSpPr>
        <p:spPr>
          <a:xfrm>
            <a:off x="4951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6" name="object 656"/>
          <p:cNvSpPr/>
          <p:nvPr/>
        </p:nvSpPr>
        <p:spPr>
          <a:xfrm>
            <a:off x="4958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7" name="object 657"/>
          <p:cNvSpPr/>
          <p:nvPr/>
        </p:nvSpPr>
        <p:spPr>
          <a:xfrm>
            <a:off x="4965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8" name="object 658"/>
          <p:cNvSpPr/>
          <p:nvPr/>
        </p:nvSpPr>
        <p:spPr>
          <a:xfrm>
            <a:off x="4973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9" name="object 659"/>
          <p:cNvSpPr/>
          <p:nvPr/>
        </p:nvSpPr>
        <p:spPr>
          <a:xfrm>
            <a:off x="49806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0" name="object 660"/>
          <p:cNvSpPr/>
          <p:nvPr/>
        </p:nvSpPr>
        <p:spPr>
          <a:xfrm>
            <a:off x="49868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1" name="object 661"/>
          <p:cNvSpPr/>
          <p:nvPr/>
        </p:nvSpPr>
        <p:spPr>
          <a:xfrm>
            <a:off x="4994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2" name="object 662"/>
          <p:cNvSpPr/>
          <p:nvPr/>
        </p:nvSpPr>
        <p:spPr>
          <a:xfrm>
            <a:off x="5001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3" name="object 663"/>
          <p:cNvSpPr/>
          <p:nvPr/>
        </p:nvSpPr>
        <p:spPr>
          <a:xfrm>
            <a:off x="5008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4" name="object 664"/>
          <p:cNvSpPr/>
          <p:nvPr/>
        </p:nvSpPr>
        <p:spPr>
          <a:xfrm>
            <a:off x="50162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5" name="object 665"/>
          <p:cNvSpPr/>
          <p:nvPr/>
        </p:nvSpPr>
        <p:spPr>
          <a:xfrm>
            <a:off x="5023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6" name="object 666"/>
          <p:cNvSpPr/>
          <p:nvPr/>
        </p:nvSpPr>
        <p:spPr>
          <a:xfrm>
            <a:off x="5030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7" name="object 667"/>
          <p:cNvSpPr/>
          <p:nvPr/>
        </p:nvSpPr>
        <p:spPr>
          <a:xfrm>
            <a:off x="5038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8" name="object 668"/>
          <p:cNvSpPr/>
          <p:nvPr/>
        </p:nvSpPr>
        <p:spPr>
          <a:xfrm>
            <a:off x="5044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9" name="object 669"/>
          <p:cNvSpPr/>
          <p:nvPr/>
        </p:nvSpPr>
        <p:spPr>
          <a:xfrm>
            <a:off x="5051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0" name="object 670"/>
          <p:cNvSpPr/>
          <p:nvPr/>
        </p:nvSpPr>
        <p:spPr>
          <a:xfrm>
            <a:off x="50591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1" name="object 671"/>
          <p:cNvSpPr/>
          <p:nvPr/>
        </p:nvSpPr>
        <p:spPr>
          <a:xfrm>
            <a:off x="50664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2" name="object 672"/>
          <p:cNvSpPr/>
          <p:nvPr/>
        </p:nvSpPr>
        <p:spPr>
          <a:xfrm>
            <a:off x="5073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3" name="object 673"/>
          <p:cNvSpPr/>
          <p:nvPr/>
        </p:nvSpPr>
        <p:spPr>
          <a:xfrm>
            <a:off x="5081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4" name="object 674"/>
          <p:cNvSpPr/>
          <p:nvPr/>
        </p:nvSpPr>
        <p:spPr>
          <a:xfrm>
            <a:off x="50884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5" name="object 675"/>
          <p:cNvSpPr/>
          <p:nvPr/>
        </p:nvSpPr>
        <p:spPr>
          <a:xfrm>
            <a:off x="5095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6" name="object 676"/>
          <p:cNvSpPr/>
          <p:nvPr/>
        </p:nvSpPr>
        <p:spPr>
          <a:xfrm>
            <a:off x="5102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7" name="object 677"/>
          <p:cNvSpPr/>
          <p:nvPr/>
        </p:nvSpPr>
        <p:spPr>
          <a:xfrm>
            <a:off x="5109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8" name="object 678"/>
          <p:cNvSpPr/>
          <p:nvPr/>
        </p:nvSpPr>
        <p:spPr>
          <a:xfrm>
            <a:off x="5116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9" name="object 679"/>
          <p:cNvSpPr/>
          <p:nvPr/>
        </p:nvSpPr>
        <p:spPr>
          <a:xfrm>
            <a:off x="5124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0" name="object 680"/>
          <p:cNvSpPr/>
          <p:nvPr/>
        </p:nvSpPr>
        <p:spPr>
          <a:xfrm>
            <a:off x="5131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1" name="object 681"/>
          <p:cNvSpPr/>
          <p:nvPr/>
        </p:nvSpPr>
        <p:spPr>
          <a:xfrm>
            <a:off x="5138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2" name="object 682"/>
          <p:cNvSpPr/>
          <p:nvPr/>
        </p:nvSpPr>
        <p:spPr>
          <a:xfrm>
            <a:off x="5146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3" name="object 683"/>
          <p:cNvSpPr/>
          <p:nvPr/>
        </p:nvSpPr>
        <p:spPr>
          <a:xfrm>
            <a:off x="5153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4" name="object 684"/>
          <p:cNvSpPr/>
          <p:nvPr/>
        </p:nvSpPr>
        <p:spPr>
          <a:xfrm>
            <a:off x="5159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5" name="object 685"/>
          <p:cNvSpPr/>
          <p:nvPr/>
        </p:nvSpPr>
        <p:spPr>
          <a:xfrm>
            <a:off x="51669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6" name="object 686"/>
          <p:cNvSpPr/>
          <p:nvPr/>
        </p:nvSpPr>
        <p:spPr>
          <a:xfrm>
            <a:off x="5174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7" name="object 687"/>
          <p:cNvSpPr/>
          <p:nvPr/>
        </p:nvSpPr>
        <p:spPr>
          <a:xfrm>
            <a:off x="5181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8" name="object 688"/>
          <p:cNvSpPr/>
          <p:nvPr/>
        </p:nvSpPr>
        <p:spPr>
          <a:xfrm>
            <a:off x="5188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9" name="object 689"/>
          <p:cNvSpPr/>
          <p:nvPr/>
        </p:nvSpPr>
        <p:spPr>
          <a:xfrm>
            <a:off x="51962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0" name="object 690"/>
          <p:cNvSpPr/>
          <p:nvPr/>
        </p:nvSpPr>
        <p:spPr>
          <a:xfrm>
            <a:off x="5203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1" name="object 691"/>
          <p:cNvSpPr/>
          <p:nvPr/>
        </p:nvSpPr>
        <p:spPr>
          <a:xfrm>
            <a:off x="5210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2" name="object 692"/>
          <p:cNvSpPr/>
          <p:nvPr/>
        </p:nvSpPr>
        <p:spPr>
          <a:xfrm>
            <a:off x="5217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3" name="object 693"/>
          <p:cNvSpPr/>
          <p:nvPr/>
        </p:nvSpPr>
        <p:spPr>
          <a:xfrm>
            <a:off x="5224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4" name="object 694"/>
          <p:cNvSpPr/>
          <p:nvPr/>
        </p:nvSpPr>
        <p:spPr>
          <a:xfrm>
            <a:off x="5231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5" name="object 695"/>
          <p:cNvSpPr/>
          <p:nvPr/>
        </p:nvSpPr>
        <p:spPr>
          <a:xfrm>
            <a:off x="5239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6" name="object 696"/>
          <p:cNvSpPr/>
          <p:nvPr/>
        </p:nvSpPr>
        <p:spPr>
          <a:xfrm>
            <a:off x="5246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7" name="object 697"/>
          <p:cNvSpPr/>
          <p:nvPr/>
        </p:nvSpPr>
        <p:spPr>
          <a:xfrm>
            <a:off x="5253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8" name="object 698"/>
          <p:cNvSpPr/>
          <p:nvPr/>
        </p:nvSpPr>
        <p:spPr>
          <a:xfrm>
            <a:off x="5261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9" name="object 699"/>
          <p:cNvSpPr/>
          <p:nvPr/>
        </p:nvSpPr>
        <p:spPr>
          <a:xfrm>
            <a:off x="52684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0" name="object 700"/>
          <p:cNvSpPr/>
          <p:nvPr/>
        </p:nvSpPr>
        <p:spPr>
          <a:xfrm>
            <a:off x="52747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1" name="object 701"/>
          <p:cNvSpPr/>
          <p:nvPr/>
        </p:nvSpPr>
        <p:spPr>
          <a:xfrm>
            <a:off x="5282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2" name="object 702"/>
          <p:cNvSpPr/>
          <p:nvPr/>
        </p:nvSpPr>
        <p:spPr>
          <a:xfrm>
            <a:off x="5289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3" name="object 703"/>
          <p:cNvSpPr/>
          <p:nvPr/>
        </p:nvSpPr>
        <p:spPr>
          <a:xfrm>
            <a:off x="5296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4" name="object 704"/>
          <p:cNvSpPr/>
          <p:nvPr/>
        </p:nvSpPr>
        <p:spPr>
          <a:xfrm>
            <a:off x="53040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5" name="object 705"/>
          <p:cNvSpPr/>
          <p:nvPr/>
        </p:nvSpPr>
        <p:spPr>
          <a:xfrm>
            <a:off x="5311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6" name="object 706"/>
          <p:cNvSpPr/>
          <p:nvPr/>
        </p:nvSpPr>
        <p:spPr>
          <a:xfrm>
            <a:off x="5318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7" name="object 707"/>
          <p:cNvSpPr/>
          <p:nvPr/>
        </p:nvSpPr>
        <p:spPr>
          <a:xfrm>
            <a:off x="5326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8" name="object 708"/>
          <p:cNvSpPr/>
          <p:nvPr/>
        </p:nvSpPr>
        <p:spPr>
          <a:xfrm>
            <a:off x="5332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9" name="object 709"/>
          <p:cNvSpPr/>
          <p:nvPr/>
        </p:nvSpPr>
        <p:spPr>
          <a:xfrm>
            <a:off x="5339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0" name="object 710"/>
          <p:cNvSpPr/>
          <p:nvPr/>
        </p:nvSpPr>
        <p:spPr>
          <a:xfrm>
            <a:off x="53469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1" name="object 711"/>
          <p:cNvSpPr/>
          <p:nvPr/>
        </p:nvSpPr>
        <p:spPr>
          <a:xfrm>
            <a:off x="53543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2" name="object 712"/>
          <p:cNvSpPr/>
          <p:nvPr/>
        </p:nvSpPr>
        <p:spPr>
          <a:xfrm>
            <a:off x="5361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3" name="object 713"/>
          <p:cNvSpPr/>
          <p:nvPr/>
        </p:nvSpPr>
        <p:spPr>
          <a:xfrm>
            <a:off x="5368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4" name="object 714"/>
          <p:cNvSpPr/>
          <p:nvPr/>
        </p:nvSpPr>
        <p:spPr>
          <a:xfrm>
            <a:off x="53763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5" name="object 715"/>
          <p:cNvSpPr/>
          <p:nvPr/>
        </p:nvSpPr>
        <p:spPr>
          <a:xfrm>
            <a:off x="5383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6" name="object 716"/>
          <p:cNvSpPr/>
          <p:nvPr/>
        </p:nvSpPr>
        <p:spPr>
          <a:xfrm>
            <a:off x="5389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7" name="object 717"/>
          <p:cNvSpPr/>
          <p:nvPr/>
        </p:nvSpPr>
        <p:spPr>
          <a:xfrm>
            <a:off x="5397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8" name="object 718"/>
          <p:cNvSpPr/>
          <p:nvPr/>
        </p:nvSpPr>
        <p:spPr>
          <a:xfrm>
            <a:off x="5404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9" name="object 719"/>
          <p:cNvSpPr/>
          <p:nvPr/>
        </p:nvSpPr>
        <p:spPr>
          <a:xfrm>
            <a:off x="5411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0" name="object 720"/>
          <p:cNvSpPr/>
          <p:nvPr/>
        </p:nvSpPr>
        <p:spPr>
          <a:xfrm>
            <a:off x="5419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1" name="object 721"/>
          <p:cNvSpPr/>
          <p:nvPr/>
        </p:nvSpPr>
        <p:spPr>
          <a:xfrm>
            <a:off x="5426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2" name="object 722"/>
          <p:cNvSpPr/>
          <p:nvPr/>
        </p:nvSpPr>
        <p:spPr>
          <a:xfrm>
            <a:off x="5433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3" name="object 723"/>
          <p:cNvSpPr/>
          <p:nvPr/>
        </p:nvSpPr>
        <p:spPr>
          <a:xfrm>
            <a:off x="5441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4" name="object 724"/>
          <p:cNvSpPr/>
          <p:nvPr/>
        </p:nvSpPr>
        <p:spPr>
          <a:xfrm>
            <a:off x="5447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5" name="object 725"/>
          <p:cNvSpPr/>
          <p:nvPr/>
        </p:nvSpPr>
        <p:spPr>
          <a:xfrm>
            <a:off x="5454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6" name="object 726"/>
          <p:cNvSpPr/>
          <p:nvPr/>
        </p:nvSpPr>
        <p:spPr>
          <a:xfrm>
            <a:off x="5462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7" name="object 727"/>
          <p:cNvSpPr/>
          <p:nvPr/>
        </p:nvSpPr>
        <p:spPr>
          <a:xfrm>
            <a:off x="5469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8" name="object 728"/>
          <p:cNvSpPr/>
          <p:nvPr/>
        </p:nvSpPr>
        <p:spPr>
          <a:xfrm>
            <a:off x="54767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9" name="object 729"/>
          <p:cNvSpPr/>
          <p:nvPr/>
        </p:nvSpPr>
        <p:spPr>
          <a:xfrm>
            <a:off x="5484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0" name="object 730"/>
          <p:cNvSpPr/>
          <p:nvPr/>
        </p:nvSpPr>
        <p:spPr>
          <a:xfrm>
            <a:off x="5491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1" name="object 731"/>
          <p:cNvSpPr/>
          <p:nvPr/>
        </p:nvSpPr>
        <p:spPr>
          <a:xfrm>
            <a:off x="5498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2" name="object 732"/>
          <p:cNvSpPr/>
          <p:nvPr/>
        </p:nvSpPr>
        <p:spPr>
          <a:xfrm>
            <a:off x="5505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3" name="object 733"/>
          <p:cNvSpPr/>
          <p:nvPr/>
        </p:nvSpPr>
        <p:spPr>
          <a:xfrm>
            <a:off x="5512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4" name="object 734"/>
          <p:cNvSpPr/>
          <p:nvPr/>
        </p:nvSpPr>
        <p:spPr>
          <a:xfrm>
            <a:off x="5519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5" name="object 735"/>
          <p:cNvSpPr/>
          <p:nvPr/>
        </p:nvSpPr>
        <p:spPr>
          <a:xfrm>
            <a:off x="5527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6" name="object 736"/>
          <p:cNvSpPr/>
          <p:nvPr/>
        </p:nvSpPr>
        <p:spPr>
          <a:xfrm>
            <a:off x="5534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7" name="object 737"/>
          <p:cNvSpPr/>
          <p:nvPr/>
        </p:nvSpPr>
        <p:spPr>
          <a:xfrm>
            <a:off x="5541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8" name="object 738"/>
          <p:cNvSpPr/>
          <p:nvPr/>
        </p:nvSpPr>
        <p:spPr>
          <a:xfrm>
            <a:off x="5549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9" name="object 739"/>
          <p:cNvSpPr/>
          <p:nvPr/>
        </p:nvSpPr>
        <p:spPr>
          <a:xfrm>
            <a:off x="5556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0" name="object 740"/>
          <p:cNvSpPr/>
          <p:nvPr/>
        </p:nvSpPr>
        <p:spPr>
          <a:xfrm>
            <a:off x="5562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1" name="object 741"/>
          <p:cNvSpPr/>
          <p:nvPr/>
        </p:nvSpPr>
        <p:spPr>
          <a:xfrm>
            <a:off x="5569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2" name="object 742"/>
          <p:cNvSpPr/>
          <p:nvPr/>
        </p:nvSpPr>
        <p:spPr>
          <a:xfrm>
            <a:off x="5577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3" name="object 743"/>
          <p:cNvSpPr/>
          <p:nvPr/>
        </p:nvSpPr>
        <p:spPr>
          <a:xfrm>
            <a:off x="55846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4" name="object 744"/>
          <p:cNvSpPr/>
          <p:nvPr/>
        </p:nvSpPr>
        <p:spPr>
          <a:xfrm>
            <a:off x="5591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5" name="object 745"/>
          <p:cNvSpPr/>
          <p:nvPr/>
        </p:nvSpPr>
        <p:spPr>
          <a:xfrm>
            <a:off x="5599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6" name="object 746"/>
          <p:cNvSpPr/>
          <p:nvPr/>
        </p:nvSpPr>
        <p:spPr>
          <a:xfrm>
            <a:off x="5606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7" name="object 747"/>
          <p:cNvSpPr/>
          <p:nvPr/>
        </p:nvSpPr>
        <p:spPr>
          <a:xfrm>
            <a:off x="5613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8" name="object 748"/>
          <p:cNvSpPr/>
          <p:nvPr/>
        </p:nvSpPr>
        <p:spPr>
          <a:xfrm>
            <a:off x="5620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9" name="object 749"/>
          <p:cNvSpPr/>
          <p:nvPr/>
        </p:nvSpPr>
        <p:spPr>
          <a:xfrm>
            <a:off x="5627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0" name="object 750"/>
          <p:cNvSpPr/>
          <p:nvPr/>
        </p:nvSpPr>
        <p:spPr>
          <a:xfrm>
            <a:off x="5634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1" name="object 751"/>
          <p:cNvSpPr/>
          <p:nvPr/>
        </p:nvSpPr>
        <p:spPr>
          <a:xfrm>
            <a:off x="56421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2" name="object 752"/>
          <p:cNvSpPr/>
          <p:nvPr/>
        </p:nvSpPr>
        <p:spPr>
          <a:xfrm>
            <a:off x="5649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3" name="object 753"/>
          <p:cNvSpPr/>
          <p:nvPr/>
        </p:nvSpPr>
        <p:spPr>
          <a:xfrm>
            <a:off x="5656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4" name="object 754"/>
          <p:cNvSpPr/>
          <p:nvPr/>
        </p:nvSpPr>
        <p:spPr>
          <a:xfrm>
            <a:off x="5664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5" name="object 755"/>
          <p:cNvSpPr/>
          <p:nvPr/>
        </p:nvSpPr>
        <p:spPr>
          <a:xfrm>
            <a:off x="56714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6" name="object 756"/>
          <p:cNvSpPr/>
          <p:nvPr/>
        </p:nvSpPr>
        <p:spPr>
          <a:xfrm>
            <a:off x="5677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7" name="object 757"/>
          <p:cNvSpPr/>
          <p:nvPr/>
        </p:nvSpPr>
        <p:spPr>
          <a:xfrm>
            <a:off x="5685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8" name="object 758"/>
          <p:cNvSpPr/>
          <p:nvPr/>
        </p:nvSpPr>
        <p:spPr>
          <a:xfrm>
            <a:off x="5692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9" name="object 759"/>
          <p:cNvSpPr/>
          <p:nvPr/>
        </p:nvSpPr>
        <p:spPr>
          <a:xfrm>
            <a:off x="5699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0" name="object 760"/>
          <p:cNvSpPr/>
          <p:nvPr/>
        </p:nvSpPr>
        <p:spPr>
          <a:xfrm>
            <a:off x="5707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1" name="object 761"/>
          <p:cNvSpPr/>
          <p:nvPr/>
        </p:nvSpPr>
        <p:spPr>
          <a:xfrm>
            <a:off x="5714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2" name="object 762"/>
          <p:cNvSpPr/>
          <p:nvPr/>
        </p:nvSpPr>
        <p:spPr>
          <a:xfrm>
            <a:off x="5721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3" name="object 763"/>
          <p:cNvSpPr/>
          <p:nvPr/>
        </p:nvSpPr>
        <p:spPr>
          <a:xfrm>
            <a:off x="5729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4" name="object 764"/>
          <p:cNvSpPr/>
          <p:nvPr/>
        </p:nvSpPr>
        <p:spPr>
          <a:xfrm>
            <a:off x="5735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5" name="object 765"/>
          <p:cNvSpPr/>
          <p:nvPr/>
        </p:nvSpPr>
        <p:spPr>
          <a:xfrm>
            <a:off x="5742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6" name="object 766"/>
          <p:cNvSpPr/>
          <p:nvPr/>
        </p:nvSpPr>
        <p:spPr>
          <a:xfrm>
            <a:off x="57500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7" name="object 767"/>
          <p:cNvSpPr/>
          <p:nvPr/>
        </p:nvSpPr>
        <p:spPr>
          <a:xfrm>
            <a:off x="5757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8" name="object 768"/>
          <p:cNvSpPr/>
          <p:nvPr/>
        </p:nvSpPr>
        <p:spPr>
          <a:xfrm>
            <a:off x="5764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9" name="object 769"/>
          <p:cNvSpPr/>
          <p:nvPr/>
        </p:nvSpPr>
        <p:spPr>
          <a:xfrm>
            <a:off x="5771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0" name="object 770"/>
          <p:cNvSpPr/>
          <p:nvPr/>
        </p:nvSpPr>
        <p:spPr>
          <a:xfrm>
            <a:off x="5779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1" name="object 771"/>
          <p:cNvSpPr/>
          <p:nvPr/>
        </p:nvSpPr>
        <p:spPr>
          <a:xfrm>
            <a:off x="5786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2" name="object 772"/>
          <p:cNvSpPr/>
          <p:nvPr/>
        </p:nvSpPr>
        <p:spPr>
          <a:xfrm>
            <a:off x="5792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3" name="object 773"/>
          <p:cNvSpPr/>
          <p:nvPr/>
        </p:nvSpPr>
        <p:spPr>
          <a:xfrm>
            <a:off x="5800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4" name="object 774"/>
          <p:cNvSpPr/>
          <p:nvPr/>
        </p:nvSpPr>
        <p:spPr>
          <a:xfrm>
            <a:off x="5807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5" name="object 775"/>
          <p:cNvSpPr/>
          <p:nvPr/>
        </p:nvSpPr>
        <p:spPr>
          <a:xfrm>
            <a:off x="5814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6" name="object 776"/>
          <p:cNvSpPr/>
          <p:nvPr/>
        </p:nvSpPr>
        <p:spPr>
          <a:xfrm>
            <a:off x="5822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7" name="object 777"/>
          <p:cNvSpPr/>
          <p:nvPr/>
        </p:nvSpPr>
        <p:spPr>
          <a:xfrm>
            <a:off x="5829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8" name="object 778"/>
          <p:cNvSpPr/>
          <p:nvPr/>
        </p:nvSpPr>
        <p:spPr>
          <a:xfrm>
            <a:off x="5836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9" name="object 779"/>
          <p:cNvSpPr/>
          <p:nvPr/>
        </p:nvSpPr>
        <p:spPr>
          <a:xfrm>
            <a:off x="5844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0" name="object 780"/>
          <p:cNvSpPr/>
          <p:nvPr/>
        </p:nvSpPr>
        <p:spPr>
          <a:xfrm>
            <a:off x="5850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1" name="object 781"/>
          <p:cNvSpPr/>
          <p:nvPr/>
        </p:nvSpPr>
        <p:spPr>
          <a:xfrm>
            <a:off x="5857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2" name="object 782"/>
          <p:cNvSpPr/>
          <p:nvPr/>
        </p:nvSpPr>
        <p:spPr>
          <a:xfrm>
            <a:off x="5865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3" name="object 783"/>
          <p:cNvSpPr/>
          <p:nvPr/>
        </p:nvSpPr>
        <p:spPr>
          <a:xfrm>
            <a:off x="5872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4" name="object 784"/>
          <p:cNvSpPr/>
          <p:nvPr/>
        </p:nvSpPr>
        <p:spPr>
          <a:xfrm>
            <a:off x="5879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5" name="object 785"/>
          <p:cNvSpPr/>
          <p:nvPr/>
        </p:nvSpPr>
        <p:spPr>
          <a:xfrm>
            <a:off x="5887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6" name="object 786"/>
          <p:cNvSpPr/>
          <p:nvPr/>
        </p:nvSpPr>
        <p:spPr>
          <a:xfrm>
            <a:off x="5894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7" name="object 787"/>
          <p:cNvSpPr/>
          <p:nvPr/>
        </p:nvSpPr>
        <p:spPr>
          <a:xfrm>
            <a:off x="5901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8" name="object 788"/>
          <p:cNvSpPr/>
          <p:nvPr/>
        </p:nvSpPr>
        <p:spPr>
          <a:xfrm>
            <a:off x="5908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9" name="object 789"/>
          <p:cNvSpPr/>
          <p:nvPr/>
        </p:nvSpPr>
        <p:spPr>
          <a:xfrm>
            <a:off x="5915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0" name="object 790"/>
          <p:cNvSpPr/>
          <p:nvPr/>
        </p:nvSpPr>
        <p:spPr>
          <a:xfrm>
            <a:off x="5922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1" name="object 791"/>
          <p:cNvSpPr/>
          <p:nvPr/>
        </p:nvSpPr>
        <p:spPr>
          <a:xfrm>
            <a:off x="59300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2" name="object 792"/>
          <p:cNvSpPr/>
          <p:nvPr/>
        </p:nvSpPr>
        <p:spPr>
          <a:xfrm>
            <a:off x="5937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3" name="object 793"/>
          <p:cNvSpPr/>
          <p:nvPr/>
        </p:nvSpPr>
        <p:spPr>
          <a:xfrm>
            <a:off x="5944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4" name="object 794"/>
          <p:cNvSpPr/>
          <p:nvPr/>
        </p:nvSpPr>
        <p:spPr>
          <a:xfrm>
            <a:off x="5952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5" name="object 795"/>
          <p:cNvSpPr/>
          <p:nvPr/>
        </p:nvSpPr>
        <p:spPr>
          <a:xfrm>
            <a:off x="5959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6" name="object 796"/>
          <p:cNvSpPr/>
          <p:nvPr/>
        </p:nvSpPr>
        <p:spPr>
          <a:xfrm>
            <a:off x="5965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7" name="object 797"/>
          <p:cNvSpPr/>
          <p:nvPr/>
        </p:nvSpPr>
        <p:spPr>
          <a:xfrm>
            <a:off x="5972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8" name="object 798"/>
          <p:cNvSpPr/>
          <p:nvPr/>
        </p:nvSpPr>
        <p:spPr>
          <a:xfrm>
            <a:off x="5980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9" name="object 799"/>
          <p:cNvSpPr/>
          <p:nvPr/>
        </p:nvSpPr>
        <p:spPr>
          <a:xfrm>
            <a:off x="5987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0" name="object 800"/>
          <p:cNvSpPr/>
          <p:nvPr/>
        </p:nvSpPr>
        <p:spPr>
          <a:xfrm>
            <a:off x="5994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1" name="object 801"/>
          <p:cNvSpPr/>
          <p:nvPr/>
        </p:nvSpPr>
        <p:spPr>
          <a:xfrm>
            <a:off x="6002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2" name="object 802"/>
          <p:cNvSpPr/>
          <p:nvPr/>
        </p:nvSpPr>
        <p:spPr>
          <a:xfrm>
            <a:off x="6009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3" name="object 803"/>
          <p:cNvSpPr/>
          <p:nvPr/>
        </p:nvSpPr>
        <p:spPr>
          <a:xfrm>
            <a:off x="6016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4" name="object 804"/>
          <p:cNvSpPr/>
          <p:nvPr/>
        </p:nvSpPr>
        <p:spPr>
          <a:xfrm>
            <a:off x="6023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5" name="object 805"/>
          <p:cNvSpPr/>
          <p:nvPr/>
        </p:nvSpPr>
        <p:spPr>
          <a:xfrm>
            <a:off x="6030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6" name="object 806"/>
          <p:cNvSpPr/>
          <p:nvPr/>
        </p:nvSpPr>
        <p:spPr>
          <a:xfrm>
            <a:off x="6037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7" name="object 807"/>
          <p:cNvSpPr/>
          <p:nvPr/>
        </p:nvSpPr>
        <p:spPr>
          <a:xfrm>
            <a:off x="6045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8" name="object 808"/>
          <p:cNvSpPr/>
          <p:nvPr/>
        </p:nvSpPr>
        <p:spPr>
          <a:xfrm>
            <a:off x="6052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9" name="object 809"/>
          <p:cNvSpPr/>
          <p:nvPr/>
        </p:nvSpPr>
        <p:spPr>
          <a:xfrm>
            <a:off x="6059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0" name="object 810"/>
          <p:cNvSpPr/>
          <p:nvPr/>
        </p:nvSpPr>
        <p:spPr>
          <a:xfrm>
            <a:off x="6067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1" name="object 811"/>
          <p:cNvSpPr/>
          <p:nvPr/>
        </p:nvSpPr>
        <p:spPr>
          <a:xfrm>
            <a:off x="6074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2" name="object 812"/>
          <p:cNvSpPr/>
          <p:nvPr/>
        </p:nvSpPr>
        <p:spPr>
          <a:xfrm>
            <a:off x="6080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3" name="object 813"/>
          <p:cNvSpPr/>
          <p:nvPr/>
        </p:nvSpPr>
        <p:spPr>
          <a:xfrm>
            <a:off x="6088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4" name="object 814"/>
          <p:cNvSpPr/>
          <p:nvPr/>
        </p:nvSpPr>
        <p:spPr>
          <a:xfrm>
            <a:off x="6095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5" name="object 815"/>
          <p:cNvSpPr/>
          <p:nvPr/>
        </p:nvSpPr>
        <p:spPr>
          <a:xfrm>
            <a:off x="6102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6" name="object 816"/>
          <p:cNvSpPr/>
          <p:nvPr/>
        </p:nvSpPr>
        <p:spPr>
          <a:xfrm>
            <a:off x="6110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7" name="object 817"/>
          <p:cNvSpPr/>
          <p:nvPr/>
        </p:nvSpPr>
        <p:spPr>
          <a:xfrm>
            <a:off x="6117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8" name="object 818"/>
          <p:cNvSpPr/>
          <p:nvPr/>
        </p:nvSpPr>
        <p:spPr>
          <a:xfrm>
            <a:off x="6124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9" name="object 819"/>
          <p:cNvSpPr/>
          <p:nvPr/>
        </p:nvSpPr>
        <p:spPr>
          <a:xfrm>
            <a:off x="6132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0" name="object 820"/>
          <p:cNvSpPr/>
          <p:nvPr/>
        </p:nvSpPr>
        <p:spPr>
          <a:xfrm>
            <a:off x="6138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1" name="object 821"/>
          <p:cNvSpPr/>
          <p:nvPr/>
        </p:nvSpPr>
        <p:spPr>
          <a:xfrm>
            <a:off x="6145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2" name="object 822"/>
          <p:cNvSpPr/>
          <p:nvPr/>
        </p:nvSpPr>
        <p:spPr>
          <a:xfrm>
            <a:off x="6153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3" name="object 823"/>
          <p:cNvSpPr/>
          <p:nvPr/>
        </p:nvSpPr>
        <p:spPr>
          <a:xfrm>
            <a:off x="6160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4" name="object 824"/>
          <p:cNvSpPr/>
          <p:nvPr/>
        </p:nvSpPr>
        <p:spPr>
          <a:xfrm>
            <a:off x="6167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5" name="object 825"/>
          <p:cNvSpPr/>
          <p:nvPr/>
        </p:nvSpPr>
        <p:spPr>
          <a:xfrm>
            <a:off x="6175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6" name="object 826"/>
          <p:cNvSpPr/>
          <p:nvPr/>
        </p:nvSpPr>
        <p:spPr>
          <a:xfrm>
            <a:off x="6182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7" name="object 827"/>
          <p:cNvSpPr/>
          <p:nvPr/>
        </p:nvSpPr>
        <p:spPr>
          <a:xfrm>
            <a:off x="6189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8" name="object 828"/>
          <p:cNvSpPr/>
          <p:nvPr/>
        </p:nvSpPr>
        <p:spPr>
          <a:xfrm>
            <a:off x="6195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9" name="object 829"/>
          <p:cNvSpPr/>
          <p:nvPr/>
        </p:nvSpPr>
        <p:spPr>
          <a:xfrm>
            <a:off x="6203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0" name="object 830"/>
          <p:cNvSpPr/>
          <p:nvPr/>
        </p:nvSpPr>
        <p:spPr>
          <a:xfrm>
            <a:off x="6210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1" name="object 831"/>
          <p:cNvSpPr/>
          <p:nvPr/>
        </p:nvSpPr>
        <p:spPr>
          <a:xfrm>
            <a:off x="62179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2" name="object 832"/>
          <p:cNvSpPr/>
          <p:nvPr/>
        </p:nvSpPr>
        <p:spPr>
          <a:xfrm>
            <a:off x="6225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3" name="object 833"/>
          <p:cNvSpPr/>
          <p:nvPr/>
        </p:nvSpPr>
        <p:spPr>
          <a:xfrm>
            <a:off x="6232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4" name="object 834"/>
          <p:cNvSpPr/>
          <p:nvPr/>
        </p:nvSpPr>
        <p:spPr>
          <a:xfrm>
            <a:off x="6239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5" name="object 835"/>
          <p:cNvSpPr/>
          <p:nvPr/>
        </p:nvSpPr>
        <p:spPr>
          <a:xfrm>
            <a:off x="6247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6" name="object 836"/>
          <p:cNvSpPr/>
          <p:nvPr/>
        </p:nvSpPr>
        <p:spPr>
          <a:xfrm>
            <a:off x="6253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7" name="object 837"/>
          <p:cNvSpPr/>
          <p:nvPr/>
        </p:nvSpPr>
        <p:spPr>
          <a:xfrm>
            <a:off x="6260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8" name="object 838"/>
          <p:cNvSpPr/>
          <p:nvPr/>
        </p:nvSpPr>
        <p:spPr>
          <a:xfrm>
            <a:off x="6268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9" name="object 839"/>
          <p:cNvSpPr/>
          <p:nvPr/>
        </p:nvSpPr>
        <p:spPr>
          <a:xfrm>
            <a:off x="6275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0" name="object 840"/>
          <p:cNvSpPr/>
          <p:nvPr/>
        </p:nvSpPr>
        <p:spPr>
          <a:xfrm>
            <a:off x="6282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1" name="object 841"/>
          <p:cNvSpPr/>
          <p:nvPr/>
        </p:nvSpPr>
        <p:spPr>
          <a:xfrm>
            <a:off x="6290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2" name="object 842"/>
          <p:cNvSpPr/>
          <p:nvPr/>
        </p:nvSpPr>
        <p:spPr>
          <a:xfrm>
            <a:off x="6297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3" name="object 843"/>
          <p:cNvSpPr/>
          <p:nvPr/>
        </p:nvSpPr>
        <p:spPr>
          <a:xfrm>
            <a:off x="6304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4" name="object 844"/>
          <p:cNvSpPr/>
          <p:nvPr/>
        </p:nvSpPr>
        <p:spPr>
          <a:xfrm>
            <a:off x="6311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5" name="object 845"/>
          <p:cNvSpPr/>
          <p:nvPr/>
        </p:nvSpPr>
        <p:spPr>
          <a:xfrm>
            <a:off x="6318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6" name="object 846"/>
          <p:cNvSpPr/>
          <p:nvPr/>
        </p:nvSpPr>
        <p:spPr>
          <a:xfrm>
            <a:off x="6325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7" name="object 847"/>
          <p:cNvSpPr/>
          <p:nvPr/>
        </p:nvSpPr>
        <p:spPr>
          <a:xfrm>
            <a:off x="6333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8" name="object 848"/>
          <p:cNvSpPr/>
          <p:nvPr/>
        </p:nvSpPr>
        <p:spPr>
          <a:xfrm>
            <a:off x="63403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9" name="object 849"/>
          <p:cNvSpPr/>
          <p:nvPr/>
        </p:nvSpPr>
        <p:spPr>
          <a:xfrm>
            <a:off x="6347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0" name="object 850"/>
          <p:cNvSpPr/>
          <p:nvPr/>
        </p:nvSpPr>
        <p:spPr>
          <a:xfrm>
            <a:off x="6355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1" name="object 851"/>
          <p:cNvSpPr/>
          <p:nvPr/>
        </p:nvSpPr>
        <p:spPr>
          <a:xfrm>
            <a:off x="6362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2" name="object 852"/>
          <p:cNvSpPr/>
          <p:nvPr/>
        </p:nvSpPr>
        <p:spPr>
          <a:xfrm>
            <a:off x="6368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3" name="object 853"/>
          <p:cNvSpPr/>
          <p:nvPr/>
        </p:nvSpPr>
        <p:spPr>
          <a:xfrm>
            <a:off x="6375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4" name="object 854"/>
          <p:cNvSpPr/>
          <p:nvPr/>
        </p:nvSpPr>
        <p:spPr>
          <a:xfrm>
            <a:off x="6383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5" name="object 855"/>
          <p:cNvSpPr/>
          <p:nvPr/>
        </p:nvSpPr>
        <p:spPr>
          <a:xfrm>
            <a:off x="6390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6" name="object 856"/>
          <p:cNvSpPr/>
          <p:nvPr/>
        </p:nvSpPr>
        <p:spPr>
          <a:xfrm>
            <a:off x="6397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7" name="object 857"/>
          <p:cNvSpPr/>
          <p:nvPr/>
        </p:nvSpPr>
        <p:spPr>
          <a:xfrm>
            <a:off x="6405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8" name="object 858"/>
          <p:cNvSpPr/>
          <p:nvPr/>
        </p:nvSpPr>
        <p:spPr>
          <a:xfrm>
            <a:off x="6412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9" name="object 859"/>
          <p:cNvSpPr/>
          <p:nvPr/>
        </p:nvSpPr>
        <p:spPr>
          <a:xfrm>
            <a:off x="6419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0" name="object 860"/>
          <p:cNvSpPr/>
          <p:nvPr/>
        </p:nvSpPr>
        <p:spPr>
          <a:xfrm>
            <a:off x="6426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1" name="object 861"/>
          <p:cNvSpPr/>
          <p:nvPr/>
        </p:nvSpPr>
        <p:spPr>
          <a:xfrm>
            <a:off x="6433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2" name="object 862"/>
          <p:cNvSpPr/>
          <p:nvPr/>
        </p:nvSpPr>
        <p:spPr>
          <a:xfrm>
            <a:off x="6440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3" name="object 863"/>
          <p:cNvSpPr/>
          <p:nvPr/>
        </p:nvSpPr>
        <p:spPr>
          <a:xfrm>
            <a:off x="64482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4" name="object 864"/>
          <p:cNvSpPr/>
          <p:nvPr/>
        </p:nvSpPr>
        <p:spPr>
          <a:xfrm>
            <a:off x="6455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5" name="object 865"/>
          <p:cNvSpPr/>
          <p:nvPr/>
        </p:nvSpPr>
        <p:spPr>
          <a:xfrm>
            <a:off x="6462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6" name="object 866"/>
          <p:cNvSpPr/>
          <p:nvPr/>
        </p:nvSpPr>
        <p:spPr>
          <a:xfrm>
            <a:off x="6470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7" name="object 867"/>
          <p:cNvSpPr/>
          <p:nvPr/>
        </p:nvSpPr>
        <p:spPr>
          <a:xfrm>
            <a:off x="6477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8" name="object 868"/>
          <p:cNvSpPr/>
          <p:nvPr/>
        </p:nvSpPr>
        <p:spPr>
          <a:xfrm>
            <a:off x="6483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9" name="object 869"/>
          <p:cNvSpPr/>
          <p:nvPr/>
        </p:nvSpPr>
        <p:spPr>
          <a:xfrm>
            <a:off x="6491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0" name="object 870"/>
          <p:cNvSpPr/>
          <p:nvPr/>
        </p:nvSpPr>
        <p:spPr>
          <a:xfrm>
            <a:off x="6498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1" name="object 871"/>
          <p:cNvSpPr/>
          <p:nvPr/>
        </p:nvSpPr>
        <p:spPr>
          <a:xfrm>
            <a:off x="65057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2" name="object 872"/>
          <p:cNvSpPr/>
          <p:nvPr/>
        </p:nvSpPr>
        <p:spPr>
          <a:xfrm>
            <a:off x="6513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3" name="object 873"/>
          <p:cNvSpPr/>
          <p:nvPr/>
        </p:nvSpPr>
        <p:spPr>
          <a:xfrm>
            <a:off x="6520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4" name="object 874"/>
          <p:cNvSpPr/>
          <p:nvPr/>
        </p:nvSpPr>
        <p:spPr>
          <a:xfrm>
            <a:off x="6527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5" name="object 875"/>
          <p:cNvSpPr/>
          <p:nvPr/>
        </p:nvSpPr>
        <p:spPr>
          <a:xfrm>
            <a:off x="65350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6" name="object 876"/>
          <p:cNvSpPr/>
          <p:nvPr/>
        </p:nvSpPr>
        <p:spPr>
          <a:xfrm>
            <a:off x="6541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7" name="object 877"/>
          <p:cNvSpPr/>
          <p:nvPr/>
        </p:nvSpPr>
        <p:spPr>
          <a:xfrm>
            <a:off x="6548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8" name="object 878"/>
          <p:cNvSpPr/>
          <p:nvPr/>
        </p:nvSpPr>
        <p:spPr>
          <a:xfrm>
            <a:off x="6556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9" name="object 879"/>
          <p:cNvSpPr/>
          <p:nvPr/>
        </p:nvSpPr>
        <p:spPr>
          <a:xfrm>
            <a:off x="6563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0" name="object 880"/>
          <p:cNvSpPr/>
          <p:nvPr/>
        </p:nvSpPr>
        <p:spPr>
          <a:xfrm>
            <a:off x="6570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1" name="object 881"/>
          <p:cNvSpPr/>
          <p:nvPr/>
        </p:nvSpPr>
        <p:spPr>
          <a:xfrm>
            <a:off x="65780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2" name="object 882"/>
          <p:cNvSpPr/>
          <p:nvPr/>
        </p:nvSpPr>
        <p:spPr>
          <a:xfrm>
            <a:off x="6585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3" name="object 883"/>
          <p:cNvSpPr/>
          <p:nvPr/>
        </p:nvSpPr>
        <p:spPr>
          <a:xfrm>
            <a:off x="6592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4" name="object 884"/>
          <p:cNvSpPr/>
          <p:nvPr/>
        </p:nvSpPr>
        <p:spPr>
          <a:xfrm>
            <a:off x="6598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5" name="object 885"/>
          <p:cNvSpPr/>
          <p:nvPr/>
        </p:nvSpPr>
        <p:spPr>
          <a:xfrm>
            <a:off x="6606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6" name="object 886"/>
          <p:cNvSpPr/>
          <p:nvPr/>
        </p:nvSpPr>
        <p:spPr>
          <a:xfrm>
            <a:off x="66136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7" name="object 887"/>
          <p:cNvSpPr/>
          <p:nvPr/>
        </p:nvSpPr>
        <p:spPr>
          <a:xfrm>
            <a:off x="6620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8" name="object 888"/>
          <p:cNvSpPr/>
          <p:nvPr/>
        </p:nvSpPr>
        <p:spPr>
          <a:xfrm>
            <a:off x="6628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9" name="object 889"/>
          <p:cNvSpPr/>
          <p:nvPr/>
        </p:nvSpPr>
        <p:spPr>
          <a:xfrm>
            <a:off x="6635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0" name="object 890"/>
          <p:cNvSpPr/>
          <p:nvPr/>
        </p:nvSpPr>
        <p:spPr>
          <a:xfrm>
            <a:off x="6642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1" name="object 891"/>
          <p:cNvSpPr/>
          <p:nvPr/>
        </p:nvSpPr>
        <p:spPr>
          <a:xfrm>
            <a:off x="6650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2" name="object 892"/>
          <p:cNvSpPr/>
          <p:nvPr/>
        </p:nvSpPr>
        <p:spPr>
          <a:xfrm>
            <a:off x="66565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3" name="object 893"/>
          <p:cNvSpPr/>
          <p:nvPr/>
        </p:nvSpPr>
        <p:spPr>
          <a:xfrm>
            <a:off x="66638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4" name="object 894"/>
          <p:cNvSpPr/>
          <p:nvPr/>
        </p:nvSpPr>
        <p:spPr>
          <a:xfrm>
            <a:off x="6671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5" name="object 895"/>
          <p:cNvSpPr/>
          <p:nvPr/>
        </p:nvSpPr>
        <p:spPr>
          <a:xfrm>
            <a:off x="6678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6" name="object 896"/>
          <p:cNvSpPr/>
          <p:nvPr/>
        </p:nvSpPr>
        <p:spPr>
          <a:xfrm>
            <a:off x="6685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7" name="object 897"/>
          <p:cNvSpPr/>
          <p:nvPr/>
        </p:nvSpPr>
        <p:spPr>
          <a:xfrm>
            <a:off x="6693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8" name="object 898"/>
          <p:cNvSpPr/>
          <p:nvPr/>
        </p:nvSpPr>
        <p:spPr>
          <a:xfrm>
            <a:off x="6700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9" name="object 899"/>
          <p:cNvSpPr/>
          <p:nvPr/>
        </p:nvSpPr>
        <p:spPr>
          <a:xfrm>
            <a:off x="67078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0" name="object 900"/>
          <p:cNvSpPr/>
          <p:nvPr/>
        </p:nvSpPr>
        <p:spPr>
          <a:xfrm>
            <a:off x="6714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1" name="object 901"/>
          <p:cNvSpPr/>
          <p:nvPr/>
        </p:nvSpPr>
        <p:spPr>
          <a:xfrm>
            <a:off x="6721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2" name="object 902"/>
          <p:cNvSpPr/>
          <p:nvPr/>
        </p:nvSpPr>
        <p:spPr>
          <a:xfrm>
            <a:off x="6728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3" name="object 903"/>
          <p:cNvSpPr/>
          <p:nvPr/>
        </p:nvSpPr>
        <p:spPr>
          <a:xfrm>
            <a:off x="6736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4" name="object 904"/>
          <p:cNvSpPr/>
          <p:nvPr/>
        </p:nvSpPr>
        <p:spPr>
          <a:xfrm>
            <a:off x="67434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5" name="object 905"/>
          <p:cNvSpPr/>
          <p:nvPr/>
        </p:nvSpPr>
        <p:spPr>
          <a:xfrm>
            <a:off x="6750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6" name="object 906"/>
          <p:cNvSpPr/>
          <p:nvPr/>
        </p:nvSpPr>
        <p:spPr>
          <a:xfrm>
            <a:off x="6758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7" name="object 907"/>
          <p:cNvSpPr/>
          <p:nvPr/>
        </p:nvSpPr>
        <p:spPr>
          <a:xfrm>
            <a:off x="6765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8" name="object 908"/>
          <p:cNvSpPr/>
          <p:nvPr/>
        </p:nvSpPr>
        <p:spPr>
          <a:xfrm>
            <a:off x="6771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9" name="object 909"/>
          <p:cNvSpPr/>
          <p:nvPr/>
        </p:nvSpPr>
        <p:spPr>
          <a:xfrm>
            <a:off x="6779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0" name="object 910"/>
          <p:cNvSpPr/>
          <p:nvPr/>
        </p:nvSpPr>
        <p:spPr>
          <a:xfrm>
            <a:off x="67863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1" name="object 911"/>
          <p:cNvSpPr/>
          <p:nvPr/>
        </p:nvSpPr>
        <p:spPr>
          <a:xfrm>
            <a:off x="6793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2" name="object 912"/>
          <p:cNvSpPr/>
          <p:nvPr/>
        </p:nvSpPr>
        <p:spPr>
          <a:xfrm>
            <a:off x="6800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3" name="object 913"/>
          <p:cNvSpPr/>
          <p:nvPr/>
        </p:nvSpPr>
        <p:spPr>
          <a:xfrm>
            <a:off x="6808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4" name="object 914"/>
          <p:cNvSpPr/>
          <p:nvPr/>
        </p:nvSpPr>
        <p:spPr>
          <a:xfrm>
            <a:off x="6815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5" name="object 915"/>
          <p:cNvSpPr/>
          <p:nvPr/>
        </p:nvSpPr>
        <p:spPr>
          <a:xfrm>
            <a:off x="6822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6" name="object 916"/>
          <p:cNvSpPr/>
          <p:nvPr/>
        </p:nvSpPr>
        <p:spPr>
          <a:xfrm>
            <a:off x="6829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7" name="object 917"/>
          <p:cNvSpPr/>
          <p:nvPr/>
        </p:nvSpPr>
        <p:spPr>
          <a:xfrm>
            <a:off x="6836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8" name="object 918"/>
          <p:cNvSpPr/>
          <p:nvPr/>
        </p:nvSpPr>
        <p:spPr>
          <a:xfrm>
            <a:off x="6843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9" name="object 919"/>
          <p:cNvSpPr/>
          <p:nvPr/>
        </p:nvSpPr>
        <p:spPr>
          <a:xfrm>
            <a:off x="6851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0" name="object 920"/>
          <p:cNvSpPr/>
          <p:nvPr/>
        </p:nvSpPr>
        <p:spPr>
          <a:xfrm>
            <a:off x="6858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1" name="object 921"/>
          <p:cNvSpPr/>
          <p:nvPr/>
        </p:nvSpPr>
        <p:spPr>
          <a:xfrm>
            <a:off x="6865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2" name="object 922"/>
          <p:cNvSpPr/>
          <p:nvPr/>
        </p:nvSpPr>
        <p:spPr>
          <a:xfrm>
            <a:off x="6873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3" name="object 923"/>
          <p:cNvSpPr/>
          <p:nvPr/>
        </p:nvSpPr>
        <p:spPr>
          <a:xfrm>
            <a:off x="6880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4" name="object 924"/>
          <p:cNvSpPr/>
          <p:nvPr/>
        </p:nvSpPr>
        <p:spPr>
          <a:xfrm>
            <a:off x="6886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5" name="object 925"/>
          <p:cNvSpPr/>
          <p:nvPr/>
        </p:nvSpPr>
        <p:spPr>
          <a:xfrm>
            <a:off x="6894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6" name="object 926"/>
          <p:cNvSpPr/>
          <p:nvPr/>
        </p:nvSpPr>
        <p:spPr>
          <a:xfrm>
            <a:off x="6901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7" name="object 927"/>
          <p:cNvSpPr/>
          <p:nvPr/>
        </p:nvSpPr>
        <p:spPr>
          <a:xfrm>
            <a:off x="6908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8" name="object 928"/>
          <p:cNvSpPr/>
          <p:nvPr/>
        </p:nvSpPr>
        <p:spPr>
          <a:xfrm>
            <a:off x="6916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9" name="object 929"/>
          <p:cNvSpPr/>
          <p:nvPr/>
        </p:nvSpPr>
        <p:spPr>
          <a:xfrm>
            <a:off x="6923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0" name="object 930"/>
          <p:cNvSpPr/>
          <p:nvPr/>
        </p:nvSpPr>
        <p:spPr>
          <a:xfrm>
            <a:off x="6930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1" name="object 931"/>
          <p:cNvSpPr/>
          <p:nvPr/>
        </p:nvSpPr>
        <p:spPr>
          <a:xfrm>
            <a:off x="6938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2" name="object 932"/>
          <p:cNvSpPr/>
          <p:nvPr/>
        </p:nvSpPr>
        <p:spPr>
          <a:xfrm>
            <a:off x="6944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3" name="object 933"/>
          <p:cNvSpPr/>
          <p:nvPr/>
        </p:nvSpPr>
        <p:spPr>
          <a:xfrm>
            <a:off x="69517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4" name="object 934"/>
          <p:cNvSpPr/>
          <p:nvPr/>
        </p:nvSpPr>
        <p:spPr>
          <a:xfrm>
            <a:off x="6959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5" name="object 935"/>
          <p:cNvSpPr/>
          <p:nvPr/>
        </p:nvSpPr>
        <p:spPr>
          <a:xfrm>
            <a:off x="6966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6" name="object 936"/>
          <p:cNvSpPr/>
          <p:nvPr/>
        </p:nvSpPr>
        <p:spPr>
          <a:xfrm>
            <a:off x="6973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7" name="object 937"/>
          <p:cNvSpPr/>
          <p:nvPr/>
        </p:nvSpPr>
        <p:spPr>
          <a:xfrm>
            <a:off x="6981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8" name="object 938"/>
          <p:cNvSpPr/>
          <p:nvPr/>
        </p:nvSpPr>
        <p:spPr>
          <a:xfrm>
            <a:off x="6988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9" name="object 939"/>
          <p:cNvSpPr/>
          <p:nvPr/>
        </p:nvSpPr>
        <p:spPr>
          <a:xfrm>
            <a:off x="69956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0" name="object 940"/>
          <p:cNvSpPr/>
          <p:nvPr/>
        </p:nvSpPr>
        <p:spPr>
          <a:xfrm>
            <a:off x="7001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1" name="object 941"/>
          <p:cNvSpPr/>
          <p:nvPr/>
        </p:nvSpPr>
        <p:spPr>
          <a:xfrm>
            <a:off x="7009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2" name="object 942"/>
          <p:cNvSpPr/>
          <p:nvPr/>
        </p:nvSpPr>
        <p:spPr>
          <a:xfrm>
            <a:off x="7016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3" name="object 943"/>
          <p:cNvSpPr/>
          <p:nvPr/>
        </p:nvSpPr>
        <p:spPr>
          <a:xfrm>
            <a:off x="7023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4" name="object 944"/>
          <p:cNvSpPr/>
          <p:nvPr/>
        </p:nvSpPr>
        <p:spPr>
          <a:xfrm>
            <a:off x="70312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5" name="object 945"/>
          <p:cNvSpPr/>
          <p:nvPr/>
        </p:nvSpPr>
        <p:spPr>
          <a:xfrm>
            <a:off x="7038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6" name="object 946"/>
          <p:cNvSpPr/>
          <p:nvPr/>
        </p:nvSpPr>
        <p:spPr>
          <a:xfrm>
            <a:off x="7045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7" name="object 947"/>
          <p:cNvSpPr/>
          <p:nvPr/>
        </p:nvSpPr>
        <p:spPr>
          <a:xfrm>
            <a:off x="7053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8" name="object 948"/>
          <p:cNvSpPr/>
          <p:nvPr/>
        </p:nvSpPr>
        <p:spPr>
          <a:xfrm>
            <a:off x="7059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9" name="object 949"/>
          <p:cNvSpPr/>
          <p:nvPr/>
        </p:nvSpPr>
        <p:spPr>
          <a:xfrm>
            <a:off x="7066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0" name="object 950"/>
          <p:cNvSpPr/>
          <p:nvPr/>
        </p:nvSpPr>
        <p:spPr>
          <a:xfrm>
            <a:off x="70741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1" name="object 951"/>
          <p:cNvSpPr/>
          <p:nvPr/>
        </p:nvSpPr>
        <p:spPr>
          <a:xfrm>
            <a:off x="7081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2" name="object 952"/>
          <p:cNvSpPr/>
          <p:nvPr/>
        </p:nvSpPr>
        <p:spPr>
          <a:xfrm>
            <a:off x="7088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3" name="object 953"/>
          <p:cNvSpPr/>
          <p:nvPr/>
        </p:nvSpPr>
        <p:spPr>
          <a:xfrm>
            <a:off x="7096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4" name="object 954"/>
          <p:cNvSpPr/>
          <p:nvPr/>
        </p:nvSpPr>
        <p:spPr>
          <a:xfrm>
            <a:off x="7103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5" name="object 955"/>
          <p:cNvSpPr/>
          <p:nvPr/>
        </p:nvSpPr>
        <p:spPr>
          <a:xfrm>
            <a:off x="7110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6" name="object 956"/>
          <p:cNvSpPr/>
          <p:nvPr/>
        </p:nvSpPr>
        <p:spPr>
          <a:xfrm>
            <a:off x="7117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7" name="object 957"/>
          <p:cNvSpPr/>
          <p:nvPr/>
        </p:nvSpPr>
        <p:spPr>
          <a:xfrm>
            <a:off x="7124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8" name="object 958"/>
          <p:cNvSpPr/>
          <p:nvPr/>
        </p:nvSpPr>
        <p:spPr>
          <a:xfrm>
            <a:off x="7131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9" name="object 959"/>
          <p:cNvSpPr/>
          <p:nvPr/>
        </p:nvSpPr>
        <p:spPr>
          <a:xfrm>
            <a:off x="7139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0" name="object 960"/>
          <p:cNvSpPr/>
          <p:nvPr/>
        </p:nvSpPr>
        <p:spPr>
          <a:xfrm>
            <a:off x="7146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1" name="object 961"/>
          <p:cNvSpPr/>
          <p:nvPr/>
        </p:nvSpPr>
        <p:spPr>
          <a:xfrm>
            <a:off x="7153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2" name="object 962"/>
          <p:cNvSpPr/>
          <p:nvPr/>
        </p:nvSpPr>
        <p:spPr>
          <a:xfrm>
            <a:off x="71610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3" name="object 963"/>
          <p:cNvSpPr/>
          <p:nvPr/>
        </p:nvSpPr>
        <p:spPr>
          <a:xfrm>
            <a:off x="7168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4" name="object 964"/>
          <p:cNvSpPr/>
          <p:nvPr/>
        </p:nvSpPr>
        <p:spPr>
          <a:xfrm>
            <a:off x="7174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5" name="object 965"/>
          <p:cNvSpPr/>
          <p:nvPr/>
        </p:nvSpPr>
        <p:spPr>
          <a:xfrm>
            <a:off x="7182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6" name="object 966"/>
          <p:cNvSpPr/>
          <p:nvPr/>
        </p:nvSpPr>
        <p:spPr>
          <a:xfrm>
            <a:off x="7189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7" name="object 967"/>
          <p:cNvSpPr/>
          <p:nvPr/>
        </p:nvSpPr>
        <p:spPr>
          <a:xfrm>
            <a:off x="7196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8" name="object 968"/>
          <p:cNvSpPr/>
          <p:nvPr/>
        </p:nvSpPr>
        <p:spPr>
          <a:xfrm>
            <a:off x="72039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9" name="object 969"/>
          <p:cNvSpPr/>
          <p:nvPr/>
        </p:nvSpPr>
        <p:spPr>
          <a:xfrm>
            <a:off x="7211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0" name="object 970"/>
          <p:cNvSpPr/>
          <p:nvPr/>
        </p:nvSpPr>
        <p:spPr>
          <a:xfrm>
            <a:off x="7218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1" name="object 971"/>
          <p:cNvSpPr/>
          <p:nvPr/>
        </p:nvSpPr>
        <p:spPr>
          <a:xfrm>
            <a:off x="7225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2" name="object 972"/>
          <p:cNvSpPr/>
          <p:nvPr/>
        </p:nvSpPr>
        <p:spPr>
          <a:xfrm>
            <a:off x="7232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3" name="object 973"/>
          <p:cNvSpPr/>
          <p:nvPr/>
        </p:nvSpPr>
        <p:spPr>
          <a:xfrm>
            <a:off x="72395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4" name="object 974"/>
          <p:cNvSpPr/>
          <p:nvPr/>
        </p:nvSpPr>
        <p:spPr>
          <a:xfrm>
            <a:off x="7246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5" name="object 975"/>
          <p:cNvSpPr/>
          <p:nvPr/>
        </p:nvSpPr>
        <p:spPr>
          <a:xfrm>
            <a:off x="7254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6" name="object 976"/>
          <p:cNvSpPr/>
          <p:nvPr/>
        </p:nvSpPr>
        <p:spPr>
          <a:xfrm>
            <a:off x="7261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7" name="object 977"/>
          <p:cNvSpPr/>
          <p:nvPr/>
        </p:nvSpPr>
        <p:spPr>
          <a:xfrm>
            <a:off x="7268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8" name="object 978"/>
          <p:cNvSpPr/>
          <p:nvPr/>
        </p:nvSpPr>
        <p:spPr>
          <a:xfrm>
            <a:off x="7276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9" name="object 979"/>
          <p:cNvSpPr/>
          <p:nvPr/>
        </p:nvSpPr>
        <p:spPr>
          <a:xfrm>
            <a:off x="72835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0" name="object 980"/>
          <p:cNvSpPr/>
          <p:nvPr/>
        </p:nvSpPr>
        <p:spPr>
          <a:xfrm>
            <a:off x="7289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1" name="object 981"/>
          <p:cNvSpPr/>
          <p:nvPr/>
        </p:nvSpPr>
        <p:spPr>
          <a:xfrm>
            <a:off x="7297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2" name="object 982"/>
          <p:cNvSpPr/>
          <p:nvPr/>
        </p:nvSpPr>
        <p:spPr>
          <a:xfrm>
            <a:off x="7304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3" name="object 983"/>
          <p:cNvSpPr/>
          <p:nvPr/>
        </p:nvSpPr>
        <p:spPr>
          <a:xfrm>
            <a:off x="7311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4" name="object 984"/>
          <p:cNvSpPr/>
          <p:nvPr/>
        </p:nvSpPr>
        <p:spPr>
          <a:xfrm>
            <a:off x="73191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5" name="object 985"/>
          <p:cNvSpPr/>
          <p:nvPr/>
        </p:nvSpPr>
        <p:spPr>
          <a:xfrm>
            <a:off x="7326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6" name="object 986"/>
          <p:cNvSpPr/>
          <p:nvPr/>
        </p:nvSpPr>
        <p:spPr>
          <a:xfrm>
            <a:off x="7333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7" name="object 987"/>
          <p:cNvSpPr/>
          <p:nvPr/>
        </p:nvSpPr>
        <p:spPr>
          <a:xfrm>
            <a:off x="7341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8" name="object 988"/>
          <p:cNvSpPr/>
          <p:nvPr/>
        </p:nvSpPr>
        <p:spPr>
          <a:xfrm>
            <a:off x="7347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9" name="object 989"/>
          <p:cNvSpPr/>
          <p:nvPr/>
        </p:nvSpPr>
        <p:spPr>
          <a:xfrm>
            <a:off x="7354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0" name="object 990"/>
          <p:cNvSpPr/>
          <p:nvPr/>
        </p:nvSpPr>
        <p:spPr>
          <a:xfrm>
            <a:off x="73620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1" name="object 991"/>
          <p:cNvSpPr/>
          <p:nvPr/>
        </p:nvSpPr>
        <p:spPr>
          <a:xfrm>
            <a:off x="7369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2" name="object 992"/>
          <p:cNvSpPr/>
          <p:nvPr/>
        </p:nvSpPr>
        <p:spPr>
          <a:xfrm>
            <a:off x="7376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3" name="object 993"/>
          <p:cNvSpPr/>
          <p:nvPr/>
        </p:nvSpPr>
        <p:spPr>
          <a:xfrm>
            <a:off x="7384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4" name="object 994"/>
          <p:cNvSpPr/>
          <p:nvPr/>
        </p:nvSpPr>
        <p:spPr>
          <a:xfrm>
            <a:off x="7391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5" name="object 995"/>
          <p:cNvSpPr/>
          <p:nvPr/>
        </p:nvSpPr>
        <p:spPr>
          <a:xfrm>
            <a:off x="73986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6" name="object 996"/>
          <p:cNvSpPr/>
          <p:nvPr/>
        </p:nvSpPr>
        <p:spPr>
          <a:xfrm>
            <a:off x="7404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7" name="object 997"/>
          <p:cNvSpPr/>
          <p:nvPr/>
        </p:nvSpPr>
        <p:spPr>
          <a:xfrm>
            <a:off x="7412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8" name="object 998"/>
          <p:cNvSpPr/>
          <p:nvPr/>
        </p:nvSpPr>
        <p:spPr>
          <a:xfrm>
            <a:off x="7419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9" name="object 999"/>
          <p:cNvSpPr/>
          <p:nvPr/>
        </p:nvSpPr>
        <p:spPr>
          <a:xfrm>
            <a:off x="7426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0" name="object 1000"/>
          <p:cNvSpPr/>
          <p:nvPr/>
        </p:nvSpPr>
        <p:spPr>
          <a:xfrm>
            <a:off x="7434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1" name="object 1001"/>
          <p:cNvSpPr/>
          <p:nvPr/>
        </p:nvSpPr>
        <p:spPr>
          <a:xfrm>
            <a:off x="74416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2" name="object 1002"/>
          <p:cNvSpPr/>
          <p:nvPr/>
        </p:nvSpPr>
        <p:spPr>
          <a:xfrm>
            <a:off x="7448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3" name="object 1003"/>
          <p:cNvSpPr/>
          <p:nvPr/>
        </p:nvSpPr>
        <p:spPr>
          <a:xfrm>
            <a:off x="7456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4" name="object 1004"/>
          <p:cNvSpPr/>
          <p:nvPr/>
        </p:nvSpPr>
        <p:spPr>
          <a:xfrm>
            <a:off x="7462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5" name="object 1005"/>
          <p:cNvSpPr/>
          <p:nvPr/>
        </p:nvSpPr>
        <p:spPr>
          <a:xfrm>
            <a:off x="7469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6" name="object 1006"/>
          <p:cNvSpPr/>
          <p:nvPr/>
        </p:nvSpPr>
        <p:spPr>
          <a:xfrm>
            <a:off x="74772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7" name="object 1007"/>
          <p:cNvSpPr/>
          <p:nvPr/>
        </p:nvSpPr>
        <p:spPr>
          <a:xfrm>
            <a:off x="7484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8" name="object 1008"/>
          <p:cNvSpPr/>
          <p:nvPr/>
        </p:nvSpPr>
        <p:spPr>
          <a:xfrm>
            <a:off x="7491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9" name="object 1009"/>
          <p:cNvSpPr/>
          <p:nvPr/>
        </p:nvSpPr>
        <p:spPr>
          <a:xfrm>
            <a:off x="7499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0" name="object 1010"/>
          <p:cNvSpPr/>
          <p:nvPr/>
        </p:nvSpPr>
        <p:spPr>
          <a:xfrm>
            <a:off x="7506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1" name="object 1011"/>
          <p:cNvSpPr/>
          <p:nvPr/>
        </p:nvSpPr>
        <p:spPr>
          <a:xfrm>
            <a:off x="7513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2" name="object 1012"/>
          <p:cNvSpPr/>
          <p:nvPr/>
        </p:nvSpPr>
        <p:spPr>
          <a:xfrm>
            <a:off x="75201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3" name="object 1013"/>
          <p:cNvSpPr/>
          <p:nvPr/>
        </p:nvSpPr>
        <p:spPr>
          <a:xfrm>
            <a:off x="75274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4" name="object 1014"/>
          <p:cNvSpPr/>
          <p:nvPr/>
        </p:nvSpPr>
        <p:spPr>
          <a:xfrm>
            <a:off x="7534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5" name="object 1015"/>
          <p:cNvSpPr/>
          <p:nvPr/>
        </p:nvSpPr>
        <p:spPr>
          <a:xfrm>
            <a:off x="7542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6" name="object 1016"/>
          <p:cNvSpPr/>
          <p:nvPr/>
        </p:nvSpPr>
        <p:spPr>
          <a:xfrm>
            <a:off x="7549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7" name="object 1017"/>
          <p:cNvSpPr/>
          <p:nvPr/>
        </p:nvSpPr>
        <p:spPr>
          <a:xfrm>
            <a:off x="7556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8" name="object 1018"/>
          <p:cNvSpPr/>
          <p:nvPr/>
        </p:nvSpPr>
        <p:spPr>
          <a:xfrm>
            <a:off x="7564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9" name="object 1019"/>
          <p:cNvSpPr/>
          <p:nvPr/>
        </p:nvSpPr>
        <p:spPr>
          <a:xfrm>
            <a:off x="75714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0" name="object 1020"/>
          <p:cNvSpPr/>
          <p:nvPr/>
        </p:nvSpPr>
        <p:spPr>
          <a:xfrm>
            <a:off x="7577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1" name="object 1021"/>
          <p:cNvSpPr/>
          <p:nvPr/>
        </p:nvSpPr>
        <p:spPr>
          <a:xfrm>
            <a:off x="7585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2" name="object 1022"/>
          <p:cNvSpPr/>
          <p:nvPr/>
        </p:nvSpPr>
        <p:spPr>
          <a:xfrm>
            <a:off x="7592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3" name="object 1023"/>
          <p:cNvSpPr/>
          <p:nvPr/>
        </p:nvSpPr>
        <p:spPr>
          <a:xfrm>
            <a:off x="7599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4" name="object 1024"/>
          <p:cNvSpPr/>
          <p:nvPr/>
        </p:nvSpPr>
        <p:spPr>
          <a:xfrm>
            <a:off x="76070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5" name="object 1025"/>
          <p:cNvSpPr/>
          <p:nvPr/>
        </p:nvSpPr>
        <p:spPr>
          <a:xfrm>
            <a:off x="7614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6" name="object 1026"/>
          <p:cNvSpPr/>
          <p:nvPr/>
        </p:nvSpPr>
        <p:spPr>
          <a:xfrm>
            <a:off x="7621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7" name="object 1027"/>
          <p:cNvSpPr/>
          <p:nvPr/>
        </p:nvSpPr>
        <p:spPr>
          <a:xfrm>
            <a:off x="7628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8" name="object 1028"/>
          <p:cNvSpPr/>
          <p:nvPr/>
        </p:nvSpPr>
        <p:spPr>
          <a:xfrm>
            <a:off x="7635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9" name="object 1029"/>
          <p:cNvSpPr/>
          <p:nvPr/>
        </p:nvSpPr>
        <p:spPr>
          <a:xfrm>
            <a:off x="7642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0" name="object 1030"/>
          <p:cNvSpPr/>
          <p:nvPr/>
        </p:nvSpPr>
        <p:spPr>
          <a:xfrm>
            <a:off x="76499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1" name="object 1031"/>
          <p:cNvSpPr/>
          <p:nvPr/>
        </p:nvSpPr>
        <p:spPr>
          <a:xfrm>
            <a:off x="7657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2" name="object 1032"/>
          <p:cNvSpPr/>
          <p:nvPr/>
        </p:nvSpPr>
        <p:spPr>
          <a:xfrm>
            <a:off x="7664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3" name="object 1033"/>
          <p:cNvSpPr/>
          <p:nvPr/>
        </p:nvSpPr>
        <p:spPr>
          <a:xfrm>
            <a:off x="7671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4" name="object 1034"/>
          <p:cNvSpPr/>
          <p:nvPr/>
        </p:nvSpPr>
        <p:spPr>
          <a:xfrm>
            <a:off x="7679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5" name="object 1035"/>
          <p:cNvSpPr/>
          <p:nvPr/>
        </p:nvSpPr>
        <p:spPr>
          <a:xfrm>
            <a:off x="7686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6" name="object 1036"/>
          <p:cNvSpPr/>
          <p:nvPr/>
        </p:nvSpPr>
        <p:spPr>
          <a:xfrm>
            <a:off x="7692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7" name="object 1037"/>
          <p:cNvSpPr/>
          <p:nvPr/>
        </p:nvSpPr>
        <p:spPr>
          <a:xfrm>
            <a:off x="7700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8" name="object 1038"/>
          <p:cNvSpPr/>
          <p:nvPr/>
        </p:nvSpPr>
        <p:spPr>
          <a:xfrm>
            <a:off x="7707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9" name="object 1039"/>
          <p:cNvSpPr/>
          <p:nvPr/>
        </p:nvSpPr>
        <p:spPr>
          <a:xfrm>
            <a:off x="7714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0" name="object 1040"/>
          <p:cNvSpPr/>
          <p:nvPr/>
        </p:nvSpPr>
        <p:spPr>
          <a:xfrm>
            <a:off x="7722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1" name="object 1041"/>
          <p:cNvSpPr/>
          <p:nvPr/>
        </p:nvSpPr>
        <p:spPr>
          <a:xfrm>
            <a:off x="7729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2" name="object 1042"/>
          <p:cNvSpPr/>
          <p:nvPr/>
        </p:nvSpPr>
        <p:spPr>
          <a:xfrm>
            <a:off x="7736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3" name="object 1043"/>
          <p:cNvSpPr/>
          <p:nvPr/>
        </p:nvSpPr>
        <p:spPr>
          <a:xfrm>
            <a:off x="7744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4" name="object 1044"/>
          <p:cNvSpPr/>
          <p:nvPr/>
        </p:nvSpPr>
        <p:spPr>
          <a:xfrm>
            <a:off x="7750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5" name="object 1045"/>
          <p:cNvSpPr/>
          <p:nvPr/>
        </p:nvSpPr>
        <p:spPr>
          <a:xfrm>
            <a:off x="7757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6" name="object 1046"/>
          <p:cNvSpPr/>
          <p:nvPr/>
        </p:nvSpPr>
        <p:spPr>
          <a:xfrm>
            <a:off x="7765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7" name="object 1047"/>
          <p:cNvSpPr/>
          <p:nvPr/>
        </p:nvSpPr>
        <p:spPr>
          <a:xfrm>
            <a:off x="7772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8" name="object 1048"/>
          <p:cNvSpPr/>
          <p:nvPr/>
        </p:nvSpPr>
        <p:spPr>
          <a:xfrm>
            <a:off x="7779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9" name="object 1049"/>
          <p:cNvSpPr/>
          <p:nvPr/>
        </p:nvSpPr>
        <p:spPr>
          <a:xfrm>
            <a:off x="7787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0" name="object 1050"/>
          <p:cNvSpPr/>
          <p:nvPr/>
        </p:nvSpPr>
        <p:spPr>
          <a:xfrm>
            <a:off x="7794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1" name="object 1051"/>
          <p:cNvSpPr/>
          <p:nvPr/>
        </p:nvSpPr>
        <p:spPr>
          <a:xfrm>
            <a:off x="7801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2" name="object 1052"/>
          <p:cNvSpPr/>
          <p:nvPr/>
        </p:nvSpPr>
        <p:spPr>
          <a:xfrm>
            <a:off x="7807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3" name="object 1053"/>
          <p:cNvSpPr/>
          <p:nvPr/>
        </p:nvSpPr>
        <p:spPr>
          <a:xfrm>
            <a:off x="78153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4" name="object 1054"/>
          <p:cNvSpPr/>
          <p:nvPr/>
        </p:nvSpPr>
        <p:spPr>
          <a:xfrm>
            <a:off x="7822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5" name="object 1055"/>
          <p:cNvSpPr/>
          <p:nvPr/>
        </p:nvSpPr>
        <p:spPr>
          <a:xfrm>
            <a:off x="7829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6" name="object 1056"/>
          <p:cNvSpPr/>
          <p:nvPr/>
        </p:nvSpPr>
        <p:spPr>
          <a:xfrm>
            <a:off x="7837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7" name="object 1057"/>
          <p:cNvSpPr/>
          <p:nvPr/>
        </p:nvSpPr>
        <p:spPr>
          <a:xfrm>
            <a:off x="7844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8" name="object 1058"/>
          <p:cNvSpPr/>
          <p:nvPr/>
        </p:nvSpPr>
        <p:spPr>
          <a:xfrm>
            <a:off x="7851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9" name="object 1059"/>
          <p:cNvSpPr/>
          <p:nvPr/>
        </p:nvSpPr>
        <p:spPr>
          <a:xfrm>
            <a:off x="78592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0" name="object 1060"/>
          <p:cNvSpPr/>
          <p:nvPr/>
        </p:nvSpPr>
        <p:spPr>
          <a:xfrm>
            <a:off x="7865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1" name="object 1061"/>
          <p:cNvSpPr/>
          <p:nvPr/>
        </p:nvSpPr>
        <p:spPr>
          <a:xfrm>
            <a:off x="7872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2" name="object 1062"/>
          <p:cNvSpPr/>
          <p:nvPr/>
        </p:nvSpPr>
        <p:spPr>
          <a:xfrm>
            <a:off x="7880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3" name="object 1063"/>
          <p:cNvSpPr/>
          <p:nvPr/>
        </p:nvSpPr>
        <p:spPr>
          <a:xfrm>
            <a:off x="7887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4" name="object 1064"/>
          <p:cNvSpPr/>
          <p:nvPr/>
        </p:nvSpPr>
        <p:spPr>
          <a:xfrm>
            <a:off x="78948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5" name="object 1065"/>
          <p:cNvSpPr/>
          <p:nvPr/>
        </p:nvSpPr>
        <p:spPr>
          <a:xfrm>
            <a:off x="7902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6" name="object 1066"/>
          <p:cNvSpPr/>
          <p:nvPr/>
        </p:nvSpPr>
        <p:spPr>
          <a:xfrm>
            <a:off x="7909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7" name="object 1067"/>
          <p:cNvSpPr/>
          <p:nvPr/>
        </p:nvSpPr>
        <p:spPr>
          <a:xfrm>
            <a:off x="7916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8" name="object 1068"/>
          <p:cNvSpPr/>
          <p:nvPr/>
        </p:nvSpPr>
        <p:spPr>
          <a:xfrm>
            <a:off x="7923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9" name="object 1069"/>
          <p:cNvSpPr/>
          <p:nvPr/>
        </p:nvSpPr>
        <p:spPr>
          <a:xfrm>
            <a:off x="7930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0" name="object 1070"/>
          <p:cNvSpPr/>
          <p:nvPr/>
        </p:nvSpPr>
        <p:spPr>
          <a:xfrm>
            <a:off x="79377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1" name="object 1071"/>
          <p:cNvSpPr/>
          <p:nvPr/>
        </p:nvSpPr>
        <p:spPr>
          <a:xfrm>
            <a:off x="7945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2" name="object 1072"/>
          <p:cNvSpPr/>
          <p:nvPr/>
        </p:nvSpPr>
        <p:spPr>
          <a:xfrm>
            <a:off x="7952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3" name="object 1073"/>
          <p:cNvSpPr/>
          <p:nvPr/>
        </p:nvSpPr>
        <p:spPr>
          <a:xfrm>
            <a:off x="7959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4" name="object 1074"/>
          <p:cNvSpPr/>
          <p:nvPr/>
        </p:nvSpPr>
        <p:spPr>
          <a:xfrm>
            <a:off x="7967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5" name="object 1075"/>
          <p:cNvSpPr/>
          <p:nvPr/>
        </p:nvSpPr>
        <p:spPr>
          <a:xfrm>
            <a:off x="7974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6" name="object 1076"/>
          <p:cNvSpPr/>
          <p:nvPr/>
        </p:nvSpPr>
        <p:spPr>
          <a:xfrm>
            <a:off x="7980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7" name="object 1077"/>
          <p:cNvSpPr/>
          <p:nvPr/>
        </p:nvSpPr>
        <p:spPr>
          <a:xfrm>
            <a:off x="7988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8" name="object 1078"/>
          <p:cNvSpPr/>
          <p:nvPr/>
        </p:nvSpPr>
        <p:spPr>
          <a:xfrm>
            <a:off x="7995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9" name="object 1079"/>
          <p:cNvSpPr/>
          <p:nvPr/>
        </p:nvSpPr>
        <p:spPr>
          <a:xfrm>
            <a:off x="8002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0" name="object 1080"/>
          <p:cNvSpPr/>
          <p:nvPr/>
        </p:nvSpPr>
        <p:spPr>
          <a:xfrm>
            <a:off x="8010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1" name="object 1081"/>
          <p:cNvSpPr/>
          <p:nvPr/>
        </p:nvSpPr>
        <p:spPr>
          <a:xfrm>
            <a:off x="8017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2" name="object 1082"/>
          <p:cNvSpPr/>
          <p:nvPr/>
        </p:nvSpPr>
        <p:spPr>
          <a:xfrm>
            <a:off x="80246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3" name="object 1083"/>
          <p:cNvSpPr/>
          <p:nvPr/>
        </p:nvSpPr>
        <p:spPr>
          <a:xfrm>
            <a:off x="8032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4" name="object 1084"/>
          <p:cNvSpPr/>
          <p:nvPr/>
        </p:nvSpPr>
        <p:spPr>
          <a:xfrm>
            <a:off x="8038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5" name="object 1085"/>
          <p:cNvSpPr/>
          <p:nvPr/>
        </p:nvSpPr>
        <p:spPr>
          <a:xfrm>
            <a:off x="8045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6" name="object 1086"/>
          <p:cNvSpPr/>
          <p:nvPr/>
        </p:nvSpPr>
        <p:spPr>
          <a:xfrm>
            <a:off x="8052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7" name="object 1087"/>
          <p:cNvSpPr/>
          <p:nvPr/>
        </p:nvSpPr>
        <p:spPr>
          <a:xfrm>
            <a:off x="8060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8" name="object 1088"/>
          <p:cNvSpPr/>
          <p:nvPr/>
        </p:nvSpPr>
        <p:spPr>
          <a:xfrm>
            <a:off x="80675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9" name="object 1089"/>
          <p:cNvSpPr/>
          <p:nvPr/>
        </p:nvSpPr>
        <p:spPr>
          <a:xfrm>
            <a:off x="8074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0" name="object 1090"/>
          <p:cNvSpPr/>
          <p:nvPr/>
        </p:nvSpPr>
        <p:spPr>
          <a:xfrm>
            <a:off x="8082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1" name="object 1091"/>
          <p:cNvSpPr/>
          <p:nvPr/>
        </p:nvSpPr>
        <p:spPr>
          <a:xfrm>
            <a:off x="8089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2" name="object 1092"/>
          <p:cNvSpPr/>
          <p:nvPr/>
        </p:nvSpPr>
        <p:spPr>
          <a:xfrm>
            <a:off x="8095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3" name="object 1093"/>
          <p:cNvSpPr/>
          <p:nvPr/>
        </p:nvSpPr>
        <p:spPr>
          <a:xfrm>
            <a:off x="81031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4" name="object 1094"/>
          <p:cNvSpPr/>
          <p:nvPr/>
        </p:nvSpPr>
        <p:spPr>
          <a:xfrm>
            <a:off x="8110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5" name="object 1095"/>
          <p:cNvSpPr/>
          <p:nvPr/>
        </p:nvSpPr>
        <p:spPr>
          <a:xfrm>
            <a:off x="8117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6" name="object 1096"/>
          <p:cNvSpPr/>
          <p:nvPr/>
        </p:nvSpPr>
        <p:spPr>
          <a:xfrm>
            <a:off x="8125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7" name="object 1097"/>
          <p:cNvSpPr/>
          <p:nvPr/>
        </p:nvSpPr>
        <p:spPr>
          <a:xfrm>
            <a:off x="8132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8" name="object 1098"/>
          <p:cNvSpPr/>
          <p:nvPr/>
        </p:nvSpPr>
        <p:spPr>
          <a:xfrm>
            <a:off x="8139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9" name="object 1099"/>
          <p:cNvSpPr/>
          <p:nvPr/>
        </p:nvSpPr>
        <p:spPr>
          <a:xfrm>
            <a:off x="81471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0" name="object 1100"/>
          <p:cNvSpPr/>
          <p:nvPr/>
        </p:nvSpPr>
        <p:spPr>
          <a:xfrm>
            <a:off x="8153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1" name="object 1101"/>
          <p:cNvSpPr/>
          <p:nvPr/>
        </p:nvSpPr>
        <p:spPr>
          <a:xfrm>
            <a:off x="8160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2" name="object 1102"/>
          <p:cNvSpPr/>
          <p:nvPr/>
        </p:nvSpPr>
        <p:spPr>
          <a:xfrm>
            <a:off x="8168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3" name="object 1103"/>
          <p:cNvSpPr/>
          <p:nvPr/>
        </p:nvSpPr>
        <p:spPr>
          <a:xfrm>
            <a:off x="8175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4" name="object 1104"/>
          <p:cNvSpPr/>
          <p:nvPr/>
        </p:nvSpPr>
        <p:spPr>
          <a:xfrm>
            <a:off x="81827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5" name="object 1105"/>
          <p:cNvSpPr/>
          <p:nvPr/>
        </p:nvSpPr>
        <p:spPr>
          <a:xfrm>
            <a:off x="8190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6" name="object 1106"/>
          <p:cNvSpPr/>
          <p:nvPr/>
        </p:nvSpPr>
        <p:spPr>
          <a:xfrm>
            <a:off x="8197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7" name="object 1107"/>
          <p:cNvSpPr/>
          <p:nvPr/>
        </p:nvSpPr>
        <p:spPr>
          <a:xfrm>
            <a:off x="8204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8" name="object 1108"/>
          <p:cNvSpPr/>
          <p:nvPr/>
        </p:nvSpPr>
        <p:spPr>
          <a:xfrm>
            <a:off x="8211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9" name="object 1109"/>
          <p:cNvSpPr/>
          <p:nvPr/>
        </p:nvSpPr>
        <p:spPr>
          <a:xfrm>
            <a:off x="8218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0" name="object 1110"/>
          <p:cNvSpPr/>
          <p:nvPr/>
        </p:nvSpPr>
        <p:spPr>
          <a:xfrm>
            <a:off x="82256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1" name="object 1111"/>
          <p:cNvSpPr/>
          <p:nvPr/>
        </p:nvSpPr>
        <p:spPr>
          <a:xfrm>
            <a:off x="8232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2" name="object 1112"/>
          <p:cNvSpPr/>
          <p:nvPr/>
        </p:nvSpPr>
        <p:spPr>
          <a:xfrm>
            <a:off x="8240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3" name="object 1113"/>
          <p:cNvSpPr/>
          <p:nvPr/>
        </p:nvSpPr>
        <p:spPr>
          <a:xfrm>
            <a:off x="8247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4" name="object 1114"/>
          <p:cNvSpPr/>
          <p:nvPr/>
        </p:nvSpPr>
        <p:spPr>
          <a:xfrm>
            <a:off x="8254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5" name="object 1115"/>
          <p:cNvSpPr/>
          <p:nvPr/>
        </p:nvSpPr>
        <p:spPr>
          <a:xfrm>
            <a:off x="82622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6" name="object 1116"/>
          <p:cNvSpPr/>
          <p:nvPr/>
        </p:nvSpPr>
        <p:spPr>
          <a:xfrm>
            <a:off x="8268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7" name="object 1117"/>
          <p:cNvSpPr/>
          <p:nvPr/>
        </p:nvSpPr>
        <p:spPr>
          <a:xfrm>
            <a:off x="8275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8" name="object 1118"/>
          <p:cNvSpPr/>
          <p:nvPr/>
        </p:nvSpPr>
        <p:spPr>
          <a:xfrm>
            <a:off x="8283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9" name="object 1119"/>
          <p:cNvSpPr/>
          <p:nvPr/>
        </p:nvSpPr>
        <p:spPr>
          <a:xfrm>
            <a:off x="8290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0" name="object 1120"/>
          <p:cNvSpPr/>
          <p:nvPr/>
        </p:nvSpPr>
        <p:spPr>
          <a:xfrm>
            <a:off x="8297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1" name="object 1121"/>
          <p:cNvSpPr/>
          <p:nvPr/>
        </p:nvSpPr>
        <p:spPr>
          <a:xfrm>
            <a:off x="83052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2" name="object 1122"/>
          <p:cNvSpPr/>
          <p:nvPr/>
        </p:nvSpPr>
        <p:spPr>
          <a:xfrm>
            <a:off x="8312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3" name="object 1123"/>
          <p:cNvSpPr/>
          <p:nvPr/>
        </p:nvSpPr>
        <p:spPr>
          <a:xfrm>
            <a:off x="8319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4" name="object 1124"/>
          <p:cNvSpPr/>
          <p:nvPr/>
        </p:nvSpPr>
        <p:spPr>
          <a:xfrm>
            <a:off x="8326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5" name="object 1125"/>
          <p:cNvSpPr/>
          <p:nvPr/>
        </p:nvSpPr>
        <p:spPr>
          <a:xfrm>
            <a:off x="8333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6" name="object 1126"/>
          <p:cNvSpPr/>
          <p:nvPr/>
        </p:nvSpPr>
        <p:spPr>
          <a:xfrm>
            <a:off x="83408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7" name="object 1127"/>
          <p:cNvSpPr/>
          <p:nvPr/>
        </p:nvSpPr>
        <p:spPr>
          <a:xfrm>
            <a:off x="8348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8" name="object 1128"/>
          <p:cNvSpPr/>
          <p:nvPr/>
        </p:nvSpPr>
        <p:spPr>
          <a:xfrm>
            <a:off x="8355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9" name="object 1129"/>
          <p:cNvSpPr/>
          <p:nvPr/>
        </p:nvSpPr>
        <p:spPr>
          <a:xfrm>
            <a:off x="8362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0" name="object 1130"/>
          <p:cNvSpPr/>
          <p:nvPr/>
        </p:nvSpPr>
        <p:spPr>
          <a:xfrm>
            <a:off x="8370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1" name="object 1131"/>
          <p:cNvSpPr/>
          <p:nvPr/>
        </p:nvSpPr>
        <p:spPr>
          <a:xfrm>
            <a:off x="8377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2" name="object 1132"/>
          <p:cNvSpPr/>
          <p:nvPr/>
        </p:nvSpPr>
        <p:spPr>
          <a:xfrm>
            <a:off x="83837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3" name="object 1133"/>
          <p:cNvSpPr/>
          <p:nvPr/>
        </p:nvSpPr>
        <p:spPr>
          <a:xfrm>
            <a:off x="83910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4" name="object 1134"/>
          <p:cNvSpPr/>
          <p:nvPr/>
        </p:nvSpPr>
        <p:spPr>
          <a:xfrm>
            <a:off x="8398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5" name="object 1135"/>
          <p:cNvSpPr/>
          <p:nvPr/>
        </p:nvSpPr>
        <p:spPr>
          <a:xfrm>
            <a:off x="8405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6" name="object 1136"/>
          <p:cNvSpPr/>
          <p:nvPr/>
        </p:nvSpPr>
        <p:spPr>
          <a:xfrm>
            <a:off x="8413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7" name="object 1137"/>
          <p:cNvSpPr/>
          <p:nvPr/>
        </p:nvSpPr>
        <p:spPr>
          <a:xfrm>
            <a:off x="8420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8" name="object 1138"/>
          <p:cNvSpPr/>
          <p:nvPr/>
        </p:nvSpPr>
        <p:spPr>
          <a:xfrm>
            <a:off x="8427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9" name="object 1139"/>
          <p:cNvSpPr/>
          <p:nvPr/>
        </p:nvSpPr>
        <p:spPr>
          <a:xfrm>
            <a:off x="84350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0" name="object 1140"/>
          <p:cNvSpPr/>
          <p:nvPr/>
        </p:nvSpPr>
        <p:spPr>
          <a:xfrm>
            <a:off x="8441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1" name="object 1141"/>
          <p:cNvSpPr/>
          <p:nvPr/>
        </p:nvSpPr>
        <p:spPr>
          <a:xfrm>
            <a:off x="8448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2" name="object 1142"/>
          <p:cNvSpPr/>
          <p:nvPr/>
        </p:nvSpPr>
        <p:spPr>
          <a:xfrm>
            <a:off x="8455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3" name="object 1143"/>
          <p:cNvSpPr/>
          <p:nvPr/>
        </p:nvSpPr>
        <p:spPr>
          <a:xfrm>
            <a:off x="8463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4" name="object 1144"/>
          <p:cNvSpPr/>
          <p:nvPr/>
        </p:nvSpPr>
        <p:spPr>
          <a:xfrm>
            <a:off x="84706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5" name="object 1145"/>
          <p:cNvSpPr/>
          <p:nvPr/>
        </p:nvSpPr>
        <p:spPr>
          <a:xfrm>
            <a:off x="8477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6" name="object 1146"/>
          <p:cNvSpPr/>
          <p:nvPr/>
        </p:nvSpPr>
        <p:spPr>
          <a:xfrm>
            <a:off x="8485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7" name="object 1147"/>
          <p:cNvSpPr/>
          <p:nvPr/>
        </p:nvSpPr>
        <p:spPr>
          <a:xfrm>
            <a:off x="8492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8" name="object 1148"/>
          <p:cNvSpPr/>
          <p:nvPr/>
        </p:nvSpPr>
        <p:spPr>
          <a:xfrm>
            <a:off x="8498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9" name="object 1149"/>
          <p:cNvSpPr/>
          <p:nvPr/>
        </p:nvSpPr>
        <p:spPr>
          <a:xfrm>
            <a:off x="8506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0" name="object 1150"/>
          <p:cNvSpPr/>
          <p:nvPr/>
        </p:nvSpPr>
        <p:spPr>
          <a:xfrm>
            <a:off x="85135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1" name="object 1151"/>
          <p:cNvSpPr/>
          <p:nvPr/>
        </p:nvSpPr>
        <p:spPr>
          <a:xfrm>
            <a:off x="8520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2" name="object 1152"/>
          <p:cNvSpPr/>
          <p:nvPr/>
        </p:nvSpPr>
        <p:spPr>
          <a:xfrm>
            <a:off x="8528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3" name="object 1153"/>
          <p:cNvSpPr/>
          <p:nvPr/>
        </p:nvSpPr>
        <p:spPr>
          <a:xfrm>
            <a:off x="8535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4" name="object 1154"/>
          <p:cNvSpPr/>
          <p:nvPr/>
        </p:nvSpPr>
        <p:spPr>
          <a:xfrm>
            <a:off x="8542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5" name="object 1155"/>
          <p:cNvSpPr/>
          <p:nvPr/>
        </p:nvSpPr>
        <p:spPr>
          <a:xfrm>
            <a:off x="8550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6" name="object 1156"/>
          <p:cNvSpPr/>
          <p:nvPr/>
        </p:nvSpPr>
        <p:spPr>
          <a:xfrm>
            <a:off x="8556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7" name="object 1157"/>
          <p:cNvSpPr/>
          <p:nvPr/>
        </p:nvSpPr>
        <p:spPr>
          <a:xfrm>
            <a:off x="8563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8" name="object 1158"/>
          <p:cNvSpPr/>
          <p:nvPr/>
        </p:nvSpPr>
        <p:spPr>
          <a:xfrm>
            <a:off x="8571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9" name="object 1159"/>
          <p:cNvSpPr/>
          <p:nvPr/>
        </p:nvSpPr>
        <p:spPr>
          <a:xfrm>
            <a:off x="8578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0" name="object 1160"/>
          <p:cNvSpPr/>
          <p:nvPr/>
        </p:nvSpPr>
        <p:spPr>
          <a:xfrm>
            <a:off x="8585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1" name="object 1161"/>
          <p:cNvSpPr/>
          <p:nvPr/>
        </p:nvSpPr>
        <p:spPr>
          <a:xfrm>
            <a:off x="8593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2" name="object 1162"/>
          <p:cNvSpPr/>
          <p:nvPr/>
        </p:nvSpPr>
        <p:spPr>
          <a:xfrm>
            <a:off x="8600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3" name="object 1163"/>
          <p:cNvSpPr/>
          <p:nvPr/>
        </p:nvSpPr>
        <p:spPr>
          <a:xfrm>
            <a:off x="8607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4" name="object 1164"/>
          <p:cNvSpPr/>
          <p:nvPr/>
        </p:nvSpPr>
        <p:spPr>
          <a:xfrm>
            <a:off x="8614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5" name="object 1165"/>
          <p:cNvSpPr/>
          <p:nvPr/>
        </p:nvSpPr>
        <p:spPr>
          <a:xfrm>
            <a:off x="8621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6" name="object 1166"/>
          <p:cNvSpPr/>
          <p:nvPr/>
        </p:nvSpPr>
        <p:spPr>
          <a:xfrm>
            <a:off x="8628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7" name="object 1167"/>
          <p:cNvSpPr/>
          <p:nvPr/>
        </p:nvSpPr>
        <p:spPr>
          <a:xfrm>
            <a:off x="8636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8" name="object 1168"/>
          <p:cNvSpPr/>
          <p:nvPr/>
        </p:nvSpPr>
        <p:spPr>
          <a:xfrm>
            <a:off x="8643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9" name="object 1169"/>
          <p:cNvSpPr/>
          <p:nvPr/>
        </p:nvSpPr>
        <p:spPr>
          <a:xfrm>
            <a:off x="8650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0" name="object 1170"/>
          <p:cNvSpPr/>
          <p:nvPr/>
        </p:nvSpPr>
        <p:spPr>
          <a:xfrm>
            <a:off x="8657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1" name="object 1171"/>
          <p:cNvSpPr/>
          <p:nvPr/>
        </p:nvSpPr>
        <p:spPr>
          <a:xfrm>
            <a:off x="8665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2" name="object 1172"/>
          <p:cNvSpPr/>
          <p:nvPr/>
        </p:nvSpPr>
        <p:spPr>
          <a:xfrm>
            <a:off x="8671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3" name="object 1173"/>
          <p:cNvSpPr/>
          <p:nvPr/>
        </p:nvSpPr>
        <p:spPr>
          <a:xfrm>
            <a:off x="86789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4" name="object 1174"/>
          <p:cNvSpPr/>
          <p:nvPr/>
        </p:nvSpPr>
        <p:spPr>
          <a:xfrm>
            <a:off x="8686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5" name="object 1175"/>
          <p:cNvSpPr/>
          <p:nvPr/>
        </p:nvSpPr>
        <p:spPr>
          <a:xfrm>
            <a:off x="8693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6" name="object 1176"/>
          <p:cNvSpPr/>
          <p:nvPr/>
        </p:nvSpPr>
        <p:spPr>
          <a:xfrm>
            <a:off x="8700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7" name="object 1177"/>
          <p:cNvSpPr/>
          <p:nvPr/>
        </p:nvSpPr>
        <p:spPr>
          <a:xfrm>
            <a:off x="8708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8" name="object 1178"/>
          <p:cNvSpPr/>
          <p:nvPr/>
        </p:nvSpPr>
        <p:spPr>
          <a:xfrm>
            <a:off x="8715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9" name="object 1179"/>
          <p:cNvSpPr/>
          <p:nvPr/>
        </p:nvSpPr>
        <p:spPr>
          <a:xfrm>
            <a:off x="87228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0" name="object 1180"/>
          <p:cNvSpPr/>
          <p:nvPr/>
        </p:nvSpPr>
        <p:spPr>
          <a:xfrm>
            <a:off x="8729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1" name="object 1181"/>
          <p:cNvSpPr/>
          <p:nvPr/>
        </p:nvSpPr>
        <p:spPr>
          <a:xfrm>
            <a:off x="8736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2" name="object 1182"/>
          <p:cNvSpPr/>
          <p:nvPr/>
        </p:nvSpPr>
        <p:spPr>
          <a:xfrm>
            <a:off x="8743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3" name="object 1183"/>
          <p:cNvSpPr/>
          <p:nvPr/>
        </p:nvSpPr>
        <p:spPr>
          <a:xfrm>
            <a:off x="8751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4" name="object 1184"/>
          <p:cNvSpPr/>
          <p:nvPr/>
        </p:nvSpPr>
        <p:spPr>
          <a:xfrm>
            <a:off x="87584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5" name="object 1185"/>
          <p:cNvSpPr/>
          <p:nvPr/>
        </p:nvSpPr>
        <p:spPr>
          <a:xfrm>
            <a:off x="8765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6" name="object 1186"/>
          <p:cNvSpPr/>
          <p:nvPr/>
        </p:nvSpPr>
        <p:spPr>
          <a:xfrm>
            <a:off x="8773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7" name="object 1187"/>
          <p:cNvSpPr/>
          <p:nvPr/>
        </p:nvSpPr>
        <p:spPr>
          <a:xfrm>
            <a:off x="8780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8" name="object 1188"/>
          <p:cNvSpPr/>
          <p:nvPr/>
        </p:nvSpPr>
        <p:spPr>
          <a:xfrm>
            <a:off x="8786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9" name="object 1189"/>
          <p:cNvSpPr/>
          <p:nvPr/>
        </p:nvSpPr>
        <p:spPr>
          <a:xfrm>
            <a:off x="8794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0" name="object 1190"/>
          <p:cNvSpPr/>
          <p:nvPr/>
        </p:nvSpPr>
        <p:spPr>
          <a:xfrm>
            <a:off x="8801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1" name="object 1191"/>
          <p:cNvSpPr/>
          <p:nvPr/>
        </p:nvSpPr>
        <p:spPr>
          <a:xfrm>
            <a:off x="8808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2" name="object 1192"/>
          <p:cNvSpPr/>
          <p:nvPr/>
        </p:nvSpPr>
        <p:spPr>
          <a:xfrm>
            <a:off x="8816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3" name="object 1193"/>
          <p:cNvSpPr/>
          <p:nvPr/>
        </p:nvSpPr>
        <p:spPr>
          <a:xfrm>
            <a:off x="8823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4" name="object 1194"/>
          <p:cNvSpPr/>
          <p:nvPr/>
        </p:nvSpPr>
        <p:spPr>
          <a:xfrm>
            <a:off x="8830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5" name="object 1195"/>
          <p:cNvSpPr/>
          <p:nvPr/>
        </p:nvSpPr>
        <p:spPr>
          <a:xfrm>
            <a:off x="8838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6" name="object 1196"/>
          <p:cNvSpPr/>
          <p:nvPr/>
        </p:nvSpPr>
        <p:spPr>
          <a:xfrm>
            <a:off x="8844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7" name="object 1197"/>
          <p:cNvSpPr/>
          <p:nvPr/>
        </p:nvSpPr>
        <p:spPr>
          <a:xfrm>
            <a:off x="8851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8" name="object 1198"/>
          <p:cNvSpPr/>
          <p:nvPr/>
        </p:nvSpPr>
        <p:spPr>
          <a:xfrm>
            <a:off x="8858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9" name="object 1199"/>
          <p:cNvSpPr/>
          <p:nvPr/>
        </p:nvSpPr>
        <p:spPr>
          <a:xfrm>
            <a:off x="8866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0" name="object 1200"/>
          <p:cNvSpPr/>
          <p:nvPr/>
        </p:nvSpPr>
        <p:spPr>
          <a:xfrm>
            <a:off x="8873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1" name="object 1201"/>
          <p:cNvSpPr/>
          <p:nvPr/>
        </p:nvSpPr>
        <p:spPr>
          <a:xfrm>
            <a:off x="8880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2" name="object 1202"/>
          <p:cNvSpPr/>
          <p:nvPr/>
        </p:nvSpPr>
        <p:spPr>
          <a:xfrm>
            <a:off x="8888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3" name="object 1203"/>
          <p:cNvSpPr/>
          <p:nvPr/>
        </p:nvSpPr>
        <p:spPr>
          <a:xfrm>
            <a:off x="8895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4" name="object 1204"/>
          <p:cNvSpPr/>
          <p:nvPr/>
        </p:nvSpPr>
        <p:spPr>
          <a:xfrm>
            <a:off x="8901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5" name="object 1205"/>
          <p:cNvSpPr/>
          <p:nvPr/>
        </p:nvSpPr>
        <p:spPr>
          <a:xfrm>
            <a:off x="8909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6" name="object 1206"/>
          <p:cNvSpPr/>
          <p:nvPr/>
        </p:nvSpPr>
        <p:spPr>
          <a:xfrm>
            <a:off x="8916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7" name="object 1207"/>
          <p:cNvSpPr/>
          <p:nvPr/>
        </p:nvSpPr>
        <p:spPr>
          <a:xfrm>
            <a:off x="8923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8" name="object 1208"/>
          <p:cNvSpPr/>
          <p:nvPr/>
        </p:nvSpPr>
        <p:spPr>
          <a:xfrm>
            <a:off x="8931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9" name="object 1209"/>
          <p:cNvSpPr/>
          <p:nvPr/>
        </p:nvSpPr>
        <p:spPr>
          <a:xfrm>
            <a:off x="8938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0" name="object 1210"/>
          <p:cNvSpPr/>
          <p:nvPr/>
        </p:nvSpPr>
        <p:spPr>
          <a:xfrm>
            <a:off x="8945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1" name="object 1211"/>
          <p:cNvSpPr/>
          <p:nvPr/>
        </p:nvSpPr>
        <p:spPr>
          <a:xfrm>
            <a:off x="8953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2" name="object 1212"/>
          <p:cNvSpPr/>
          <p:nvPr/>
        </p:nvSpPr>
        <p:spPr>
          <a:xfrm>
            <a:off x="8959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3" name="object 1213"/>
          <p:cNvSpPr/>
          <p:nvPr/>
        </p:nvSpPr>
        <p:spPr>
          <a:xfrm>
            <a:off x="8966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4" name="object 1214"/>
          <p:cNvSpPr/>
          <p:nvPr/>
        </p:nvSpPr>
        <p:spPr>
          <a:xfrm>
            <a:off x="8974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5" name="object 1215"/>
          <p:cNvSpPr/>
          <p:nvPr/>
        </p:nvSpPr>
        <p:spPr>
          <a:xfrm>
            <a:off x="8981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6" name="object 1216"/>
          <p:cNvSpPr/>
          <p:nvPr/>
        </p:nvSpPr>
        <p:spPr>
          <a:xfrm>
            <a:off x="8988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7" name="object 1217"/>
          <p:cNvSpPr/>
          <p:nvPr/>
        </p:nvSpPr>
        <p:spPr>
          <a:xfrm>
            <a:off x="8996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8" name="object 1218"/>
          <p:cNvSpPr/>
          <p:nvPr/>
        </p:nvSpPr>
        <p:spPr>
          <a:xfrm>
            <a:off x="9003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9" name="object 1219"/>
          <p:cNvSpPr/>
          <p:nvPr/>
        </p:nvSpPr>
        <p:spPr>
          <a:xfrm>
            <a:off x="9010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0" name="object 1220"/>
          <p:cNvSpPr/>
          <p:nvPr/>
        </p:nvSpPr>
        <p:spPr>
          <a:xfrm>
            <a:off x="9017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1" name="object 1221"/>
          <p:cNvSpPr/>
          <p:nvPr/>
        </p:nvSpPr>
        <p:spPr>
          <a:xfrm>
            <a:off x="9024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2" name="object 1222"/>
          <p:cNvSpPr/>
          <p:nvPr/>
        </p:nvSpPr>
        <p:spPr>
          <a:xfrm>
            <a:off x="9031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3" name="object 1223"/>
          <p:cNvSpPr/>
          <p:nvPr/>
        </p:nvSpPr>
        <p:spPr>
          <a:xfrm>
            <a:off x="9039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4" name="object 1224"/>
          <p:cNvSpPr/>
          <p:nvPr/>
        </p:nvSpPr>
        <p:spPr>
          <a:xfrm>
            <a:off x="9046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5" name="object 1225"/>
          <p:cNvSpPr/>
          <p:nvPr/>
        </p:nvSpPr>
        <p:spPr>
          <a:xfrm>
            <a:off x="9053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6" name="object 1226"/>
          <p:cNvSpPr/>
          <p:nvPr/>
        </p:nvSpPr>
        <p:spPr>
          <a:xfrm>
            <a:off x="9060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7" name="object 1227"/>
          <p:cNvSpPr/>
          <p:nvPr/>
        </p:nvSpPr>
        <p:spPr>
          <a:xfrm>
            <a:off x="9068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8" name="object 1228"/>
          <p:cNvSpPr/>
          <p:nvPr/>
        </p:nvSpPr>
        <p:spPr>
          <a:xfrm>
            <a:off x="9074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9" name="object 1229"/>
          <p:cNvSpPr/>
          <p:nvPr/>
        </p:nvSpPr>
        <p:spPr>
          <a:xfrm>
            <a:off x="9081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0" name="object 1230"/>
          <p:cNvSpPr/>
          <p:nvPr/>
        </p:nvSpPr>
        <p:spPr>
          <a:xfrm>
            <a:off x="9089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1" name="object 1231"/>
          <p:cNvSpPr/>
          <p:nvPr/>
        </p:nvSpPr>
        <p:spPr>
          <a:xfrm>
            <a:off x="9096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2" name="object 1232"/>
          <p:cNvSpPr/>
          <p:nvPr/>
        </p:nvSpPr>
        <p:spPr>
          <a:xfrm>
            <a:off x="9103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3" name="object 1233"/>
          <p:cNvSpPr/>
          <p:nvPr/>
        </p:nvSpPr>
        <p:spPr>
          <a:xfrm>
            <a:off x="9111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4" name="object 1234"/>
          <p:cNvSpPr/>
          <p:nvPr/>
        </p:nvSpPr>
        <p:spPr>
          <a:xfrm>
            <a:off x="9118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5" name="object 1235"/>
          <p:cNvSpPr/>
          <p:nvPr/>
        </p:nvSpPr>
        <p:spPr>
          <a:xfrm>
            <a:off x="9125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6" name="object 1236"/>
          <p:cNvSpPr/>
          <p:nvPr/>
        </p:nvSpPr>
        <p:spPr>
          <a:xfrm>
            <a:off x="9132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7" name="object 1237"/>
          <p:cNvSpPr/>
          <p:nvPr/>
        </p:nvSpPr>
        <p:spPr>
          <a:xfrm>
            <a:off x="9139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8" name="object 1238"/>
          <p:cNvSpPr/>
          <p:nvPr/>
        </p:nvSpPr>
        <p:spPr>
          <a:xfrm>
            <a:off x="9146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9" name="object 1239"/>
          <p:cNvSpPr/>
          <p:nvPr/>
        </p:nvSpPr>
        <p:spPr>
          <a:xfrm>
            <a:off x="9154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0" name="object 1240"/>
          <p:cNvSpPr/>
          <p:nvPr/>
        </p:nvSpPr>
        <p:spPr>
          <a:xfrm>
            <a:off x="9161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1" name="object 1241"/>
          <p:cNvSpPr/>
          <p:nvPr/>
        </p:nvSpPr>
        <p:spPr>
          <a:xfrm>
            <a:off x="9168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2" name="object 1242"/>
          <p:cNvSpPr/>
          <p:nvPr/>
        </p:nvSpPr>
        <p:spPr>
          <a:xfrm>
            <a:off x="9176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3" name="object 1243"/>
          <p:cNvSpPr/>
          <p:nvPr/>
        </p:nvSpPr>
        <p:spPr>
          <a:xfrm>
            <a:off x="9183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4" name="object 1244"/>
          <p:cNvSpPr/>
          <p:nvPr/>
        </p:nvSpPr>
        <p:spPr>
          <a:xfrm>
            <a:off x="9189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5" name="object 1245"/>
          <p:cNvSpPr/>
          <p:nvPr/>
        </p:nvSpPr>
        <p:spPr>
          <a:xfrm>
            <a:off x="9197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6" name="object 1246"/>
          <p:cNvSpPr/>
          <p:nvPr/>
        </p:nvSpPr>
        <p:spPr>
          <a:xfrm>
            <a:off x="9204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7" name="object 1247"/>
          <p:cNvSpPr/>
          <p:nvPr/>
        </p:nvSpPr>
        <p:spPr>
          <a:xfrm>
            <a:off x="9211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8" name="object 1248"/>
          <p:cNvSpPr/>
          <p:nvPr/>
        </p:nvSpPr>
        <p:spPr>
          <a:xfrm>
            <a:off x="9219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9" name="object 1249"/>
          <p:cNvSpPr/>
          <p:nvPr/>
        </p:nvSpPr>
        <p:spPr>
          <a:xfrm>
            <a:off x="9226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0" name="object 1250"/>
          <p:cNvSpPr/>
          <p:nvPr/>
        </p:nvSpPr>
        <p:spPr>
          <a:xfrm>
            <a:off x="9233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1" name="object 1251"/>
          <p:cNvSpPr/>
          <p:nvPr/>
        </p:nvSpPr>
        <p:spPr>
          <a:xfrm>
            <a:off x="9241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2" name="object 1252"/>
          <p:cNvSpPr/>
          <p:nvPr/>
        </p:nvSpPr>
        <p:spPr>
          <a:xfrm>
            <a:off x="92473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3" name="object 1253"/>
          <p:cNvSpPr/>
          <p:nvPr/>
        </p:nvSpPr>
        <p:spPr>
          <a:xfrm>
            <a:off x="92546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4" name="object 1254"/>
          <p:cNvSpPr/>
          <p:nvPr/>
        </p:nvSpPr>
        <p:spPr>
          <a:xfrm>
            <a:off x="9261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5" name="object 1255"/>
          <p:cNvSpPr/>
          <p:nvPr/>
        </p:nvSpPr>
        <p:spPr>
          <a:xfrm>
            <a:off x="9269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6" name="object 1256"/>
          <p:cNvSpPr/>
          <p:nvPr/>
        </p:nvSpPr>
        <p:spPr>
          <a:xfrm>
            <a:off x="92766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7" name="object 1257"/>
          <p:cNvSpPr/>
          <p:nvPr/>
        </p:nvSpPr>
        <p:spPr>
          <a:xfrm>
            <a:off x="9283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8" name="object 1258"/>
          <p:cNvSpPr/>
          <p:nvPr/>
        </p:nvSpPr>
        <p:spPr>
          <a:xfrm>
            <a:off x="9291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9" name="object 1259"/>
          <p:cNvSpPr/>
          <p:nvPr/>
        </p:nvSpPr>
        <p:spPr>
          <a:xfrm>
            <a:off x="9298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0" name="object 1260"/>
          <p:cNvSpPr/>
          <p:nvPr/>
        </p:nvSpPr>
        <p:spPr>
          <a:xfrm>
            <a:off x="9304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1" name="object 1261"/>
          <p:cNvSpPr/>
          <p:nvPr/>
        </p:nvSpPr>
        <p:spPr>
          <a:xfrm>
            <a:off x="9312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2" name="object 1262"/>
          <p:cNvSpPr/>
          <p:nvPr/>
        </p:nvSpPr>
        <p:spPr>
          <a:xfrm>
            <a:off x="9319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3" name="object 1263"/>
          <p:cNvSpPr/>
          <p:nvPr/>
        </p:nvSpPr>
        <p:spPr>
          <a:xfrm>
            <a:off x="9326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4" name="object 1264"/>
          <p:cNvSpPr/>
          <p:nvPr/>
        </p:nvSpPr>
        <p:spPr>
          <a:xfrm>
            <a:off x="9334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5" name="object 1265"/>
          <p:cNvSpPr/>
          <p:nvPr/>
        </p:nvSpPr>
        <p:spPr>
          <a:xfrm>
            <a:off x="9341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6" name="object 1266"/>
          <p:cNvSpPr/>
          <p:nvPr/>
        </p:nvSpPr>
        <p:spPr>
          <a:xfrm>
            <a:off x="9348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7" name="object 1267"/>
          <p:cNvSpPr/>
          <p:nvPr/>
        </p:nvSpPr>
        <p:spPr>
          <a:xfrm>
            <a:off x="93561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8" name="object 1268"/>
          <p:cNvSpPr/>
          <p:nvPr/>
        </p:nvSpPr>
        <p:spPr>
          <a:xfrm>
            <a:off x="9362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9" name="object 1269"/>
          <p:cNvSpPr/>
          <p:nvPr/>
        </p:nvSpPr>
        <p:spPr>
          <a:xfrm>
            <a:off x="9369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0" name="object 1270"/>
          <p:cNvSpPr/>
          <p:nvPr/>
        </p:nvSpPr>
        <p:spPr>
          <a:xfrm>
            <a:off x="9377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1" name="object 1271"/>
          <p:cNvSpPr/>
          <p:nvPr/>
        </p:nvSpPr>
        <p:spPr>
          <a:xfrm>
            <a:off x="9384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2" name="object 1272"/>
          <p:cNvSpPr/>
          <p:nvPr/>
        </p:nvSpPr>
        <p:spPr>
          <a:xfrm>
            <a:off x="9391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3" name="object 1273"/>
          <p:cNvSpPr/>
          <p:nvPr/>
        </p:nvSpPr>
        <p:spPr>
          <a:xfrm>
            <a:off x="9399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4" name="object 1274"/>
          <p:cNvSpPr/>
          <p:nvPr/>
        </p:nvSpPr>
        <p:spPr>
          <a:xfrm>
            <a:off x="9406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5" name="object 1275"/>
          <p:cNvSpPr/>
          <p:nvPr/>
        </p:nvSpPr>
        <p:spPr>
          <a:xfrm>
            <a:off x="9413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6" name="object 1276"/>
          <p:cNvSpPr/>
          <p:nvPr/>
        </p:nvSpPr>
        <p:spPr>
          <a:xfrm>
            <a:off x="9420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7" name="object 1277"/>
          <p:cNvSpPr/>
          <p:nvPr/>
        </p:nvSpPr>
        <p:spPr>
          <a:xfrm>
            <a:off x="9427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8" name="object 1278"/>
          <p:cNvSpPr/>
          <p:nvPr/>
        </p:nvSpPr>
        <p:spPr>
          <a:xfrm>
            <a:off x="94347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9" name="object 1279"/>
          <p:cNvSpPr/>
          <p:nvPr/>
        </p:nvSpPr>
        <p:spPr>
          <a:xfrm>
            <a:off x="9442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0" name="object 1280"/>
          <p:cNvSpPr/>
          <p:nvPr/>
        </p:nvSpPr>
        <p:spPr>
          <a:xfrm>
            <a:off x="9449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1" name="object 1281"/>
          <p:cNvSpPr/>
          <p:nvPr/>
        </p:nvSpPr>
        <p:spPr>
          <a:xfrm>
            <a:off x="9456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2" name="object 1282"/>
          <p:cNvSpPr/>
          <p:nvPr/>
        </p:nvSpPr>
        <p:spPr>
          <a:xfrm>
            <a:off x="94640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3" name="object 1283"/>
          <p:cNvSpPr/>
          <p:nvPr/>
        </p:nvSpPr>
        <p:spPr>
          <a:xfrm>
            <a:off x="9471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4" name="object 1284"/>
          <p:cNvSpPr/>
          <p:nvPr/>
        </p:nvSpPr>
        <p:spPr>
          <a:xfrm>
            <a:off x="9477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5" name="object 1285"/>
          <p:cNvSpPr/>
          <p:nvPr/>
        </p:nvSpPr>
        <p:spPr>
          <a:xfrm>
            <a:off x="9484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6" name="object 1286"/>
          <p:cNvSpPr/>
          <p:nvPr/>
        </p:nvSpPr>
        <p:spPr>
          <a:xfrm>
            <a:off x="9492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7" name="object 1287"/>
          <p:cNvSpPr/>
          <p:nvPr/>
        </p:nvSpPr>
        <p:spPr>
          <a:xfrm>
            <a:off x="9499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8" name="object 1288"/>
          <p:cNvSpPr/>
          <p:nvPr/>
        </p:nvSpPr>
        <p:spPr>
          <a:xfrm>
            <a:off x="9506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9" name="object 1289"/>
          <p:cNvSpPr/>
          <p:nvPr/>
        </p:nvSpPr>
        <p:spPr>
          <a:xfrm>
            <a:off x="9514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0" name="object 1290"/>
          <p:cNvSpPr/>
          <p:nvPr/>
        </p:nvSpPr>
        <p:spPr>
          <a:xfrm>
            <a:off x="9521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1" name="object 1291"/>
          <p:cNvSpPr/>
          <p:nvPr/>
        </p:nvSpPr>
        <p:spPr>
          <a:xfrm>
            <a:off x="9528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2" name="object 1292"/>
          <p:cNvSpPr/>
          <p:nvPr/>
        </p:nvSpPr>
        <p:spPr>
          <a:xfrm>
            <a:off x="95351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3" name="object 1293"/>
          <p:cNvSpPr/>
          <p:nvPr/>
        </p:nvSpPr>
        <p:spPr>
          <a:xfrm>
            <a:off x="95425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4" name="object 1294"/>
          <p:cNvSpPr/>
          <p:nvPr/>
        </p:nvSpPr>
        <p:spPr>
          <a:xfrm>
            <a:off x="9549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5" name="object 1295"/>
          <p:cNvSpPr/>
          <p:nvPr/>
        </p:nvSpPr>
        <p:spPr>
          <a:xfrm>
            <a:off x="9557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6" name="object 1296"/>
          <p:cNvSpPr/>
          <p:nvPr/>
        </p:nvSpPr>
        <p:spPr>
          <a:xfrm>
            <a:off x="95645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7" name="object 1297"/>
          <p:cNvSpPr/>
          <p:nvPr/>
        </p:nvSpPr>
        <p:spPr>
          <a:xfrm>
            <a:off x="9571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8" name="object 1298"/>
          <p:cNvSpPr/>
          <p:nvPr/>
        </p:nvSpPr>
        <p:spPr>
          <a:xfrm>
            <a:off x="9579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9" name="object 1299"/>
          <p:cNvSpPr/>
          <p:nvPr/>
        </p:nvSpPr>
        <p:spPr>
          <a:xfrm>
            <a:off x="9586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0" name="object 1300"/>
          <p:cNvSpPr/>
          <p:nvPr/>
        </p:nvSpPr>
        <p:spPr>
          <a:xfrm>
            <a:off x="9592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1" name="object 1301"/>
          <p:cNvSpPr/>
          <p:nvPr/>
        </p:nvSpPr>
        <p:spPr>
          <a:xfrm>
            <a:off x="9600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2" name="object 1302"/>
          <p:cNvSpPr/>
          <p:nvPr/>
        </p:nvSpPr>
        <p:spPr>
          <a:xfrm>
            <a:off x="9607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3" name="object 1303"/>
          <p:cNvSpPr/>
          <p:nvPr/>
        </p:nvSpPr>
        <p:spPr>
          <a:xfrm>
            <a:off x="9614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4" name="object 1304"/>
          <p:cNvSpPr/>
          <p:nvPr/>
        </p:nvSpPr>
        <p:spPr>
          <a:xfrm>
            <a:off x="9622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5" name="object 1305"/>
          <p:cNvSpPr/>
          <p:nvPr/>
        </p:nvSpPr>
        <p:spPr>
          <a:xfrm>
            <a:off x="9629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6" name="object 1306"/>
          <p:cNvSpPr/>
          <p:nvPr/>
        </p:nvSpPr>
        <p:spPr>
          <a:xfrm>
            <a:off x="9636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7" name="object 1307"/>
          <p:cNvSpPr/>
          <p:nvPr/>
        </p:nvSpPr>
        <p:spPr>
          <a:xfrm>
            <a:off x="96440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8" name="object 1308"/>
          <p:cNvSpPr/>
          <p:nvPr/>
        </p:nvSpPr>
        <p:spPr>
          <a:xfrm>
            <a:off x="9650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9" name="object 1309"/>
          <p:cNvSpPr/>
          <p:nvPr/>
        </p:nvSpPr>
        <p:spPr>
          <a:xfrm>
            <a:off x="9657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0" name="object 1310"/>
          <p:cNvSpPr/>
          <p:nvPr/>
        </p:nvSpPr>
        <p:spPr>
          <a:xfrm>
            <a:off x="9664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1" name="object 1311"/>
          <p:cNvSpPr/>
          <p:nvPr/>
        </p:nvSpPr>
        <p:spPr>
          <a:xfrm>
            <a:off x="9672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2" name="object 1312"/>
          <p:cNvSpPr/>
          <p:nvPr/>
        </p:nvSpPr>
        <p:spPr>
          <a:xfrm>
            <a:off x="9679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3" name="object 1313"/>
          <p:cNvSpPr/>
          <p:nvPr/>
        </p:nvSpPr>
        <p:spPr>
          <a:xfrm>
            <a:off x="9686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4" name="object 1314"/>
          <p:cNvSpPr/>
          <p:nvPr/>
        </p:nvSpPr>
        <p:spPr>
          <a:xfrm>
            <a:off x="9694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5" name="object 1315"/>
          <p:cNvSpPr/>
          <p:nvPr/>
        </p:nvSpPr>
        <p:spPr>
          <a:xfrm>
            <a:off x="9701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6" name="object 1316"/>
          <p:cNvSpPr/>
          <p:nvPr/>
        </p:nvSpPr>
        <p:spPr>
          <a:xfrm>
            <a:off x="9707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7" name="object 1317"/>
          <p:cNvSpPr/>
          <p:nvPr/>
        </p:nvSpPr>
        <p:spPr>
          <a:xfrm>
            <a:off x="9715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8" name="object 1318"/>
          <p:cNvSpPr/>
          <p:nvPr/>
        </p:nvSpPr>
        <p:spPr>
          <a:xfrm>
            <a:off x="97225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9" name="object 1319"/>
          <p:cNvSpPr/>
          <p:nvPr/>
        </p:nvSpPr>
        <p:spPr>
          <a:xfrm>
            <a:off x="9729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0" name="object 1320"/>
          <p:cNvSpPr/>
          <p:nvPr/>
        </p:nvSpPr>
        <p:spPr>
          <a:xfrm>
            <a:off x="9737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1" name="object 1321"/>
          <p:cNvSpPr/>
          <p:nvPr/>
        </p:nvSpPr>
        <p:spPr>
          <a:xfrm>
            <a:off x="9744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2" name="object 1322"/>
          <p:cNvSpPr/>
          <p:nvPr/>
        </p:nvSpPr>
        <p:spPr>
          <a:xfrm>
            <a:off x="97518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3" name="object 1323"/>
          <p:cNvSpPr/>
          <p:nvPr/>
        </p:nvSpPr>
        <p:spPr>
          <a:xfrm>
            <a:off x="9759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4" name="object 1324"/>
          <p:cNvSpPr/>
          <p:nvPr/>
        </p:nvSpPr>
        <p:spPr>
          <a:xfrm>
            <a:off x="9765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5" name="object 1325"/>
          <p:cNvSpPr/>
          <p:nvPr/>
        </p:nvSpPr>
        <p:spPr>
          <a:xfrm>
            <a:off x="97728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6" name="object 1326"/>
          <p:cNvSpPr/>
          <p:nvPr/>
        </p:nvSpPr>
        <p:spPr>
          <a:xfrm>
            <a:off x="9780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7" name="object 1327"/>
          <p:cNvSpPr/>
          <p:nvPr/>
        </p:nvSpPr>
        <p:spPr>
          <a:xfrm>
            <a:off x="9787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8" name="object 1328"/>
          <p:cNvSpPr/>
          <p:nvPr/>
        </p:nvSpPr>
        <p:spPr>
          <a:xfrm>
            <a:off x="9794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9" name="object 1329"/>
          <p:cNvSpPr/>
          <p:nvPr/>
        </p:nvSpPr>
        <p:spPr>
          <a:xfrm>
            <a:off x="9802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0" name="object 1330"/>
          <p:cNvSpPr/>
          <p:nvPr/>
        </p:nvSpPr>
        <p:spPr>
          <a:xfrm>
            <a:off x="9809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1" name="object 1331"/>
          <p:cNvSpPr/>
          <p:nvPr/>
        </p:nvSpPr>
        <p:spPr>
          <a:xfrm>
            <a:off x="9816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2" name="object 1332"/>
          <p:cNvSpPr/>
          <p:nvPr/>
        </p:nvSpPr>
        <p:spPr>
          <a:xfrm>
            <a:off x="98230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3" name="object 1333"/>
          <p:cNvSpPr/>
          <p:nvPr/>
        </p:nvSpPr>
        <p:spPr>
          <a:xfrm>
            <a:off x="98303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4" name="object 1334"/>
          <p:cNvSpPr/>
          <p:nvPr/>
        </p:nvSpPr>
        <p:spPr>
          <a:xfrm>
            <a:off x="9837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5" name="object 1335"/>
          <p:cNvSpPr/>
          <p:nvPr/>
        </p:nvSpPr>
        <p:spPr>
          <a:xfrm>
            <a:off x="9845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6" name="object 1336"/>
          <p:cNvSpPr/>
          <p:nvPr/>
        </p:nvSpPr>
        <p:spPr>
          <a:xfrm>
            <a:off x="98523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7" name="object 1337"/>
          <p:cNvSpPr/>
          <p:nvPr/>
        </p:nvSpPr>
        <p:spPr>
          <a:xfrm>
            <a:off x="9859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8" name="object 1338"/>
          <p:cNvSpPr/>
          <p:nvPr/>
        </p:nvSpPr>
        <p:spPr>
          <a:xfrm>
            <a:off x="9867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9" name="object 1339"/>
          <p:cNvSpPr/>
          <p:nvPr/>
        </p:nvSpPr>
        <p:spPr>
          <a:xfrm>
            <a:off x="9874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0" name="object 1340"/>
          <p:cNvSpPr/>
          <p:nvPr/>
        </p:nvSpPr>
        <p:spPr>
          <a:xfrm>
            <a:off x="9880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1" name="object 1341"/>
          <p:cNvSpPr/>
          <p:nvPr/>
        </p:nvSpPr>
        <p:spPr>
          <a:xfrm>
            <a:off x="9887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2" name="object 1342"/>
          <p:cNvSpPr/>
          <p:nvPr/>
        </p:nvSpPr>
        <p:spPr>
          <a:xfrm>
            <a:off x="9895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3" name="object 1343"/>
          <p:cNvSpPr/>
          <p:nvPr/>
        </p:nvSpPr>
        <p:spPr>
          <a:xfrm>
            <a:off x="9902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4" name="object 1344"/>
          <p:cNvSpPr/>
          <p:nvPr/>
        </p:nvSpPr>
        <p:spPr>
          <a:xfrm>
            <a:off x="9909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5" name="object 1345"/>
          <p:cNvSpPr/>
          <p:nvPr/>
        </p:nvSpPr>
        <p:spPr>
          <a:xfrm>
            <a:off x="9917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6" name="object 1346"/>
          <p:cNvSpPr/>
          <p:nvPr/>
        </p:nvSpPr>
        <p:spPr>
          <a:xfrm>
            <a:off x="9924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7" name="object 1347"/>
          <p:cNvSpPr/>
          <p:nvPr/>
        </p:nvSpPr>
        <p:spPr>
          <a:xfrm>
            <a:off x="99319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8" name="object 1348"/>
          <p:cNvSpPr/>
          <p:nvPr/>
        </p:nvSpPr>
        <p:spPr>
          <a:xfrm>
            <a:off x="9938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9" name="object 1349"/>
          <p:cNvSpPr/>
          <p:nvPr/>
        </p:nvSpPr>
        <p:spPr>
          <a:xfrm>
            <a:off x="9945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0" name="object 1350"/>
          <p:cNvSpPr/>
          <p:nvPr/>
        </p:nvSpPr>
        <p:spPr>
          <a:xfrm>
            <a:off x="9952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1" name="object 1351"/>
          <p:cNvSpPr/>
          <p:nvPr/>
        </p:nvSpPr>
        <p:spPr>
          <a:xfrm>
            <a:off x="9960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2" name="object 1352"/>
          <p:cNvSpPr/>
          <p:nvPr/>
        </p:nvSpPr>
        <p:spPr>
          <a:xfrm>
            <a:off x="9967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3" name="object 1353"/>
          <p:cNvSpPr/>
          <p:nvPr/>
        </p:nvSpPr>
        <p:spPr>
          <a:xfrm>
            <a:off x="9974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4" name="object 1354"/>
          <p:cNvSpPr/>
          <p:nvPr/>
        </p:nvSpPr>
        <p:spPr>
          <a:xfrm>
            <a:off x="9982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5" name="object 1355"/>
          <p:cNvSpPr/>
          <p:nvPr/>
        </p:nvSpPr>
        <p:spPr>
          <a:xfrm>
            <a:off x="9989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6" name="object 1356"/>
          <p:cNvSpPr/>
          <p:nvPr/>
        </p:nvSpPr>
        <p:spPr>
          <a:xfrm>
            <a:off x="9995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7" name="object 1357"/>
          <p:cNvSpPr/>
          <p:nvPr/>
        </p:nvSpPr>
        <p:spPr>
          <a:xfrm>
            <a:off x="10003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8" name="object 1358"/>
          <p:cNvSpPr/>
          <p:nvPr/>
        </p:nvSpPr>
        <p:spPr>
          <a:xfrm>
            <a:off x="100104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9" name="object 1359"/>
          <p:cNvSpPr/>
          <p:nvPr/>
        </p:nvSpPr>
        <p:spPr>
          <a:xfrm>
            <a:off x="10017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0" name="object 1360"/>
          <p:cNvSpPr/>
          <p:nvPr/>
        </p:nvSpPr>
        <p:spPr>
          <a:xfrm>
            <a:off x="10025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1" name="object 1361"/>
          <p:cNvSpPr/>
          <p:nvPr/>
        </p:nvSpPr>
        <p:spPr>
          <a:xfrm>
            <a:off x="100324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2" name="object 1362"/>
          <p:cNvSpPr/>
          <p:nvPr/>
        </p:nvSpPr>
        <p:spPr>
          <a:xfrm>
            <a:off x="100397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3" name="object 1363"/>
          <p:cNvSpPr/>
          <p:nvPr/>
        </p:nvSpPr>
        <p:spPr>
          <a:xfrm>
            <a:off x="10047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4" name="object 1364"/>
          <p:cNvSpPr/>
          <p:nvPr/>
        </p:nvSpPr>
        <p:spPr>
          <a:xfrm>
            <a:off x="10053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5" name="object 1365"/>
          <p:cNvSpPr/>
          <p:nvPr/>
        </p:nvSpPr>
        <p:spPr>
          <a:xfrm>
            <a:off x="100606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6" name="object 1366"/>
          <p:cNvSpPr/>
          <p:nvPr/>
        </p:nvSpPr>
        <p:spPr>
          <a:xfrm>
            <a:off x="10068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7" name="object 1367"/>
          <p:cNvSpPr/>
          <p:nvPr/>
        </p:nvSpPr>
        <p:spPr>
          <a:xfrm>
            <a:off x="10075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8" name="object 1368"/>
          <p:cNvSpPr/>
          <p:nvPr/>
        </p:nvSpPr>
        <p:spPr>
          <a:xfrm>
            <a:off x="10082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9" name="object 1369"/>
          <p:cNvSpPr/>
          <p:nvPr/>
        </p:nvSpPr>
        <p:spPr>
          <a:xfrm>
            <a:off x="10089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0" name="object 1370"/>
          <p:cNvSpPr/>
          <p:nvPr/>
        </p:nvSpPr>
        <p:spPr>
          <a:xfrm>
            <a:off x="10097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1" name="object 1371"/>
          <p:cNvSpPr/>
          <p:nvPr/>
        </p:nvSpPr>
        <p:spPr>
          <a:xfrm>
            <a:off x="10104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2" name="object 1372"/>
          <p:cNvSpPr/>
          <p:nvPr/>
        </p:nvSpPr>
        <p:spPr>
          <a:xfrm>
            <a:off x="101109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3" name="object 1373"/>
          <p:cNvSpPr/>
          <p:nvPr/>
        </p:nvSpPr>
        <p:spPr>
          <a:xfrm>
            <a:off x="101182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4" name="object 1374"/>
          <p:cNvSpPr/>
          <p:nvPr/>
        </p:nvSpPr>
        <p:spPr>
          <a:xfrm>
            <a:off x="10125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5" name="object 1375"/>
          <p:cNvSpPr/>
          <p:nvPr/>
        </p:nvSpPr>
        <p:spPr>
          <a:xfrm>
            <a:off x="10132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6" name="object 1376"/>
          <p:cNvSpPr/>
          <p:nvPr/>
        </p:nvSpPr>
        <p:spPr>
          <a:xfrm>
            <a:off x="101402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7" name="object 1377"/>
          <p:cNvSpPr/>
          <p:nvPr/>
        </p:nvSpPr>
        <p:spPr>
          <a:xfrm>
            <a:off x="10147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8" name="object 1378"/>
          <p:cNvSpPr/>
          <p:nvPr/>
        </p:nvSpPr>
        <p:spPr>
          <a:xfrm>
            <a:off x="10154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9" name="object 1379"/>
          <p:cNvSpPr/>
          <p:nvPr/>
        </p:nvSpPr>
        <p:spPr>
          <a:xfrm>
            <a:off x="101622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0" name="object 1380"/>
          <p:cNvSpPr/>
          <p:nvPr/>
        </p:nvSpPr>
        <p:spPr>
          <a:xfrm>
            <a:off x="10168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1" name="object 1381"/>
          <p:cNvSpPr/>
          <p:nvPr/>
        </p:nvSpPr>
        <p:spPr>
          <a:xfrm>
            <a:off x="10175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2" name="object 1382"/>
          <p:cNvSpPr/>
          <p:nvPr/>
        </p:nvSpPr>
        <p:spPr>
          <a:xfrm>
            <a:off x="10183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3" name="object 1383"/>
          <p:cNvSpPr/>
          <p:nvPr/>
        </p:nvSpPr>
        <p:spPr>
          <a:xfrm>
            <a:off x="10190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4" name="object 1384"/>
          <p:cNvSpPr/>
          <p:nvPr/>
        </p:nvSpPr>
        <p:spPr>
          <a:xfrm>
            <a:off x="10197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5" name="object 1385"/>
          <p:cNvSpPr/>
          <p:nvPr/>
        </p:nvSpPr>
        <p:spPr>
          <a:xfrm>
            <a:off x="10205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6" name="object 1386"/>
          <p:cNvSpPr/>
          <p:nvPr/>
        </p:nvSpPr>
        <p:spPr>
          <a:xfrm>
            <a:off x="10212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7" name="object 1387"/>
          <p:cNvSpPr/>
          <p:nvPr/>
        </p:nvSpPr>
        <p:spPr>
          <a:xfrm>
            <a:off x="102197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8" name="object 1388"/>
          <p:cNvSpPr/>
          <p:nvPr/>
        </p:nvSpPr>
        <p:spPr>
          <a:xfrm>
            <a:off x="10226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9" name="object 1389"/>
          <p:cNvSpPr/>
          <p:nvPr/>
        </p:nvSpPr>
        <p:spPr>
          <a:xfrm>
            <a:off x="10233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0" name="object 1390"/>
          <p:cNvSpPr/>
          <p:nvPr/>
        </p:nvSpPr>
        <p:spPr>
          <a:xfrm>
            <a:off x="102407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1" name="object 1391"/>
          <p:cNvSpPr/>
          <p:nvPr/>
        </p:nvSpPr>
        <p:spPr>
          <a:xfrm>
            <a:off x="10248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2" name="object 1392"/>
          <p:cNvSpPr/>
          <p:nvPr/>
        </p:nvSpPr>
        <p:spPr>
          <a:xfrm>
            <a:off x="10255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3" name="object 1393"/>
          <p:cNvSpPr/>
          <p:nvPr/>
        </p:nvSpPr>
        <p:spPr>
          <a:xfrm>
            <a:off x="10262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4" name="object 1394"/>
          <p:cNvSpPr/>
          <p:nvPr/>
        </p:nvSpPr>
        <p:spPr>
          <a:xfrm>
            <a:off x="102700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5" name="object 1395"/>
          <p:cNvSpPr/>
          <p:nvPr/>
        </p:nvSpPr>
        <p:spPr>
          <a:xfrm>
            <a:off x="10277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6" name="object 1396"/>
          <p:cNvSpPr/>
          <p:nvPr/>
        </p:nvSpPr>
        <p:spPr>
          <a:xfrm>
            <a:off x="10283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7" name="object 1397"/>
          <p:cNvSpPr/>
          <p:nvPr/>
        </p:nvSpPr>
        <p:spPr>
          <a:xfrm>
            <a:off x="10290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8" name="object 1398"/>
          <p:cNvSpPr/>
          <p:nvPr/>
        </p:nvSpPr>
        <p:spPr>
          <a:xfrm>
            <a:off x="102983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9" name="object 1399"/>
          <p:cNvSpPr/>
          <p:nvPr/>
        </p:nvSpPr>
        <p:spPr>
          <a:xfrm>
            <a:off x="10305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0" name="object 1400"/>
          <p:cNvSpPr/>
          <p:nvPr/>
        </p:nvSpPr>
        <p:spPr>
          <a:xfrm>
            <a:off x="10312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1" name="object 1401"/>
          <p:cNvSpPr/>
          <p:nvPr/>
        </p:nvSpPr>
        <p:spPr>
          <a:xfrm>
            <a:off x="10320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2" name="object 1402"/>
          <p:cNvSpPr/>
          <p:nvPr/>
        </p:nvSpPr>
        <p:spPr>
          <a:xfrm>
            <a:off x="103276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3" name="object 1403"/>
          <p:cNvSpPr/>
          <p:nvPr/>
        </p:nvSpPr>
        <p:spPr>
          <a:xfrm>
            <a:off x="10334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4" name="object 1404"/>
          <p:cNvSpPr/>
          <p:nvPr/>
        </p:nvSpPr>
        <p:spPr>
          <a:xfrm>
            <a:off x="10341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5" name="object 1405"/>
          <p:cNvSpPr/>
          <p:nvPr/>
        </p:nvSpPr>
        <p:spPr>
          <a:xfrm>
            <a:off x="103485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6" name="object 1406"/>
          <p:cNvSpPr/>
          <p:nvPr/>
        </p:nvSpPr>
        <p:spPr>
          <a:xfrm>
            <a:off x="10355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7" name="object 1407"/>
          <p:cNvSpPr/>
          <p:nvPr/>
        </p:nvSpPr>
        <p:spPr>
          <a:xfrm>
            <a:off x="10363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8" name="object 1408"/>
          <p:cNvSpPr/>
          <p:nvPr/>
        </p:nvSpPr>
        <p:spPr>
          <a:xfrm>
            <a:off x="10370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9" name="object 1409"/>
          <p:cNvSpPr/>
          <p:nvPr/>
        </p:nvSpPr>
        <p:spPr>
          <a:xfrm>
            <a:off x="103778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0" name="object 1410"/>
          <p:cNvSpPr/>
          <p:nvPr/>
        </p:nvSpPr>
        <p:spPr>
          <a:xfrm>
            <a:off x="10385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1" name="object 1411"/>
          <p:cNvSpPr/>
          <p:nvPr/>
        </p:nvSpPr>
        <p:spPr>
          <a:xfrm>
            <a:off x="10392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2" name="object 1412"/>
          <p:cNvSpPr/>
          <p:nvPr/>
        </p:nvSpPr>
        <p:spPr>
          <a:xfrm>
            <a:off x="103987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3" name="object 1413"/>
          <p:cNvSpPr/>
          <p:nvPr/>
        </p:nvSpPr>
        <p:spPr>
          <a:xfrm>
            <a:off x="104061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4" name="object 1414"/>
          <p:cNvSpPr/>
          <p:nvPr/>
        </p:nvSpPr>
        <p:spPr>
          <a:xfrm>
            <a:off x="10413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5" name="object 1415"/>
          <p:cNvSpPr/>
          <p:nvPr/>
        </p:nvSpPr>
        <p:spPr>
          <a:xfrm>
            <a:off x="10420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6" name="object 1416"/>
          <p:cNvSpPr/>
          <p:nvPr/>
        </p:nvSpPr>
        <p:spPr>
          <a:xfrm>
            <a:off x="104281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7" name="object 1417"/>
          <p:cNvSpPr/>
          <p:nvPr/>
        </p:nvSpPr>
        <p:spPr>
          <a:xfrm>
            <a:off x="10435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8" name="object 1418"/>
          <p:cNvSpPr/>
          <p:nvPr/>
        </p:nvSpPr>
        <p:spPr>
          <a:xfrm>
            <a:off x="10442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9" name="object 1419"/>
          <p:cNvSpPr/>
          <p:nvPr/>
        </p:nvSpPr>
        <p:spPr>
          <a:xfrm>
            <a:off x="10450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0" name="object 1420"/>
          <p:cNvSpPr/>
          <p:nvPr/>
        </p:nvSpPr>
        <p:spPr>
          <a:xfrm>
            <a:off x="104563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1" name="object 1421"/>
          <p:cNvSpPr/>
          <p:nvPr/>
        </p:nvSpPr>
        <p:spPr>
          <a:xfrm>
            <a:off x="10463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2" name="object 1422"/>
          <p:cNvSpPr/>
          <p:nvPr/>
        </p:nvSpPr>
        <p:spPr>
          <a:xfrm>
            <a:off x="10471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3" name="object 1423"/>
          <p:cNvSpPr/>
          <p:nvPr/>
        </p:nvSpPr>
        <p:spPr>
          <a:xfrm>
            <a:off x="10478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4" name="object 1424"/>
          <p:cNvSpPr/>
          <p:nvPr/>
        </p:nvSpPr>
        <p:spPr>
          <a:xfrm>
            <a:off x="104856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5" name="object 1425"/>
          <p:cNvSpPr/>
          <p:nvPr/>
        </p:nvSpPr>
        <p:spPr>
          <a:xfrm>
            <a:off x="10493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6" name="object 1426"/>
          <p:cNvSpPr/>
          <p:nvPr/>
        </p:nvSpPr>
        <p:spPr>
          <a:xfrm>
            <a:off x="10500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7" name="object 1427"/>
          <p:cNvSpPr/>
          <p:nvPr/>
        </p:nvSpPr>
        <p:spPr>
          <a:xfrm>
            <a:off x="105076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8" name="object 1428"/>
          <p:cNvSpPr/>
          <p:nvPr/>
        </p:nvSpPr>
        <p:spPr>
          <a:xfrm>
            <a:off x="10513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9" name="object 1429"/>
          <p:cNvSpPr/>
          <p:nvPr/>
        </p:nvSpPr>
        <p:spPr>
          <a:xfrm>
            <a:off x="10521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0" name="object 1430"/>
          <p:cNvSpPr/>
          <p:nvPr/>
        </p:nvSpPr>
        <p:spPr>
          <a:xfrm>
            <a:off x="10528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1" name="object 1431"/>
          <p:cNvSpPr/>
          <p:nvPr/>
        </p:nvSpPr>
        <p:spPr>
          <a:xfrm>
            <a:off x="10535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2" name="object 1432"/>
          <p:cNvSpPr/>
          <p:nvPr/>
        </p:nvSpPr>
        <p:spPr>
          <a:xfrm>
            <a:off x="10543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3" name="object 1433"/>
          <p:cNvSpPr/>
          <p:nvPr/>
        </p:nvSpPr>
        <p:spPr>
          <a:xfrm>
            <a:off x="10550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4" name="object 1434"/>
          <p:cNvSpPr/>
          <p:nvPr/>
        </p:nvSpPr>
        <p:spPr>
          <a:xfrm>
            <a:off x="10557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5" name="object 1435"/>
          <p:cNvSpPr/>
          <p:nvPr/>
        </p:nvSpPr>
        <p:spPr>
          <a:xfrm>
            <a:off x="10565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6" name="object 1436"/>
          <p:cNvSpPr/>
          <p:nvPr/>
        </p:nvSpPr>
        <p:spPr>
          <a:xfrm>
            <a:off x="10571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7" name="object 1437"/>
          <p:cNvSpPr/>
          <p:nvPr/>
        </p:nvSpPr>
        <p:spPr>
          <a:xfrm>
            <a:off x="10578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8" name="object 1438"/>
          <p:cNvSpPr/>
          <p:nvPr/>
        </p:nvSpPr>
        <p:spPr>
          <a:xfrm>
            <a:off x="105861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9" name="object 1439"/>
          <p:cNvSpPr/>
          <p:nvPr/>
        </p:nvSpPr>
        <p:spPr>
          <a:xfrm>
            <a:off x="10593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0" name="object 1440"/>
          <p:cNvSpPr/>
          <p:nvPr/>
        </p:nvSpPr>
        <p:spPr>
          <a:xfrm>
            <a:off x="10600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1" name="object 1441"/>
          <p:cNvSpPr/>
          <p:nvPr/>
        </p:nvSpPr>
        <p:spPr>
          <a:xfrm>
            <a:off x="10608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2" name="object 1442"/>
          <p:cNvSpPr/>
          <p:nvPr/>
        </p:nvSpPr>
        <p:spPr>
          <a:xfrm>
            <a:off x="106154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3" name="object 1443"/>
          <p:cNvSpPr/>
          <p:nvPr/>
        </p:nvSpPr>
        <p:spPr>
          <a:xfrm>
            <a:off x="10622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4" name="object 1444"/>
          <p:cNvSpPr/>
          <p:nvPr/>
        </p:nvSpPr>
        <p:spPr>
          <a:xfrm>
            <a:off x="10629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5" name="object 1445"/>
          <p:cNvSpPr/>
          <p:nvPr/>
        </p:nvSpPr>
        <p:spPr>
          <a:xfrm>
            <a:off x="106364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6" name="object 1446"/>
          <p:cNvSpPr/>
          <p:nvPr/>
        </p:nvSpPr>
        <p:spPr>
          <a:xfrm>
            <a:off x="10643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7" name="object 1447"/>
          <p:cNvSpPr/>
          <p:nvPr/>
        </p:nvSpPr>
        <p:spPr>
          <a:xfrm>
            <a:off x="10651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8" name="object 1448"/>
          <p:cNvSpPr/>
          <p:nvPr/>
        </p:nvSpPr>
        <p:spPr>
          <a:xfrm>
            <a:off x="10658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9" name="object 1449"/>
          <p:cNvSpPr/>
          <p:nvPr/>
        </p:nvSpPr>
        <p:spPr>
          <a:xfrm>
            <a:off x="10665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0" name="object 1450"/>
          <p:cNvSpPr/>
          <p:nvPr/>
        </p:nvSpPr>
        <p:spPr>
          <a:xfrm>
            <a:off x="10673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1" name="object 1451"/>
          <p:cNvSpPr/>
          <p:nvPr/>
        </p:nvSpPr>
        <p:spPr>
          <a:xfrm>
            <a:off x="10680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2" name="object 1452"/>
          <p:cNvSpPr/>
          <p:nvPr/>
        </p:nvSpPr>
        <p:spPr>
          <a:xfrm>
            <a:off x="106866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3" name="object 1453"/>
          <p:cNvSpPr/>
          <p:nvPr/>
        </p:nvSpPr>
        <p:spPr>
          <a:xfrm>
            <a:off x="106939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4" name="object 1454"/>
          <p:cNvSpPr/>
          <p:nvPr/>
        </p:nvSpPr>
        <p:spPr>
          <a:xfrm>
            <a:off x="10701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5" name="object 1455"/>
          <p:cNvSpPr/>
          <p:nvPr/>
        </p:nvSpPr>
        <p:spPr>
          <a:xfrm>
            <a:off x="10708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6" name="object 1456"/>
          <p:cNvSpPr/>
          <p:nvPr/>
        </p:nvSpPr>
        <p:spPr>
          <a:xfrm>
            <a:off x="107159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7" name="object 1457"/>
          <p:cNvSpPr/>
          <p:nvPr/>
        </p:nvSpPr>
        <p:spPr>
          <a:xfrm>
            <a:off x="10723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8" name="object 1458"/>
          <p:cNvSpPr/>
          <p:nvPr/>
        </p:nvSpPr>
        <p:spPr>
          <a:xfrm>
            <a:off x="10730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9" name="object 1459"/>
          <p:cNvSpPr/>
          <p:nvPr/>
        </p:nvSpPr>
        <p:spPr>
          <a:xfrm>
            <a:off x="10737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0" name="object 1460"/>
          <p:cNvSpPr/>
          <p:nvPr/>
        </p:nvSpPr>
        <p:spPr>
          <a:xfrm>
            <a:off x="10744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1" name="object 1461"/>
          <p:cNvSpPr/>
          <p:nvPr/>
        </p:nvSpPr>
        <p:spPr>
          <a:xfrm>
            <a:off x="10751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2" name="object 1462"/>
          <p:cNvSpPr/>
          <p:nvPr/>
        </p:nvSpPr>
        <p:spPr>
          <a:xfrm>
            <a:off x="10758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3" name="object 1463"/>
          <p:cNvSpPr/>
          <p:nvPr/>
        </p:nvSpPr>
        <p:spPr>
          <a:xfrm>
            <a:off x="10766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4" name="object 1464"/>
          <p:cNvSpPr/>
          <p:nvPr/>
        </p:nvSpPr>
        <p:spPr>
          <a:xfrm>
            <a:off x="10773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5" name="object 1465"/>
          <p:cNvSpPr/>
          <p:nvPr/>
        </p:nvSpPr>
        <p:spPr>
          <a:xfrm>
            <a:off x="10780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6" name="object 1466"/>
          <p:cNvSpPr/>
          <p:nvPr/>
        </p:nvSpPr>
        <p:spPr>
          <a:xfrm>
            <a:off x="10788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7" name="object 1467"/>
          <p:cNvSpPr/>
          <p:nvPr/>
        </p:nvSpPr>
        <p:spPr>
          <a:xfrm>
            <a:off x="107955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8" name="object 1468"/>
          <p:cNvSpPr/>
          <p:nvPr/>
        </p:nvSpPr>
        <p:spPr>
          <a:xfrm>
            <a:off x="10801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9" name="object 1469"/>
          <p:cNvSpPr/>
          <p:nvPr/>
        </p:nvSpPr>
        <p:spPr>
          <a:xfrm>
            <a:off x="10809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0" name="object 1470"/>
          <p:cNvSpPr/>
          <p:nvPr/>
        </p:nvSpPr>
        <p:spPr>
          <a:xfrm>
            <a:off x="10816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1" name="object 1471"/>
          <p:cNvSpPr/>
          <p:nvPr/>
        </p:nvSpPr>
        <p:spPr>
          <a:xfrm>
            <a:off x="10823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2" name="object 1472"/>
          <p:cNvSpPr/>
          <p:nvPr/>
        </p:nvSpPr>
        <p:spPr>
          <a:xfrm>
            <a:off x="10831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3" name="object 1473"/>
          <p:cNvSpPr/>
          <p:nvPr/>
        </p:nvSpPr>
        <p:spPr>
          <a:xfrm>
            <a:off x="10838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4" name="object 1474"/>
          <p:cNvSpPr/>
          <p:nvPr/>
        </p:nvSpPr>
        <p:spPr>
          <a:xfrm>
            <a:off x="10845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5" name="object 1475"/>
          <p:cNvSpPr/>
          <p:nvPr/>
        </p:nvSpPr>
        <p:spPr>
          <a:xfrm>
            <a:off x="10853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6" name="object 1476"/>
          <p:cNvSpPr/>
          <p:nvPr/>
        </p:nvSpPr>
        <p:spPr>
          <a:xfrm>
            <a:off x="10859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7" name="object 1477"/>
          <p:cNvSpPr/>
          <p:nvPr/>
        </p:nvSpPr>
        <p:spPr>
          <a:xfrm>
            <a:off x="10866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8" name="object 1478"/>
          <p:cNvSpPr/>
          <p:nvPr/>
        </p:nvSpPr>
        <p:spPr>
          <a:xfrm>
            <a:off x="108740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9" name="object 1479"/>
          <p:cNvSpPr/>
          <p:nvPr/>
        </p:nvSpPr>
        <p:spPr>
          <a:xfrm>
            <a:off x="10881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0" name="object 1480"/>
          <p:cNvSpPr/>
          <p:nvPr/>
        </p:nvSpPr>
        <p:spPr>
          <a:xfrm>
            <a:off x="10888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1" name="object 1481"/>
          <p:cNvSpPr/>
          <p:nvPr/>
        </p:nvSpPr>
        <p:spPr>
          <a:xfrm>
            <a:off x="10896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2" name="object 1482"/>
          <p:cNvSpPr/>
          <p:nvPr/>
        </p:nvSpPr>
        <p:spPr>
          <a:xfrm>
            <a:off x="10903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3" name="object 1483"/>
          <p:cNvSpPr/>
          <p:nvPr/>
        </p:nvSpPr>
        <p:spPr>
          <a:xfrm>
            <a:off x="10910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4" name="object 1484"/>
          <p:cNvSpPr/>
          <p:nvPr/>
        </p:nvSpPr>
        <p:spPr>
          <a:xfrm>
            <a:off x="10916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5" name="object 1485"/>
          <p:cNvSpPr/>
          <p:nvPr/>
        </p:nvSpPr>
        <p:spPr>
          <a:xfrm>
            <a:off x="109242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6" name="object 1486"/>
          <p:cNvSpPr/>
          <p:nvPr/>
        </p:nvSpPr>
        <p:spPr>
          <a:xfrm>
            <a:off x="10931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7" name="object 1487"/>
          <p:cNvSpPr/>
          <p:nvPr/>
        </p:nvSpPr>
        <p:spPr>
          <a:xfrm>
            <a:off x="10938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8" name="object 1488"/>
          <p:cNvSpPr/>
          <p:nvPr/>
        </p:nvSpPr>
        <p:spPr>
          <a:xfrm>
            <a:off x="10946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9" name="object 1489"/>
          <p:cNvSpPr/>
          <p:nvPr/>
        </p:nvSpPr>
        <p:spPr>
          <a:xfrm>
            <a:off x="10953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0" name="object 1490"/>
          <p:cNvSpPr/>
          <p:nvPr/>
        </p:nvSpPr>
        <p:spPr>
          <a:xfrm>
            <a:off x="10960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1" name="object 1491"/>
          <p:cNvSpPr/>
          <p:nvPr/>
        </p:nvSpPr>
        <p:spPr>
          <a:xfrm>
            <a:off x="10968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2" name="object 1492"/>
          <p:cNvSpPr/>
          <p:nvPr/>
        </p:nvSpPr>
        <p:spPr>
          <a:xfrm>
            <a:off x="10974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3" name="object 1493"/>
          <p:cNvSpPr/>
          <p:nvPr/>
        </p:nvSpPr>
        <p:spPr>
          <a:xfrm>
            <a:off x="10981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4" name="object 1494"/>
          <p:cNvSpPr/>
          <p:nvPr/>
        </p:nvSpPr>
        <p:spPr>
          <a:xfrm>
            <a:off x="10989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5" name="object 1495"/>
          <p:cNvSpPr/>
          <p:nvPr/>
        </p:nvSpPr>
        <p:spPr>
          <a:xfrm>
            <a:off x="10996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6" name="object 1496"/>
          <p:cNvSpPr/>
          <p:nvPr/>
        </p:nvSpPr>
        <p:spPr>
          <a:xfrm>
            <a:off x="110038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7" name="object 1497"/>
          <p:cNvSpPr/>
          <p:nvPr/>
        </p:nvSpPr>
        <p:spPr>
          <a:xfrm>
            <a:off x="11011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8" name="object 1498"/>
          <p:cNvSpPr/>
          <p:nvPr/>
        </p:nvSpPr>
        <p:spPr>
          <a:xfrm>
            <a:off x="11018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9" name="object 1499"/>
          <p:cNvSpPr/>
          <p:nvPr/>
        </p:nvSpPr>
        <p:spPr>
          <a:xfrm>
            <a:off x="11025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0" name="object 1500"/>
          <p:cNvSpPr/>
          <p:nvPr/>
        </p:nvSpPr>
        <p:spPr>
          <a:xfrm>
            <a:off x="11032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1" name="object 1501"/>
          <p:cNvSpPr/>
          <p:nvPr/>
        </p:nvSpPr>
        <p:spPr>
          <a:xfrm>
            <a:off x="11039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2" name="object 1502"/>
          <p:cNvSpPr/>
          <p:nvPr/>
        </p:nvSpPr>
        <p:spPr>
          <a:xfrm>
            <a:off x="11046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3" name="object 1503"/>
          <p:cNvSpPr/>
          <p:nvPr/>
        </p:nvSpPr>
        <p:spPr>
          <a:xfrm>
            <a:off x="110540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4" name="object 1504"/>
          <p:cNvSpPr/>
          <p:nvPr/>
        </p:nvSpPr>
        <p:spPr>
          <a:xfrm>
            <a:off x="11061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5" name="object 1505"/>
          <p:cNvSpPr/>
          <p:nvPr/>
        </p:nvSpPr>
        <p:spPr>
          <a:xfrm>
            <a:off x="11068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6" name="object 1506"/>
          <p:cNvSpPr/>
          <p:nvPr/>
        </p:nvSpPr>
        <p:spPr>
          <a:xfrm>
            <a:off x="11076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7" name="object 1507"/>
          <p:cNvSpPr/>
          <p:nvPr/>
        </p:nvSpPr>
        <p:spPr>
          <a:xfrm>
            <a:off x="110833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8" name="object 1508"/>
          <p:cNvSpPr/>
          <p:nvPr/>
        </p:nvSpPr>
        <p:spPr>
          <a:xfrm>
            <a:off x="11089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9" name="object 1509"/>
          <p:cNvSpPr/>
          <p:nvPr/>
        </p:nvSpPr>
        <p:spPr>
          <a:xfrm>
            <a:off x="11097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0" name="object 1510"/>
          <p:cNvSpPr/>
          <p:nvPr/>
        </p:nvSpPr>
        <p:spPr>
          <a:xfrm>
            <a:off x="11104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1" name="object 1511"/>
          <p:cNvSpPr/>
          <p:nvPr/>
        </p:nvSpPr>
        <p:spPr>
          <a:xfrm>
            <a:off x="111116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2" name="object 1512"/>
          <p:cNvSpPr/>
          <p:nvPr/>
        </p:nvSpPr>
        <p:spPr>
          <a:xfrm>
            <a:off x="11118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3" name="object 1513"/>
          <p:cNvSpPr/>
          <p:nvPr/>
        </p:nvSpPr>
        <p:spPr>
          <a:xfrm>
            <a:off x="11126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4" name="object 1514"/>
          <p:cNvSpPr/>
          <p:nvPr/>
        </p:nvSpPr>
        <p:spPr>
          <a:xfrm>
            <a:off x="111336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5" name="object 1515"/>
          <p:cNvSpPr/>
          <p:nvPr/>
        </p:nvSpPr>
        <p:spPr>
          <a:xfrm>
            <a:off x="11140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6" name="object 1516"/>
          <p:cNvSpPr/>
          <p:nvPr/>
        </p:nvSpPr>
        <p:spPr>
          <a:xfrm>
            <a:off x="11147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7" name="object 1517"/>
          <p:cNvSpPr/>
          <p:nvPr/>
        </p:nvSpPr>
        <p:spPr>
          <a:xfrm>
            <a:off x="11154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8" name="object 1518"/>
          <p:cNvSpPr/>
          <p:nvPr/>
        </p:nvSpPr>
        <p:spPr>
          <a:xfrm>
            <a:off x="111619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9" name="object 1519"/>
          <p:cNvSpPr/>
          <p:nvPr/>
        </p:nvSpPr>
        <p:spPr>
          <a:xfrm>
            <a:off x="11169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0" name="object 1520"/>
          <p:cNvSpPr/>
          <p:nvPr/>
        </p:nvSpPr>
        <p:spPr>
          <a:xfrm>
            <a:off x="11176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1" name="object 1521"/>
          <p:cNvSpPr/>
          <p:nvPr/>
        </p:nvSpPr>
        <p:spPr>
          <a:xfrm>
            <a:off x="11183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2" name="object 1522"/>
          <p:cNvSpPr/>
          <p:nvPr/>
        </p:nvSpPr>
        <p:spPr>
          <a:xfrm>
            <a:off x="11191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3" name="object 1523"/>
          <p:cNvSpPr/>
          <p:nvPr/>
        </p:nvSpPr>
        <p:spPr>
          <a:xfrm>
            <a:off x="11198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4" name="object 1524"/>
          <p:cNvSpPr/>
          <p:nvPr/>
        </p:nvSpPr>
        <p:spPr>
          <a:xfrm>
            <a:off x="11204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5" name="object 1525"/>
          <p:cNvSpPr/>
          <p:nvPr/>
        </p:nvSpPr>
        <p:spPr>
          <a:xfrm>
            <a:off x="112121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6" name="object 1526"/>
          <p:cNvSpPr/>
          <p:nvPr/>
        </p:nvSpPr>
        <p:spPr>
          <a:xfrm>
            <a:off x="11219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7" name="object 1527"/>
          <p:cNvSpPr/>
          <p:nvPr/>
        </p:nvSpPr>
        <p:spPr>
          <a:xfrm>
            <a:off x="11226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8" name="object 1528"/>
          <p:cNvSpPr/>
          <p:nvPr/>
        </p:nvSpPr>
        <p:spPr>
          <a:xfrm>
            <a:off x="11234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9" name="object 1529"/>
          <p:cNvSpPr/>
          <p:nvPr/>
        </p:nvSpPr>
        <p:spPr>
          <a:xfrm>
            <a:off x="112414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0" name="object 1530"/>
          <p:cNvSpPr/>
          <p:nvPr/>
        </p:nvSpPr>
        <p:spPr>
          <a:xfrm>
            <a:off x="11248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1" name="object 1531"/>
          <p:cNvSpPr/>
          <p:nvPr/>
        </p:nvSpPr>
        <p:spPr>
          <a:xfrm>
            <a:off x="11256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2" name="object 1532"/>
          <p:cNvSpPr/>
          <p:nvPr/>
        </p:nvSpPr>
        <p:spPr>
          <a:xfrm>
            <a:off x="11262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3" name="object 1533"/>
          <p:cNvSpPr/>
          <p:nvPr/>
        </p:nvSpPr>
        <p:spPr>
          <a:xfrm>
            <a:off x="11269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4" name="object 1534"/>
          <p:cNvSpPr/>
          <p:nvPr/>
        </p:nvSpPr>
        <p:spPr>
          <a:xfrm>
            <a:off x="11277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5" name="object 1535"/>
          <p:cNvSpPr/>
          <p:nvPr/>
        </p:nvSpPr>
        <p:spPr>
          <a:xfrm>
            <a:off x="11284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6" name="object 1536"/>
          <p:cNvSpPr/>
          <p:nvPr/>
        </p:nvSpPr>
        <p:spPr>
          <a:xfrm>
            <a:off x="112917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7" name="object 1537"/>
          <p:cNvSpPr/>
          <p:nvPr/>
        </p:nvSpPr>
        <p:spPr>
          <a:xfrm>
            <a:off x="11299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8" name="object 1538"/>
          <p:cNvSpPr/>
          <p:nvPr/>
        </p:nvSpPr>
        <p:spPr>
          <a:xfrm>
            <a:off x="11306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9" name="object 1539"/>
          <p:cNvSpPr/>
          <p:nvPr/>
        </p:nvSpPr>
        <p:spPr>
          <a:xfrm>
            <a:off x="11313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0" name="object 1540"/>
          <p:cNvSpPr/>
          <p:nvPr/>
        </p:nvSpPr>
        <p:spPr>
          <a:xfrm>
            <a:off x="113199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1" name="object 1541"/>
          <p:cNvSpPr/>
          <p:nvPr/>
        </p:nvSpPr>
        <p:spPr>
          <a:xfrm>
            <a:off x="11327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2" name="object 1542"/>
          <p:cNvSpPr/>
          <p:nvPr/>
        </p:nvSpPr>
        <p:spPr>
          <a:xfrm>
            <a:off x="11334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3" name="object 1543"/>
          <p:cNvSpPr/>
          <p:nvPr/>
        </p:nvSpPr>
        <p:spPr>
          <a:xfrm>
            <a:off x="113419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4" name="object 1544"/>
          <p:cNvSpPr/>
          <p:nvPr/>
        </p:nvSpPr>
        <p:spPr>
          <a:xfrm>
            <a:off x="11349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5" name="object 1545"/>
          <p:cNvSpPr/>
          <p:nvPr/>
        </p:nvSpPr>
        <p:spPr>
          <a:xfrm>
            <a:off x="11356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6" name="object 1546"/>
          <p:cNvSpPr/>
          <p:nvPr/>
        </p:nvSpPr>
        <p:spPr>
          <a:xfrm>
            <a:off x="11363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7" name="object 1547"/>
          <p:cNvSpPr/>
          <p:nvPr/>
        </p:nvSpPr>
        <p:spPr>
          <a:xfrm>
            <a:off x="113712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8" name="object 1548"/>
          <p:cNvSpPr/>
          <p:nvPr/>
        </p:nvSpPr>
        <p:spPr>
          <a:xfrm>
            <a:off x="11377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9" name="object 1549"/>
          <p:cNvSpPr/>
          <p:nvPr/>
        </p:nvSpPr>
        <p:spPr>
          <a:xfrm>
            <a:off x="11384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0" name="object 1550"/>
          <p:cNvSpPr/>
          <p:nvPr/>
        </p:nvSpPr>
        <p:spPr>
          <a:xfrm>
            <a:off x="11392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1" name="object 1551"/>
          <p:cNvSpPr/>
          <p:nvPr/>
        </p:nvSpPr>
        <p:spPr>
          <a:xfrm>
            <a:off x="11399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2" name="object 1552"/>
          <p:cNvSpPr/>
          <p:nvPr/>
        </p:nvSpPr>
        <p:spPr>
          <a:xfrm>
            <a:off x="11406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3" name="object 1553"/>
          <p:cNvSpPr/>
          <p:nvPr/>
        </p:nvSpPr>
        <p:spPr>
          <a:xfrm>
            <a:off x="11414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4" name="object 1554"/>
          <p:cNvSpPr/>
          <p:nvPr/>
        </p:nvSpPr>
        <p:spPr>
          <a:xfrm>
            <a:off x="11421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5" name="object 1555"/>
          <p:cNvSpPr/>
          <p:nvPr/>
        </p:nvSpPr>
        <p:spPr>
          <a:xfrm>
            <a:off x="11428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6" name="object 1556"/>
          <p:cNvSpPr/>
          <p:nvPr/>
        </p:nvSpPr>
        <p:spPr>
          <a:xfrm>
            <a:off x="11435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7" name="object 1557"/>
          <p:cNvSpPr/>
          <p:nvPr/>
        </p:nvSpPr>
        <p:spPr>
          <a:xfrm>
            <a:off x="11442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8" name="object 1558"/>
          <p:cNvSpPr/>
          <p:nvPr/>
        </p:nvSpPr>
        <p:spPr>
          <a:xfrm>
            <a:off x="114497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9" name="object 1559"/>
          <p:cNvSpPr/>
          <p:nvPr/>
        </p:nvSpPr>
        <p:spPr>
          <a:xfrm>
            <a:off x="11457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0" name="object 1560"/>
          <p:cNvSpPr/>
          <p:nvPr/>
        </p:nvSpPr>
        <p:spPr>
          <a:xfrm>
            <a:off x="11464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1" name="object 1561"/>
          <p:cNvSpPr/>
          <p:nvPr/>
        </p:nvSpPr>
        <p:spPr>
          <a:xfrm>
            <a:off x="11471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2" name="object 1562"/>
          <p:cNvSpPr/>
          <p:nvPr/>
        </p:nvSpPr>
        <p:spPr>
          <a:xfrm>
            <a:off x="11479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3" name="object 1563"/>
          <p:cNvSpPr/>
          <p:nvPr/>
        </p:nvSpPr>
        <p:spPr>
          <a:xfrm>
            <a:off x="11486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4" name="object 1564"/>
          <p:cNvSpPr/>
          <p:nvPr/>
        </p:nvSpPr>
        <p:spPr>
          <a:xfrm>
            <a:off x="11492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5" name="object 1565"/>
          <p:cNvSpPr/>
          <p:nvPr/>
        </p:nvSpPr>
        <p:spPr>
          <a:xfrm>
            <a:off x="115000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6" name="object 1566"/>
          <p:cNvSpPr/>
          <p:nvPr/>
        </p:nvSpPr>
        <p:spPr>
          <a:xfrm>
            <a:off x="11507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7" name="object 1567"/>
          <p:cNvSpPr/>
          <p:nvPr/>
        </p:nvSpPr>
        <p:spPr>
          <a:xfrm>
            <a:off x="11514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8" name="object 1568"/>
          <p:cNvSpPr/>
          <p:nvPr/>
        </p:nvSpPr>
        <p:spPr>
          <a:xfrm>
            <a:off x="11521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9" name="object 1569"/>
          <p:cNvSpPr/>
          <p:nvPr/>
        </p:nvSpPr>
        <p:spPr>
          <a:xfrm>
            <a:off x="11529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0" name="object 1570"/>
          <p:cNvSpPr/>
          <p:nvPr/>
        </p:nvSpPr>
        <p:spPr>
          <a:xfrm>
            <a:off x="11536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1" name="object 1571"/>
          <p:cNvSpPr/>
          <p:nvPr/>
        </p:nvSpPr>
        <p:spPr>
          <a:xfrm>
            <a:off x="11543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2" name="object 1572"/>
          <p:cNvSpPr/>
          <p:nvPr/>
        </p:nvSpPr>
        <p:spPr>
          <a:xfrm>
            <a:off x="11550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3" name="object 1573"/>
          <p:cNvSpPr/>
          <p:nvPr/>
        </p:nvSpPr>
        <p:spPr>
          <a:xfrm>
            <a:off x="11557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4" name="object 1574"/>
          <p:cNvSpPr/>
          <p:nvPr/>
        </p:nvSpPr>
        <p:spPr>
          <a:xfrm>
            <a:off x="11564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5" name="object 1575"/>
          <p:cNvSpPr/>
          <p:nvPr/>
        </p:nvSpPr>
        <p:spPr>
          <a:xfrm>
            <a:off x="11572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6" name="object 1576"/>
          <p:cNvSpPr/>
          <p:nvPr/>
        </p:nvSpPr>
        <p:spPr>
          <a:xfrm>
            <a:off x="115795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7" name="object 1577"/>
          <p:cNvSpPr/>
          <p:nvPr/>
        </p:nvSpPr>
        <p:spPr>
          <a:xfrm>
            <a:off x="11586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8" name="object 1578"/>
          <p:cNvSpPr/>
          <p:nvPr/>
        </p:nvSpPr>
        <p:spPr>
          <a:xfrm>
            <a:off x="11594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9" name="object 1579"/>
          <p:cNvSpPr/>
          <p:nvPr/>
        </p:nvSpPr>
        <p:spPr>
          <a:xfrm>
            <a:off x="11601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0" name="object 1580"/>
          <p:cNvSpPr/>
          <p:nvPr/>
        </p:nvSpPr>
        <p:spPr>
          <a:xfrm>
            <a:off x="11607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1" name="object 1581"/>
          <p:cNvSpPr/>
          <p:nvPr/>
        </p:nvSpPr>
        <p:spPr>
          <a:xfrm>
            <a:off x="11615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2" name="object 1582"/>
          <p:cNvSpPr/>
          <p:nvPr/>
        </p:nvSpPr>
        <p:spPr>
          <a:xfrm>
            <a:off x="11622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3" name="object 1583"/>
          <p:cNvSpPr/>
          <p:nvPr/>
        </p:nvSpPr>
        <p:spPr>
          <a:xfrm>
            <a:off x="116298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4" name="object 1584"/>
          <p:cNvSpPr/>
          <p:nvPr/>
        </p:nvSpPr>
        <p:spPr>
          <a:xfrm>
            <a:off x="11637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5" name="object 1585"/>
          <p:cNvSpPr/>
          <p:nvPr/>
        </p:nvSpPr>
        <p:spPr>
          <a:xfrm>
            <a:off x="11644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6" name="object 1586"/>
          <p:cNvSpPr/>
          <p:nvPr/>
        </p:nvSpPr>
        <p:spPr>
          <a:xfrm>
            <a:off x="11651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7" name="object 1587"/>
          <p:cNvSpPr/>
          <p:nvPr/>
        </p:nvSpPr>
        <p:spPr>
          <a:xfrm>
            <a:off x="116591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8" name="object 1588"/>
          <p:cNvSpPr/>
          <p:nvPr/>
        </p:nvSpPr>
        <p:spPr>
          <a:xfrm>
            <a:off x="11665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9" name="object 1589"/>
          <p:cNvSpPr/>
          <p:nvPr/>
        </p:nvSpPr>
        <p:spPr>
          <a:xfrm>
            <a:off x="11672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0" name="object 1590"/>
          <p:cNvSpPr/>
          <p:nvPr/>
        </p:nvSpPr>
        <p:spPr>
          <a:xfrm>
            <a:off x="11680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1" name="object 1591"/>
          <p:cNvSpPr/>
          <p:nvPr/>
        </p:nvSpPr>
        <p:spPr>
          <a:xfrm>
            <a:off x="11687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2" name="object 1592"/>
          <p:cNvSpPr/>
          <p:nvPr/>
        </p:nvSpPr>
        <p:spPr>
          <a:xfrm>
            <a:off x="11694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3" name="object 1593"/>
          <p:cNvSpPr/>
          <p:nvPr/>
        </p:nvSpPr>
        <p:spPr>
          <a:xfrm>
            <a:off x="11702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4" name="object 1594"/>
          <p:cNvSpPr/>
          <p:nvPr/>
        </p:nvSpPr>
        <p:spPr>
          <a:xfrm>
            <a:off x="11709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5" name="object 1595"/>
          <p:cNvSpPr/>
          <p:nvPr/>
        </p:nvSpPr>
        <p:spPr>
          <a:xfrm>
            <a:off x="11716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6" name="object 1596"/>
          <p:cNvSpPr/>
          <p:nvPr/>
        </p:nvSpPr>
        <p:spPr>
          <a:xfrm>
            <a:off x="11722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7" name="object 1597"/>
          <p:cNvSpPr/>
          <p:nvPr/>
        </p:nvSpPr>
        <p:spPr>
          <a:xfrm>
            <a:off x="11730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8" name="object 1598"/>
          <p:cNvSpPr/>
          <p:nvPr/>
        </p:nvSpPr>
        <p:spPr>
          <a:xfrm>
            <a:off x="117376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9" name="object 1599"/>
          <p:cNvSpPr/>
          <p:nvPr/>
        </p:nvSpPr>
        <p:spPr>
          <a:xfrm>
            <a:off x="11744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0" name="object 1600"/>
          <p:cNvSpPr/>
          <p:nvPr/>
        </p:nvSpPr>
        <p:spPr>
          <a:xfrm>
            <a:off x="11752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1" name="object 1601"/>
          <p:cNvSpPr/>
          <p:nvPr/>
        </p:nvSpPr>
        <p:spPr>
          <a:xfrm>
            <a:off x="11759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2" name="object 1602"/>
          <p:cNvSpPr/>
          <p:nvPr/>
        </p:nvSpPr>
        <p:spPr>
          <a:xfrm>
            <a:off x="11766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3" name="object 1603"/>
          <p:cNvSpPr/>
          <p:nvPr/>
        </p:nvSpPr>
        <p:spPr>
          <a:xfrm>
            <a:off x="11774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4" name="object 1604"/>
          <p:cNvSpPr/>
          <p:nvPr/>
        </p:nvSpPr>
        <p:spPr>
          <a:xfrm>
            <a:off x="11780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5" name="object 1605"/>
          <p:cNvSpPr/>
          <p:nvPr/>
        </p:nvSpPr>
        <p:spPr>
          <a:xfrm>
            <a:off x="117878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6" name="object 1606"/>
          <p:cNvSpPr/>
          <p:nvPr/>
        </p:nvSpPr>
        <p:spPr>
          <a:xfrm>
            <a:off x="11795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7" name="object 1607"/>
          <p:cNvSpPr/>
          <p:nvPr/>
        </p:nvSpPr>
        <p:spPr>
          <a:xfrm>
            <a:off x="11802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8" name="object 1608"/>
          <p:cNvSpPr/>
          <p:nvPr/>
        </p:nvSpPr>
        <p:spPr>
          <a:xfrm>
            <a:off x="11809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9" name="object 1609"/>
          <p:cNvSpPr/>
          <p:nvPr/>
        </p:nvSpPr>
        <p:spPr>
          <a:xfrm>
            <a:off x="11817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0" name="object 1610"/>
          <p:cNvSpPr/>
          <p:nvPr/>
        </p:nvSpPr>
        <p:spPr>
          <a:xfrm>
            <a:off x="11824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1" name="object 1611"/>
          <p:cNvSpPr/>
          <p:nvPr/>
        </p:nvSpPr>
        <p:spPr>
          <a:xfrm>
            <a:off x="11831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2" name="object 1612"/>
          <p:cNvSpPr/>
          <p:nvPr/>
        </p:nvSpPr>
        <p:spPr>
          <a:xfrm>
            <a:off x="11838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3" name="object 1613"/>
          <p:cNvSpPr/>
          <p:nvPr/>
        </p:nvSpPr>
        <p:spPr>
          <a:xfrm>
            <a:off x="11845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4" name="object 1614"/>
          <p:cNvSpPr/>
          <p:nvPr/>
        </p:nvSpPr>
        <p:spPr>
          <a:xfrm>
            <a:off x="11852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5" name="object 1615"/>
          <p:cNvSpPr/>
          <p:nvPr/>
        </p:nvSpPr>
        <p:spPr>
          <a:xfrm>
            <a:off x="11860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6" name="object 1616"/>
          <p:cNvSpPr/>
          <p:nvPr/>
        </p:nvSpPr>
        <p:spPr>
          <a:xfrm>
            <a:off x="118674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7" name="object 1617"/>
          <p:cNvSpPr/>
          <p:nvPr/>
        </p:nvSpPr>
        <p:spPr>
          <a:xfrm>
            <a:off x="11874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8" name="object 1618"/>
          <p:cNvSpPr/>
          <p:nvPr/>
        </p:nvSpPr>
        <p:spPr>
          <a:xfrm>
            <a:off x="11882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9" name="object 1619"/>
          <p:cNvSpPr/>
          <p:nvPr/>
        </p:nvSpPr>
        <p:spPr>
          <a:xfrm>
            <a:off x="11889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0" name="object 1620"/>
          <p:cNvSpPr/>
          <p:nvPr/>
        </p:nvSpPr>
        <p:spPr>
          <a:xfrm>
            <a:off x="11895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1" name="object 1621"/>
          <p:cNvSpPr/>
          <p:nvPr/>
        </p:nvSpPr>
        <p:spPr>
          <a:xfrm>
            <a:off x="11903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2" name="object 1622"/>
          <p:cNvSpPr/>
          <p:nvPr/>
        </p:nvSpPr>
        <p:spPr>
          <a:xfrm>
            <a:off x="11910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3" name="object 1623"/>
          <p:cNvSpPr/>
          <p:nvPr/>
        </p:nvSpPr>
        <p:spPr>
          <a:xfrm>
            <a:off x="119176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4" name="object 1624"/>
          <p:cNvSpPr/>
          <p:nvPr/>
        </p:nvSpPr>
        <p:spPr>
          <a:xfrm>
            <a:off x="11925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5" name="object 1625"/>
          <p:cNvSpPr/>
          <p:nvPr/>
        </p:nvSpPr>
        <p:spPr>
          <a:xfrm>
            <a:off x="11932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6" name="object 1626"/>
          <p:cNvSpPr/>
          <p:nvPr/>
        </p:nvSpPr>
        <p:spPr>
          <a:xfrm>
            <a:off x="11939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7" name="object 1627"/>
          <p:cNvSpPr/>
          <p:nvPr/>
        </p:nvSpPr>
        <p:spPr>
          <a:xfrm>
            <a:off x="119469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8" name="object 1628"/>
          <p:cNvSpPr/>
          <p:nvPr/>
        </p:nvSpPr>
        <p:spPr>
          <a:xfrm>
            <a:off x="11953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9" name="object 1629"/>
          <p:cNvSpPr/>
          <p:nvPr/>
        </p:nvSpPr>
        <p:spPr>
          <a:xfrm>
            <a:off x="11960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0" name="object 1630"/>
          <p:cNvSpPr/>
          <p:nvPr/>
        </p:nvSpPr>
        <p:spPr>
          <a:xfrm>
            <a:off x="11967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1" name="object 1631"/>
          <p:cNvSpPr/>
          <p:nvPr/>
        </p:nvSpPr>
        <p:spPr>
          <a:xfrm>
            <a:off x="119752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2" name="object 1632"/>
          <p:cNvSpPr/>
          <p:nvPr/>
        </p:nvSpPr>
        <p:spPr>
          <a:xfrm>
            <a:off x="11982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3" name="object 1633"/>
          <p:cNvSpPr/>
          <p:nvPr/>
        </p:nvSpPr>
        <p:spPr>
          <a:xfrm>
            <a:off x="11989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4" name="object 1634"/>
          <p:cNvSpPr/>
          <p:nvPr/>
        </p:nvSpPr>
        <p:spPr>
          <a:xfrm>
            <a:off x="119972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5" name="object 1635"/>
          <p:cNvSpPr/>
          <p:nvPr/>
        </p:nvSpPr>
        <p:spPr>
          <a:xfrm>
            <a:off x="12004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6" name="object 1636"/>
          <p:cNvSpPr/>
          <p:nvPr/>
        </p:nvSpPr>
        <p:spPr>
          <a:xfrm>
            <a:off x="12010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7" name="object 1637"/>
          <p:cNvSpPr/>
          <p:nvPr/>
        </p:nvSpPr>
        <p:spPr>
          <a:xfrm>
            <a:off x="12018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8" name="object 1638"/>
          <p:cNvSpPr/>
          <p:nvPr/>
        </p:nvSpPr>
        <p:spPr>
          <a:xfrm>
            <a:off x="120255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9" name="object 1639"/>
          <p:cNvSpPr/>
          <p:nvPr/>
        </p:nvSpPr>
        <p:spPr>
          <a:xfrm>
            <a:off x="12032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0" name="object 1640"/>
          <p:cNvSpPr/>
          <p:nvPr/>
        </p:nvSpPr>
        <p:spPr>
          <a:xfrm>
            <a:off x="12040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1" name="object 1641"/>
          <p:cNvSpPr/>
          <p:nvPr/>
        </p:nvSpPr>
        <p:spPr>
          <a:xfrm>
            <a:off x="12047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2" name="object 1642"/>
          <p:cNvSpPr/>
          <p:nvPr/>
        </p:nvSpPr>
        <p:spPr>
          <a:xfrm>
            <a:off x="12054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3" name="object 1643"/>
          <p:cNvSpPr/>
          <p:nvPr/>
        </p:nvSpPr>
        <p:spPr>
          <a:xfrm>
            <a:off x="12062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4" name="object 1644"/>
          <p:cNvSpPr/>
          <p:nvPr/>
        </p:nvSpPr>
        <p:spPr>
          <a:xfrm>
            <a:off x="12068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5" name="object 1645"/>
          <p:cNvSpPr/>
          <p:nvPr/>
        </p:nvSpPr>
        <p:spPr>
          <a:xfrm>
            <a:off x="120757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6" name="object 1646"/>
          <p:cNvSpPr/>
          <p:nvPr/>
        </p:nvSpPr>
        <p:spPr>
          <a:xfrm>
            <a:off x="12083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7" name="object 1647"/>
          <p:cNvSpPr/>
          <p:nvPr/>
        </p:nvSpPr>
        <p:spPr>
          <a:xfrm>
            <a:off x="12090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8" name="object 1648"/>
          <p:cNvSpPr/>
          <p:nvPr/>
        </p:nvSpPr>
        <p:spPr>
          <a:xfrm>
            <a:off x="12097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9" name="object 1649"/>
          <p:cNvSpPr/>
          <p:nvPr/>
        </p:nvSpPr>
        <p:spPr>
          <a:xfrm>
            <a:off x="121050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0" name="object 1650"/>
          <p:cNvSpPr/>
          <p:nvPr/>
        </p:nvSpPr>
        <p:spPr>
          <a:xfrm>
            <a:off x="12112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1" name="object 1651"/>
          <p:cNvSpPr/>
          <p:nvPr/>
        </p:nvSpPr>
        <p:spPr>
          <a:xfrm>
            <a:off x="12119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2" name="object 1652"/>
          <p:cNvSpPr/>
          <p:nvPr/>
        </p:nvSpPr>
        <p:spPr>
          <a:xfrm>
            <a:off x="12125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3" name="object 1653"/>
          <p:cNvSpPr/>
          <p:nvPr/>
        </p:nvSpPr>
        <p:spPr>
          <a:xfrm>
            <a:off x="12133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4" name="object 1654"/>
          <p:cNvSpPr/>
          <p:nvPr/>
        </p:nvSpPr>
        <p:spPr>
          <a:xfrm>
            <a:off x="12140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5" name="object 1655"/>
          <p:cNvSpPr/>
          <p:nvPr/>
        </p:nvSpPr>
        <p:spPr>
          <a:xfrm>
            <a:off x="12147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6" name="object 1656"/>
          <p:cNvSpPr/>
          <p:nvPr/>
        </p:nvSpPr>
        <p:spPr>
          <a:xfrm>
            <a:off x="121553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7" name="object 1657"/>
          <p:cNvSpPr/>
          <p:nvPr/>
        </p:nvSpPr>
        <p:spPr>
          <a:xfrm>
            <a:off x="12162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8" name="object 1658"/>
          <p:cNvSpPr/>
          <p:nvPr/>
        </p:nvSpPr>
        <p:spPr>
          <a:xfrm>
            <a:off x="12169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9" name="object 1659"/>
          <p:cNvSpPr/>
          <p:nvPr/>
        </p:nvSpPr>
        <p:spPr>
          <a:xfrm>
            <a:off x="12177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0" name="object 1660"/>
          <p:cNvSpPr/>
          <p:nvPr/>
        </p:nvSpPr>
        <p:spPr>
          <a:xfrm>
            <a:off x="121835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1" name="object 1661"/>
          <p:cNvSpPr/>
          <p:nvPr/>
        </p:nvSpPr>
        <p:spPr>
          <a:xfrm>
            <a:off x="12190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2" name="object 1662"/>
          <p:cNvSpPr/>
          <p:nvPr/>
        </p:nvSpPr>
        <p:spPr>
          <a:xfrm>
            <a:off x="12198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3" name="object 1663"/>
          <p:cNvSpPr/>
          <p:nvPr/>
        </p:nvSpPr>
        <p:spPr>
          <a:xfrm>
            <a:off x="122055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4" name="object 1664"/>
          <p:cNvSpPr/>
          <p:nvPr/>
        </p:nvSpPr>
        <p:spPr>
          <a:xfrm>
            <a:off x="12212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5" name="object 1665"/>
          <p:cNvSpPr/>
          <p:nvPr/>
        </p:nvSpPr>
        <p:spPr>
          <a:xfrm>
            <a:off x="12220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6" name="object 1666"/>
          <p:cNvSpPr/>
          <p:nvPr/>
        </p:nvSpPr>
        <p:spPr>
          <a:xfrm>
            <a:off x="12227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7" name="object 1667"/>
          <p:cNvSpPr/>
          <p:nvPr/>
        </p:nvSpPr>
        <p:spPr>
          <a:xfrm>
            <a:off x="122348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8" name="object 1668"/>
          <p:cNvSpPr/>
          <p:nvPr/>
        </p:nvSpPr>
        <p:spPr>
          <a:xfrm>
            <a:off x="12241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9" name="object 1669"/>
          <p:cNvSpPr/>
          <p:nvPr/>
        </p:nvSpPr>
        <p:spPr>
          <a:xfrm>
            <a:off x="12248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0" name="object 1670"/>
          <p:cNvSpPr/>
          <p:nvPr/>
        </p:nvSpPr>
        <p:spPr>
          <a:xfrm>
            <a:off x="12255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1" name="object 1671"/>
          <p:cNvSpPr/>
          <p:nvPr/>
        </p:nvSpPr>
        <p:spPr>
          <a:xfrm>
            <a:off x="12263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2" name="object 1672"/>
          <p:cNvSpPr/>
          <p:nvPr/>
        </p:nvSpPr>
        <p:spPr>
          <a:xfrm>
            <a:off x="12270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3" name="object 1673"/>
          <p:cNvSpPr/>
          <p:nvPr/>
        </p:nvSpPr>
        <p:spPr>
          <a:xfrm>
            <a:off x="12277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4" name="object 1674"/>
          <p:cNvSpPr/>
          <p:nvPr/>
        </p:nvSpPr>
        <p:spPr>
          <a:xfrm>
            <a:off x="12285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5" name="object 1675"/>
          <p:cNvSpPr/>
          <p:nvPr/>
        </p:nvSpPr>
        <p:spPr>
          <a:xfrm>
            <a:off x="12292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6" name="object 1676"/>
          <p:cNvSpPr/>
          <p:nvPr/>
        </p:nvSpPr>
        <p:spPr>
          <a:xfrm>
            <a:off x="12298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7" name="object 1677"/>
          <p:cNvSpPr/>
          <p:nvPr/>
        </p:nvSpPr>
        <p:spPr>
          <a:xfrm>
            <a:off x="12306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8" name="object 1678"/>
          <p:cNvSpPr/>
          <p:nvPr/>
        </p:nvSpPr>
        <p:spPr>
          <a:xfrm>
            <a:off x="123133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9" name="object 1679"/>
          <p:cNvSpPr/>
          <p:nvPr/>
        </p:nvSpPr>
        <p:spPr>
          <a:xfrm>
            <a:off x="12320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0" name="object 1680"/>
          <p:cNvSpPr/>
          <p:nvPr/>
        </p:nvSpPr>
        <p:spPr>
          <a:xfrm>
            <a:off x="12328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1" name="object 1681"/>
          <p:cNvSpPr/>
          <p:nvPr/>
        </p:nvSpPr>
        <p:spPr>
          <a:xfrm>
            <a:off x="12335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2" name="object 1682"/>
          <p:cNvSpPr/>
          <p:nvPr/>
        </p:nvSpPr>
        <p:spPr>
          <a:xfrm>
            <a:off x="12342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3" name="object 1683"/>
          <p:cNvSpPr/>
          <p:nvPr/>
        </p:nvSpPr>
        <p:spPr>
          <a:xfrm>
            <a:off x="12350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4" name="object 1684"/>
          <p:cNvSpPr/>
          <p:nvPr/>
        </p:nvSpPr>
        <p:spPr>
          <a:xfrm>
            <a:off x="12356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5" name="object 1685"/>
          <p:cNvSpPr/>
          <p:nvPr/>
        </p:nvSpPr>
        <p:spPr>
          <a:xfrm>
            <a:off x="123636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6" name="object 1686"/>
          <p:cNvSpPr/>
          <p:nvPr/>
        </p:nvSpPr>
        <p:spPr>
          <a:xfrm>
            <a:off x="12370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7" name="object 1687"/>
          <p:cNvSpPr/>
          <p:nvPr/>
        </p:nvSpPr>
        <p:spPr>
          <a:xfrm>
            <a:off x="12378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8" name="object 1688"/>
          <p:cNvSpPr/>
          <p:nvPr/>
        </p:nvSpPr>
        <p:spPr>
          <a:xfrm>
            <a:off x="12385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9" name="object 1689"/>
          <p:cNvSpPr/>
          <p:nvPr/>
        </p:nvSpPr>
        <p:spPr>
          <a:xfrm>
            <a:off x="12392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0" name="object 1690"/>
          <p:cNvSpPr/>
          <p:nvPr/>
        </p:nvSpPr>
        <p:spPr>
          <a:xfrm>
            <a:off x="12400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1" name="object 1691"/>
          <p:cNvSpPr/>
          <p:nvPr/>
        </p:nvSpPr>
        <p:spPr>
          <a:xfrm>
            <a:off x="12407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2" name="object 1692"/>
          <p:cNvSpPr/>
          <p:nvPr/>
        </p:nvSpPr>
        <p:spPr>
          <a:xfrm>
            <a:off x="12413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3" name="object 1693"/>
          <p:cNvSpPr/>
          <p:nvPr/>
        </p:nvSpPr>
        <p:spPr>
          <a:xfrm>
            <a:off x="12421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4" name="object 1694"/>
          <p:cNvSpPr/>
          <p:nvPr/>
        </p:nvSpPr>
        <p:spPr>
          <a:xfrm>
            <a:off x="12428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5" name="object 1695"/>
          <p:cNvSpPr/>
          <p:nvPr/>
        </p:nvSpPr>
        <p:spPr>
          <a:xfrm>
            <a:off x="12435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6" name="object 1696"/>
          <p:cNvSpPr/>
          <p:nvPr/>
        </p:nvSpPr>
        <p:spPr>
          <a:xfrm>
            <a:off x="124431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7" name="object 1697"/>
          <p:cNvSpPr/>
          <p:nvPr/>
        </p:nvSpPr>
        <p:spPr>
          <a:xfrm>
            <a:off x="12450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8" name="object 1698"/>
          <p:cNvSpPr/>
          <p:nvPr/>
        </p:nvSpPr>
        <p:spPr>
          <a:xfrm>
            <a:off x="12457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9" name="object 1699"/>
          <p:cNvSpPr/>
          <p:nvPr/>
        </p:nvSpPr>
        <p:spPr>
          <a:xfrm>
            <a:off x="12465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0" name="object 1700"/>
          <p:cNvSpPr/>
          <p:nvPr/>
        </p:nvSpPr>
        <p:spPr>
          <a:xfrm>
            <a:off x="12471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1" name="object 1701"/>
          <p:cNvSpPr/>
          <p:nvPr/>
        </p:nvSpPr>
        <p:spPr>
          <a:xfrm>
            <a:off x="12478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2" name="object 1702"/>
          <p:cNvSpPr/>
          <p:nvPr/>
        </p:nvSpPr>
        <p:spPr>
          <a:xfrm>
            <a:off x="12486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3" name="object 1703"/>
          <p:cNvSpPr/>
          <p:nvPr/>
        </p:nvSpPr>
        <p:spPr>
          <a:xfrm>
            <a:off x="124934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4" name="object 1704"/>
          <p:cNvSpPr/>
          <p:nvPr/>
        </p:nvSpPr>
        <p:spPr>
          <a:xfrm>
            <a:off x="12500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5" name="object 1705"/>
          <p:cNvSpPr/>
          <p:nvPr/>
        </p:nvSpPr>
        <p:spPr>
          <a:xfrm>
            <a:off x="12508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6" name="object 1706"/>
          <p:cNvSpPr/>
          <p:nvPr/>
        </p:nvSpPr>
        <p:spPr>
          <a:xfrm>
            <a:off x="12515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7" name="object 1707"/>
          <p:cNvSpPr/>
          <p:nvPr/>
        </p:nvSpPr>
        <p:spPr>
          <a:xfrm>
            <a:off x="125227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8" name="object 1708"/>
          <p:cNvSpPr/>
          <p:nvPr/>
        </p:nvSpPr>
        <p:spPr>
          <a:xfrm>
            <a:off x="12529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9" name="object 1709"/>
          <p:cNvSpPr/>
          <p:nvPr/>
        </p:nvSpPr>
        <p:spPr>
          <a:xfrm>
            <a:off x="12536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0" name="object 1710"/>
          <p:cNvSpPr/>
          <p:nvPr/>
        </p:nvSpPr>
        <p:spPr>
          <a:xfrm>
            <a:off x="12543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1" name="object 1711"/>
          <p:cNvSpPr/>
          <p:nvPr/>
        </p:nvSpPr>
        <p:spPr>
          <a:xfrm>
            <a:off x="12550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2" name="object 1712"/>
          <p:cNvSpPr/>
          <p:nvPr/>
        </p:nvSpPr>
        <p:spPr>
          <a:xfrm>
            <a:off x="12558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3" name="object 1713"/>
          <p:cNvSpPr/>
          <p:nvPr/>
        </p:nvSpPr>
        <p:spPr>
          <a:xfrm>
            <a:off x="12565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4" name="object 1714"/>
          <p:cNvSpPr/>
          <p:nvPr/>
        </p:nvSpPr>
        <p:spPr>
          <a:xfrm>
            <a:off x="12572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5" name="object 1715"/>
          <p:cNvSpPr/>
          <p:nvPr/>
        </p:nvSpPr>
        <p:spPr>
          <a:xfrm>
            <a:off x="12580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6" name="object 1716"/>
          <p:cNvSpPr/>
          <p:nvPr/>
        </p:nvSpPr>
        <p:spPr>
          <a:xfrm>
            <a:off x="12586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7" name="object 1717"/>
          <p:cNvSpPr/>
          <p:nvPr/>
        </p:nvSpPr>
        <p:spPr>
          <a:xfrm>
            <a:off x="12593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8" name="object 1718"/>
          <p:cNvSpPr/>
          <p:nvPr/>
        </p:nvSpPr>
        <p:spPr>
          <a:xfrm>
            <a:off x="126012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9" name="object 1719"/>
          <p:cNvSpPr/>
          <p:nvPr/>
        </p:nvSpPr>
        <p:spPr>
          <a:xfrm>
            <a:off x="12608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0" name="object 1720"/>
          <p:cNvSpPr/>
          <p:nvPr/>
        </p:nvSpPr>
        <p:spPr>
          <a:xfrm>
            <a:off x="12615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1" name="object 1721"/>
          <p:cNvSpPr/>
          <p:nvPr/>
        </p:nvSpPr>
        <p:spPr>
          <a:xfrm>
            <a:off x="12623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2" name="object 1722"/>
          <p:cNvSpPr/>
          <p:nvPr/>
        </p:nvSpPr>
        <p:spPr>
          <a:xfrm>
            <a:off x="12630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3" name="object 1723"/>
          <p:cNvSpPr/>
          <p:nvPr/>
        </p:nvSpPr>
        <p:spPr>
          <a:xfrm>
            <a:off x="12637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4" name="object 1724"/>
          <p:cNvSpPr/>
          <p:nvPr/>
        </p:nvSpPr>
        <p:spPr>
          <a:xfrm>
            <a:off x="12644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5" name="object 1725"/>
          <p:cNvSpPr/>
          <p:nvPr/>
        </p:nvSpPr>
        <p:spPr>
          <a:xfrm>
            <a:off x="126514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6" name="object 1726"/>
          <p:cNvSpPr/>
          <p:nvPr/>
        </p:nvSpPr>
        <p:spPr>
          <a:xfrm>
            <a:off x="12658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7" name="object 1727"/>
          <p:cNvSpPr/>
          <p:nvPr/>
        </p:nvSpPr>
        <p:spPr>
          <a:xfrm>
            <a:off x="12666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8" name="object 1728"/>
          <p:cNvSpPr/>
          <p:nvPr/>
        </p:nvSpPr>
        <p:spPr>
          <a:xfrm>
            <a:off x="12673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9" name="object 1729"/>
          <p:cNvSpPr/>
          <p:nvPr/>
        </p:nvSpPr>
        <p:spPr>
          <a:xfrm>
            <a:off x="12680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0" name="object 1730"/>
          <p:cNvSpPr/>
          <p:nvPr/>
        </p:nvSpPr>
        <p:spPr>
          <a:xfrm>
            <a:off x="12688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1" name="object 1731"/>
          <p:cNvSpPr/>
          <p:nvPr/>
        </p:nvSpPr>
        <p:spPr>
          <a:xfrm>
            <a:off x="12695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2" name="object 1732"/>
          <p:cNvSpPr/>
          <p:nvPr/>
        </p:nvSpPr>
        <p:spPr>
          <a:xfrm>
            <a:off x="12701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3" name="object 1733"/>
          <p:cNvSpPr/>
          <p:nvPr/>
        </p:nvSpPr>
        <p:spPr>
          <a:xfrm>
            <a:off x="12709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4" name="object 1734"/>
          <p:cNvSpPr/>
          <p:nvPr/>
        </p:nvSpPr>
        <p:spPr>
          <a:xfrm>
            <a:off x="12716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5" name="object 1735"/>
          <p:cNvSpPr/>
          <p:nvPr/>
        </p:nvSpPr>
        <p:spPr>
          <a:xfrm>
            <a:off x="12723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6" name="object 1736"/>
          <p:cNvSpPr/>
          <p:nvPr/>
        </p:nvSpPr>
        <p:spPr>
          <a:xfrm>
            <a:off x="127310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7" name="object 1737"/>
          <p:cNvSpPr/>
          <p:nvPr/>
        </p:nvSpPr>
        <p:spPr>
          <a:xfrm>
            <a:off x="12738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8" name="object 1738"/>
          <p:cNvSpPr/>
          <p:nvPr/>
        </p:nvSpPr>
        <p:spPr>
          <a:xfrm>
            <a:off x="12745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9" name="object 1739"/>
          <p:cNvSpPr/>
          <p:nvPr/>
        </p:nvSpPr>
        <p:spPr>
          <a:xfrm>
            <a:off x="12753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0" name="object 1740"/>
          <p:cNvSpPr/>
          <p:nvPr/>
        </p:nvSpPr>
        <p:spPr>
          <a:xfrm>
            <a:off x="12759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1" name="object 1741"/>
          <p:cNvSpPr/>
          <p:nvPr/>
        </p:nvSpPr>
        <p:spPr>
          <a:xfrm>
            <a:off x="12766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2" name="object 1742"/>
          <p:cNvSpPr/>
          <p:nvPr/>
        </p:nvSpPr>
        <p:spPr>
          <a:xfrm>
            <a:off x="12773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3" name="object 1743"/>
          <p:cNvSpPr/>
          <p:nvPr/>
        </p:nvSpPr>
        <p:spPr>
          <a:xfrm>
            <a:off x="127812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4" name="object 1744"/>
          <p:cNvSpPr/>
          <p:nvPr/>
        </p:nvSpPr>
        <p:spPr>
          <a:xfrm>
            <a:off x="12788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5" name="object 1745"/>
          <p:cNvSpPr/>
          <p:nvPr/>
        </p:nvSpPr>
        <p:spPr>
          <a:xfrm>
            <a:off x="12795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6" name="object 1746"/>
          <p:cNvSpPr/>
          <p:nvPr/>
        </p:nvSpPr>
        <p:spPr>
          <a:xfrm>
            <a:off x="12803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7" name="object 1747"/>
          <p:cNvSpPr/>
          <p:nvPr/>
        </p:nvSpPr>
        <p:spPr>
          <a:xfrm>
            <a:off x="128105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8" name="object 1748"/>
          <p:cNvSpPr/>
          <p:nvPr/>
        </p:nvSpPr>
        <p:spPr>
          <a:xfrm>
            <a:off x="12816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9" name="object 1749"/>
          <p:cNvSpPr/>
          <p:nvPr/>
        </p:nvSpPr>
        <p:spPr>
          <a:xfrm>
            <a:off x="12824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0" name="object 1750"/>
          <p:cNvSpPr/>
          <p:nvPr/>
        </p:nvSpPr>
        <p:spPr>
          <a:xfrm>
            <a:off x="12831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1" name="object 1751"/>
          <p:cNvSpPr/>
          <p:nvPr/>
        </p:nvSpPr>
        <p:spPr>
          <a:xfrm>
            <a:off x="128388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2" name="object 1752"/>
          <p:cNvSpPr/>
          <p:nvPr/>
        </p:nvSpPr>
        <p:spPr>
          <a:xfrm>
            <a:off x="12846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3" name="object 1753"/>
          <p:cNvSpPr/>
          <p:nvPr/>
        </p:nvSpPr>
        <p:spPr>
          <a:xfrm>
            <a:off x="12853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4" name="object 1754"/>
          <p:cNvSpPr/>
          <p:nvPr/>
        </p:nvSpPr>
        <p:spPr>
          <a:xfrm>
            <a:off x="128608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5" name="object 1755"/>
          <p:cNvSpPr/>
          <p:nvPr/>
        </p:nvSpPr>
        <p:spPr>
          <a:xfrm>
            <a:off x="12868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6" name="object 1756"/>
          <p:cNvSpPr/>
          <p:nvPr/>
        </p:nvSpPr>
        <p:spPr>
          <a:xfrm>
            <a:off x="12874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7" name="object 1757"/>
          <p:cNvSpPr/>
          <p:nvPr/>
        </p:nvSpPr>
        <p:spPr>
          <a:xfrm>
            <a:off x="12881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8" name="object 1758"/>
          <p:cNvSpPr/>
          <p:nvPr/>
        </p:nvSpPr>
        <p:spPr>
          <a:xfrm>
            <a:off x="128891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9" name="object 1759"/>
          <p:cNvSpPr/>
          <p:nvPr/>
        </p:nvSpPr>
        <p:spPr>
          <a:xfrm>
            <a:off x="12896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0" name="object 1760"/>
          <p:cNvSpPr/>
          <p:nvPr/>
        </p:nvSpPr>
        <p:spPr>
          <a:xfrm>
            <a:off x="12903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1" name="object 1761"/>
          <p:cNvSpPr/>
          <p:nvPr/>
        </p:nvSpPr>
        <p:spPr>
          <a:xfrm>
            <a:off x="12911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2" name="object 1762"/>
          <p:cNvSpPr/>
          <p:nvPr/>
        </p:nvSpPr>
        <p:spPr>
          <a:xfrm>
            <a:off x="12918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3" name="object 1763"/>
          <p:cNvSpPr/>
          <p:nvPr/>
        </p:nvSpPr>
        <p:spPr>
          <a:xfrm>
            <a:off x="12925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4" name="object 1764"/>
          <p:cNvSpPr/>
          <p:nvPr/>
        </p:nvSpPr>
        <p:spPr>
          <a:xfrm>
            <a:off x="12932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5" name="object 1765"/>
          <p:cNvSpPr/>
          <p:nvPr/>
        </p:nvSpPr>
        <p:spPr>
          <a:xfrm>
            <a:off x="129393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6" name="object 1766"/>
          <p:cNvSpPr/>
          <p:nvPr/>
        </p:nvSpPr>
        <p:spPr>
          <a:xfrm>
            <a:off x="12946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7" name="object 1767"/>
          <p:cNvSpPr/>
          <p:nvPr/>
        </p:nvSpPr>
        <p:spPr>
          <a:xfrm>
            <a:off x="12954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8" name="object 1768"/>
          <p:cNvSpPr/>
          <p:nvPr/>
        </p:nvSpPr>
        <p:spPr>
          <a:xfrm>
            <a:off x="12961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9" name="object 1769"/>
          <p:cNvSpPr/>
          <p:nvPr/>
        </p:nvSpPr>
        <p:spPr>
          <a:xfrm>
            <a:off x="129686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0" name="object 1770"/>
          <p:cNvSpPr/>
          <p:nvPr/>
        </p:nvSpPr>
        <p:spPr>
          <a:xfrm>
            <a:off x="12975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1" name="object 1771"/>
          <p:cNvSpPr/>
          <p:nvPr/>
        </p:nvSpPr>
        <p:spPr>
          <a:xfrm>
            <a:off x="12983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2" name="object 1772"/>
          <p:cNvSpPr/>
          <p:nvPr/>
        </p:nvSpPr>
        <p:spPr>
          <a:xfrm>
            <a:off x="12989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3" name="object 1773"/>
          <p:cNvSpPr/>
          <p:nvPr/>
        </p:nvSpPr>
        <p:spPr>
          <a:xfrm>
            <a:off x="12996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4" name="object 1774"/>
          <p:cNvSpPr/>
          <p:nvPr/>
        </p:nvSpPr>
        <p:spPr>
          <a:xfrm>
            <a:off x="13004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5" name="object 1775"/>
          <p:cNvSpPr/>
          <p:nvPr/>
        </p:nvSpPr>
        <p:spPr>
          <a:xfrm>
            <a:off x="13011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6" name="object 1776"/>
          <p:cNvSpPr/>
          <p:nvPr/>
        </p:nvSpPr>
        <p:spPr>
          <a:xfrm>
            <a:off x="130189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7" name="object 1777"/>
          <p:cNvSpPr/>
          <p:nvPr/>
        </p:nvSpPr>
        <p:spPr>
          <a:xfrm>
            <a:off x="13026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8" name="object 1778"/>
          <p:cNvSpPr/>
          <p:nvPr/>
        </p:nvSpPr>
        <p:spPr>
          <a:xfrm>
            <a:off x="13033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9" name="object 1779"/>
          <p:cNvSpPr/>
          <p:nvPr/>
        </p:nvSpPr>
        <p:spPr>
          <a:xfrm>
            <a:off x="13040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0" name="object 1780"/>
          <p:cNvSpPr/>
          <p:nvPr/>
        </p:nvSpPr>
        <p:spPr>
          <a:xfrm>
            <a:off x="130471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1" name="object 1781"/>
          <p:cNvSpPr/>
          <p:nvPr/>
        </p:nvSpPr>
        <p:spPr>
          <a:xfrm>
            <a:off x="13054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2" name="object 1782"/>
          <p:cNvSpPr/>
          <p:nvPr/>
        </p:nvSpPr>
        <p:spPr>
          <a:xfrm>
            <a:off x="13061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3" name="object 1783"/>
          <p:cNvSpPr/>
          <p:nvPr/>
        </p:nvSpPr>
        <p:spPr>
          <a:xfrm>
            <a:off x="130691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4" name="object 1784"/>
          <p:cNvSpPr/>
          <p:nvPr/>
        </p:nvSpPr>
        <p:spPr>
          <a:xfrm>
            <a:off x="13076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5" name="object 1785"/>
          <p:cNvSpPr/>
          <p:nvPr/>
        </p:nvSpPr>
        <p:spPr>
          <a:xfrm>
            <a:off x="13083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6" name="object 1786"/>
          <p:cNvSpPr/>
          <p:nvPr/>
        </p:nvSpPr>
        <p:spPr>
          <a:xfrm>
            <a:off x="13091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7" name="object 1787"/>
          <p:cNvSpPr/>
          <p:nvPr/>
        </p:nvSpPr>
        <p:spPr>
          <a:xfrm>
            <a:off x="130984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8" name="object 1788"/>
          <p:cNvSpPr/>
          <p:nvPr/>
        </p:nvSpPr>
        <p:spPr>
          <a:xfrm>
            <a:off x="13104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9" name="object 1789"/>
          <p:cNvSpPr/>
          <p:nvPr/>
        </p:nvSpPr>
        <p:spPr>
          <a:xfrm>
            <a:off x="13112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0" name="object 1790"/>
          <p:cNvSpPr/>
          <p:nvPr/>
        </p:nvSpPr>
        <p:spPr>
          <a:xfrm>
            <a:off x="13119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1" name="object 1791"/>
          <p:cNvSpPr/>
          <p:nvPr/>
        </p:nvSpPr>
        <p:spPr>
          <a:xfrm>
            <a:off x="13126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2" name="object 1792"/>
          <p:cNvSpPr/>
          <p:nvPr/>
        </p:nvSpPr>
        <p:spPr>
          <a:xfrm>
            <a:off x="13134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3" name="object 1793"/>
          <p:cNvSpPr/>
          <p:nvPr/>
        </p:nvSpPr>
        <p:spPr>
          <a:xfrm>
            <a:off x="13141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4" name="object 1794"/>
          <p:cNvSpPr/>
          <p:nvPr/>
        </p:nvSpPr>
        <p:spPr>
          <a:xfrm>
            <a:off x="13148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5" name="object 1795"/>
          <p:cNvSpPr/>
          <p:nvPr/>
        </p:nvSpPr>
        <p:spPr>
          <a:xfrm>
            <a:off x="131560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6" name="object 1796"/>
          <p:cNvSpPr/>
          <p:nvPr/>
        </p:nvSpPr>
        <p:spPr>
          <a:xfrm>
            <a:off x="13162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7" name="object 1797"/>
          <p:cNvSpPr/>
          <p:nvPr/>
        </p:nvSpPr>
        <p:spPr>
          <a:xfrm>
            <a:off x="13169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8" name="object 1798"/>
          <p:cNvSpPr/>
          <p:nvPr/>
        </p:nvSpPr>
        <p:spPr>
          <a:xfrm>
            <a:off x="131769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9" name="object 1799"/>
          <p:cNvSpPr/>
          <p:nvPr/>
        </p:nvSpPr>
        <p:spPr>
          <a:xfrm>
            <a:off x="13184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0" name="object 1800"/>
          <p:cNvSpPr/>
          <p:nvPr/>
        </p:nvSpPr>
        <p:spPr>
          <a:xfrm>
            <a:off x="13191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1" name="object 1801"/>
          <p:cNvSpPr/>
          <p:nvPr/>
        </p:nvSpPr>
        <p:spPr>
          <a:xfrm>
            <a:off x="13198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2" name="object 1802"/>
          <p:cNvSpPr/>
          <p:nvPr/>
        </p:nvSpPr>
        <p:spPr>
          <a:xfrm>
            <a:off x="13206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3" name="object 1803"/>
          <p:cNvSpPr/>
          <p:nvPr/>
        </p:nvSpPr>
        <p:spPr>
          <a:xfrm>
            <a:off x="13213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4" name="object 1804"/>
          <p:cNvSpPr/>
          <p:nvPr/>
        </p:nvSpPr>
        <p:spPr>
          <a:xfrm>
            <a:off x="13219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5" name="object 1805"/>
          <p:cNvSpPr/>
          <p:nvPr/>
        </p:nvSpPr>
        <p:spPr>
          <a:xfrm>
            <a:off x="13227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6" name="object 1806"/>
          <p:cNvSpPr/>
          <p:nvPr/>
        </p:nvSpPr>
        <p:spPr>
          <a:xfrm>
            <a:off x="132345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7" name="object 1807"/>
          <p:cNvSpPr/>
          <p:nvPr/>
        </p:nvSpPr>
        <p:spPr>
          <a:xfrm>
            <a:off x="13241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8" name="object 1808"/>
          <p:cNvSpPr/>
          <p:nvPr/>
        </p:nvSpPr>
        <p:spPr>
          <a:xfrm>
            <a:off x="132491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9" name="object 1809"/>
          <p:cNvSpPr/>
          <p:nvPr/>
        </p:nvSpPr>
        <p:spPr>
          <a:xfrm>
            <a:off x="13256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0" name="object 1810"/>
          <p:cNvSpPr/>
          <p:nvPr/>
        </p:nvSpPr>
        <p:spPr>
          <a:xfrm>
            <a:off x="13263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1" name="object 1811"/>
          <p:cNvSpPr/>
          <p:nvPr/>
        </p:nvSpPr>
        <p:spPr>
          <a:xfrm>
            <a:off x="13271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2" name="object 1812"/>
          <p:cNvSpPr/>
          <p:nvPr/>
        </p:nvSpPr>
        <p:spPr>
          <a:xfrm>
            <a:off x="13277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3" name="object 1813"/>
          <p:cNvSpPr/>
          <p:nvPr/>
        </p:nvSpPr>
        <p:spPr>
          <a:xfrm>
            <a:off x="13284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4" name="object 1814"/>
          <p:cNvSpPr/>
          <p:nvPr/>
        </p:nvSpPr>
        <p:spPr>
          <a:xfrm>
            <a:off x="13292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5" name="object 1815"/>
          <p:cNvSpPr/>
          <p:nvPr/>
        </p:nvSpPr>
        <p:spPr>
          <a:xfrm>
            <a:off x="13299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6" name="object 1816"/>
          <p:cNvSpPr/>
          <p:nvPr/>
        </p:nvSpPr>
        <p:spPr>
          <a:xfrm>
            <a:off x="13306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7" name="object 1817"/>
          <p:cNvSpPr/>
          <p:nvPr/>
        </p:nvSpPr>
        <p:spPr>
          <a:xfrm>
            <a:off x="13314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8" name="object 1818"/>
          <p:cNvSpPr/>
          <p:nvPr/>
        </p:nvSpPr>
        <p:spPr>
          <a:xfrm>
            <a:off x="13321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9" name="object 1819"/>
          <p:cNvSpPr/>
          <p:nvPr/>
        </p:nvSpPr>
        <p:spPr>
          <a:xfrm>
            <a:off x="13328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0" name="object 1820"/>
          <p:cNvSpPr/>
          <p:nvPr/>
        </p:nvSpPr>
        <p:spPr>
          <a:xfrm>
            <a:off x="13335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1" name="object 1821"/>
          <p:cNvSpPr/>
          <p:nvPr/>
        </p:nvSpPr>
        <p:spPr>
          <a:xfrm>
            <a:off x="13342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2" name="object 1822"/>
          <p:cNvSpPr/>
          <p:nvPr/>
        </p:nvSpPr>
        <p:spPr>
          <a:xfrm>
            <a:off x="13349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3" name="object 1823"/>
          <p:cNvSpPr/>
          <p:nvPr/>
        </p:nvSpPr>
        <p:spPr>
          <a:xfrm>
            <a:off x="13357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4" name="object 1824"/>
          <p:cNvSpPr/>
          <p:nvPr/>
        </p:nvSpPr>
        <p:spPr>
          <a:xfrm>
            <a:off x="13364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5" name="object 1825"/>
          <p:cNvSpPr/>
          <p:nvPr/>
        </p:nvSpPr>
        <p:spPr>
          <a:xfrm>
            <a:off x="13371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6" name="object 1826"/>
          <p:cNvSpPr/>
          <p:nvPr/>
        </p:nvSpPr>
        <p:spPr>
          <a:xfrm>
            <a:off x="13378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7" name="object 1827"/>
          <p:cNvSpPr/>
          <p:nvPr/>
        </p:nvSpPr>
        <p:spPr>
          <a:xfrm>
            <a:off x="13386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8" name="object 1828"/>
          <p:cNvSpPr/>
          <p:nvPr/>
        </p:nvSpPr>
        <p:spPr>
          <a:xfrm>
            <a:off x="13392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9" name="object 1829"/>
          <p:cNvSpPr/>
          <p:nvPr/>
        </p:nvSpPr>
        <p:spPr>
          <a:xfrm>
            <a:off x="13399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0" name="object 1830"/>
          <p:cNvSpPr/>
          <p:nvPr/>
        </p:nvSpPr>
        <p:spPr>
          <a:xfrm>
            <a:off x="13407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1" name="object 1831"/>
          <p:cNvSpPr/>
          <p:nvPr/>
        </p:nvSpPr>
        <p:spPr>
          <a:xfrm>
            <a:off x="13414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2" name="object 1832"/>
          <p:cNvSpPr/>
          <p:nvPr/>
        </p:nvSpPr>
        <p:spPr>
          <a:xfrm>
            <a:off x="13421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3" name="object 1833"/>
          <p:cNvSpPr/>
          <p:nvPr/>
        </p:nvSpPr>
        <p:spPr>
          <a:xfrm>
            <a:off x="13429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4" name="object 1834"/>
          <p:cNvSpPr/>
          <p:nvPr/>
        </p:nvSpPr>
        <p:spPr>
          <a:xfrm>
            <a:off x="13436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5" name="object 1835"/>
          <p:cNvSpPr/>
          <p:nvPr/>
        </p:nvSpPr>
        <p:spPr>
          <a:xfrm>
            <a:off x="13443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6" name="object 1836"/>
          <p:cNvSpPr/>
          <p:nvPr/>
        </p:nvSpPr>
        <p:spPr>
          <a:xfrm>
            <a:off x="13450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7" name="object 1837"/>
          <p:cNvSpPr/>
          <p:nvPr/>
        </p:nvSpPr>
        <p:spPr>
          <a:xfrm>
            <a:off x="13457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8" name="object 1838"/>
          <p:cNvSpPr/>
          <p:nvPr/>
        </p:nvSpPr>
        <p:spPr>
          <a:xfrm>
            <a:off x="13464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9" name="object 1839"/>
          <p:cNvSpPr/>
          <p:nvPr/>
        </p:nvSpPr>
        <p:spPr>
          <a:xfrm>
            <a:off x="13472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0" name="object 1840"/>
          <p:cNvSpPr/>
          <p:nvPr/>
        </p:nvSpPr>
        <p:spPr>
          <a:xfrm>
            <a:off x="13479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1" name="object 1841"/>
          <p:cNvSpPr/>
          <p:nvPr/>
        </p:nvSpPr>
        <p:spPr>
          <a:xfrm>
            <a:off x="13486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2" name="object 1842"/>
          <p:cNvSpPr/>
          <p:nvPr/>
        </p:nvSpPr>
        <p:spPr>
          <a:xfrm>
            <a:off x="13494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3" name="object 1843"/>
          <p:cNvSpPr/>
          <p:nvPr/>
        </p:nvSpPr>
        <p:spPr>
          <a:xfrm>
            <a:off x="13501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4" name="object 1844"/>
          <p:cNvSpPr/>
          <p:nvPr/>
        </p:nvSpPr>
        <p:spPr>
          <a:xfrm>
            <a:off x="13507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5" name="object 1845"/>
          <p:cNvSpPr/>
          <p:nvPr/>
        </p:nvSpPr>
        <p:spPr>
          <a:xfrm>
            <a:off x="13515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6" name="object 1846"/>
          <p:cNvSpPr/>
          <p:nvPr/>
        </p:nvSpPr>
        <p:spPr>
          <a:xfrm>
            <a:off x="13522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7" name="object 1847"/>
          <p:cNvSpPr/>
          <p:nvPr/>
        </p:nvSpPr>
        <p:spPr>
          <a:xfrm>
            <a:off x="13529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8" name="object 1848"/>
          <p:cNvSpPr/>
          <p:nvPr/>
        </p:nvSpPr>
        <p:spPr>
          <a:xfrm>
            <a:off x="13537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9" name="object 1849"/>
          <p:cNvSpPr/>
          <p:nvPr/>
        </p:nvSpPr>
        <p:spPr>
          <a:xfrm>
            <a:off x="13544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0" name="object 1850"/>
          <p:cNvSpPr/>
          <p:nvPr/>
        </p:nvSpPr>
        <p:spPr>
          <a:xfrm>
            <a:off x="13551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1" name="object 1851"/>
          <p:cNvSpPr/>
          <p:nvPr/>
        </p:nvSpPr>
        <p:spPr>
          <a:xfrm>
            <a:off x="13559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2" name="object 1852"/>
          <p:cNvSpPr/>
          <p:nvPr/>
        </p:nvSpPr>
        <p:spPr>
          <a:xfrm>
            <a:off x="13565323" y="7021853"/>
            <a:ext cx="1745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761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3" name="object 1853"/>
          <p:cNvSpPr/>
          <p:nvPr/>
        </p:nvSpPr>
        <p:spPr>
          <a:xfrm>
            <a:off x="244950" y="7245346"/>
            <a:ext cx="1296969" cy="3035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4" name="object 1854"/>
          <p:cNvSpPr txBox="1"/>
          <p:nvPr/>
        </p:nvSpPr>
        <p:spPr>
          <a:xfrm>
            <a:off x="2295958" y="949262"/>
            <a:ext cx="9226563" cy="435194"/>
          </a:xfrm>
          <a:prstGeom prst="rect">
            <a:avLst/>
          </a:prstGeom>
        </p:spPr>
        <p:txBody>
          <a:bodyPr vert="horz" wrap="square" lIns="0" tIns="22680" rIns="0" bIns="0" rtlCol="0">
            <a:spAutoFit/>
          </a:bodyPr>
          <a:lstStyle/>
          <a:p>
            <a:pPr marL="17446">
              <a:spcBef>
                <a:spcPts val="179"/>
              </a:spcBef>
            </a:pPr>
            <a:r>
              <a:rPr sz="2679" b="1" spc="14" dirty="0">
                <a:solidFill>
                  <a:srgbClr val="7029EC"/>
                </a:solidFill>
                <a:latin typeface="Arial Black"/>
                <a:cs typeface="Arial Black"/>
              </a:rPr>
              <a:t>PRETERM </a:t>
            </a:r>
            <a:r>
              <a:rPr sz="2679" b="1" spc="7" dirty="0">
                <a:solidFill>
                  <a:srgbClr val="7029EC"/>
                </a:solidFill>
                <a:latin typeface="Arial Black"/>
                <a:cs typeface="Arial Black"/>
              </a:rPr>
              <a:t>BIRTH </a:t>
            </a:r>
            <a:r>
              <a:rPr sz="2679" b="1" spc="-14" dirty="0">
                <a:solidFill>
                  <a:srgbClr val="7029EC"/>
                </a:solidFill>
                <a:latin typeface="Arial Black"/>
                <a:cs typeface="Arial Black"/>
              </a:rPr>
              <a:t>RATES </a:t>
            </a:r>
            <a:r>
              <a:rPr sz="2679" b="1" spc="21" dirty="0">
                <a:solidFill>
                  <a:srgbClr val="7029EC"/>
                </a:solidFill>
                <a:latin typeface="Arial Black"/>
                <a:cs typeface="Arial Black"/>
              </a:rPr>
              <a:t>AND </a:t>
            </a:r>
            <a:r>
              <a:rPr sz="2679" b="1" spc="14" dirty="0">
                <a:solidFill>
                  <a:srgbClr val="7029EC"/>
                </a:solidFill>
                <a:latin typeface="Arial Black"/>
                <a:cs typeface="Arial Black"/>
              </a:rPr>
              <a:t>GRADES </a:t>
            </a:r>
            <a:r>
              <a:rPr sz="2679" b="1" spc="21" dirty="0">
                <a:solidFill>
                  <a:srgbClr val="7029EC"/>
                </a:solidFill>
                <a:latin typeface="Arial Black"/>
                <a:cs typeface="Arial Black"/>
              </a:rPr>
              <a:t>BY</a:t>
            </a:r>
            <a:r>
              <a:rPr sz="2679" b="1" dirty="0">
                <a:solidFill>
                  <a:srgbClr val="7029EC"/>
                </a:solidFill>
                <a:latin typeface="Arial Black"/>
                <a:cs typeface="Arial Black"/>
              </a:rPr>
              <a:t> </a:t>
            </a:r>
            <a:r>
              <a:rPr sz="2679" b="1" spc="-55" dirty="0">
                <a:solidFill>
                  <a:srgbClr val="7029EC"/>
                </a:solidFill>
                <a:latin typeface="Arial Black"/>
                <a:cs typeface="Arial Black"/>
              </a:rPr>
              <a:t>STATE</a:t>
            </a:r>
            <a:endParaRPr sz="2679">
              <a:latin typeface="Arial Black"/>
              <a:cs typeface="Arial Black"/>
            </a:endParaRPr>
          </a:p>
        </p:txBody>
      </p:sp>
      <p:sp>
        <p:nvSpPr>
          <p:cNvPr id="1855" name="object 1855"/>
          <p:cNvSpPr txBox="1"/>
          <p:nvPr/>
        </p:nvSpPr>
        <p:spPr>
          <a:xfrm>
            <a:off x="1999717" y="7206958"/>
            <a:ext cx="4395637" cy="353751"/>
          </a:xfrm>
          <a:prstGeom prst="rect">
            <a:avLst/>
          </a:prstGeom>
        </p:spPr>
        <p:txBody>
          <a:bodyPr vert="horz" wrap="square" lIns="0" tIns="16574" rIns="0" bIns="0" rtlCol="0">
            <a:spAutoFit/>
          </a:bodyPr>
          <a:lstStyle/>
          <a:p>
            <a:pPr marL="17446" marR="6978">
              <a:lnSpc>
                <a:spcPct val="103099"/>
              </a:lnSpc>
              <a:spcBef>
                <a:spcPts val="131"/>
              </a:spcBef>
            </a:pP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Preterm</a:t>
            </a:r>
            <a:r>
              <a:rPr sz="1099" spc="-14" dirty="0">
                <a:solidFill>
                  <a:srgbClr val="92929B"/>
                </a:solidFill>
                <a:latin typeface="Arial"/>
                <a:cs typeface="Arial"/>
              </a:rPr>
              <a:t>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is</a:t>
            </a:r>
            <a:r>
              <a:rPr sz="1099" dirty="0">
                <a:solidFill>
                  <a:srgbClr val="92929B"/>
                </a:solidFill>
                <a:latin typeface="Arial"/>
                <a:cs typeface="Arial"/>
              </a:rPr>
              <a:t>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less</a:t>
            </a:r>
            <a:r>
              <a:rPr sz="1099" spc="-7" dirty="0">
                <a:solidFill>
                  <a:srgbClr val="92929B"/>
                </a:solidFill>
                <a:latin typeface="Arial"/>
                <a:cs typeface="Arial"/>
              </a:rPr>
              <a:t>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than</a:t>
            </a:r>
            <a:r>
              <a:rPr sz="1099" spc="-21" dirty="0">
                <a:solidFill>
                  <a:srgbClr val="92929B"/>
                </a:solidFill>
                <a:latin typeface="Arial"/>
                <a:cs typeface="Arial"/>
              </a:rPr>
              <a:t> </a:t>
            </a:r>
            <a:r>
              <a:rPr sz="1099" spc="14" dirty="0">
                <a:solidFill>
                  <a:srgbClr val="92929B"/>
                </a:solidFill>
                <a:latin typeface="Arial"/>
                <a:cs typeface="Arial"/>
              </a:rPr>
              <a:t>37</a:t>
            </a:r>
            <a:r>
              <a:rPr sz="1099" spc="-14" dirty="0">
                <a:solidFill>
                  <a:srgbClr val="92929B"/>
                </a:solidFill>
                <a:latin typeface="Arial"/>
                <a:cs typeface="Arial"/>
              </a:rPr>
              <a:t>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weeks</a:t>
            </a:r>
            <a:r>
              <a:rPr sz="1099" spc="-14" dirty="0">
                <a:solidFill>
                  <a:srgbClr val="92929B"/>
                </a:solidFill>
                <a:latin typeface="Arial"/>
                <a:cs typeface="Arial"/>
              </a:rPr>
              <a:t>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gestation</a:t>
            </a:r>
            <a:r>
              <a:rPr sz="1099" spc="-27" dirty="0">
                <a:solidFill>
                  <a:srgbClr val="92929B"/>
                </a:solidFill>
                <a:latin typeface="Arial"/>
                <a:cs typeface="Arial"/>
              </a:rPr>
              <a:t>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based</a:t>
            </a:r>
            <a:r>
              <a:rPr sz="1099" spc="-27" dirty="0">
                <a:solidFill>
                  <a:srgbClr val="92929B"/>
                </a:solidFill>
                <a:latin typeface="Arial"/>
                <a:cs typeface="Arial"/>
              </a:rPr>
              <a:t> </a:t>
            </a:r>
            <a:r>
              <a:rPr sz="1099" spc="14" dirty="0">
                <a:solidFill>
                  <a:srgbClr val="92929B"/>
                </a:solidFill>
                <a:latin typeface="Arial"/>
                <a:cs typeface="Arial"/>
              </a:rPr>
              <a:t>on</a:t>
            </a:r>
            <a:r>
              <a:rPr sz="1099" spc="-7" dirty="0">
                <a:solidFill>
                  <a:srgbClr val="92929B"/>
                </a:solidFill>
                <a:latin typeface="Arial"/>
                <a:cs typeface="Arial"/>
              </a:rPr>
              <a:t>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obstetric</a:t>
            </a:r>
            <a:r>
              <a:rPr sz="1099" spc="-14" dirty="0">
                <a:solidFill>
                  <a:srgbClr val="92929B"/>
                </a:solidFill>
                <a:latin typeface="Arial"/>
                <a:cs typeface="Arial"/>
              </a:rPr>
              <a:t> </a:t>
            </a:r>
            <a:r>
              <a:rPr sz="1099" dirty="0">
                <a:solidFill>
                  <a:srgbClr val="92929B"/>
                </a:solidFill>
                <a:latin typeface="Arial"/>
                <a:cs typeface="Arial"/>
              </a:rPr>
              <a:t>estimate. 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Source: National Center </a:t>
            </a:r>
            <a:r>
              <a:rPr sz="1099" dirty="0">
                <a:solidFill>
                  <a:srgbClr val="92929B"/>
                </a:solidFill>
                <a:latin typeface="Arial"/>
                <a:cs typeface="Arial"/>
              </a:rPr>
              <a:t>for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Health </a:t>
            </a:r>
            <a:r>
              <a:rPr sz="1099" dirty="0">
                <a:solidFill>
                  <a:srgbClr val="92929B"/>
                </a:solidFill>
                <a:latin typeface="Arial"/>
                <a:cs typeface="Arial"/>
              </a:rPr>
              <a:t>Statistics,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2018 </a:t>
            </a:r>
            <a:r>
              <a:rPr sz="1099" dirty="0">
                <a:solidFill>
                  <a:srgbClr val="92929B"/>
                </a:solidFill>
                <a:latin typeface="Arial"/>
                <a:cs typeface="Arial"/>
              </a:rPr>
              <a:t>final natality</a:t>
            </a:r>
            <a:r>
              <a:rPr sz="1099" spc="-179" dirty="0">
                <a:solidFill>
                  <a:srgbClr val="92929B"/>
                </a:solidFill>
                <a:latin typeface="Arial"/>
                <a:cs typeface="Arial"/>
              </a:rPr>
              <a:t> </a:t>
            </a:r>
            <a:r>
              <a:rPr sz="1099" dirty="0">
                <a:solidFill>
                  <a:srgbClr val="92929B"/>
                </a:solidFill>
                <a:latin typeface="Arial"/>
                <a:cs typeface="Arial"/>
              </a:rPr>
              <a:t>data.</a:t>
            </a:r>
            <a:endParaRPr sz="1099">
              <a:latin typeface="Arial"/>
              <a:cs typeface="Arial"/>
            </a:endParaRPr>
          </a:p>
        </p:txBody>
      </p:sp>
      <p:sp>
        <p:nvSpPr>
          <p:cNvPr id="1856" name="object 1856"/>
          <p:cNvSpPr/>
          <p:nvPr/>
        </p:nvSpPr>
        <p:spPr>
          <a:xfrm>
            <a:off x="522" y="203599"/>
            <a:ext cx="13817600" cy="765900"/>
          </a:xfrm>
          <a:custGeom>
            <a:avLst/>
            <a:gdLst/>
            <a:ahLst/>
            <a:cxnLst/>
            <a:rect l="l" t="t" r="r" b="b"/>
            <a:pathLst>
              <a:path w="10058400" h="557530">
                <a:moveTo>
                  <a:pt x="0" y="0"/>
                </a:moveTo>
                <a:lnTo>
                  <a:pt x="0" y="557022"/>
                </a:lnTo>
                <a:lnTo>
                  <a:pt x="10058019" y="557021"/>
                </a:lnTo>
                <a:lnTo>
                  <a:pt x="10058019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7" name="object 1857"/>
          <p:cNvSpPr txBox="1">
            <a:spLocks noGrp="1"/>
          </p:cNvSpPr>
          <p:nvPr>
            <p:ph type="title"/>
          </p:nvPr>
        </p:nvSpPr>
        <p:spPr>
          <a:xfrm>
            <a:off x="1940362" y="174644"/>
            <a:ext cx="15101037" cy="644776"/>
          </a:xfrm>
          <a:prstGeom prst="rect">
            <a:avLst/>
          </a:prstGeom>
        </p:spPr>
        <p:txBody>
          <a:bodyPr vert="horz" wrap="square" lIns="0" tIns="20936" rIns="0" bIns="0" rtlCol="0">
            <a:spAutoFit/>
          </a:bodyPr>
          <a:lstStyle/>
          <a:p>
            <a:pPr marL="20062">
              <a:spcBef>
                <a:spcPts val="165"/>
              </a:spcBef>
            </a:pPr>
            <a:r>
              <a:rPr dirty="0"/>
              <a:t>2019 MARCH </a:t>
            </a:r>
            <a:r>
              <a:rPr spc="7" dirty="0"/>
              <a:t>OF </a:t>
            </a:r>
            <a:r>
              <a:rPr dirty="0"/>
              <a:t>DIMES REPORT</a:t>
            </a:r>
            <a:r>
              <a:rPr spc="-27" dirty="0"/>
              <a:t> </a:t>
            </a:r>
            <a:r>
              <a:rPr spc="7" dirty="0"/>
              <a:t>CARD</a:t>
            </a:r>
          </a:p>
        </p:txBody>
      </p:sp>
      <p:sp>
        <p:nvSpPr>
          <p:cNvPr id="1858" name="object 1858"/>
          <p:cNvSpPr txBox="1"/>
          <p:nvPr/>
        </p:nvSpPr>
        <p:spPr>
          <a:xfrm>
            <a:off x="10949749" y="7304314"/>
            <a:ext cx="2636161" cy="191170"/>
          </a:xfrm>
          <a:prstGeom prst="rect">
            <a:avLst/>
          </a:prstGeom>
        </p:spPr>
        <p:txBody>
          <a:bodyPr vert="horz" wrap="square" lIns="0" tIns="21808" rIns="0" bIns="0" rtlCol="0">
            <a:spAutoFit/>
          </a:bodyPr>
          <a:lstStyle/>
          <a:p>
            <a:pPr marL="17446">
              <a:spcBef>
                <a:spcPts val="172"/>
              </a:spcBef>
            </a:pPr>
            <a:r>
              <a:rPr sz="1099" spc="7" dirty="0">
                <a:solidFill>
                  <a:srgbClr val="7029EC"/>
                </a:solidFill>
                <a:latin typeface="Arial"/>
                <a:cs typeface="Arial"/>
              </a:rPr>
              <a:t>MARCHOFDIMES.ORG/REPORTCARD</a:t>
            </a:r>
            <a:endParaRPr sz="1099">
              <a:latin typeface="Arial"/>
              <a:cs typeface="Arial"/>
            </a:endParaRPr>
          </a:p>
        </p:txBody>
      </p:sp>
      <p:sp>
        <p:nvSpPr>
          <p:cNvPr id="1859" name="object 1859"/>
          <p:cNvSpPr/>
          <p:nvPr/>
        </p:nvSpPr>
        <p:spPr>
          <a:xfrm>
            <a:off x="11324155" y="2050132"/>
            <a:ext cx="1683077" cy="463099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0" name="object 1860"/>
          <p:cNvSpPr/>
          <p:nvPr/>
        </p:nvSpPr>
        <p:spPr>
          <a:xfrm>
            <a:off x="2385633" y="1502664"/>
            <a:ext cx="8231870" cy="547470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52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/>
          <p:nvPr/>
        </p:nvSpPr>
        <p:spPr>
          <a:xfrm>
            <a:off x="259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" name="object 4"/>
          <p:cNvSpPr/>
          <p:nvPr/>
        </p:nvSpPr>
        <p:spPr>
          <a:xfrm>
            <a:off x="265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" name="object 5"/>
          <p:cNvSpPr/>
          <p:nvPr/>
        </p:nvSpPr>
        <p:spPr>
          <a:xfrm>
            <a:off x="273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" name="object 6"/>
          <p:cNvSpPr/>
          <p:nvPr/>
        </p:nvSpPr>
        <p:spPr>
          <a:xfrm>
            <a:off x="280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" name="object 7"/>
          <p:cNvSpPr/>
          <p:nvPr/>
        </p:nvSpPr>
        <p:spPr>
          <a:xfrm>
            <a:off x="287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" name="object 8"/>
          <p:cNvSpPr/>
          <p:nvPr/>
        </p:nvSpPr>
        <p:spPr>
          <a:xfrm>
            <a:off x="295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" name="object 9"/>
          <p:cNvSpPr/>
          <p:nvPr/>
        </p:nvSpPr>
        <p:spPr>
          <a:xfrm>
            <a:off x="302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" name="object 10"/>
          <p:cNvSpPr/>
          <p:nvPr/>
        </p:nvSpPr>
        <p:spPr>
          <a:xfrm>
            <a:off x="309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" name="object 11"/>
          <p:cNvSpPr/>
          <p:nvPr/>
        </p:nvSpPr>
        <p:spPr>
          <a:xfrm>
            <a:off x="3171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" name="object 12"/>
          <p:cNvSpPr/>
          <p:nvPr/>
        </p:nvSpPr>
        <p:spPr>
          <a:xfrm>
            <a:off x="323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" name="object 13"/>
          <p:cNvSpPr/>
          <p:nvPr/>
        </p:nvSpPr>
        <p:spPr>
          <a:xfrm>
            <a:off x="330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" name="object 14"/>
          <p:cNvSpPr/>
          <p:nvPr/>
        </p:nvSpPr>
        <p:spPr>
          <a:xfrm>
            <a:off x="338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" name="object 15"/>
          <p:cNvSpPr/>
          <p:nvPr/>
        </p:nvSpPr>
        <p:spPr>
          <a:xfrm>
            <a:off x="345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" name="object 16"/>
          <p:cNvSpPr/>
          <p:nvPr/>
        </p:nvSpPr>
        <p:spPr>
          <a:xfrm>
            <a:off x="352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" name="object 17"/>
          <p:cNvSpPr/>
          <p:nvPr/>
        </p:nvSpPr>
        <p:spPr>
          <a:xfrm>
            <a:off x="3600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" name="object 18"/>
          <p:cNvSpPr/>
          <p:nvPr/>
        </p:nvSpPr>
        <p:spPr>
          <a:xfrm>
            <a:off x="367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" name="object 19"/>
          <p:cNvSpPr/>
          <p:nvPr/>
        </p:nvSpPr>
        <p:spPr>
          <a:xfrm>
            <a:off x="374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" name="object 20"/>
          <p:cNvSpPr/>
          <p:nvPr/>
        </p:nvSpPr>
        <p:spPr>
          <a:xfrm>
            <a:off x="381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" name="object 21"/>
          <p:cNvSpPr/>
          <p:nvPr/>
        </p:nvSpPr>
        <p:spPr>
          <a:xfrm>
            <a:off x="388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" name="object 22"/>
          <p:cNvSpPr/>
          <p:nvPr/>
        </p:nvSpPr>
        <p:spPr>
          <a:xfrm>
            <a:off x="3956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" name="object 23"/>
          <p:cNvSpPr/>
          <p:nvPr/>
        </p:nvSpPr>
        <p:spPr>
          <a:xfrm>
            <a:off x="403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" name="object 24"/>
          <p:cNvSpPr/>
          <p:nvPr/>
        </p:nvSpPr>
        <p:spPr>
          <a:xfrm>
            <a:off x="410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" name="object 25"/>
          <p:cNvSpPr/>
          <p:nvPr/>
        </p:nvSpPr>
        <p:spPr>
          <a:xfrm>
            <a:off x="417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" name="object 26"/>
          <p:cNvSpPr/>
          <p:nvPr/>
        </p:nvSpPr>
        <p:spPr>
          <a:xfrm>
            <a:off x="4249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" name="object 27"/>
          <p:cNvSpPr/>
          <p:nvPr/>
        </p:nvSpPr>
        <p:spPr>
          <a:xfrm>
            <a:off x="432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" name="object 28"/>
          <p:cNvSpPr/>
          <p:nvPr/>
        </p:nvSpPr>
        <p:spPr>
          <a:xfrm>
            <a:off x="4386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" name="object 29"/>
          <p:cNvSpPr/>
          <p:nvPr/>
        </p:nvSpPr>
        <p:spPr>
          <a:xfrm>
            <a:off x="445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" name="object 30"/>
          <p:cNvSpPr/>
          <p:nvPr/>
        </p:nvSpPr>
        <p:spPr>
          <a:xfrm>
            <a:off x="453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" name="object 31"/>
          <p:cNvSpPr/>
          <p:nvPr/>
        </p:nvSpPr>
        <p:spPr>
          <a:xfrm>
            <a:off x="460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" name="object 32"/>
          <p:cNvSpPr/>
          <p:nvPr/>
        </p:nvSpPr>
        <p:spPr>
          <a:xfrm>
            <a:off x="4679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" name="object 33"/>
          <p:cNvSpPr/>
          <p:nvPr/>
        </p:nvSpPr>
        <p:spPr>
          <a:xfrm>
            <a:off x="475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" name="object 34"/>
          <p:cNvSpPr/>
          <p:nvPr/>
        </p:nvSpPr>
        <p:spPr>
          <a:xfrm>
            <a:off x="482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" name="object 35"/>
          <p:cNvSpPr/>
          <p:nvPr/>
        </p:nvSpPr>
        <p:spPr>
          <a:xfrm>
            <a:off x="489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" name="object 36"/>
          <p:cNvSpPr/>
          <p:nvPr/>
        </p:nvSpPr>
        <p:spPr>
          <a:xfrm>
            <a:off x="496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" name="object 37"/>
          <p:cNvSpPr/>
          <p:nvPr/>
        </p:nvSpPr>
        <p:spPr>
          <a:xfrm>
            <a:off x="5035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" name="object 38"/>
          <p:cNvSpPr/>
          <p:nvPr/>
        </p:nvSpPr>
        <p:spPr>
          <a:xfrm>
            <a:off x="510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" name="object 39"/>
          <p:cNvSpPr/>
          <p:nvPr/>
        </p:nvSpPr>
        <p:spPr>
          <a:xfrm>
            <a:off x="518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" name="object 40"/>
          <p:cNvSpPr/>
          <p:nvPr/>
        </p:nvSpPr>
        <p:spPr>
          <a:xfrm>
            <a:off x="525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" name="object 41"/>
          <p:cNvSpPr/>
          <p:nvPr/>
        </p:nvSpPr>
        <p:spPr>
          <a:xfrm>
            <a:off x="532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" name="object 42"/>
          <p:cNvSpPr/>
          <p:nvPr/>
        </p:nvSpPr>
        <p:spPr>
          <a:xfrm>
            <a:off x="540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" name="object 43"/>
          <p:cNvSpPr/>
          <p:nvPr/>
        </p:nvSpPr>
        <p:spPr>
          <a:xfrm>
            <a:off x="547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" name="object 44"/>
          <p:cNvSpPr/>
          <p:nvPr/>
        </p:nvSpPr>
        <p:spPr>
          <a:xfrm>
            <a:off x="553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" name="object 45"/>
          <p:cNvSpPr/>
          <p:nvPr/>
        </p:nvSpPr>
        <p:spPr>
          <a:xfrm>
            <a:off x="561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" name="object 46"/>
          <p:cNvSpPr/>
          <p:nvPr/>
        </p:nvSpPr>
        <p:spPr>
          <a:xfrm>
            <a:off x="568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" name="object 47"/>
          <p:cNvSpPr/>
          <p:nvPr/>
        </p:nvSpPr>
        <p:spPr>
          <a:xfrm>
            <a:off x="575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" name="object 48"/>
          <p:cNvSpPr/>
          <p:nvPr/>
        </p:nvSpPr>
        <p:spPr>
          <a:xfrm>
            <a:off x="583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" name="object 49"/>
          <p:cNvSpPr/>
          <p:nvPr/>
        </p:nvSpPr>
        <p:spPr>
          <a:xfrm>
            <a:off x="590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" name="object 50"/>
          <p:cNvSpPr/>
          <p:nvPr/>
        </p:nvSpPr>
        <p:spPr>
          <a:xfrm>
            <a:off x="5977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" name="object 51"/>
          <p:cNvSpPr/>
          <p:nvPr/>
        </p:nvSpPr>
        <p:spPr>
          <a:xfrm>
            <a:off x="6050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" name="object 52"/>
          <p:cNvSpPr/>
          <p:nvPr/>
        </p:nvSpPr>
        <p:spPr>
          <a:xfrm>
            <a:off x="611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" name="object 53"/>
          <p:cNvSpPr/>
          <p:nvPr/>
        </p:nvSpPr>
        <p:spPr>
          <a:xfrm>
            <a:off x="618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" name="object 54"/>
          <p:cNvSpPr/>
          <p:nvPr/>
        </p:nvSpPr>
        <p:spPr>
          <a:xfrm>
            <a:off x="625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" name="object 55"/>
          <p:cNvSpPr/>
          <p:nvPr/>
        </p:nvSpPr>
        <p:spPr>
          <a:xfrm>
            <a:off x="633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" name="object 56"/>
          <p:cNvSpPr/>
          <p:nvPr/>
        </p:nvSpPr>
        <p:spPr>
          <a:xfrm>
            <a:off x="640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" name="object 57"/>
          <p:cNvSpPr/>
          <p:nvPr/>
        </p:nvSpPr>
        <p:spPr>
          <a:xfrm>
            <a:off x="647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" name="object 58"/>
          <p:cNvSpPr/>
          <p:nvPr/>
        </p:nvSpPr>
        <p:spPr>
          <a:xfrm>
            <a:off x="6552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" name="object 59"/>
          <p:cNvSpPr/>
          <p:nvPr/>
        </p:nvSpPr>
        <p:spPr>
          <a:xfrm>
            <a:off x="662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" name="object 60"/>
          <p:cNvSpPr/>
          <p:nvPr/>
        </p:nvSpPr>
        <p:spPr>
          <a:xfrm>
            <a:off x="668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" name="object 61"/>
          <p:cNvSpPr/>
          <p:nvPr/>
        </p:nvSpPr>
        <p:spPr>
          <a:xfrm>
            <a:off x="6762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" name="object 62"/>
          <p:cNvSpPr/>
          <p:nvPr/>
        </p:nvSpPr>
        <p:spPr>
          <a:xfrm>
            <a:off x="6835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" name="object 63"/>
          <p:cNvSpPr/>
          <p:nvPr/>
        </p:nvSpPr>
        <p:spPr>
          <a:xfrm>
            <a:off x="690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" name="object 64"/>
          <p:cNvSpPr/>
          <p:nvPr/>
        </p:nvSpPr>
        <p:spPr>
          <a:xfrm>
            <a:off x="698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" name="object 65"/>
          <p:cNvSpPr/>
          <p:nvPr/>
        </p:nvSpPr>
        <p:spPr>
          <a:xfrm>
            <a:off x="7055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" name="object 66"/>
          <p:cNvSpPr/>
          <p:nvPr/>
        </p:nvSpPr>
        <p:spPr>
          <a:xfrm>
            <a:off x="7128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" name="object 67"/>
          <p:cNvSpPr/>
          <p:nvPr/>
        </p:nvSpPr>
        <p:spPr>
          <a:xfrm>
            <a:off x="720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" name="object 68"/>
          <p:cNvSpPr/>
          <p:nvPr/>
        </p:nvSpPr>
        <p:spPr>
          <a:xfrm>
            <a:off x="7264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" name="object 69"/>
          <p:cNvSpPr/>
          <p:nvPr/>
        </p:nvSpPr>
        <p:spPr>
          <a:xfrm>
            <a:off x="7338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" name="object 70"/>
          <p:cNvSpPr/>
          <p:nvPr/>
        </p:nvSpPr>
        <p:spPr>
          <a:xfrm>
            <a:off x="741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" name="object 71"/>
          <p:cNvSpPr/>
          <p:nvPr/>
        </p:nvSpPr>
        <p:spPr>
          <a:xfrm>
            <a:off x="748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" name="object 72"/>
          <p:cNvSpPr/>
          <p:nvPr/>
        </p:nvSpPr>
        <p:spPr>
          <a:xfrm>
            <a:off x="7557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" name="object 73"/>
          <p:cNvSpPr/>
          <p:nvPr/>
        </p:nvSpPr>
        <p:spPr>
          <a:xfrm>
            <a:off x="763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" name="object 74"/>
          <p:cNvSpPr/>
          <p:nvPr/>
        </p:nvSpPr>
        <p:spPr>
          <a:xfrm>
            <a:off x="770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" name="object 75"/>
          <p:cNvSpPr/>
          <p:nvPr/>
        </p:nvSpPr>
        <p:spPr>
          <a:xfrm>
            <a:off x="777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" name="object 76"/>
          <p:cNvSpPr/>
          <p:nvPr/>
        </p:nvSpPr>
        <p:spPr>
          <a:xfrm>
            <a:off x="78404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" name="object 77"/>
          <p:cNvSpPr/>
          <p:nvPr/>
        </p:nvSpPr>
        <p:spPr>
          <a:xfrm>
            <a:off x="7913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" name="object 78"/>
          <p:cNvSpPr/>
          <p:nvPr/>
        </p:nvSpPr>
        <p:spPr>
          <a:xfrm>
            <a:off x="798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" name="object 79"/>
          <p:cNvSpPr/>
          <p:nvPr/>
        </p:nvSpPr>
        <p:spPr>
          <a:xfrm>
            <a:off x="806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" name="object 80"/>
          <p:cNvSpPr/>
          <p:nvPr/>
        </p:nvSpPr>
        <p:spPr>
          <a:xfrm>
            <a:off x="813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" name="object 81"/>
          <p:cNvSpPr/>
          <p:nvPr/>
        </p:nvSpPr>
        <p:spPr>
          <a:xfrm>
            <a:off x="820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" name="object 82"/>
          <p:cNvSpPr/>
          <p:nvPr/>
        </p:nvSpPr>
        <p:spPr>
          <a:xfrm>
            <a:off x="828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" name="object 83"/>
          <p:cNvSpPr/>
          <p:nvPr/>
        </p:nvSpPr>
        <p:spPr>
          <a:xfrm>
            <a:off x="835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" name="object 84"/>
          <p:cNvSpPr/>
          <p:nvPr/>
        </p:nvSpPr>
        <p:spPr>
          <a:xfrm>
            <a:off x="841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" name="object 85"/>
          <p:cNvSpPr/>
          <p:nvPr/>
        </p:nvSpPr>
        <p:spPr>
          <a:xfrm>
            <a:off x="848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" name="object 86"/>
          <p:cNvSpPr/>
          <p:nvPr/>
        </p:nvSpPr>
        <p:spPr>
          <a:xfrm>
            <a:off x="856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" name="object 87"/>
          <p:cNvSpPr/>
          <p:nvPr/>
        </p:nvSpPr>
        <p:spPr>
          <a:xfrm>
            <a:off x="863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" name="object 88"/>
          <p:cNvSpPr/>
          <p:nvPr/>
        </p:nvSpPr>
        <p:spPr>
          <a:xfrm>
            <a:off x="870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" name="object 89"/>
          <p:cNvSpPr/>
          <p:nvPr/>
        </p:nvSpPr>
        <p:spPr>
          <a:xfrm>
            <a:off x="878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" name="object 90"/>
          <p:cNvSpPr/>
          <p:nvPr/>
        </p:nvSpPr>
        <p:spPr>
          <a:xfrm>
            <a:off x="885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" name="object 91"/>
          <p:cNvSpPr/>
          <p:nvPr/>
        </p:nvSpPr>
        <p:spPr>
          <a:xfrm>
            <a:off x="8929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" name="object 92"/>
          <p:cNvSpPr/>
          <p:nvPr/>
        </p:nvSpPr>
        <p:spPr>
          <a:xfrm>
            <a:off x="899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" name="object 93"/>
          <p:cNvSpPr/>
          <p:nvPr/>
        </p:nvSpPr>
        <p:spPr>
          <a:xfrm>
            <a:off x="906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" name="object 94"/>
          <p:cNvSpPr/>
          <p:nvPr/>
        </p:nvSpPr>
        <p:spPr>
          <a:xfrm>
            <a:off x="913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" name="object 95"/>
          <p:cNvSpPr/>
          <p:nvPr/>
        </p:nvSpPr>
        <p:spPr>
          <a:xfrm>
            <a:off x="921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" name="object 96"/>
          <p:cNvSpPr/>
          <p:nvPr/>
        </p:nvSpPr>
        <p:spPr>
          <a:xfrm>
            <a:off x="928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" name="object 97"/>
          <p:cNvSpPr/>
          <p:nvPr/>
        </p:nvSpPr>
        <p:spPr>
          <a:xfrm>
            <a:off x="935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" name="object 98"/>
          <p:cNvSpPr/>
          <p:nvPr/>
        </p:nvSpPr>
        <p:spPr>
          <a:xfrm>
            <a:off x="9431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" name="object 99"/>
          <p:cNvSpPr/>
          <p:nvPr/>
        </p:nvSpPr>
        <p:spPr>
          <a:xfrm>
            <a:off x="950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" name="object 100"/>
          <p:cNvSpPr/>
          <p:nvPr/>
        </p:nvSpPr>
        <p:spPr>
          <a:xfrm>
            <a:off x="956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" name="object 101"/>
          <p:cNvSpPr/>
          <p:nvPr/>
        </p:nvSpPr>
        <p:spPr>
          <a:xfrm>
            <a:off x="9640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" name="object 102"/>
          <p:cNvSpPr/>
          <p:nvPr/>
        </p:nvSpPr>
        <p:spPr>
          <a:xfrm>
            <a:off x="9714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" name="object 103"/>
          <p:cNvSpPr/>
          <p:nvPr/>
        </p:nvSpPr>
        <p:spPr>
          <a:xfrm>
            <a:off x="978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" name="object 104"/>
          <p:cNvSpPr/>
          <p:nvPr/>
        </p:nvSpPr>
        <p:spPr>
          <a:xfrm>
            <a:off x="986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" name="object 105"/>
          <p:cNvSpPr/>
          <p:nvPr/>
        </p:nvSpPr>
        <p:spPr>
          <a:xfrm>
            <a:off x="993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" name="object 106"/>
          <p:cNvSpPr/>
          <p:nvPr/>
        </p:nvSpPr>
        <p:spPr>
          <a:xfrm>
            <a:off x="10007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" name="object 107"/>
          <p:cNvSpPr/>
          <p:nvPr/>
        </p:nvSpPr>
        <p:spPr>
          <a:xfrm>
            <a:off x="1008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" name="object 108"/>
          <p:cNvSpPr/>
          <p:nvPr/>
        </p:nvSpPr>
        <p:spPr>
          <a:xfrm>
            <a:off x="10143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" name="object 109"/>
          <p:cNvSpPr/>
          <p:nvPr/>
        </p:nvSpPr>
        <p:spPr>
          <a:xfrm>
            <a:off x="10216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" name="object 110"/>
          <p:cNvSpPr/>
          <p:nvPr/>
        </p:nvSpPr>
        <p:spPr>
          <a:xfrm>
            <a:off x="1028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" name="object 111"/>
          <p:cNvSpPr/>
          <p:nvPr/>
        </p:nvSpPr>
        <p:spPr>
          <a:xfrm>
            <a:off x="1036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" name="object 112"/>
          <p:cNvSpPr/>
          <p:nvPr/>
        </p:nvSpPr>
        <p:spPr>
          <a:xfrm>
            <a:off x="10436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" name="object 113"/>
          <p:cNvSpPr/>
          <p:nvPr/>
        </p:nvSpPr>
        <p:spPr>
          <a:xfrm>
            <a:off x="10509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" name="object 114"/>
          <p:cNvSpPr/>
          <p:nvPr/>
        </p:nvSpPr>
        <p:spPr>
          <a:xfrm>
            <a:off x="1058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" name="object 115"/>
          <p:cNvSpPr/>
          <p:nvPr/>
        </p:nvSpPr>
        <p:spPr>
          <a:xfrm>
            <a:off x="1065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" name="object 116"/>
          <p:cNvSpPr/>
          <p:nvPr/>
        </p:nvSpPr>
        <p:spPr>
          <a:xfrm>
            <a:off x="107191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" name="object 117"/>
          <p:cNvSpPr/>
          <p:nvPr/>
        </p:nvSpPr>
        <p:spPr>
          <a:xfrm>
            <a:off x="10792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" name="object 118"/>
          <p:cNvSpPr/>
          <p:nvPr/>
        </p:nvSpPr>
        <p:spPr>
          <a:xfrm>
            <a:off x="1086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" name="object 119"/>
          <p:cNvSpPr/>
          <p:nvPr/>
        </p:nvSpPr>
        <p:spPr>
          <a:xfrm>
            <a:off x="1093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" name="object 120"/>
          <p:cNvSpPr/>
          <p:nvPr/>
        </p:nvSpPr>
        <p:spPr>
          <a:xfrm>
            <a:off x="1101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" name="object 121"/>
          <p:cNvSpPr/>
          <p:nvPr/>
        </p:nvSpPr>
        <p:spPr>
          <a:xfrm>
            <a:off x="1108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" name="object 122"/>
          <p:cNvSpPr/>
          <p:nvPr/>
        </p:nvSpPr>
        <p:spPr>
          <a:xfrm>
            <a:off x="1115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" name="object 123"/>
          <p:cNvSpPr/>
          <p:nvPr/>
        </p:nvSpPr>
        <p:spPr>
          <a:xfrm>
            <a:off x="1123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" name="object 124"/>
          <p:cNvSpPr/>
          <p:nvPr/>
        </p:nvSpPr>
        <p:spPr>
          <a:xfrm>
            <a:off x="1129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" name="object 125"/>
          <p:cNvSpPr/>
          <p:nvPr/>
        </p:nvSpPr>
        <p:spPr>
          <a:xfrm>
            <a:off x="1136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" name="object 126"/>
          <p:cNvSpPr/>
          <p:nvPr/>
        </p:nvSpPr>
        <p:spPr>
          <a:xfrm>
            <a:off x="1144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" name="object 127"/>
          <p:cNvSpPr/>
          <p:nvPr/>
        </p:nvSpPr>
        <p:spPr>
          <a:xfrm>
            <a:off x="1151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" name="object 128"/>
          <p:cNvSpPr/>
          <p:nvPr/>
        </p:nvSpPr>
        <p:spPr>
          <a:xfrm>
            <a:off x="1158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" name="object 129"/>
          <p:cNvSpPr/>
          <p:nvPr/>
        </p:nvSpPr>
        <p:spPr>
          <a:xfrm>
            <a:off x="1166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" name="object 130"/>
          <p:cNvSpPr/>
          <p:nvPr/>
        </p:nvSpPr>
        <p:spPr>
          <a:xfrm>
            <a:off x="1173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" name="object 131"/>
          <p:cNvSpPr/>
          <p:nvPr/>
        </p:nvSpPr>
        <p:spPr>
          <a:xfrm>
            <a:off x="11807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" name="object 132"/>
          <p:cNvSpPr/>
          <p:nvPr/>
        </p:nvSpPr>
        <p:spPr>
          <a:xfrm>
            <a:off x="1187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" name="object 133"/>
          <p:cNvSpPr/>
          <p:nvPr/>
        </p:nvSpPr>
        <p:spPr>
          <a:xfrm>
            <a:off x="1194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" name="object 134"/>
          <p:cNvSpPr/>
          <p:nvPr/>
        </p:nvSpPr>
        <p:spPr>
          <a:xfrm>
            <a:off x="1201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" name="object 135"/>
          <p:cNvSpPr/>
          <p:nvPr/>
        </p:nvSpPr>
        <p:spPr>
          <a:xfrm>
            <a:off x="1209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" name="object 136"/>
          <p:cNvSpPr/>
          <p:nvPr/>
        </p:nvSpPr>
        <p:spPr>
          <a:xfrm>
            <a:off x="1216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" name="object 137"/>
          <p:cNvSpPr/>
          <p:nvPr/>
        </p:nvSpPr>
        <p:spPr>
          <a:xfrm>
            <a:off x="12236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" name="object 138"/>
          <p:cNvSpPr/>
          <p:nvPr/>
        </p:nvSpPr>
        <p:spPr>
          <a:xfrm>
            <a:off x="1231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" name="object 139"/>
          <p:cNvSpPr/>
          <p:nvPr/>
        </p:nvSpPr>
        <p:spPr>
          <a:xfrm>
            <a:off x="1238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" name="object 140"/>
          <p:cNvSpPr/>
          <p:nvPr/>
        </p:nvSpPr>
        <p:spPr>
          <a:xfrm>
            <a:off x="1244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" name="object 141"/>
          <p:cNvSpPr/>
          <p:nvPr/>
        </p:nvSpPr>
        <p:spPr>
          <a:xfrm>
            <a:off x="1251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" name="object 142"/>
          <p:cNvSpPr/>
          <p:nvPr/>
        </p:nvSpPr>
        <p:spPr>
          <a:xfrm>
            <a:off x="12592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" name="object 143"/>
          <p:cNvSpPr/>
          <p:nvPr/>
        </p:nvSpPr>
        <p:spPr>
          <a:xfrm>
            <a:off x="1266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" name="object 144"/>
          <p:cNvSpPr/>
          <p:nvPr/>
        </p:nvSpPr>
        <p:spPr>
          <a:xfrm>
            <a:off x="1273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" name="object 145"/>
          <p:cNvSpPr/>
          <p:nvPr/>
        </p:nvSpPr>
        <p:spPr>
          <a:xfrm>
            <a:off x="1281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" name="object 146"/>
          <p:cNvSpPr/>
          <p:nvPr/>
        </p:nvSpPr>
        <p:spPr>
          <a:xfrm>
            <a:off x="12885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" name="object 147"/>
          <p:cNvSpPr/>
          <p:nvPr/>
        </p:nvSpPr>
        <p:spPr>
          <a:xfrm>
            <a:off x="1295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" name="object 148"/>
          <p:cNvSpPr/>
          <p:nvPr/>
        </p:nvSpPr>
        <p:spPr>
          <a:xfrm>
            <a:off x="13022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" name="object 149"/>
          <p:cNvSpPr/>
          <p:nvPr/>
        </p:nvSpPr>
        <p:spPr>
          <a:xfrm>
            <a:off x="1309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" name="object 150"/>
          <p:cNvSpPr/>
          <p:nvPr/>
        </p:nvSpPr>
        <p:spPr>
          <a:xfrm>
            <a:off x="1316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" name="object 151"/>
          <p:cNvSpPr/>
          <p:nvPr/>
        </p:nvSpPr>
        <p:spPr>
          <a:xfrm>
            <a:off x="1324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" name="object 152"/>
          <p:cNvSpPr/>
          <p:nvPr/>
        </p:nvSpPr>
        <p:spPr>
          <a:xfrm>
            <a:off x="13315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" name="object 153"/>
          <p:cNvSpPr/>
          <p:nvPr/>
        </p:nvSpPr>
        <p:spPr>
          <a:xfrm>
            <a:off x="1338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" name="object 154"/>
          <p:cNvSpPr/>
          <p:nvPr/>
        </p:nvSpPr>
        <p:spPr>
          <a:xfrm>
            <a:off x="1346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" name="object 155"/>
          <p:cNvSpPr/>
          <p:nvPr/>
        </p:nvSpPr>
        <p:spPr>
          <a:xfrm>
            <a:off x="1353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" name="object 156"/>
          <p:cNvSpPr/>
          <p:nvPr/>
        </p:nvSpPr>
        <p:spPr>
          <a:xfrm>
            <a:off x="1359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" name="object 157"/>
          <p:cNvSpPr/>
          <p:nvPr/>
        </p:nvSpPr>
        <p:spPr>
          <a:xfrm>
            <a:off x="13671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" name="object 158"/>
          <p:cNvSpPr/>
          <p:nvPr/>
        </p:nvSpPr>
        <p:spPr>
          <a:xfrm>
            <a:off x="1374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" name="object 159"/>
          <p:cNvSpPr/>
          <p:nvPr/>
        </p:nvSpPr>
        <p:spPr>
          <a:xfrm>
            <a:off x="13817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" name="object 160"/>
          <p:cNvSpPr/>
          <p:nvPr/>
        </p:nvSpPr>
        <p:spPr>
          <a:xfrm>
            <a:off x="1389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" name="object 161"/>
          <p:cNvSpPr/>
          <p:nvPr/>
        </p:nvSpPr>
        <p:spPr>
          <a:xfrm>
            <a:off x="1396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" name="object 162"/>
          <p:cNvSpPr/>
          <p:nvPr/>
        </p:nvSpPr>
        <p:spPr>
          <a:xfrm>
            <a:off x="1403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" name="object 163"/>
          <p:cNvSpPr/>
          <p:nvPr/>
        </p:nvSpPr>
        <p:spPr>
          <a:xfrm>
            <a:off x="1411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" name="object 164"/>
          <p:cNvSpPr/>
          <p:nvPr/>
        </p:nvSpPr>
        <p:spPr>
          <a:xfrm>
            <a:off x="1417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" name="object 165"/>
          <p:cNvSpPr/>
          <p:nvPr/>
        </p:nvSpPr>
        <p:spPr>
          <a:xfrm>
            <a:off x="1424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" name="object 166"/>
          <p:cNvSpPr/>
          <p:nvPr/>
        </p:nvSpPr>
        <p:spPr>
          <a:xfrm>
            <a:off x="1432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" name="object 167"/>
          <p:cNvSpPr/>
          <p:nvPr/>
        </p:nvSpPr>
        <p:spPr>
          <a:xfrm>
            <a:off x="1439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" name="object 168"/>
          <p:cNvSpPr/>
          <p:nvPr/>
        </p:nvSpPr>
        <p:spPr>
          <a:xfrm>
            <a:off x="1446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" name="object 169"/>
          <p:cNvSpPr/>
          <p:nvPr/>
        </p:nvSpPr>
        <p:spPr>
          <a:xfrm>
            <a:off x="1453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" name="object 170"/>
          <p:cNvSpPr/>
          <p:nvPr/>
        </p:nvSpPr>
        <p:spPr>
          <a:xfrm>
            <a:off x="1461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" name="object 171"/>
          <p:cNvSpPr/>
          <p:nvPr/>
        </p:nvSpPr>
        <p:spPr>
          <a:xfrm>
            <a:off x="14686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" name="object 172"/>
          <p:cNvSpPr/>
          <p:nvPr/>
        </p:nvSpPr>
        <p:spPr>
          <a:xfrm>
            <a:off x="1474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" name="object 173"/>
          <p:cNvSpPr/>
          <p:nvPr/>
        </p:nvSpPr>
        <p:spPr>
          <a:xfrm>
            <a:off x="1482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" name="object 174"/>
          <p:cNvSpPr/>
          <p:nvPr/>
        </p:nvSpPr>
        <p:spPr>
          <a:xfrm>
            <a:off x="1489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" name="object 175"/>
          <p:cNvSpPr/>
          <p:nvPr/>
        </p:nvSpPr>
        <p:spPr>
          <a:xfrm>
            <a:off x="1496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" name="object 176"/>
          <p:cNvSpPr/>
          <p:nvPr/>
        </p:nvSpPr>
        <p:spPr>
          <a:xfrm>
            <a:off x="1504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" name="object 177"/>
          <p:cNvSpPr/>
          <p:nvPr/>
        </p:nvSpPr>
        <p:spPr>
          <a:xfrm>
            <a:off x="1511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" name="object 178"/>
          <p:cNvSpPr/>
          <p:nvPr/>
        </p:nvSpPr>
        <p:spPr>
          <a:xfrm>
            <a:off x="1518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" name="object 179"/>
          <p:cNvSpPr/>
          <p:nvPr/>
        </p:nvSpPr>
        <p:spPr>
          <a:xfrm>
            <a:off x="1526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" name="object 180"/>
          <p:cNvSpPr/>
          <p:nvPr/>
        </p:nvSpPr>
        <p:spPr>
          <a:xfrm>
            <a:off x="1532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" name="object 181"/>
          <p:cNvSpPr/>
          <p:nvPr/>
        </p:nvSpPr>
        <p:spPr>
          <a:xfrm>
            <a:off x="1539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" name="object 182"/>
          <p:cNvSpPr/>
          <p:nvPr/>
        </p:nvSpPr>
        <p:spPr>
          <a:xfrm>
            <a:off x="15471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" name="object 183"/>
          <p:cNvSpPr/>
          <p:nvPr/>
        </p:nvSpPr>
        <p:spPr>
          <a:xfrm>
            <a:off x="1554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" name="object 184"/>
          <p:cNvSpPr/>
          <p:nvPr/>
        </p:nvSpPr>
        <p:spPr>
          <a:xfrm>
            <a:off x="1561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" name="object 185"/>
          <p:cNvSpPr/>
          <p:nvPr/>
        </p:nvSpPr>
        <p:spPr>
          <a:xfrm>
            <a:off x="1569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" name="object 186"/>
          <p:cNvSpPr/>
          <p:nvPr/>
        </p:nvSpPr>
        <p:spPr>
          <a:xfrm>
            <a:off x="15764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7" name="object 187"/>
          <p:cNvSpPr/>
          <p:nvPr/>
        </p:nvSpPr>
        <p:spPr>
          <a:xfrm>
            <a:off x="1583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8" name="object 188"/>
          <p:cNvSpPr/>
          <p:nvPr/>
        </p:nvSpPr>
        <p:spPr>
          <a:xfrm>
            <a:off x="15900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9" name="object 189"/>
          <p:cNvSpPr/>
          <p:nvPr/>
        </p:nvSpPr>
        <p:spPr>
          <a:xfrm>
            <a:off x="1597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0" name="object 190"/>
          <p:cNvSpPr/>
          <p:nvPr/>
        </p:nvSpPr>
        <p:spPr>
          <a:xfrm>
            <a:off x="1604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1" name="object 191"/>
          <p:cNvSpPr/>
          <p:nvPr/>
        </p:nvSpPr>
        <p:spPr>
          <a:xfrm>
            <a:off x="1612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2" name="object 192"/>
          <p:cNvSpPr/>
          <p:nvPr/>
        </p:nvSpPr>
        <p:spPr>
          <a:xfrm>
            <a:off x="16193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3" name="object 193"/>
          <p:cNvSpPr/>
          <p:nvPr/>
        </p:nvSpPr>
        <p:spPr>
          <a:xfrm>
            <a:off x="1626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4" name="object 194"/>
          <p:cNvSpPr/>
          <p:nvPr/>
        </p:nvSpPr>
        <p:spPr>
          <a:xfrm>
            <a:off x="1634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5" name="object 195"/>
          <p:cNvSpPr/>
          <p:nvPr/>
        </p:nvSpPr>
        <p:spPr>
          <a:xfrm>
            <a:off x="1641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6" name="object 196"/>
          <p:cNvSpPr/>
          <p:nvPr/>
        </p:nvSpPr>
        <p:spPr>
          <a:xfrm>
            <a:off x="1647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7" name="object 197"/>
          <p:cNvSpPr/>
          <p:nvPr/>
        </p:nvSpPr>
        <p:spPr>
          <a:xfrm>
            <a:off x="16549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8" name="object 198"/>
          <p:cNvSpPr/>
          <p:nvPr/>
        </p:nvSpPr>
        <p:spPr>
          <a:xfrm>
            <a:off x="1662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9" name="object 199"/>
          <p:cNvSpPr/>
          <p:nvPr/>
        </p:nvSpPr>
        <p:spPr>
          <a:xfrm>
            <a:off x="16696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0" name="object 200"/>
          <p:cNvSpPr/>
          <p:nvPr/>
        </p:nvSpPr>
        <p:spPr>
          <a:xfrm>
            <a:off x="16769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1" name="object 201"/>
          <p:cNvSpPr/>
          <p:nvPr/>
        </p:nvSpPr>
        <p:spPr>
          <a:xfrm>
            <a:off x="1684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2" name="object 202"/>
          <p:cNvSpPr/>
          <p:nvPr/>
        </p:nvSpPr>
        <p:spPr>
          <a:xfrm>
            <a:off x="1691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3" name="object 203"/>
          <p:cNvSpPr/>
          <p:nvPr/>
        </p:nvSpPr>
        <p:spPr>
          <a:xfrm>
            <a:off x="16989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4" name="object 204"/>
          <p:cNvSpPr/>
          <p:nvPr/>
        </p:nvSpPr>
        <p:spPr>
          <a:xfrm>
            <a:off x="1705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5" name="object 205"/>
          <p:cNvSpPr/>
          <p:nvPr/>
        </p:nvSpPr>
        <p:spPr>
          <a:xfrm>
            <a:off x="1712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6" name="object 206"/>
          <p:cNvSpPr/>
          <p:nvPr/>
        </p:nvSpPr>
        <p:spPr>
          <a:xfrm>
            <a:off x="1719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7" name="object 207"/>
          <p:cNvSpPr/>
          <p:nvPr/>
        </p:nvSpPr>
        <p:spPr>
          <a:xfrm>
            <a:off x="1727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8" name="object 208"/>
          <p:cNvSpPr/>
          <p:nvPr/>
        </p:nvSpPr>
        <p:spPr>
          <a:xfrm>
            <a:off x="1734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9" name="object 209"/>
          <p:cNvSpPr/>
          <p:nvPr/>
        </p:nvSpPr>
        <p:spPr>
          <a:xfrm>
            <a:off x="1741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0" name="object 210"/>
          <p:cNvSpPr/>
          <p:nvPr/>
        </p:nvSpPr>
        <p:spPr>
          <a:xfrm>
            <a:off x="1749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1" name="object 211"/>
          <p:cNvSpPr/>
          <p:nvPr/>
        </p:nvSpPr>
        <p:spPr>
          <a:xfrm>
            <a:off x="17565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2" name="object 212"/>
          <p:cNvSpPr/>
          <p:nvPr/>
        </p:nvSpPr>
        <p:spPr>
          <a:xfrm>
            <a:off x="1762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3" name="object 213"/>
          <p:cNvSpPr/>
          <p:nvPr/>
        </p:nvSpPr>
        <p:spPr>
          <a:xfrm>
            <a:off x="1770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4" name="object 214"/>
          <p:cNvSpPr/>
          <p:nvPr/>
        </p:nvSpPr>
        <p:spPr>
          <a:xfrm>
            <a:off x="17774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5" name="object 215"/>
          <p:cNvSpPr/>
          <p:nvPr/>
        </p:nvSpPr>
        <p:spPr>
          <a:xfrm>
            <a:off x="17847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6" name="object 216"/>
          <p:cNvSpPr/>
          <p:nvPr/>
        </p:nvSpPr>
        <p:spPr>
          <a:xfrm>
            <a:off x="1792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7" name="object 217"/>
          <p:cNvSpPr/>
          <p:nvPr/>
        </p:nvSpPr>
        <p:spPr>
          <a:xfrm>
            <a:off x="1799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8" name="object 218"/>
          <p:cNvSpPr/>
          <p:nvPr/>
        </p:nvSpPr>
        <p:spPr>
          <a:xfrm>
            <a:off x="1806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9" name="object 219"/>
          <p:cNvSpPr/>
          <p:nvPr/>
        </p:nvSpPr>
        <p:spPr>
          <a:xfrm>
            <a:off x="1814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0" name="object 220"/>
          <p:cNvSpPr/>
          <p:nvPr/>
        </p:nvSpPr>
        <p:spPr>
          <a:xfrm>
            <a:off x="1820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1" name="object 221"/>
          <p:cNvSpPr/>
          <p:nvPr/>
        </p:nvSpPr>
        <p:spPr>
          <a:xfrm>
            <a:off x="1827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2" name="object 222"/>
          <p:cNvSpPr/>
          <p:nvPr/>
        </p:nvSpPr>
        <p:spPr>
          <a:xfrm>
            <a:off x="18350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3" name="object 223"/>
          <p:cNvSpPr/>
          <p:nvPr/>
        </p:nvSpPr>
        <p:spPr>
          <a:xfrm>
            <a:off x="1842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4" name="object 224"/>
          <p:cNvSpPr/>
          <p:nvPr/>
        </p:nvSpPr>
        <p:spPr>
          <a:xfrm>
            <a:off x="1849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5" name="object 225"/>
          <p:cNvSpPr/>
          <p:nvPr/>
        </p:nvSpPr>
        <p:spPr>
          <a:xfrm>
            <a:off x="1857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6" name="object 226"/>
          <p:cNvSpPr/>
          <p:nvPr/>
        </p:nvSpPr>
        <p:spPr>
          <a:xfrm>
            <a:off x="18643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7" name="object 227"/>
          <p:cNvSpPr/>
          <p:nvPr/>
        </p:nvSpPr>
        <p:spPr>
          <a:xfrm>
            <a:off x="1871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8" name="object 228"/>
          <p:cNvSpPr/>
          <p:nvPr/>
        </p:nvSpPr>
        <p:spPr>
          <a:xfrm>
            <a:off x="18779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9" name="object 229"/>
          <p:cNvSpPr/>
          <p:nvPr/>
        </p:nvSpPr>
        <p:spPr>
          <a:xfrm>
            <a:off x="1885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0" name="object 230"/>
          <p:cNvSpPr/>
          <p:nvPr/>
        </p:nvSpPr>
        <p:spPr>
          <a:xfrm>
            <a:off x="1892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1" name="object 231"/>
          <p:cNvSpPr/>
          <p:nvPr/>
        </p:nvSpPr>
        <p:spPr>
          <a:xfrm>
            <a:off x="1899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2" name="object 232"/>
          <p:cNvSpPr/>
          <p:nvPr/>
        </p:nvSpPr>
        <p:spPr>
          <a:xfrm>
            <a:off x="19072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3" name="object 233"/>
          <p:cNvSpPr/>
          <p:nvPr/>
        </p:nvSpPr>
        <p:spPr>
          <a:xfrm>
            <a:off x="1914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4" name="object 234"/>
          <p:cNvSpPr/>
          <p:nvPr/>
        </p:nvSpPr>
        <p:spPr>
          <a:xfrm>
            <a:off x="1921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5" name="object 235"/>
          <p:cNvSpPr/>
          <p:nvPr/>
        </p:nvSpPr>
        <p:spPr>
          <a:xfrm>
            <a:off x="1929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6" name="object 236"/>
          <p:cNvSpPr/>
          <p:nvPr/>
        </p:nvSpPr>
        <p:spPr>
          <a:xfrm>
            <a:off x="1935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7" name="object 237"/>
          <p:cNvSpPr/>
          <p:nvPr/>
        </p:nvSpPr>
        <p:spPr>
          <a:xfrm>
            <a:off x="19428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8" name="object 238"/>
          <p:cNvSpPr/>
          <p:nvPr/>
        </p:nvSpPr>
        <p:spPr>
          <a:xfrm>
            <a:off x="1950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9" name="object 239"/>
          <p:cNvSpPr/>
          <p:nvPr/>
        </p:nvSpPr>
        <p:spPr>
          <a:xfrm>
            <a:off x="19574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0" name="object 240"/>
          <p:cNvSpPr/>
          <p:nvPr/>
        </p:nvSpPr>
        <p:spPr>
          <a:xfrm>
            <a:off x="1964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1" name="object 241"/>
          <p:cNvSpPr/>
          <p:nvPr/>
        </p:nvSpPr>
        <p:spPr>
          <a:xfrm>
            <a:off x="1972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2" name="object 242"/>
          <p:cNvSpPr/>
          <p:nvPr/>
        </p:nvSpPr>
        <p:spPr>
          <a:xfrm>
            <a:off x="1979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3" name="object 243"/>
          <p:cNvSpPr/>
          <p:nvPr/>
        </p:nvSpPr>
        <p:spPr>
          <a:xfrm>
            <a:off x="1986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4" name="object 244"/>
          <p:cNvSpPr/>
          <p:nvPr/>
        </p:nvSpPr>
        <p:spPr>
          <a:xfrm>
            <a:off x="1993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5" name="object 245"/>
          <p:cNvSpPr/>
          <p:nvPr/>
        </p:nvSpPr>
        <p:spPr>
          <a:xfrm>
            <a:off x="2000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6" name="object 246"/>
          <p:cNvSpPr/>
          <p:nvPr/>
        </p:nvSpPr>
        <p:spPr>
          <a:xfrm>
            <a:off x="2007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7" name="object 247"/>
          <p:cNvSpPr/>
          <p:nvPr/>
        </p:nvSpPr>
        <p:spPr>
          <a:xfrm>
            <a:off x="2015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8" name="object 248"/>
          <p:cNvSpPr/>
          <p:nvPr/>
        </p:nvSpPr>
        <p:spPr>
          <a:xfrm>
            <a:off x="2022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9" name="object 249"/>
          <p:cNvSpPr/>
          <p:nvPr/>
        </p:nvSpPr>
        <p:spPr>
          <a:xfrm>
            <a:off x="2029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0" name="object 250"/>
          <p:cNvSpPr/>
          <p:nvPr/>
        </p:nvSpPr>
        <p:spPr>
          <a:xfrm>
            <a:off x="2037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1" name="object 251"/>
          <p:cNvSpPr/>
          <p:nvPr/>
        </p:nvSpPr>
        <p:spPr>
          <a:xfrm>
            <a:off x="20443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2" name="object 252"/>
          <p:cNvSpPr/>
          <p:nvPr/>
        </p:nvSpPr>
        <p:spPr>
          <a:xfrm>
            <a:off x="2050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3" name="object 253"/>
          <p:cNvSpPr/>
          <p:nvPr/>
        </p:nvSpPr>
        <p:spPr>
          <a:xfrm>
            <a:off x="2057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4" name="object 254"/>
          <p:cNvSpPr/>
          <p:nvPr/>
        </p:nvSpPr>
        <p:spPr>
          <a:xfrm>
            <a:off x="2065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5" name="object 255"/>
          <p:cNvSpPr/>
          <p:nvPr/>
        </p:nvSpPr>
        <p:spPr>
          <a:xfrm>
            <a:off x="2072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6" name="object 256"/>
          <p:cNvSpPr/>
          <p:nvPr/>
        </p:nvSpPr>
        <p:spPr>
          <a:xfrm>
            <a:off x="2079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7" name="object 257"/>
          <p:cNvSpPr/>
          <p:nvPr/>
        </p:nvSpPr>
        <p:spPr>
          <a:xfrm>
            <a:off x="20872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8" name="object 258"/>
          <p:cNvSpPr/>
          <p:nvPr/>
        </p:nvSpPr>
        <p:spPr>
          <a:xfrm>
            <a:off x="2094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9" name="object 259"/>
          <p:cNvSpPr/>
          <p:nvPr/>
        </p:nvSpPr>
        <p:spPr>
          <a:xfrm>
            <a:off x="2101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0" name="object 260"/>
          <p:cNvSpPr/>
          <p:nvPr/>
        </p:nvSpPr>
        <p:spPr>
          <a:xfrm>
            <a:off x="2108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1" name="object 261"/>
          <p:cNvSpPr/>
          <p:nvPr/>
        </p:nvSpPr>
        <p:spPr>
          <a:xfrm>
            <a:off x="2115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2" name="object 262"/>
          <p:cNvSpPr/>
          <p:nvPr/>
        </p:nvSpPr>
        <p:spPr>
          <a:xfrm>
            <a:off x="21228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3" name="object 263"/>
          <p:cNvSpPr/>
          <p:nvPr/>
        </p:nvSpPr>
        <p:spPr>
          <a:xfrm>
            <a:off x="2130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4" name="object 264"/>
          <p:cNvSpPr/>
          <p:nvPr/>
        </p:nvSpPr>
        <p:spPr>
          <a:xfrm>
            <a:off x="2137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5" name="object 265"/>
          <p:cNvSpPr/>
          <p:nvPr/>
        </p:nvSpPr>
        <p:spPr>
          <a:xfrm>
            <a:off x="2144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6" name="object 266"/>
          <p:cNvSpPr/>
          <p:nvPr/>
        </p:nvSpPr>
        <p:spPr>
          <a:xfrm>
            <a:off x="21521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7" name="object 267"/>
          <p:cNvSpPr/>
          <p:nvPr/>
        </p:nvSpPr>
        <p:spPr>
          <a:xfrm>
            <a:off x="2159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8" name="object 268"/>
          <p:cNvSpPr/>
          <p:nvPr/>
        </p:nvSpPr>
        <p:spPr>
          <a:xfrm>
            <a:off x="21658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9" name="object 269"/>
          <p:cNvSpPr/>
          <p:nvPr/>
        </p:nvSpPr>
        <p:spPr>
          <a:xfrm>
            <a:off x="2173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0" name="object 270"/>
          <p:cNvSpPr/>
          <p:nvPr/>
        </p:nvSpPr>
        <p:spPr>
          <a:xfrm>
            <a:off x="2180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1" name="object 271"/>
          <p:cNvSpPr/>
          <p:nvPr/>
        </p:nvSpPr>
        <p:spPr>
          <a:xfrm>
            <a:off x="2187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2" name="object 272"/>
          <p:cNvSpPr/>
          <p:nvPr/>
        </p:nvSpPr>
        <p:spPr>
          <a:xfrm>
            <a:off x="21951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3" name="object 273"/>
          <p:cNvSpPr/>
          <p:nvPr/>
        </p:nvSpPr>
        <p:spPr>
          <a:xfrm>
            <a:off x="2202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4" name="object 274"/>
          <p:cNvSpPr/>
          <p:nvPr/>
        </p:nvSpPr>
        <p:spPr>
          <a:xfrm>
            <a:off x="2209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5" name="object 275"/>
          <p:cNvSpPr/>
          <p:nvPr/>
        </p:nvSpPr>
        <p:spPr>
          <a:xfrm>
            <a:off x="2217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6" name="object 276"/>
          <p:cNvSpPr/>
          <p:nvPr/>
        </p:nvSpPr>
        <p:spPr>
          <a:xfrm>
            <a:off x="2223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7" name="object 277"/>
          <p:cNvSpPr/>
          <p:nvPr/>
        </p:nvSpPr>
        <p:spPr>
          <a:xfrm>
            <a:off x="22307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8" name="object 278"/>
          <p:cNvSpPr/>
          <p:nvPr/>
        </p:nvSpPr>
        <p:spPr>
          <a:xfrm>
            <a:off x="2238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9" name="object 279"/>
          <p:cNvSpPr/>
          <p:nvPr/>
        </p:nvSpPr>
        <p:spPr>
          <a:xfrm>
            <a:off x="22453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0" name="object 280"/>
          <p:cNvSpPr/>
          <p:nvPr/>
        </p:nvSpPr>
        <p:spPr>
          <a:xfrm>
            <a:off x="2252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1" name="object 281"/>
          <p:cNvSpPr/>
          <p:nvPr/>
        </p:nvSpPr>
        <p:spPr>
          <a:xfrm>
            <a:off x="2260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2" name="object 282"/>
          <p:cNvSpPr/>
          <p:nvPr/>
        </p:nvSpPr>
        <p:spPr>
          <a:xfrm>
            <a:off x="2267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3" name="object 283"/>
          <p:cNvSpPr/>
          <p:nvPr/>
        </p:nvSpPr>
        <p:spPr>
          <a:xfrm>
            <a:off x="2274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4" name="object 284"/>
          <p:cNvSpPr/>
          <p:nvPr/>
        </p:nvSpPr>
        <p:spPr>
          <a:xfrm>
            <a:off x="2280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5" name="object 285"/>
          <p:cNvSpPr/>
          <p:nvPr/>
        </p:nvSpPr>
        <p:spPr>
          <a:xfrm>
            <a:off x="2288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6" name="object 286"/>
          <p:cNvSpPr/>
          <p:nvPr/>
        </p:nvSpPr>
        <p:spPr>
          <a:xfrm>
            <a:off x="2295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7" name="object 287"/>
          <p:cNvSpPr/>
          <p:nvPr/>
        </p:nvSpPr>
        <p:spPr>
          <a:xfrm>
            <a:off x="2302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8" name="object 288"/>
          <p:cNvSpPr/>
          <p:nvPr/>
        </p:nvSpPr>
        <p:spPr>
          <a:xfrm>
            <a:off x="2310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9" name="object 289"/>
          <p:cNvSpPr/>
          <p:nvPr/>
        </p:nvSpPr>
        <p:spPr>
          <a:xfrm>
            <a:off x="2317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0" name="object 290"/>
          <p:cNvSpPr/>
          <p:nvPr/>
        </p:nvSpPr>
        <p:spPr>
          <a:xfrm>
            <a:off x="23249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1" name="object 291"/>
          <p:cNvSpPr/>
          <p:nvPr/>
        </p:nvSpPr>
        <p:spPr>
          <a:xfrm>
            <a:off x="2332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2" name="object 292"/>
          <p:cNvSpPr/>
          <p:nvPr/>
        </p:nvSpPr>
        <p:spPr>
          <a:xfrm>
            <a:off x="2338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3" name="object 293"/>
          <p:cNvSpPr/>
          <p:nvPr/>
        </p:nvSpPr>
        <p:spPr>
          <a:xfrm>
            <a:off x="2345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4" name="object 294"/>
          <p:cNvSpPr/>
          <p:nvPr/>
        </p:nvSpPr>
        <p:spPr>
          <a:xfrm>
            <a:off x="2353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5" name="object 295"/>
          <p:cNvSpPr/>
          <p:nvPr/>
        </p:nvSpPr>
        <p:spPr>
          <a:xfrm>
            <a:off x="2360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6" name="object 296"/>
          <p:cNvSpPr/>
          <p:nvPr/>
        </p:nvSpPr>
        <p:spPr>
          <a:xfrm>
            <a:off x="2367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7" name="object 297"/>
          <p:cNvSpPr/>
          <p:nvPr/>
        </p:nvSpPr>
        <p:spPr>
          <a:xfrm>
            <a:off x="2375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8" name="object 298"/>
          <p:cNvSpPr/>
          <p:nvPr/>
        </p:nvSpPr>
        <p:spPr>
          <a:xfrm>
            <a:off x="2382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9" name="object 299"/>
          <p:cNvSpPr/>
          <p:nvPr/>
        </p:nvSpPr>
        <p:spPr>
          <a:xfrm>
            <a:off x="2389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0" name="object 300"/>
          <p:cNvSpPr/>
          <p:nvPr/>
        </p:nvSpPr>
        <p:spPr>
          <a:xfrm>
            <a:off x="2396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1" name="object 301"/>
          <p:cNvSpPr/>
          <p:nvPr/>
        </p:nvSpPr>
        <p:spPr>
          <a:xfrm>
            <a:off x="24034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2" name="object 302"/>
          <p:cNvSpPr/>
          <p:nvPr/>
        </p:nvSpPr>
        <p:spPr>
          <a:xfrm>
            <a:off x="2410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3" name="object 303"/>
          <p:cNvSpPr/>
          <p:nvPr/>
        </p:nvSpPr>
        <p:spPr>
          <a:xfrm>
            <a:off x="2418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4" name="object 304"/>
          <p:cNvSpPr/>
          <p:nvPr/>
        </p:nvSpPr>
        <p:spPr>
          <a:xfrm>
            <a:off x="2425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5" name="object 305"/>
          <p:cNvSpPr/>
          <p:nvPr/>
        </p:nvSpPr>
        <p:spPr>
          <a:xfrm>
            <a:off x="2432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6" name="object 306"/>
          <p:cNvSpPr/>
          <p:nvPr/>
        </p:nvSpPr>
        <p:spPr>
          <a:xfrm>
            <a:off x="24400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7" name="object 307"/>
          <p:cNvSpPr/>
          <p:nvPr/>
        </p:nvSpPr>
        <p:spPr>
          <a:xfrm>
            <a:off x="2447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8" name="object 308"/>
          <p:cNvSpPr/>
          <p:nvPr/>
        </p:nvSpPr>
        <p:spPr>
          <a:xfrm>
            <a:off x="24536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9" name="object 309"/>
          <p:cNvSpPr/>
          <p:nvPr/>
        </p:nvSpPr>
        <p:spPr>
          <a:xfrm>
            <a:off x="2461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0" name="object 310"/>
          <p:cNvSpPr/>
          <p:nvPr/>
        </p:nvSpPr>
        <p:spPr>
          <a:xfrm>
            <a:off x="2468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1" name="object 311"/>
          <p:cNvSpPr/>
          <p:nvPr/>
        </p:nvSpPr>
        <p:spPr>
          <a:xfrm>
            <a:off x="2475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2" name="object 312"/>
          <p:cNvSpPr/>
          <p:nvPr/>
        </p:nvSpPr>
        <p:spPr>
          <a:xfrm>
            <a:off x="2482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3" name="object 313"/>
          <p:cNvSpPr/>
          <p:nvPr/>
        </p:nvSpPr>
        <p:spPr>
          <a:xfrm>
            <a:off x="2490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4" name="object 314"/>
          <p:cNvSpPr/>
          <p:nvPr/>
        </p:nvSpPr>
        <p:spPr>
          <a:xfrm>
            <a:off x="2497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5" name="object 315"/>
          <p:cNvSpPr/>
          <p:nvPr/>
        </p:nvSpPr>
        <p:spPr>
          <a:xfrm>
            <a:off x="2504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6" name="object 316"/>
          <p:cNvSpPr/>
          <p:nvPr/>
        </p:nvSpPr>
        <p:spPr>
          <a:xfrm>
            <a:off x="2511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7" name="object 317"/>
          <p:cNvSpPr/>
          <p:nvPr/>
        </p:nvSpPr>
        <p:spPr>
          <a:xfrm>
            <a:off x="25185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8" name="object 318"/>
          <p:cNvSpPr/>
          <p:nvPr/>
        </p:nvSpPr>
        <p:spPr>
          <a:xfrm>
            <a:off x="2525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9" name="object 319"/>
          <p:cNvSpPr/>
          <p:nvPr/>
        </p:nvSpPr>
        <p:spPr>
          <a:xfrm>
            <a:off x="25332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0" name="object 320"/>
          <p:cNvSpPr/>
          <p:nvPr/>
        </p:nvSpPr>
        <p:spPr>
          <a:xfrm>
            <a:off x="2540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1" name="object 321"/>
          <p:cNvSpPr/>
          <p:nvPr/>
        </p:nvSpPr>
        <p:spPr>
          <a:xfrm>
            <a:off x="2547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2" name="object 322"/>
          <p:cNvSpPr/>
          <p:nvPr/>
        </p:nvSpPr>
        <p:spPr>
          <a:xfrm>
            <a:off x="2555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3" name="object 323"/>
          <p:cNvSpPr/>
          <p:nvPr/>
        </p:nvSpPr>
        <p:spPr>
          <a:xfrm>
            <a:off x="2562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4" name="object 324"/>
          <p:cNvSpPr/>
          <p:nvPr/>
        </p:nvSpPr>
        <p:spPr>
          <a:xfrm>
            <a:off x="2568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5" name="object 325"/>
          <p:cNvSpPr/>
          <p:nvPr/>
        </p:nvSpPr>
        <p:spPr>
          <a:xfrm>
            <a:off x="2576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6" name="object 326"/>
          <p:cNvSpPr/>
          <p:nvPr/>
        </p:nvSpPr>
        <p:spPr>
          <a:xfrm>
            <a:off x="2583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7" name="object 327"/>
          <p:cNvSpPr/>
          <p:nvPr/>
        </p:nvSpPr>
        <p:spPr>
          <a:xfrm>
            <a:off x="2590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8" name="object 328"/>
          <p:cNvSpPr/>
          <p:nvPr/>
        </p:nvSpPr>
        <p:spPr>
          <a:xfrm>
            <a:off x="2598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9" name="object 329"/>
          <p:cNvSpPr/>
          <p:nvPr/>
        </p:nvSpPr>
        <p:spPr>
          <a:xfrm>
            <a:off x="2605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0" name="object 330"/>
          <p:cNvSpPr/>
          <p:nvPr/>
        </p:nvSpPr>
        <p:spPr>
          <a:xfrm>
            <a:off x="2612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1" name="object 331"/>
          <p:cNvSpPr/>
          <p:nvPr/>
        </p:nvSpPr>
        <p:spPr>
          <a:xfrm>
            <a:off x="2620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2" name="object 332"/>
          <p:cNvSpPr/>
          <p:nvPr/>
        </p:nvSpPr>
        <p:spPr>
          <a:xfrm>
            <a:off x="2626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3" name="object 333"/>
          <p:cNvSpPr/>
          <p:nvPr/>
        </p:nvSpPr>
        <p:spPr>
          <a:xfrm>
            <a:off x="2633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4" name="object 334"/>
          <p:cNvSpPr/>
          <p:nvPr/>
        </p:nvSpPr>
        <p:spPr>
          <a:xfrm>
            <a:off x="2641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5" name="object 335"/>
          <p:cNvSpPr/>
          <p:nvPr/>
        </p:nvSpPr>
        <p:spPr>
          <a:xfrm>
            <a:off x="26483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6" name="object 336"/>
          <p:cNvSpPr/>
          <p:nvPr/>
        </p:nvSpPr>
        <p:spPr>
          <a:xfrm>
            <a:off x="2655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7" name="object 337"/>
          <p:cNvSpPr/>
          <p:nvPr/>
        </p:nvSpPr>
        <p:spPr>
          <a:xfrm>
            <a:off x="2663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8" name="object 338"/>
          <p:cNvSpPr/>
          <p:nvPr/>
        </p:nvSpPr>
        <p:spPr>
          <a:xfrm>
            <a:off x="2670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9" name="object 339"/>
          <p:cNvSpPr/>
          <p:nvPr/>
        </p:nvSpPr>
        <p:spPr>
          <a:xfrm>
            <a:off x="2677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0" name="object 340"/>
          <p:cNvSpPr/>
          <p:nvPr/>
        </p:nvSpPr>
        <p:spPr>
          <a:xfrm>
            <a:off x="2683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1" name="object 341"/>
          <p:cNvSpPr/>
          <p:nvPr/>
        </p:nvSpPr>
        <p:spPr>
          <a:xfrm>
            <a:off x="26912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2" name="object 342"/>
          <p:cNvSpPr/>
          <p:nvPr/>
        </p:nvSpPr>
        <p:spPr>
          <a:xfrm>
            <a:off x="2698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3" name="object 343"/>
          <p:cNvSpPr/>
          <p:nvPr/>
        </p:nvSpPr>
        <p:spPr>
          <a:xfrm>
            <a:off x="2705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4" name="object 344"/>
          <p:cNvSpPr/>
          <p:nvPr/>
        </p:nvSpPr>
        <p:spPr>
          <a:xfrm>
            <a:off x="2713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5" name="object 345"/>
          <p:cNvSpPr/>
          <p:nvPr/>
        </p:nvSpPr>
        <p:spPr>
          <a:xfrm>
            <a:off x="2720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6" name="object 346"/>
          <p:cNvSpPr/>
          <p:nvPr/>
        </p:nvSpPr>
        <p:spPr>
          <a:xfrm>
            <a:off x="27279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7" name="object 347"/>
          <p:cNvSpPr/>
          <p:nvPr/>
        </p:nvSpPr>
        <p:spPr>
          <a:xfrm>
            <a:off x="2735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8" name="object 348"/>
          <p:cNvSpPr/>
          <p:nvPr/>
        </p:nvSpPr>
        <p:spPr>
          <a:xfrm>
            <a:off x="27415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9" name="object 349"/>
          <p:cNvSpPr/>
          <p:nvPr/>
        </p:nvSpPr>
        <p:spPr>
          <a:xfrm>
            <a:off x="2748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0" name="object 350"/>
          <p:cNvSpPr/>
          <p:nvPr/>
        </p:nvSpPr>
        <p:spPr>
          <a:xfrm>
            <a:off x="2756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1" name="object 351"/>
          <p:cNvSpPr/>
          <p:nvPr/>
        </p:nvSpPr>
        <p:spPr>
          <a:xfrm>
            <a:off x="2763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2" name="object 352"/>
          <p:cNvSpPr/>
          <p:nvPr/>
        </p:nvSpPr>
        <p:spPr>
          <a:xfrm>
            <a:off x="2770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3" name="object 353"/>
          <p:cNvSpPr/>
          <p:nvPr/>
        </p:nvSpPr>
        <p:spPr>
          <a:xfrm>
            <a:off x="27781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4" name="object 354"/>
          <p:cNvSpPr/>
          <p:nvPr/>
        </p:nvSpPr>
        <p:spPr>
          <a:xfrm>
            <a:off x="2785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5" name="object 355"/>
          <p:cNvSpPr/>
          <p:nvPr/>
        </p:nvSpPr>
        <p:spPr>
          <a:xfrm>
            <a:off x="2792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6" name="object 356"/>
          <p:cNvSpPr/>
          <p:nvPr/>
        </p:nvSpPr>
        <p:spPr>
          <a:xfrm>
            <a:off x="2799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7" name="object 357"/>
          <p:cNvSpPr/>
          <p:nvPr/>
        </p:nvSpPr>
        <p:spPr>
          <a:xfrm>
            <a:off x="28064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8" name="object 358"/>
          <p:cNvSpPr/>
          <p:nvPr/>
        </p:nvSpPr>
        <p:spPr>
          <a:xfrm>
            <a:off x="2813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9" name="object 359"/>
          <p:cNvSpPr/>
          <p:nvPr/>
        </p:nvSpPr>
        <p:spPr>
          <a:xfrm>
            <a:off x="28210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0" name="object 360"/>
          <p:cNvSpPr/>
          <p:nvPr/>
        </p:nvSpPr>
        <p:spPr>
          <a:xfrm>
            <a:off x="2828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1" name="object 361"/>
          <p:cNvSpPr/>
          <p:nvPr/>
        </p:nvSpPr>
        <p:spPr>
          <a:xfrm>
            <a:off x="2835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2" name="object 362"/>
          <p:cNvSpPr/>
          <p:nvPr/>
        </p:nvSpPr>
        <p:spPr>
          <a:xfrm>
            <a:off x="2843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3" name="object 363"/>
          <p:cNvSpPr/>
          <p:nvPr/>
        </p:nvSpPr>
        <p:spPr>
          <a:xfrm>
            <a:off x="2850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4" name="object 364"/>
          <p:cNvSpPr/>
          <p:nvPr/>
        </p:nvSpPr>
        <p:spPr>
          <a:xfrm>
            <a:off x="28566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5" name="object 365"/>
          <p:cNvSpPr/>
          <p:nvPr/>
        </p:nvSpPr>
        <p:spPr>
          <a:xfrm>
            <a:off x="2864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6" name="object 366"/>
          <p:cNvSpPr/>
          <p:nvPr/>
        </p:nvSpPr>
        <p:spPr>
          <a:xfrm>
            <a:off x="2871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7" name="object 367"/>
          <p:cNvSpPr/>
          <p:nvPr/>
        </p:nvSpPr>
        <p:spPr>
          <a:xfrm>
            <a:off x="2878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8" name="object 368"/>
          <p:cNvSpPr/>
          <p:nvPr/>
        </p:nvSpPr>
        <p:spPr>
          <a:xfrm>
            <a:off x="2885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9" name="object 369"/>
          <p:cNvSpPr/>
          <p:nvPr/>
        </p:nvSpPr>
        <p:spPr>
          <a:xfrm>
            <a:off x="2893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0" name="object 370"/>
          <p:cNvSpPr/>
          <p:nvPr/>
        </p:nvSpPr>
        <p:spPr>
          <a:xfrm>
            <a:off x="2900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1" name="object 371"/>
          <p:cNvSpPr/>
          <p:nvPr/>
        </p:nvSpPr>
        <p:spPr>
          <a:xfrm>
            <a:off x="2907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2" name="object 372"/>
          <p:cNvSpPr/>
          <p:nvPr/>
        </p:nvSpPr>
        <p:spPr>
          <a:xfrm>
            <a:off x="2914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3" name="object 373"/>
          <p:cNvSpPr/>
          <p:nvPr/>
        </p:nvSpPr>
        <p:spPr>
          <a:xfrm>
            <a:off x="2921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4" name="object 374"/>
          <p:cNvSpPr/>
          <p:nvPr/>
        </p:nvSpPr>
        <p:spPr>
          <a:xfrm>
            <a:off x="2928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5" name="object 375"/>
          <p:cNvSpPr/>
          <p:nvPr/>
        </p:nvSpPr>
        <p:spPr>
          <a:xfrm>
            <a:off x="2936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6" name="object 376"/>
          <p:cNvSpPr/>
          <p:nvPr/>
        </p:nvSpPr>
        <p:spPr>
          <a:xfrm>
            <a:off x="2943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7" name="object 377"/>
          <p:cNvSpPr/>
          <p:nvPr/>
        </p:nvSpPr>
        <p:spPr>
          <a:xfrm>
            <a:off x="29508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8" name="object 378"/>
          <p:cNvSpPr/>
          <p:nvPr/>
        </p:nvSpPr>
        <p:spPr>
          <a:xfrm>
            <a:off x="2958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9" name="object 379"/>
          <p:cNvSpPr/>
          <p:nvPr/>
        </p:nvSpPr>
        <p:spPr>
          <a:xfrm>
            <a:off x="2965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0" name="object 380"/>
          <p:cNvSpPr/>
          <p:nvPr/>
        </p:nvSpPr>
        <p:spPr>
          <a:xfrm>
            <a:off x="2971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1" name="object 381"/>
          <p:cNvSpPr/>
          <p:nvPr/>
        </p:nvSpPr>
        <p:spPr>
          <a:xfrm>
            <a:off x="29791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2" name="object 382"/>
          <p:cNvSpPr/>
          <p:nvPr/>
        </p:nvSpPr>
        <p:spPr>
          <a:xfrm>
            <a:off x="2986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3" name="object 383"/>
          <p:cNvSpPr/>
          <p:nvPr/>
        </p:nvSpPr>
        <p:spPr>
          <a:xfrm>
            <a:off x="2993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4" name="object 384"/>
          <p:cNvSpPr/>
          <p:nvPr/>
        </p:nvSpPr>
        <p:spPr>
          <a:xfrm>
            <a:off x="3001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5" name="object 385"/>
          <p:cNvSpPr/>
          <p:nvPr/>
        </p:nvSpPr>
        <p:spPr>
          <a:xfrm>
            <a:off x="3008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6" name="object 386"/>
          <p:cNvSpPr/>
          <p:nvPr/>
        </p:nvSpPr>
        <p:spPr>
          <a:xfrm>
            <a:off x="30157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7" name="object 387"/>
          <p:cNvSpPr/>
          <p:nvPr/>
        </p:nvSpPr>
        <p:spPr>
          <a:xfrm>
            <a:off x="3023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8" name="object 388"/>
          <p:cNvSpPr/>
          <p:nvPr/>
        </p:nvSpPr>
        <p:spPr>
          <a:xfrm>
            <a:off x="30294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9" name="object 389"/>
          <p:cNvSpPr/>
          <p:nvPr/>
        </p:nvSpPr>
        <p:spPr>
          <a:xfrm>
            <a:off x="3036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0" name="object 390"/>
          <p:cNvSpPr/>
          <p:nvPr/>
        </p:nvSpPr>
        <p:spPr>
          <a:xfrm>
            <a:off x="3044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1" name="object 391"/>
          <p:cNvSpPr/>
          <p:nvPr/>
        </p:nvSpPr>
        <p:spPr>
          <a:xfrm>
            <a:off x="3051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2" name="object 392"/>
          <p:cNvSpPr/>
          <p:nvPr/>
        </p:nvSpPr>
        <p:spPr>
          <a:xfrm>
            <a:off x="3058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3" name="object 393"/>
          <p:cNvSpPr/>
          <p:nvPr/>
        </p:nvSpPr>
        <p:spPr>
          <a:xfrm>
            <a:off x="3066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4" name="object 394"/>
          <p:cNvSpPr/>
          <p:nvPr/>
        </p:nvSpPr>
        <p:spPr>
          <a:xfrm>
            <a:off x="3073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5" name="object 395"/>
          <p:cNvSpPr/>
          <p:nvPr/>
        </p:nvSpPr>
        <p:spPr>
          <a:xfrm>
            <a:off x="3080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6" name="object 396"/>
          <p:cNvSpPr/>
          <p:nvPr/>
        </p:nvSpPr>
        <p:spPr>
          <a:xfrm>
            <a:off x="3086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7" name="object 397"/>
          <p:cNvSpPr/>
          <p:nvPr/>
        </p:nvSpPr>
        <p:spPr>
          <a:xfrm>
            <a:off x="30943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8" name="object 398"/>
          <p:cNvSpPr/>
          <p:nvPr/>
        </p:nvSpPr>
        <p:spPr>
          <a:xfrm>
            <a:off x="3101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9" name="object 399"/>
          <p:cNvSpPr/>
          <p:nvPr/>
        </p:nvSpPr>
        <p:spPr>
          <a:xfrm>
            <a:off x="31089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0" name="object 400"/>
          <p:cNvSpPr/>
          <p:nvPr/>
        </p:nvSpPr>
        <p:spPr>
          <a:xfrm>
            <a:off x="3116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1" name="object 401"/>
          <p:cNvSpPr/>
          <p:nvPr/>
        </p:nvSpPr>
        <p:spPr>
          <a:xfrm>
            <a:off x="3123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2" name="object 402"/>
          <p:cNvSpPr/>
          <p:nvPr/>
        </p:nvSpPr>
        <p:spPr>
          <a:xfrm>
            <a:off x="3130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3" name="object 403"/>
          <p:cNvSpPr/>
          <p:nvPr/>
        </p:nvSpPr>
        <p:spPr>
          <a:xfrm>
            <a:off x="3138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4" name="object 404"/>
          <p:cNvSpPr/>
          <p:nvPr/>
        </p:nvSpPr>
        <p:spPr>
          <a:xfrm>
            <a:off x="3144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5" name="object 405"/>
          <p:cNvSpPr/>
          <p:nvPr/>
        </p:nvSpPr>
        <p:spPr>
          <a:xfrm>
            <a:off x="3151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6" name="object 406"/>
          <p:cNvSpPr/>
          <p:nvPr/>
        </p:nvSpPr>
        <p:spPr>
          <a:xfrm>
            <a:off x="3159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7" name="object 407"/>
          <p:cNvSpPr/>
          <p:nvPr/>
        </p:nvSpPr>
        <p:spPr>
          <a:xfrm>
            <a:off x="3166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8" name="object 408"/>
          <p:cNvSpPr/>
          <p:nvPr/>
        </p:nvSpPr>
        <p:spPr>
          <a:xfrm>
            <a:off x="3173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9" name="object 409"/>
          <p:cNvSpPr/>
          <p:nvPr/>
        </p:nvSpPr>
        <p:spPr>
          <a:xfrm>
            <a:off x="3181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0" name="object 410"/>
          <p:cNvSpPr/>
          <p:nvPr/>
        </p:nvSpPr>
        <p:spPr>
          <a:xfrm>
            <a:off x="31885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1" name="object 411"/>
          <p:cNvSpPr/>
          <p:nvPr/>
        </p:nvSpPr>
        <p:spPr>
          <a:xfrm>
            <a:off x="3195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2" name="object 412"/>
          <p:cNvSpPr/>
          <p:nvPr/>
        </p:nvSpPr>
        <p:spPr>
          <a:xfrm>
            <a:off x="3202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3" name="object 413"/>
          <p:cNvSpPr/>
          <p:nvPr/>
        </p:nvSpPr>
        <p:spPr>
          <a:xfrm>
            <a:off x="3209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4" name="object 414"/>
          <p:cNvSpPr/>
          <p:nvPr/>
        </p:nvSpPr>
        <p:spPr>
          <a:xfrm>
            <a:off x="3216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5" name="object 415"/>
          <p:cNvSpPr/>
          <p:nvPr/>
        </p:nvSpPr>
        <p:spPr>
          <a:xfrm>
            <a:off x="3224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6" name="object 416"/>
          <p:cNvSpPr/>
          <p:nvPr/>
        </p:nvSpPr>
        <p:spPr>
          <a:xfrm>
            <a:off x="3231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7" name="object 417"/>
          <p:cNvSpPr/>
          <p:nvPr/>
        </p:nvSpPr>
        <p:spPr>
          <a:xfrm>
            <a:off x="3238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8" name="object 418"/>
          <p:cNvSpPr/>
          <p:nvPr/>
        </p:nvSpPr>
        <p:spPr>
          <a:xfrm>
            <a:off x="3246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9" name="object 419"/>
          <p:cNvSpPr/>
          <p:nvPr/>
        </p:nvSpPr>
        <p:spPr>
          <a:xfrm>
            <a:off x="3253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0" name="object 420"/>
          <p:cNvSpPr/>
          <p:nvPr/>
        </p:nvSpPr>
        <p:spPr>
          <a:xfrm>
            <a:off x="3259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1" name="object 421"/>
          <p:cNvSpPr/>
          <p:nvPr/>
        </p:nvSpPr>
        <p:spPr>
          <a:xfrm>
            <a:off x="32670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2" name="object 422"/>
          <p:cNvSpPr/>
          <p:nvPr/>
        </p:nvSpPr>
        <p:spPr>
          <a:xfrm>
            <a:off x="3274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3" name="object 423"/>
          <p:cNvSpPr/>
          <p:nvPr/>
        </p:nvSpPr>
        <p:spPr>
          <a:xfrm>
            <a:off x="3281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4" name="object 424"/>
          <p:cNvSpPr/>
          <p:nvPr/>
        </p:nvSpPr>
        <p:spPr>
          <a:xfrm>
            <a:off x="3289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5" name="object 425"/>
          <p:cNvSpPr/>
          <p:nvPr/>
        </p:nvSpPr>
        <p:spPr>
          <a:xfrm>
            <a:off x="3296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6" name="object 426"/>
          <p:cNvSpPr/>
          <p:nvPr/>
        </p:nvSpPr>
        <p:spPr>
          <a:xfrm>
            <a:off x="33036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7" name="object 427"/>
          <p:cNvSpPr/>
          <p:nvPr/>
        </p:nvSpPr>
        <p:spPr>
          <a:xfrm>
            <a:off x="3310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8" name="object 428"/>
          <p:cNvSpPr/>
          <p:nvPr/>
        </p:nvSpPr>
        <p:spPr>
          <a:xfrm>
            <a:off x="33172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9" name="object 429"/>
          <p:cNvSpPr/>
          <p:nvPr/>
        </p:nvSpPr>
        <p:spPr>
          <a:xfrm>
            <a:off x="3324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0" name="object 430"/>
          <p:cNvSpPr/>
          <p:nvPr/>
        </p:nvSpPr>
        <p:spPr>
          <a:xfrm>
            <a:off x="3331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1" name="object 431"/>
          <p:cNvSpPr/>
          <p:nvPr/>
        </p:nvSpPr>
        <p:spPr>
          <a:xfrm>
            <a:off x="3339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2" name="object 432"/>
          <p:cNvSpPr/>
          <p:nvPr/>
        </p:nvSpPr>
        <p:spPr>
          <a:xfrm>
            <a:off x="3346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3" name="object 433"/>
          <p:cNvSpPr/>
          <p:nvPr/>
        </p:nvSpPr>
        <p:spPr>
          <a:xfrm>
            <a:off x="3353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4" name="object 434"/>
          <p:cNvSpPr/>
          <p:nvPr/>
        </p:nvSpPr>
        <p:spPr>
          <a:xfrm>
            <a:off x="3361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5" name="object 435"/>
          <p:cNvSpPr/>
          <p:nvPr/>
        </p:nvSpPr>
        <p:spPr>
          <a:xfrm>
            <a:off x="3368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6" name="object 436"/>
          <p:cNvSpPr/>
          <p:nvPr/>
        </p:nvSpPr>
        <p:spPr>
          <a:xfrm>
            <a:off x="3374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7" name="object 437"/>
          <p:cNvSpPr/>
          <p:nvPr/>
        </p:nvSpPr>
        <p:spPr>
          <a:xfrm>
            <a:off x="33821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8" name="object 438"/>
          <p:cNvSpPr/>
          <p:nvPr/>
        </p:nvSpPr>
        <p:spPr>
          <a:xfrm>
            <a:off x="3389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9" name="object 439"/>
          <p:cNvSpPr/>
          <p:nvPr/>
        </p:nvSpPr>
        <p:spPr>
          <a:xfrm>
            <a:off x="33968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0" name="object 440"/>
          <p:cNvSpPr/>
          <p:nvPr/>
        </p:nvSpPr>
        <p:spPr>
          <a:xfrm>
            <a:off x="3404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1" name="object 441"/>
          <p:cNvSpPr/>
          <p:nvPr/>
        </p:nvSpPr>
        <p:spPr>
          <a:xfrm>
            <a:off x="3411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2" name="object 442"/>
          <p:cNvSpPr/>
          <p:nvPr/>
        </p:nvSpPr>
        <p:spPr>
          <a:xfrm>
            <a:off x="3418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3" name="object 443"/>
          <p:cNvSpPr/>
          <p:nvPr/>
        </p:nvSpPr>
        <p:spPr>
          <a:xfrm>
            <a:off x="3426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4" name="object 444"/>
          <p:cNvSpPr/>
          <p:nvPr/>
        </p:nvSpPr>
        <p:spPr>
          <a:xfrm>
            <a:off x="3432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5" name="object 445"/>
          <p:cNvSpPr/>
          <p:nvPr/>
        </p:nvSpPr>
        <p:spPr>
          <a:xfrm>
            <a:off x="3439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6" name="object 446"/>
          <p:cNvSpPr/>
          <p:nvPr/>
        </p:nvSpPr>
        <p:spPr>
          <a:xfrm>
            <a:off x="3447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7" name="object 447"/>
          <p:cNvSpPr/>
          <p:nvPr/>
        </p:nvSpPr>
        <p:spPr>
          <a:xfrm>
            <a:off x="3454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8" name="object 448"/>
          <p:cNvSpPr/>
          <p:nvPr/>
        </p:nvSpPr>
        <p:spPr>
          <a:xfrm>
            <a:off x="3461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9" name="object 449"/>
          <p:cNvSpPr/>
          <p:nvPr/>
        </p:nvSpPr>
        <p:spPr>
          <a:xfrm>
            <a:off x="3469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0" name="object 450"/>
          <p:cNvSpPr/>
          <p:nvPr/>
        </p:nvSpPr>
        <p:spPr>
          <a:xfrm>
            <a:off x="3476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1" name="object 451"/>
          <p:cNvSpPr/>
          <p:nvPr/>
        </p:nvSpPr>
        <p:spPr>
          <a:xfrm>
            <a:off x="3483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2" name="object 452"/>
          <p:cNvSpPr/>
          <p:nvPr/>
        </p:nvSpPr>
        <p:spPr>
          <a:xfrm>
            <a:off x="3489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3" name="object 453"/>
          <p:cNvSpPr/>
          <p:nvPr/>
        </p:nvSpPr>
        <p:spPr>
          <a:xfrm>
            <a:off x="3497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4" name="object 454"/>
          <p:cNvSpPr/>
          <p:nvPr/>
        </p:nvSpPr>
        <p:spPr>
          <a:xfrm>
            <a:off x="3504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5" name="object 455"/>
          <p:cNvSpPr/>
          <p:nvPr/>
        </p:nvSpPr>
        <p:spPr>
          <a:xfrm>
            <a:off x="35119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6" name="object 456"/>
          <p:cNvSpPr/>
          <p:nvPr/>
        </p:nvSpPr>
        <p:spPr>
          <a:xfrm>
            <a:off x="3519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7" name="object 457"/>
          <p:cNvSpPr/>
          <p:nvPr/>
        </p:nvSpPr>
        <p:spPr>
          <a:xfrm>
            <a:off x="3526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8" name="object 458"/>
          <p:cNvSpPr/>
          <p:nvPr/>
        </p:nvSpPr>
        <p:spPr>
          <a:xfrm>
            <a:off x="3533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9" name="object 459"/>
          <p:cNvSpPr/>
          <p:nvPr/>
        </p:nvSpPr>
        <p:spPr>
          <a:xfrm>
            <a:off x="3541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0" name="object 460"/>
          <p:cNvSpPr/>
          <p:nvPr/>
        </p:nvSpPr>
        <p:spPr>
          <a:xfrm>
            <a:off x="3547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1" name="object 461"/>
          <p:cNvSpPr/>
          <p:nvPr/>
        </p:nvSpPr>
        <p:spPr>
          <a:xfrm>
            <a:off x="35548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2" name="object 462"/>
          <p:cNvSpPr/>
          <p:nvPr/>
        </p:nvSpPr>
        <p:spPr>
          <a:xfrm>
            <a:off x="3562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3" name="object 463"/>
          <p:cNvSpPr/>
          <p:nvPr/>
        </p:nvSpPr>
        <p:spPr>
          <a:xfrm>
            <a:off x="3569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4" name="object 464"/>
          <p:cNvSpPr/>
          <p:nvPr/>
        </p:nvSpPr>
        <p:spPr>
          <a:xfrm>
            <a:off x="3576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5" name="object 465"/>
          <p:cNvSpPr/>
          <p:nvPr/>
        </p:nvSpPr>
        <p:spPr>
          <a:xfrm>
            <a:off x="3584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6" name="object 466"/>
          <p:cNvSpPr/>
          <p:nvPr/>
        </p:nvSpPr>
        <p:spPr>
          <a:xfrm>
            <a:off x="35915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7" name="object 467"/>
          <p:cNvSpPr/>
          <p:nvPr/>
        </p:nvSpPr>
        <p:spPr>
          <a:xfrm>
            <a:off x="3598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8" name="object 468"/>
          <p:cNvSpPr/>
          <p:nvPr/>
        </p:nvSpPr>
        <p:spPr>
          <a:xfrm>
            <a:off x="36051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9" name="object 469"/>
          <p:cNvSpPr/>
          <p:nvPr/>
        </p:nvSpPr>
        <p:spPr>
          <a:xfrm>
            <a:off x="3612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0" name="object 470"/>
          <p:cNvSpPr/>
          <p:nvPr/>
        </p:nvSpPr>
        <p:spPr>
          <a:xfrm>
            <a:off x="3619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1" name="object 471"/>
          <p:cNvSpPr/>
          <p:nvPr/>
        </p:nvSpPr>
        <p:spPr>
          <a:xfrm>
            <a:off x="3627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2" name="object 472"/>
          <p:cNvSpPr/>
          <p:nvPr/>
        </p:nvSpPr>
        <p:spPr>
          <a:xfrm>
            <a:off x="3634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3" name="object 473"/>
          <p:cNvSpPr/>
          <p:nvPr/>
        </p:nvSpPr>
        <p:spPr>
          <a:xfrm>
            <a:off x="36417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4" name="object 474"/>
          <p:cNvSpPr/>
          <p:nvPr/>
        </p:nvSpPr>
        <p:spPr>
          <a:xfrm>
            <a:off x="3649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5" name="object 475"/>
          <p:cNvSpPr/>
          <p:nvPr/>
        </p:nvSpPr>
        <p:spPr>
          <a:xfrm>
            <a:off x="3656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6" name="object 476"/>
          <p:cNvSpPr/>
          <p:nvPr/>
        </p:nvSpPr>
        <p:spPr>
          <a:xfrm>
            <a:off x="3662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7" name="object 477"/>
          <p:cNvSpPr/>
          <p:nvPr/>
        </p:nvSpPr>
        <p:spPr>
          <a:xfrm>
            <a:off x="36700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8" name="object 478"/>
          <p:cNvSpPr/>
          <p:nvPr/>
        </p:nvSpPr>
        <p:spPr>
          <a:xfrm>
            <a:off x="3677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9" name="object 479"/>
          <p:cNvSpPr/>
          <p:nvPr/>
        </p:nvSpPr>
        <p:spPr>
          <a:xfrm>
            <a:off x="36846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0" name="object 480"/>
          <p:cNvSpPr/>
          <p:nvPr/>
        </p:nvSpPr>
        <p:spPr>
          <a:xfrm>
            <a:off x="3692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1" name="object 481"/>
          <p:cNvSpPr/>
          <p:nvPr/>
        </p:nvSpPr>
        <p:spPr>
          <a:xfrm>
            <a:off x="3699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2" name="object 482"/>
          <p:cNvSpPr/>
          <p:nvPr/>
        </p:nvSpPr>
        <p:spPr>
          <a:xfrm>
            <a:off x="3706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3" name="object 483"/>
          <p:cNvSpPr/>
          <p:nvPr/>
        </p:nvSpPr>
        <p:spPr>
          <a:xfrm>
            <a:off x="3714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4" name="object 484"/>
          <p:cNvSpPr/>
          <p:nvPr/>
        </p:nvSpPr>
        <p:spPr>
          <a:xfrm>
            <a:off x="37202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5" name="object 485"/>
          <p:cNvSpPr/>
          <p:nvPr/>
        </p:nvSpPr>
        <p:spPr>
          <a:xfrm>
            <a:off x="3727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6" name="object 486"/>
          <p:cNvSpPr/>
          <p:nvPr/>
        </p:nvSpPr>
        <p:spPr>
          <a:xfrm>
            <a:off x="3734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7" name="object 487"/>
          <p:cNvSpPr/>
          <p:nvPr/>
        </p:nvSpPr>
        <p:spPr>
          <a:xfrm>
            <a:off x="3742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8" name="object 488"/>
          <p:cNvSpPr/>
          <p:nvPr/>
        </p:nvSpPr>
        <p:spPr>
          <a:xfrm>
            <a:off x="3749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9" name="object 489"/>
          <p:cNvSpPr/>
          <p:nvPr/>
        </p:nvSpPr>
        <p:spPr>
          <a:xfrm>
            <a:off x="3756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0" name="object 490"/>
          <p:cNvSpPr/>
          <p:nvPr/>
        </p:nvSpPr>
        <p:spPr>
          <a:xfrm>
            <a:off x="3764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1" name="object 491"/>
          <p:cNvSpPr/>
          <p:nvPr/>
        </p:nvSpPr>
        <p:spPr>
          <a:xfrm>
            <a:off x="3771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2" name="object 492"/>
          <p:cNvSpPr/>
          <p:nvPr/>
        </p:nvSpPr>
        <p:spPr>
          <a:xfrm>
            <a:off x="3777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3" name="object 493"/>
          <p:cNvSpPr/>
          <p:nvPr/>
        </p:nvSpPr>
        <p:spPr>
          <a:xfrm>
            <a:off x="3785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4" name="object 494"/>
          <p:cNvSpPr/>
          <p:nvPr/>
        </p:nvSpPr>
        <p:spPr>
          <a:xfrm>
            <a:off x="3792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5" name="object 495"/>
          <p:cNvSpPr/>
          <p:nvPr/>
        </p:nvSpPr>
        <p:spPr>
          <a:xfrm>
            <a:off x="3799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6" name="object 496"/>
          <p:cNvSpPr/>
          <p:nvPr/>
        </p:nvSpPr>
        <p:spPr>
          <a:xfrm>
            <a:off x="3807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7" name="object 497"/>
          <p:cNvSpPr/>
          <p:nvPr/>
        </p:nvSpPr>
        <p:spPr>
          <a:xfrm>
            <a:off x="38144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8" name="object 498"/>
          <p:cNvSpPr/>
          <p:nvPr/>
        </p:nvSpPr>
        <p:spPr>
          <a:xfrm>
            <a:off x="3821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9" name="object 499"/>
          <p:cNvSpPr/>
          <p:nvPr/>
        </p:nvSpPr>
        <p:spPr>
          <a:xfrm>
            <a:off x="3829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0" name="object 500"/>
          <p:cNvSpPr/>
          <p:nvPr/>
        </p:nvSpPr>
        <p:spPr>
          <a:xfrm>
            <a:off x="3835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1" name="object 501"/>
          <p:cNvSpPr/>
          <p:nvPr/>
        </p:nvSpPr>
        <p:spPr>
          <a:xfrm>
            <a:off x="38427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2" name="object 502"/>
          <p:cNvSpPr/>
          <p:nvPr/>
        </p:nvSpPr>
        <p:spPr>
          <a:xfrm>
            <a:off x="3850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3" name="object 503"/>
          <p:cNvSpPr/>
          <p:nvPr/>
        </p:nvSpPr>
        <p:spPr>
          <a:xfrm>
            <a:off x="3857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4" name="object 504"/>
          <p:cNvSpPr/>
          <p:nvPr/>
        </p:nvSpPr>
        <p:spPr>
          <a:xfrm>
            <a:off x="3864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5" name="object 505"/>
          <p:cNvSpPr/>
          <p:nvPr/>
        </p:nvSpPr>
        <p:spPr>
          <a:xfrm>
            <a:off x="3872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6" name="object 506"/>
          <p:cNvSpPr/>
          <p:nvPr/>
        </p:nvSpPr>
        <p:spPr>
          <a:xfrm>
            <a:off x="38793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7" name="object 507"/>
          <p:cNvSpPr/>
          <p:nvPr/>
        </p:nvSpPr>
        <p:spPr>
          <a:xfrm>
            <a:off x="3886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8" name="object 508"/>
          <p:cNvSpPr/>
          <p:nvPr/>
        </p:nvSpPr>
        <p:spPr>
          <a:xfrm>
            <a:off x="38930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9" name="object 509"/>
          <p:cNvSpPr/>
          <p:nvPr/>
        </p:nvSpPr>
        <p:spPr>
          <a:xfrm>
            <a:off x="3900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0" name="object 510"/>
          <p:cNvSpPr/>
          <p:nvPr/>
        </p:nvSpPr>
        <p:spPr>
          <a:xfrm>
            <a:off x="3907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1" name="object 511"/>
          <p:cNvSpPr/>
          <p:nvPr/>
        </p:nvSpPr>
        <p:spPr>
          <a:xfrm>
            <a:off x="3914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2" name="object 512"/>
          <p:cNvSpPr/>
          <p:nvPr/>
        </p:nvSpPr>
        <p:spPr>
          <a:xfrm>
            <a:off x="3922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3" name="object 513"/>
          <p:cNvSpPr/>
          <p:nvPr/>
        </p:nvSpPr>
        <p:spPr>
          <a:xfrm>
            <a:off x="3929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4" name="object 514"/>
          <p:cNvSpPr/>
          <p:nvPr/>
        </p:nvSpPr>
        <p:spPr>
          <a:xfrm>
            <a:off x="3936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5" name="object 515"/>
          <p:cNvSpPr/>
          <p:nvPr/>
        </p:nvSpPr>
        <p:spPr>
          <a:xfrm>
            <a:off x="3944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6" name="object 516"/>
          <p:cNvSpPr/>
          <p:nvPr/>
        </p:nvSpPr>
        <p:spPr>
          <a:xfrm>
            <a:off x="3950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7" name="object 517"/>
          <p:cNvSpPr/>
          <p:nvPr/>
        </p:nvSpPr>
        <p:spPr>
          <a:xfrm>
            <a:off x="39579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8" name="object 518"/>
          <p:cNvSpPr/>
          <p:nvPr/>
        </p:nvSpPr>
        <p:spPr>
          <a:xfrm>
            <a:off x="3965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9" name="object 519"/>
          <p:cNvSpPr/>
          <p:nvPr/>
        </p:nvSpPr>
        <p:spPr>
          <a:xfrm>
            <a:off x="39725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0" name="object 520"/>
          <p:cNvSpPr/>
          <p:nvPr/>
        </p:nvSpPr>
        <p:spPr>
          <a:xfrm>
            <a:off x="3979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1" name="object 521"/>
          <p:cNvSpPr/>
          <p:nvPr/>
        </p:nvSpPr>
        <p:spPr>
          <a:xfrm>
            <a:off x="3987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2" name="object 522"/>
          <p:cNvSpPr/>
          <p:nvPr/>
        </p:nvSpPr>
        <p:spPr>
          <a:xfrm>
            <a:off x="3994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3" name="object 523"/>
          <p:cNvSpPr/>
          <p:nvPr/>
        </p:nvSpPr>
        <p:spPr>
          <a:xfrm>
            <a:off x="4001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4" name="object 524"/>
          <p:cNvSpPr/>
          <p:nvPr/>
        </p:nvSpPr>
        <p:spPr>
          <a:xfrm>
            <a:off x="4008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5" name="object 525"/>
          <p:cNvSpPr/>
          <p:nvPr/>
        </p:nvSpPr>
        <p:spPr>
          <a:xfrm>
            <a:off x="4015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6" name="object 526"/>
          <p:cNvSpPr/>
          <p:nvPr/>
        </p:nvSpPr>
        <p:spPr>
          <a:xfrm>
            <a:off x="4022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7" name="object 527"/>
          <p:cNvSpPr/>
          <p:nvPr/>
        </p:nvSpPr>
        <p:spPr>
          <a:xfrm>
            <a:off x="4030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8" name="object 528"/>
          <p:cNvSpPr/>
          <p:nvPr/>
        </p:nvSpPr>
        <p:spPr>
          <a:xfrm>
            <a:off x="4037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9" name="object 529"/>
          <p:cNvSpPr/>
          <p:nvPr/>
        </p:nvSpPr>
        <p:spPr>
          <a:xfrm>
            <a:off x="4044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0" name="object 530"/>
          <p:cNvSpPr/>
          <p:nvPr/>
        </p:nvSpPr>
        <p:spPr>
          <a:xfrm>
            <a:off x="40521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1" name="object 531"/>
          <p:cNvSpPr/>
          <p:nvPr/>
        </p:nvSpPr>
        <p:spPr>
          <a:xfrm>
            <a:off x="4059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2" name="object 532"/>
          <p:cNvSpPr/>
          <p:nvPr/>
        </p:nvSpPr>
        <p:spPr>
          <a:xfrm>
            <a:off x="4065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3" name="object 533"/>
          <p:cNvSpPr/>
          <p:nvPr/>
        </p:nvSpPr>
        <p:spPr>
          <a:xfrm>
            <a:off x="4073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4" name="object 534"/>
          <p:cNvSpPr/>
          <p:nvPr/>
        </p:nvSpPr>
        <p:spPr>
          <a:xfrm>
            <a:off x="4080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5" name="object 535"/>
          <p:cNvSpPr/>
          <p:nvPr/>
        </p:nvSpPr>
        <p:spPr>
          <a:xfrm>
            <a:off x="4087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6" name="object 536"/>
          <p:cNvSpPr/>
          <p:nvPr/>
        </p:nvSpPr>
        <p:spPr>
          <a:xfrm>
            <a:off x="4095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7" name="object 537"/>
          <p:cNvSpPr/>
          <p:nvPr/>
        </p:nvSpPr>
        <p:spPr>
          <a:xfrm>
            <a:off x="4102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8" name="object 538"/>
          <p:cNvSpPr/>
          <p:nvPr/>
        </p:nvSpPr>
        <p:spPr>
          <a:xfrm>
            <a:off x="4109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9" name="object 539"/>
          <p:cNvSpPr/>
          <p:nvPr/>
        </p:nvSpPr>
        <p:spPr>
          <a:xfrm>
            <a:off x="4117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0" name="object 540"/>
          <p:cNvSpPr/>
          <p:nvPr/>
        </p:nvSpPr>
        <p:spPr>
          <a:xfrm>
            <a:off x="4123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1" name="object 541"/>
          <p:cNvSpPr/>
          <p:nvPr/>
        </p:nvSpPr>
        <p:spPr>
          <a:xfrm>
            <a:off x="41306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2" name="object 542"/>
          <p:cNvSpPr/>
          <p:nvPr/>
        </p:nvSpPr>
        <p:spPr>
          <a:xfrm>
            <a:off x="4137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3" name="object 543"/>
          <p:cNvSpPr/>
          <p:nvPr/>
        </p:nvSpPr>
        <p:spPr>
          <a:xfrm>
            <a:off x="4145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4" name="object 544"/>
          <p:cNvSpPr/>
          <p:nvPr/>
        </p:nvSpPr>
        <p:spPr>
          <a:xfrm>
            <a:off x="4152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5" name="object 545"/>
          <p:cNvSpPr/>
          <p:nvPr/>
        </p:nvSpPr>
        <p:spPr>
          <a:xfrm>
            <a:off x="4159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6" name="object 546"/>
          <p:cNvSpPr/>
          <p:nvPr/>
        </p:nvSpPr>
        <p:spPr>
          <a:xfrm>
            <a:off x="41672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7" name="object 547"/>
          <p:cNvSpPr/>
          <p:nvPr/>
        </p:nvSpPr>
        <p:spPr>
          <a:xfrm>
            <a:off x="4174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8" name="object 548"/>
          <p:cNvSpPr/>
          <p:nvPr/>
        </p:nvSpPr>
        <p:spPr>
          <a:xfrm>
            <a:off x="41808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9" name="object 549"/>
          <p:cNvSpPr/>
          <p:nvPr/>
        </p:nvSpPr>
        <p:spPr>
          <a:xfrm>
            <a:off x="4188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0" name="object 550"/>
          <p:cNvSpPr/>
          <p:nvPr/>
        </p:nvSpPr>
        <p:spPr>
          <a:xfrm>
            <a:off x="4195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1" name="object 551"/>
          <p:cNvSpPr/>
          <p:nvPr/>
        </p:nvSpPr>
        <p:spPr>
          <a:xfrm>
            <a:off x="4202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2" name="object 552"/>
          <p:cNvSpPr/>
          <p:nvPr/>
        </p:nvSpPr>
        <p:spPr>
          <a:xfrm>
            <a:off x="4210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3" name="object 553"/>
          <p:cNvSpPr/>
          <p:nvPr/>
        </p:nvSpPr>
        <p:spPr>
          <a:xfrm>
            <a:off x="4217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4" name="object 554"/>
          <p:cNvSpPr/>
          <p:nvPr/>
        </p:nvSpPr>
        <p:spPr>
          <a:xfrm>
            <a:off x="4224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5" name="object 555"/>
          <p:cNvSpPr/>
          <p:nvPr/>
        </p:nvSpPr>
        <p:spPr>
          <a:xfrm>
            <a:off x="4232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6" name="object 556"/>
          <p:cNvSpPr/>
          <p:nvPr/>
        </p:nvSpPr>
        <p:spPr>
          <a:xfrm>
            <a:off x="4238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7" name="object 557"/>
          <p:cNvSpPr/>
          <p:nvPr/>
        </p:nvSpPr>
        <p:spPr>
          <a:xfrm>
            <a:off x="42457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8" name="object 558"/>
          <p:cNvSpPr/>
          <p:nvPr/>
        </p:nvSpPr>
        <p:spPr>
          <a:xfrm>
            <a:off x="4253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9" name="object 559"/>
          <p:cNvSpPr/>
          <p:nvPr/>
        </p:nvSpPr>
        <p:spPr>
          <a:xfrm>
            <a:off x="42604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0" name="object 560"/>
          <p:cNvSpPr/>
          <p:nvPr/>
        </p:nvSpPr>
        <p:spPr>
          <a:xfrm>
            <a:off x="4267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1" name="object 561"/>
          <p:cNvSpPr/>
          <p:nvPr/>
        </p:nvSpPr>
        <p:spPr>
          <a:xfrm>
            <a:off x="4275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2" name="object 562"/>
          <p:cNvSpPr/>
          <p:nvPr/>
        </p:nvSpPr>
        <p:spPr>
          <a:xfrm>
            <a:off x="4282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3" name="object 563"/>
          <p:cNvSpPr/>
          <p:nvPr/>
        </p:nvSpPr>
        <p:spPr>
          <a:xfrm>
            <a:off x="4289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4" name="object 564"/>
          <p:cNvSpPr/>
          <p:nvPr/>
        </p:nvSpPr>
        <p:spPr>
          <a:xfrm>
            <a:off x="4296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5" name="object 565"/>
          <p:cNvSpPr/>
          <p:nvPr/>
        </p:nvSpPr>
        <p:spPr>
          <a:xfrm>
            <a:off x="4303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6" name="object 566"/>
          <p:cNvSpPr/>
          <p:nvPr/>
        </p:nvSpPr>
        <p:spPr>
          <a:xfrm>
            <a:off x="4310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7" name="object 567"/>
          <p:cNvSpPr/>
          <p:nvPr/>
        </p:nvSpPr>
        <p:spPr>
          <a:xfrm>
            <a:off x="4318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8" name="object 568"/>
          <p:cNvSpPr/>
          <p:nvPr/>
        </p:nvSpPr>
        <p:spPr>
          <a:xfrm>
            <a:off x="4325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9" name="object 569"/>
          <p:cNvSpPr/>
          <p:nvPr/>
        </p:nvSpPr>
        <p:spPr>
          <a:xfrm>
            <a:off x="4332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0" name="object 570"/>
          <p:cNvSpPr/>
          <p:nvPr/>
        </p:nvSpPr>
        <p:spPr>
          <a:xfrm>
            <a:off x="4339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1" name="object 571"/>
          <p:cNvSpPr/>
          <p:nvPr/>
        </p:nvSpPr>
        <p:spPr>
          <a:xfrm>
            <a:off x="4347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2" name="object 572"/>
          <p:cNvSpPr/>
          <p:nvPr/>
        </p:nvSpPr>
        <p:spPr>
          <a:xfrm>
            <a:off x="4353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3" name="object 573"/>
          <p:cNvSpPr/>
          <p:nvPr/>
        </p:nvSpPr>
        <p:spPr>
          <a:xfrm>
            <a:off x="4360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4" name="object 574"/>
          <p:cNvSpPr/>
          <p:nvPr/>
        </p:nvSpPr>
        <p:spPr>
          <a:xfrm>
            <a:off x="4368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5" name="object 575"/>
          <p:cNvSpPr/>
          <p:nvPr/>
        </p:nvSpPr>
        <p:spPr>
          <a:xfrm>
            <a:off x="43755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6" name="object 576"/>
          <p:cNvSpPr/>
          <p:nvPr/>
        </p:nvSpPr>
        <p:spPr>
          <a:xfrm>
            <a:off x="4382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7" name="object 577"/>
          <p:cNvSpPr/>
          <p:nvPr/>
        </p:nvSpPr>
        <p:spPr>
          <a:xfrm>
            <a:off x="4390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8" name="object 578"/>
          <p:cNvSpPr/>
          <p:nvPr/>
        </p:nvSpPr>
        <p:spPr>
          <a:xfrm>
            <a:off x="4397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9" name="object 579"/>
          <p:cNvSpPr/>
          <p:nvPr/>
        </p:nvSpPr>
        <p:spPr>
          <a:xfrm>
            <a:off x="4404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0" name="object 580"/>
          <p:cNvSpPr/>
          <p:nvPr/>
        </p:nvSpPr>
        <p:spPr>
          <a:xfrm>
            <a:off x="4411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1" name="object 581"/>
          <p:cNvSpPr/>
          <p:nvPr/>
        </p:nvSpPr>
        <p:spPr>
          <a:xfrm>
            <a:off x="44184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2" name="object 582"/>
          <p:cNvSpPr/>
          <p:nvPr/>
        </p:nvSpPr>
        <p:spPr>
          <a:xfrm>
            <a:off x="4425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3" name="object 583"/>
          <p:cNvSpPr/>
          <p:nvPr/>
        </p:nvSpPr>
        <p:spPr>
          <a:xfrm>
            <a:off x="4433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4" name="object 584"/>
          <p:cNvSpPr/>
          <p:nvPr/>
        </p:nvSpPr>
        <p:spPr>
          <a:xfrm>
            <a:off x="4440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5" name="object 585"/>
          <p:cNvSpPr/>
          <p:nvPr/>
        </p:nvSpPr>
        <p:spPr>
          <a:xfrm>
            <a:off x="4447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6" name="object 586"/>
          <p:cNvSpPr/>
          <p:nvPr/>
        </p:nvSpPr>
        <p:spPr>
          <a:xfrm>
            <a:off x="44551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7" name="object 587"/>
          <p:cNvSpPr/>
          <p:nvPr/>
        </p:nvSpPr>
        <p:spPr>
          <a:xfrm>
            <a:off x="4462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8" name="object 588"/>
          <p:cNvSpPr/>
          <p:nvPr/>
        </p:nvSpPr>
        <p:spPr>
          <a:xfrm>
            <a:off x="4468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9" name="object 589"/>
          <p:cNvSpPr/>
          <p:nvPr/>
        </p:nvSpPr>
        <p:spPr>
          <a:xfrm>
            <a:off x="4476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0" name="object 590"/>
          <p:cNvSpPr/>
          <p:nvPr/>
        </p:nvSpPr>
        <p:spPr>
          <a:xfrm>
            <a:off x="4483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1" name="object 591"/>
          <p:cNvSpPr/>
          <p:nvPr/>
        </p:nvSpPr>
        <p:spPr>
          <a:xfrm>
            <a:off x="4490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2" name="object 592"/>
          <p:cNvSpPr/>
          <p:nvPr/>
        </p:nvSpPr>
        <p:spPr>
          <a:xfrm>
            <a:off x="4498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3" name="object 593"/>
          <p:cNvSpPr/>
          <p:nvPr/>
        </p:nvSpPr>
        <p:spPr>
          <a:xfrm>
            <a:off x="4505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4" name="object 594"/>
          <p:cNvSpPr/>
          <p:nvPr/>
        </p:nvSpPr>
        <p:spPr>
          <a:xfrm>
            <a:off x="4512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5" name="object 595"/>
          <p:cNvSpPr/>
          <p:nvPr/>
        </p:nvSpPr>
        <p:spPr>
          <a:xfrm>
            <a:off x="4520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6" name="object 596"/>
          <p:cNvSpPr/>
          <p:nvPr/>
        </p:nvSpPr>
        <p:spPr>
          <a:xfrm>
            <a:off x="4526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7" name="object 597"/>
          <p:cNvSpPr/>
          <p:nvPr/>
        </p:nvSpPr>
        <p:spPr>
          <a:xfrm>
            <a:off x="4533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8" name="object 598"/>
          <p:cNvSpPr/>
          <p:nvPr/>
        </p:nvSpPr>
        <p:spPr>
          <a:xfrm>
            <a:off x="4540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9" name="object 599"/>
          <p:cNvSpPr/>
          <p:nvPr/>
        </p:nvSpPr>
        <p:spPr>
          <a:xfrm>
            <a:off x="4548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0" name="object 600"/>
          <p:cNvSpPr/>
          <p:nvPr/>
        </p:nvSpPr>
        <p:spPr>
          <a:xfrm>
            <a:off x="4555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1" name="object 601"/>
          <p:cNvSpPr/>
          <p:nvPr/>
        </p:nvSpPr>
        <p:spPr>
          <a:xfrm>
            <a:off x="4562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2" name="object 602"/>
          <p:cNvSpPr/>
          <p:nvPr/>
        </p:nvSpPr>
        <p:spPr>
          <a:xfrm>
            <a:off x="4570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3" name="object 603"/>
          <p:cNvSpPr/>
          <p:nvPr/>
        </p:nvSpPr>
        <p:spPr>
          <a:xfrm>
            <a:off x="4577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4" name="object 604"/>
          <p:cNvSpPr/>
          <p:nvPr/>
        </p:nvSpPr>
        <p:spPr>
          <a:xfrm>
            <a:off x="4583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5" name="object 605"/>
          <p:cNvSpPr/>
          <p:nvPr/>
        </p:nvSpPr>
        <p:spPr>
          <a:xfrm>
            <a:off x="4591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6" name="object 606"/>
          <p:cNvSpPr/>
          <p:nvPr/>
        </p:nvSpPr>
        <p:spPr>
          <a:xfrm>
            <a:off x="4598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7" name="object 607"/>
          <p:cNvSpPr/>
          <p:nvPr/>
        </p:nvSpPr>
        <p:spPr>
          <a:xfrm>
            <a:off x="4605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8" name="object 608"/>
          <p:cNvSpPr/>
          <p:nvPr/>
        </p:nvSpPr>
        <p:spPr>
          <a:xfrm>
            <a:off x="4613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9" name="object 609"/>
          <p:cNvSpPr/>
          <p:nvPr/>
        </p:nvSpPr>
        <p:spPr>
          <a:xfrm>
            <a:off x="4620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0" name="object 610"/>
          <p:cNvSpPr/>
          <p:nvPr/>
        </p:nvSpPr>
        <p:spPr>
          <a:xfrm>
            <a:off x="4627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1" name="object 611"/>
          <p:cNvSpPr/>
          <p:nvPr/>
        </p:nvSpPr>
        <p:spPr>
          <a:xfrm>
            <a:off x="4635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2" name="object 612"/>
          <p:cNvSpPr/>
          <p:nvPr/>
        </p:nvSpPr>
        <p:spPr>
          <a:xfrm>
            <a:off x="4641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3" name="object 613"/>
          <p:cNvSpPr/>
          <p:nvPr/>
        </p:nvSpPr>
        <p:spPr>
          <a:xfrm>
            <a:off x="4648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4" name="object 614"/>
          <p:cNvSpPr/>
          <p:nvPr/>
        </p:nvSpPr>
        <p:spPr>
          <a:xfrm>
            <a:off x="4656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5" name="object 615"/>
          <p:cNvSpPr/>
          <p:nvPr/>
        </p:nvSpPr>
        <p:spPr>
          <a:xfrm>
            <a:off x="4663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6" name="object 616"/>
          <p:cNvSpPr/>
          <p:nvPr/>
        </p:nvSpPr>
        <p:spPr>
          <a:xfrm>
            <a:off x="4670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7" name="object 617"/>
          <p:cNvSpPr/>
          <p:nvPr/>
        </p:nvSpPr>
        <p:spPr>
          <a:xfrm>
            <a:off x="4678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8" name="object 618"/>
          <p:cNvSpPr/>
          <p:nvPr/>
        </p:nvSpPr>
        <p:spPr>
          <a:xfrm>
            <a:off x="4685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9" name="object 619"/>
          <p:cNvSpPr/>
          <p:nvPr/>
        </p:nvSpPr>
        <p:spPr>
          <a:xfrm>
            <a:off x="46927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0" name="object 620"/>
          <p:cNvSpPr/>
          <p:nvPr/>
        </p:nvSpPr>
        <p:spPr>
          <a:xfrm>
            <a:off x="46990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1" name="object 621"/>
          <p:cNvSpPr/>
          <p:nvPr/>
        </p:nvSpPr>
        <p:spPr>
          <a:xfrm>
            <a:off x="4706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2" name="object 622"/>
          <p:cNvSpPr/>
          <p:nvPr/>
        </p:nvSpPr>
        <p:spPr>
          <a:xfrm>
            <a:off x="4713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3" name="object 623"/>
          <p:cNvSpPr/>
          <p:nvPr/>
        </p:nvSpPr>
        <p:spPr>
          <a:xfrm>
            <a:off x="4721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4" name="object 624"/>
          <p:cNvSpPr/>
          <p:nvPr/>
        </p:nvSpPr>
        <p:spPr>
          <a:xfrm>
            <a:off x="47283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5" name="object 625"/>
          <p:cNvSpPr/>
          <p:nvPr/>
        </p:nvSpPr>
        <p:spPr>
          <a:xfrm>
            <a:off x="4735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6" name="object 626"/>
          <p:cNvSpPr/>
          <p:nvPr/>
        </p:nvSpPr>
        <p:spPr>
          <a:xfrm>
            <a:off x="4742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7" name="object 627"/>
          <p:cNvSpPr/>
          <p:nvPr/>
        </p:nvSpPr>
        <p:spPr>
          <a:xfrm>
            <a:off x="4750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8" name="object 628"/>
          <p:cNvSpPr/>
          <p:nvPr/>
        </p:nvSpPr>
        <p:spPr>
          <a:xfrm>
            <a:off x="4756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9" name="object 629"/>
          <p:cNvSpPr/>
          <p:nvPr/>
        </p:nvSpPr>
        <p:spPr>
          <a:xfrm>
            <a:off x="4763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0" name="object 630"/>
          <p:cNvSpPr/>
          <p:nvPr/>
        </p:nvSpPr>
        <p:spPr>
          <a:xfrm>
            <a:off x="47712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1" name="object 631"/>
          <p:cNvSpPr/>
          <p:nvPr/>
        </p:nvSpPr>
        <p:spPr>
          <a:xfrm>
            <a:off x="4778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2" name="object 632"/>
          <p:cNvSpPr/>
          <p:nvPr/>
        </p:nvSpPr>
        <p:spPr>
          <a:xfrm>
            <a:off x="4785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3" name="object 633"/>
          <p:cNvSpPr/>
          <p:nvPr/>
        </p:nvSpPr>
        <p:spPr>
          <a:xfrm>
            <a:off x="4793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4" name="object 634"/>
          <p:cNvSpPr/>
          <p:nvPr/>
        </p:nvSpPr>
        <p:spPr>
          <a:xfrm>
            <a:off x="48005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5" name="object 635"/>
          <p:cNvSpPr/>
          <p:nvPr/>
        </p:nvSpPr>
        <p:spPr>
          <a:xfrm>
            <a:off x="4807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6" name="object 636"/>
          <p:cNvSpPr/>
          <p:nvPr/>
        </p:nvSpPr>
        <p:spPr>
          <a:xfrm>
            <a:off x="4814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7" name="object 637"/>
          <p:cNvSpPr/>
          <p:nvPr/>
        </p:nvSpPr>
        <p:spPr>
          <a:xfrm>
            <a:off x="4821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8" name="object 638"/>
          <p:cNvSpPr/>
          <p:nvPr/>
        </p:nvSpPr>
        <p:spPr>
          <a:xfrm>
            <a:off x="4828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9" name="object 639"/>
          <p:cNvSpPr/>
          <p:nvPr/>
        </p:nvSpPr>
        <p:spPr>
          <a:xfrm>
            <a:off x="4836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0" name="object 640"/>
          <p:cNvSpPr/>
          <p:nvPr/>
        </p:nvSpPr>
        <p:spPr>
          <a:xfrm>
            <a:off x="4843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1" name="object 641"/>
          <p:cNvSpPr/>
          <p:nvPr/>
        </p:nvSpPr>
        <p:spPr>
          <a:xfrm>
            <a:off x="4850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2" name="object 642"/>
          <p:cNvSpPr/>
          <p:nvPr/>
        </p:nvSpPr>
        <p:spPr>
          <a:xfrm>
            <a:off x="4858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3" name="object 643"/>
          <p:cNvSpPr/>
          <p:nvPr/>
        </p:nvSpPr>
        <p:spPr>
          <a:xfrm>
            <a:off x="4865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4" name="object 644"/>
          <p:cNvSpPr/>
          <p:nvPr/>
        </p:nvSpPr>
        <p:spPr>
          <a:xfrm>
            <a:off x="4871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5" name="object 645"/>
          <p:cNvSpPr/>
          <p:nvPr/>
        </p:nvSpPr>
        <p:spPr>
          <a:xfrm>
            <a:off x="48790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6" name="object 646"/>
          <p:cNvSpPr/>
          <p:nvPr/>
        </p:nvSpPr>
        <p:spPr>
          <a:xfrm>
            <a:off x="48864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7" name="object 647"/>
          <p:cNvSpPr/>
          <p:nvPr/>
        </p:nvSpPr>
        <p:spPr>
          <a:xfrm>
            <a:off x="4893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8" name="object 648"/>
          <p:cNvSpPr/>
          <p:nvPr/>
        </p:nvSpPr>
        <p:spPr>
          <a:xfrm>
            <a:off x="4901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9" name="object 649"/>
          <p:cNvSpPr/>
          <p:nvPr/>
        </p:nvSpPr>
        <p:spPr>
          <a:xfrm>
            <a:off x="4908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0" name="object 650"/>
          <p:cNvSpPr/>
          <p:nvPr/>
        </p:nvSpPr>
        <p:spPr>
          <a:xfrm>
            <a:off x="4915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1" name="object 651"/>
          <p:cNvSpPr/>
          <p:nvPr/>
        </p:nvSpPr>
        <p:spPr>
          <a:xfrm>
            <a:off x="4923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2" name="object 652"/>
          <p:cNvSpPr/>
          <p:nvPr/>
        </p:nvSpPr>
        <p:spPr>
          <a:xfrm>
            <a:off x="4929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3" name="object 653"/>
          <p:cNvSpPr/>
          <p:nvPr/>
        </p:nvSpPr>
        <p:spPr>
          <a:xfrm>
            <a:off x="4936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4" name="object 654"/>
          <p:cNvSpPr/>
          <p:nvPr/>
        </p:nvSpPr>
        <p:spPr>
          <a:xfrm>
            <a:off x="4943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5" name="object 655"/>
          <p:cNvSpPr/>
          <p:nvPr/>
        </p:nvSpPr>
        <p:spPr>
          <a:xfrm>
            <a:off x="4951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6" name="object 656"/>
          <p:cNvSpPr/>
          <p:nvPr/>
        </p:nvSpPr>
        <p:spPr>
          <a:xfrm>
            <a:off x="4958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7" name="object 657"/>
          <p:cNvSpPr/>
          <p:nvPr/>
        </p:nvSpPr>
        <p:spPr>
          <a:xfrm>
            <a:off x="4965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8" name="object 658"/>
          <p:cNvSpPr/>
          <p:nvPr/>
        </p:nvSpPr>
        <p:spPr>
          <a:xfrm>
            <a:off x="4973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9" name="object 659"/>
          <p:cNvSpPr/>
          <p:nvPr/>
        </p:nvSpPr>
        <p:spPr>
          <a:xfrm>
            <a:off x="49806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0" name="object 660"/>
          <p:cNvSpPr/>
          <p:nvPr/>
        </p:nvSpPr>
        <p:spPr>
          <a:xfrm>
            <a:off x="49868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1" name="object 661"/>
          <p:cNvSpPr/>
          <p:nvPr/>
        </p:nvSpPr>
        <p:spPr>
          <a:xfrm>
            <a:off x="4994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2" name="object 662"/>
          <p:cNvSpPr/>
          <p:nvPr/>
        </p:nvSpPr>
        <p:spPr>
          <a:xfrm>
            <a:off x="5001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3" name="object 663"/>
          <p:cNvSpPr/>
          <p:nvPr/>
        </p:nvSpPr>
        <p:spPr>
          <a:xfrm>
            <a:off x="5008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4" name="object 664"/>
          <p:cNvSpPr/>
          <p:nvPr/>
        </p:nvSpPr>
        <p:spPr>
          <a:xfrm>
            <a:off x="50162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5" name="object 665"/>
          <p:cNvSpPr/>
          <p:nvPr/>
        </p:nvSpPr>
        <p:spPr>
          <a:xfrm>
            <a:off x="5023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6" name="object 666"/>
          <p:cNvSpPr/>
          <p:nvPr/>
        </p:nvSpPr>
        <p:spPr>
          <a:xfrm>
            <a:off x="5030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7" name="object 667"/>
          <p:cNvSpPr/>
          <p:nvPr/>
        </p:nvSpPr>
        <p:spPr>
          <a:xfrm>
            <a:off x="5038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8" name="object 668"/>
          <p:cNvSpPr/>
          <p:nvPr/>
        </p:nvSpPr>
        <p:spPr>
          <a:xfrm>
            <a:off x="5044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9" name="object 669"/>
          <p:cNvSpPr/>
          <p:nvPr/>
        </p:nvSpPr>
        <p:spPr>
          <a:xfrm>
            <a:off x="5051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0" name="object 670"/>
          <p:cNvSpPr/>
          <p:nvPr/>
        </p:nvSpPr>
        <p:spPr>
          <a:xfrm>
            <a:off x="50591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1" name="object 671"/>
          <p:cNvSpPr/>
          <p:nvPr/>
        </p:nvSpPr>
        <p:spPr>
          <a:xfrm>
            <a:off x="50664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2" name="object 672"/>
          <p:cNvSpPr/>
          <p:nvPr/>
        </p:nvSpPr>
        <p:spPr>
          <a:xfrm>
            <a:off x="5073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3" name="object 673"/>
          <p:cNvSpPr/>
          <p:nvPr/>
        </p:nvSpPr>
        <p:spPr>
          <a:xfrm>
            <a:off x="5081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4" name="object 674"/>
          <p:cNvSpPr/>
          <p:nvPr/>
        </p:nvSpPr>
        <p:spPr>
          <a:xfrm>
            <a:off x="50884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5" name="object 675"/>
          <p:cNvSpPr/>
          <p:nvPr/>
        </p:nvSpPr>
        <p:spPr>
          <a:xfrm>
            <a:off x="5095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6" name="object 676"/>
          <p:cNvSpPr/>
          <p:nvPr/>
        </p:nvSpPr>
        <p:spPr>
          <a:xfrm>
            <a:off x="5102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7" name="object 677"/>
          <p:cNvSpPr/>
          <p:nvPr/>
        </p:nvSpPr>
        <p:spPr>
          <a:xfrm>
            <a:off x="5109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8" name="object 678"/>
          <p:cNvSpPr/>
          <p:nvPr/>
        </p:nvSpPr>
        <p:spPr>
          <a:xfrm>
            <a:off x="5116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9" name="object 679"/>
          <p:cNvSpPr/>
          <p:nvPr/>
        </p:nvSpPr>
        <p:spPr>
          <a:xfrm>
            <a:off x="5124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0" name="object 680"/>
          <p:cNvSpPr/>
          <p:nvPr/>
        </p:nvSpPr>
        <p:spPr>
          <a:xfrm>
            <a:off x="5131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1" name="object 681"/>
          <p:cNvSpPr/>
          <p:nvPr/>
        </p:nvSpPr>
        <p:spPr>
          <a:xfrm>
            <a:off x="5138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2" name="object 682"/>
          <p:cNvSpPr/>
          <p:nvPr/>
        </p:nvSpPr>
        <p:spPr>
          <a:xfrm>
            <a:off x="5146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3" name="object 683"/>
          <p:cNvSpPr/>
          <p:nvPr/>
        </p:nvSpPr>
        <p:spPr>
          <a:xfrm>
            <a:off x="5153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4" name="object 684"/>
          <p:cNvSpPr/>
          <p:nvPr/>
        </p:nvSpPr>
        <p:spPr>
          <a:xfrm>
            <a:off x="5159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5" name="object 685"/>
          <p:cNvSpPr/>
          <p:nvPr/>
        </p:nvSpPr>
        <p:spPr>
          <a:xfrm>
            <a:off x="51669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6" name="object 686"/>
          <p:cNvSpPr/>
          <p:nvPr/>
        </p:nvSpPr>
        <p:spPr>
          <a:xfrm>
            <a:off x="5174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7" name="object 687"/>
          <p:cNvSpPr/>
          <p:nvPr/>
        </p:nvSpPr>
        <p:spPr>
          <a:xfrm>
            <a:off x="5181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8" name="object 688"/>
          <p:cNvSpPr/>
          <p:nvPr/>
        </p:nvSpPr>
        <p:spPr>
          <a:xfrm>
            <a:off x="5188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9" name="object 689"/>
          <p:cNvSpPr/>
          <p:nvPr/>
        </p:nvSpPr>
        <p:spPr>
          <a:xfrm>
            <a:off x="51962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0" name="object 690"/>
          <p:cNvSpPr/>
          <p:nvPr/>
        </p:nvSpPr>
        <p:spPr>
          <a:xfrm>
            <a:off x="5203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1" name="object 691"/>
          <p:cNvSpPr/>
          <p:nvPr/>
        </p:nvSpPr>
        <p:spPr>
          <a:xfrm>
            <a:off x="5210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2" name="object 692"/>
          <p:cNvSpPr/>
          <p:nvPr/>
        </p:nvSpPr>
        <p:spPr>
          <a:xfrm>
            <a:off x="5217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3" name="object 693"/>
          <p:cNvSpPr/>
          <p:nvPr/>
        </p:nvSpPr>
        <p:spPr>
          <a:xfrm>
            <a:off x="5224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4" name="object 694"/>
          <p:cNvSpPr/>
          <p:nvPr/>
        </p:nvSpPr>
        <p:spPr>
          <a:xfrm>
            <a:off x="5231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5" name="object 695"/>
          <p:cNvSpPr/>
          <p:nvPr/>
        </p:nvSpPr>
        <p:spPr>
          <a:xfrm>
            <a:off x="5239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6" name="object 696"/>
          <p:cNvSpPr/>
          <p:nvPr/>
        </p:nvSpPr>
        <p:spPr>
          <a:xfrm>
            <a:off x="5246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7" name="object 697"/>
          <p:cNvSpPr/>
          <p:nvPr/>
        </p:nvSpPr>
        <p:spPr>
          <a:xfrm>
            <a:off x="5253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8" name="object 698"/>
          <p:cNvSpPr/>
          <p:nvPr/>
        </p:nvSpPr>
        <p:spPr>
          <a:xfrm>
            <a:off x="5261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9" name="object 699"/>
          <p:cNvSpPr/>
          <p:nvPr/>
        </p:nvSpPr>
        <p:spPr>
          <a:xfrm>
            <a:off x="52684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0" name="object 700"/>
          <p:cNvSpPr/>
          <p:nvPr/>
        </p:nvSpPr>
        <p:spPr>
          <a:xfrm>
            <a:off x="52747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1" name="object 701"/>
          <p:cNvSpPr/>
          <p:nvPr/>
        </p:nvSpPr>
        <p:spPr>
          <a:xfrm>
            <a:off x="5282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2" name="object 702"/>
          <p:cNvSpPr/>
          <p:nvPr/>
        </p:nvSpPr>
        <p:spPr>
          <a:xfrm>
            <a:off x="5289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3" name="object 703"/>
          <p:cNvSpPr/>
          <p:nvPr/>
        </p:nvSpPr>
        <p:spPr>
          <a:xfrm>
            <a:off x="5296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4" name="object 704"/>
          <p:cNvSpPr/>
          <p:nvPr/>
        </p:nvSpPr>
        <p:spPr>
          <a:xfrm>
            <a:off x="53040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5" name="object 705"/>
          <p:cNvSpPr/>
          <p:nvPr/>
        </p:nvSpPr>
        <p:spPr>
          <a:xfrm>
            <a:off x="5311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6" name="object 706"/>
          <p:cNvSpPr/>
          <p:nvPr/>
        </p:nvSpPr>
        <p:spPr>
          <a:xfrm>
            <a:off x="5318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7" name="object 707"/>
          <p:cNvSpPr/>
          <p:nvPr/>
        </p:nvSpPr>
        <p:spPr>
          <a:xfrm>
            <a:off x="5326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8" name="object 708"/>
          <p:cNvSpPr/>
          <p:nvPr/>
        </p:nvSpPr>
        <p:spPr>
          <a:xfrm>
            <a:off x="5332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9" name="object 709"/>
          <p:cNvSpPr/>
          <p:nvPr/>
        </p:nvSpPr>
        <p:spPr>
          <a:xfrm>
            <a:off x="5339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0" name="object 710"/>
          <p:cNvSpPr/>
          <p:nvPr/>
        </p:nvSpPr>
        <p:spPr>
          <a:xfrm>
            <a:off x="53469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1" name="object 711"/>
          <p:cNvSpPr/>
          <p:nvPr/>
        </p:nvSpPr>
        <p:spPr>
          <a:xfrm>
            <a:off x="53543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2" name="object 712"/>
          <p:cNvSpPr/>
          <p:nvPr/>
        </p:nvSpPr>
        <p:spPr>
          <a:xfrm>
            <a:off x="5361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3" name="object 713"/>
          <p:cNvSpPr/>
          <p:nvPr/>
        </p:nvSpPr>
        <p:spPr>
          <a:xfrm>
            <a:off x="5368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4" name="object 714"/>
          <p:cNvSpPr/>
          <p:nvPr/>
        </p:nvSpPr>
        <p:spPr>
          <a:xfrm>
            <a:off x="53763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5" name="object 715"/>
          <p:cNvSpPr/>
          <p:nvPr/>
        </p:nvSpPr>
        <p:spPr>
          <a:xfrm>
            <a:off x="5383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6" name="object 716"/>
          <p:cNvSpPr/>
          <p:nvPr/>
        </p:nvSpPr>
        <p:spPr>
          <a:xfrm>
            <a:off x="5389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7" name="object 717"/>
          <p:cNvSpPr/>
          <p:nvPr/>
        </p:nvSpPr>
        <p:spPr>
          <a:xfrm>
            <a:off x="5397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8" name="object 718"/>
          <p:cNvSpPr/>
          <p:nvPr/>
        </p:nvSpPr>
        <p:spPr>
          <a:xfrm>
            <a:off x="5404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9" name="object 719"/>
          <p:cNvSpPr/>
          <p:nvPr/>
        </p:nvSpPr>
        <p:spPr>
          <a:xfrm>
            <a:off x="5411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0" name="object 720"/>
          <p:cNvSpPr/>
          <p:nvPr/>
        </p:nvSpPr>
        <p:spPr>
          <a:xfrm>
            <a:off x="5419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1" name="object 721"/>
          <p:cNvSpPr/>
          <p:nvPr/>
        </p:nvSpPr>
        <p:spPr>
          <a:xfrm>
            <a:off x="5426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2" name="object 722"/>
          <p:cNvSpPr/>
          <p:nvPr/>
        </p:nvSpPr>
        <p:spPr>
          <a:xfrm>
            <a:off x="5433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3" name="object 723"/>
          <p:cNvSpPr/>
          <p:nvPr/>
        </p:nvSpPr>
        <p:spPr>
          <a:xfrm>
            <a:off x="5441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4" name="object 724"/>
          <p:cNvSpPr/>
          <p:nvPr/>
        </p:nvSpPr>
        <p:spPr>
          <a:xfrm>
            <a:off x="5447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5" name="object 725"/>
          <p:cNvSpPr/>
          <p:nvPr/>
        </p:nvSpPr>
        <p:spPr>
          <a:xfrm>
            <a:off x="5454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6" name="object 726"/>
          <p:cNvSpPr/>
          <p:nvPr/>
        </p:nvSpPr>
        <p:spPr>
          <a:xfrm>
            <a:off x="5462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7" name="object 727"/>
          <p:cNvSpPr/>
          <p:nvPr/>
        </p:nvSpPr>
        <p:spPr>
          <a:xfrm>
            <a:off x="5469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8" name="object 728"/>
          <p:cNvSpPr/>
          <p:nvPr/>
        </p:nvSpPr>
        <p:spPr>
          <a:xfrm>
            <a:off x="54767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9" name="object 729"/>
          <p:cNvSpPr/>
          <p:nvPr/>
        </p:nvSpPr>
        <p:spPr>
          <a:xfrm>
            <a:off x="5484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0" name="object 730"/>
          <p:cNvSpPr/>
          <p:nvPr/>
        </p:nvSpPr>
        <p:spPr>
          <a:xfrm>
            <a:off x="5491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1" name="object 731"/>
          <p:cNvSpPr/>
          <p:nvPr/>
        </p:nvSpPr>
        <p:spPr>
          <a:xfrm>
            <a:off x="5498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2" name="object 732"/>
          <p:cNvSpPr/>
          <p:nvPr/>
        </p:nvSpPr>
        <p:spPr>
          <a:xfrm>
            <a:off x="5505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3" name="object 733"/>
          <p:cNvSpPr/>
          <p:nvPr/>
        </p:nvSpPr>
        <p:spPr>
          <a:xfrm>
            <a:off x="5512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4" name="object 734"/>
          <p:cNvSpPr/>
          <p:nvPr/>
        </p:nvSpPr>
        <p:spPr>
          <a:xfrm>
            <a:off x="5519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5" name="object 735"/>
          <p:cNvSpPr/>
          <p:nvPr/>
        </p:nvSpPr>
        <p:spPr>
          <a:xfrm>
            <a:off x="5527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6" name="object 736"/>
          <p:cNvSpPr/>
          <p:nvPr/>
        </p:nvSpPr>
        <p:spPr>
          <a:xfrm>
            <a:off x="5534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7" name="object 737"/>
          <p:cNvSpPr/>
          <p:nvPr/>
        </p:nvSpPr>
        <p:spPr>
          <a:xfrm>
            <a:off x="5541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8" name="object 738"/>
          <p:cNvSpPr/>
          <p:nvPr/>
        </p:nvSpPr>
        <p:spPr>
          <a:xfrm>
            <a:off x="5549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9" name="object 739"/>
          <p:cNvSpPr/>
          <p:nvPr/>
        </p:nvSpPr>
        <p:spPr>
          <a:xfrm>
            <a:off x="5556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0" name="object 740"/>
          <p:cNvSpPr/>
          <p:nvPr/>
        </p:nvSpPr>
        <p:spPr>
          <a:xfrm>
            <a:off x="5562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1" name="object 741"/>
          <p:cNvSpPr/>
          <p:nvPr/>
        </p:nvSpPr>
        <p:spPr>
          <a:xfrm>
            <a:off x="5569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2" name="object 742"/>
          <p:cNvSpPr/>
          <p:nvPr/>
        </p:nvSpPr>
        <p:spPr>
          <a:xfrm>
            <a:off x="5577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3" name="object 743"/>
          <p:cNvSpPr/>
          <p:nvPr/>
        </p:nvSpPr>
        <p:spPr>
          <a:xfrm>
            <a:off x="55846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4" name="object 744"/>
          <p:cNvSpPr/>
          <p:nvPr/>
        </p:nvSpPr>
        <p:spPr>
          <a:xfrm>
            <a:off x="5591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5" name="object 745"/>
          <p:cNvSpPr/>
          <p:nvPr/>
        </p:nvSpPr>
        <p:spPr>
          <a:xfrm>
            <a:off x="5599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6" name="object 746"/>
          <p:cNvSpPr/>
          <p:nvPr/>
        </p:nvSpPr>
        <p:spPr>
          <a:xfrm>
            <a:off x="5606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7" name="object 747"/>
          <p:cNvSpPr/>
          <p:nvPr/>
        </p:nvSpPr>
        <p:spPr>
          <a:xfrm>
            <a:off x="5613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8" name="object 748"/>
          <p:cNvSpPr/>
          <p:nvPr/>
        </p:nvSpPr>
        <p:spPr>
          <a:xfrm>
            <a:off x="5620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9" name="object 749"/>
          <p:cNvSpPr/>
          <p:nvPr/>
        </p:nvSpPr>
        <p:spPr>
          <a:xfrm>
            <a:off x="5627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0" name="object 750"/>
          <p:cNvSpPr/>
          <p:nvPr/>
        </p:nvSpPr>
        <p:spPr>
          <a:xfrm>
            <a:off x="5634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1" name="object 751"/>
          <p:cNvSpPr/>
          <p:nvPr/>
        </p:nvSpPr>
        <p:spPr>
          <a:xfrm>
            <a:off x="56421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2" name="object 752"/>
          <p:cNvSpPr/>
          <p:nvPr/>
        </p:nvSpPr>
        <p:spPr>
          <a:xfrm>
            <a:off x="5649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3" name="object 753"/>
          <p:cNvSpPr/>
          <p:nvPr/>
        </p:nvSpPr>
        <p:spPr>
          <a:xfrm>
            <a:off x="5656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4" name="object 754"/>
          <p:cNvSpPr/>
          <p:nvPr/>
        </p:nvSpPr>
        <p:spPr>
          <a:xfrm>
            <a:off x="5664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5" name="object 755"/>
          <p:cNvSpPr/>
          <p:nvPr/>
        </p:nvSpPr>
        <p:spPr>
          <a:xfrm>
            <a:off x="56714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6" name="object 756"/>
          <p:cNvSpPr/>
          <p:nvPr/>
        </p:nvSpPr>
        <p:spPr>
          <a:xfrm>
            <a:off x="5677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7" name="object 757"/>
          <p:cNvSpPr/>
          <p:nvPr/>
        </p:nvSpPr>
        <p:spPr>
          <a:xfrm>
            <a:off x="5685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8" name="object 758"/>
          <p:cNvSpPr/>
          <p:nvPr/>
        </p:nvSpPr>
        <p:spPr>
          <a:xfrm>
            <a:off x="5692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9" name="object 759"/>
          <p:cNvSpPr/>
          <p:nvPr/>
        </p:nvSpPr>
        <p:spPr>
          <a:xfrm>
            <a:off x="5699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0" name="object 760"/>
          <p:cNvSpPr/>
          <p:nvPr/>
        </p:nvSpPr>
        <p:spPr>
          <a:xfrm>
            <a:off x="5707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1" name="object 761"/>
          <p:cNvSpPr/>
          <p:nvPr/>
        </p:nvSpPr>
        <p:spPr>
          <a:xfrm>
            <a:off x="5714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2" name="object 762"/>
          <p:cNvSpPr/>
          <p:nvPr/>
        </p:nvSpPr>
        <p:spPr>
          <a:xfrm>
            <a:off x="5721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3" name="object 763"/>
          <p:cNvSpPr/>
          <p:nvPr/>
        </p:nvSpPr>
        <p:spPr>
          <a:xfrm>
            <a:off x="5729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4" name="object 764"/>
          <p:cNvSpPr/>
          <p:nvPr/>
        </p:nvSpPr>
        <p:spPr>
          <a:xfrm>
            <a:off x="5735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5" name="object 765"/>
          <p:cNvSpPr/>
          <p:nvPr/>
        </p:nvSpPr>
        <p:spPr>
          <a:xfrm>
            <a:off x="5742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6" name="object 766"/>
          <p:cNvSpPr/>
          <p:nvPr/>
        </p:nvSpPr>
        <p:spPr>
          <a:xfrm>
            <a:off x="57500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7" name="object 767"/>
          <p:cNvSpPr/>
          <p:nvPr/>
        </p:nvSpPr>
        <p:spPr>
          <a:xfrm>
            <a:off x="5757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8" name="object 768"/>
          <p:cNvSpPr/>
          <p:nvPr/>
        </p:nvSpPr>
        <p:spPr>
          <a:xfrm>
            <a:off x="5764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9" name="object 769"/>
          <p:cNvSpPr/>
          <p:nvPr/>
        </p:nvSpPr>
        <p:spPr>
          <a:xfrm>
            <a:off x="5771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0" name="object 770"/>
          <p:cNvSpPr/>
          <p:nvPr/>
        </p:nvSpPr>
        <p:spPr>
          <a:xfrm>
            <a:off x="5779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1" name="object 771"/>
          <p:cNvSpPr/>
          <p:nvPr/>
        </p:nvSpPr>
        <p:spPr>
          <a:xfrm>
            <a:off x="5786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2" name="object 772"/>
          <p:cNvSpPr/>
          <p:nvPr/>
        </p:nvSpPr>
        <p:spPr>
          <a:xfrm>
            <a:off x="5792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3" name="object 773"/>
          <p:cNvSpPr/>
          <p:nvPr/>
        </p:nvSpPr>
        <p:spPr>
          <a:xfrm>
            <a:off x="5800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4" name="object 774"/>
          <p:cNvSpPr/>
          <p:nvPr/>
        </p:nvSpPr>
        <p:spPr>
          <a:xfrm>
            <a:off x="5807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5" name="object 775"/>
          <p:cNvSpPr/>
          <p:nvPr/>
        </p:nvSpPr>
        <p:spPr>
          <a:xfrm>
            <a:off x="5814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6" name="object 776"/>
          <p:cNvSpPr/>
          <p:nvPr/>
        </p:nvSpPr>
        <p:spPr>
          <a:xfrm>
            <a:off x="5822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7" name="object 777"/>
          <p:cNvSpPr/>
          <p:nvPr/>
        </p:nvSpPr>
        <p:spPr>
          <a:xfrm>
            <a:off x="5829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8" name="object 778"/>
          <p:cNvSpPr/>
          <p:nvPr/>
        </p:nvSpPr>
        <p:spPr>
          <a:xfrm>
            <a:off x="5836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9" name="object 779"/>
          <p:cNvSpPr/>
          <p:nvPr/>
        </p:nvSpPr>
        <p:spPr>
          <a:xfrm>
            <a:off x="5844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0" name="object 780"/>
          <p:cNvSpPr/>
          <p:nvPr/>
        </p:nvSpPr>
        <p:spPr>
          <a:xfrm>
            <a:off x="5850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1" name="object 781"/>
          <p:cNvSpPr/>
          <p:nvPr/>
        </p:nvSpPr>
        <p:spPr>
          <a:xfrm>
            <a:off x="5857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2" name="object 782"/>
          <p:cNvSpPr/>
          <p:nvPr/>
        </p:nvSpPr>
        <p:spPr>
          <a:xfrm>
            <a:off x="5865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3" name="object 783"/>
          <p:cNvSpPr/>
          <p:nvPr/>
        </p:nvSpPr>
        <p:spPr>
          <a:xfrm>
            <a:off x="5872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4" name="object 784"/>
          <p:cNvSpPr/>
          <p:nvPr/>
        </p:nvSpPr>
        <p:spPr>
          <a:xfrm>
            <a:off x="5879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5" name="object 785"/>
          <p:cNvSpPr/>
          <p:nvPr/>
        </p:nvSpPr>
        <p:spPr>
          <a:xfrm>
            <a:off x="5887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6" name="object 786"/>
          <p:cNvSpPr/>
          <p:nvPr/>
        </p:nvSpPr>
        <p:spPr>
          <a:xfrm>
            <a:off x="5894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7" name="object 787"/>
          <p:cNvSpPr/>
          <p:nvPr/>
        </p:nvSpPr>
        <p:spPr>
          <a:xfrm>
            <a:off x="5901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8" name="object 788"/>
          <p:cNvSpPr/>
          <p:nvPr/>
        </p:nvSpPr>
        <p:spPr>
          <a:xfrm>
            <a:off x="5908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9" name="object 789"/>
          <p:cNvSpPr/>
          <p:nvPr/>
        </p:nvSpPr>
        <p:spPr>
          <a:xfrm>
            <a:off x="5915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0" name="object 790"/>
          <p:cNvSpPr/>
          <p:nvPr/>
        </p:nvSpPr>
        <p:spPr>
          <a:xfrm>
            <a:off x="5922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1" name="object 791"/>
          <p:cNvSpPr/>
          <p:nvPr/>
        </p:nvSpPr>
        <p:spPr>
          <a:xfrm>
            <a:off x="59300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2" name="object 792"/>
          <p:cNvSpPr/>
          <p:nvPr/>
        </p:nvSpPr>
        <p:spPr>
          <a:xfrm>
            <a:off x="5937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3" name="object 793"/>
          <p:cNvSpPr/>
          <p:nvPr/>
        </p:nvSpPr>
        <p:spPr>
          <a:xfrm>
            <a:off x="5944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4" name="object 794"/>
          <p:cNvSpPr/>
          <p:nvPr/>
        </p:nvSpPr>
        <p:spPr>
          <a:xfrm>
            <a:off x="5952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5" name="object 795"/>
          <p:cNvSpPr/>
          <p:nvPr/>
        </p:nvSpPr>
        <p:spPr>
          <a:xfrm>
            <a:off x="5959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6" name="object 796"/>
          <p:cNvSpPr/>
          <p:nvPr/>
        </p:nvSpPr>
        <p:spPr>
          <a:xfrm>
            <a:off x="5965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7" name="object 797"/>
          <p:cNvSpPr/>
          <p:nvPr/>
        </p:nvSpPr>
        <p:spPr>
          <a:xfrm>
            <a:off x="5972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8" name="object 798"/>
          <p:cNvSpPr/>
          <p:nvPr/>
        </p:nvSpPr>
        <p:spPr>
          <a:xfrm>
            <a:off x="5980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9" name="object 799"/>
          <p:cNvSpPr/>
          <p:nvPr/>
        </p:nvSpPr>
        <p:spPr>
          <a:xfrm>
            <a:off x="5987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0" name="object 800"/>
          <p:cNvSpPr/>
          <p:nvPr/>
        </p:nvSpPr>
        <p:spPr>
          <a:xfrm>
            <a:off x="5994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1" name="object 801"/>
          <p:cNvSpPr/>
          <p:nvPr/>
        </p:nvSpPr>
        <p:spPr>
          <a:xfrm>
            <a:off x="6002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2" name="object 802"/>
          <p:cNvSpPr/>
          <p:nvPr/>
        </p:nvSpPr>
        <p:spPr>
          <a:xfrm>
            <a:off x="6009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3" name="object 803"/>
          <p:cNvSpPr/>
          <p:nvPr/>
        </p:nvSpPr>
        <p:spPr>
          <a:xfrm>
            <a:off x="6016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4" name="object 804"/>
          <p:cNvSpPr/>
          <p:nvPr/>
        </p:nvSpPr>
        <p:spPr>
          <a:xfrm>
            <a:off x="6023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5" name="object 805"/>
          <p:cNvSpPr/>
          <p:nvPr/>
        </p:nvSpPr>
        <p:spPr>
          <a:xfrm>
            <a:off x="6030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6" name="object 806"/>
          <p:cNvSpPr/>
          <p:nvPr/>
        </p:nvSpPr>
        <p:spPr>
          <a:xfrm>
            <a:off x="6037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7" name="object 807"/>
          <p:cNvSpPr/>
          <p:nvPr/>
        </p:nvSpPr>
        <p:spPr>
          <a:xfrm>
            <a:off x="6045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8" name="object 808"/>
          <p:cNvSpPr/>
          <p:nvPr/>
        </p:nvSpPr>
        <p:spPr>
          <a:xfrm>
            <a:off x="6052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9" name="object 809"/>
          <p:cNvSpPr/>
          <p:nvPr/>
        </p:nvSpPr>
        <p:spPr>
          <a:xfrm>
            <a:off x="6059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0" name="object 810"/>
          <p:cNvSpPr/>
          <p:nvPr/>
        </p:nvSpPr>
        <p:spPr>
          <a:xfrm>
            <a:off x="6067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1" name="object 811"/>
          <p:cNvSpPr/>
          <p:nvPr/>
        </p:nvSpPr>
        <p:spPr>
          <a:xfrm>
            <a:off x="6074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2" name="object 812"/>
          <p:cNvSpPr/>
          <p:nvPr/>
        </p:nvSpPr>
        <p:spPr>
          <a:xfrm>
            <a:off x="6080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3" name="object 813"/>
          <p:cNvSpPr/>
          <p:nvPr/>
        </p:nvSpPr>
        <p:spPr>
          <a:xfrm>
            <a:off x="6088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4" name="object 814"/>
          <p:cNvSpPr/>
          <p:nvPr/>
        </p:nvSpPr>
        <p:spPr>
          <a:xfrm>
            <a:off x="6095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5" name="object 815"/>
          <p:cNvSpPr/>
          <p:nvPr/>
        </p:nvSpPr>
        <p:spPr>
          <a:xfrm>
            <a:off x="6102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6" name="object 816"/>
          <p:cNvSpPr/>
          <p:nvPr/>
        </p:nvSpPr>
        <p:spPr>
          <a:xfrm>
            <a:off x="6110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7" name="object 817"/>
          <p:cNvSpPr/>
          <p:nvPr/>
        </p:nvSpPr>
        <p:spPr>
          <a:xfrm>
            <a:off x="6117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8" name="object 818"/>
          <p:cNvSpPr/>
          <p:nvPr/>
        </p:nvSpPr>
        <p:spPr>
          <a:xfrm>
            <a:off x="6124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9" name="object 819"/>
          <p:cNvSpPr/>
          <p:nvPr/>
        </p:nvSpPr>
        <p:spPr>
          <a:xfrm>
            <a:off x="6132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0" name="object 820"/>
          <p:cNvSpPr/>
          <p:nvPr/>
        </p:nvSpPr>
        <p:spPr>
          <a:xfrm>
            <a:off x="6138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1" name="object 821"/>
          <p:cNvSpPr/>
          <p:nvPr/>
        </p:nvSpPr>
        <p:spPr>
          <a:xfrm>
            <a:off x="6145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2" name="object 822"/>
          <p:cNvSpPr/>
          <p:nvPr/>
        </p:nvSpPr>
        <p:spPr>
          <a:xfrm>
            <a:off x="6153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3" name="object 823"/>
          <p:cNvSpPr/>
          <p:nvPr/>
        </p:nvSpPr>
        <p:spPr>
          <a:xfrm>
            <a:off x="6160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4" name="object 824"/>
          <p:cNvSpPr/>
          <p:nvPr/>
        </p:nvSpPr>
        <p:spPr>
          <a:xfrm>
            <a:off x="6167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5" name="object 825"/>
          <p:cNvSpPr/>
          <p:nvPr/>
        </p:nvSpPr>
        <p:spPr>
          <a:xfrm>
            <a:off x="6175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6" name="object 826"/>
          <p:cNvSpPr/>
          <p:nvPr/>
        </p:nvSpPr>
        <p:spPr>
          <a:xfrm>
            <a:off x="6182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7" name="object 827"/>
          <p:cNvSpPr/>
          <p:nvPr/>
        </p:nvSpPr>
        <p:spPr>
          <a:xfrm>
            <a:off x="6189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8" name="object 828"/>
          <p:cNvSpPr/>
          <p:nvPr/>
        </p:nvSpPr>
        <p:spPr>
          <a:xfrm>
            <a:off x="6195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9" name="object 829"/>
          <p:cNvSpPr/>
          <p:nvPr/>
        </p:nvSpPr>
        <p:spPr>
          <a:xfrm>
            <a:off x="6203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0" name="object 830"/>
          <p:cNvSpPr/>
          <p:nvPr/>
        </p:nvSpPr>
        <p:spPr>
          <a:xfrm>
            <a:off x="6210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1" name="object 831"/>
          <p:cNvSpPr/>
          <p:nvPr/>
        </p:nvSpPr>
        <p:spPr>
          <a:xfrm>
            <a:off x="62179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2" name="object 832"/>
          <p:cNvSpPr/>
          <p:nvPr/>
        </p:nvSpPr>
        <p:spPr>
          <a:xfrm>
            <a:off x="6225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3" name="object 833"/>
          <p:cNvSpPr/>
          <p:nvPr/>
        </p:nvSpPr>
        <p:spPr>
          <a:xfrm>
            <a:off x="6232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4" name="object 834"/>
          <p:cNvSpPr/>
          <p:nvPr/>
        </p:nvSpPr>
        <p:spPr>
          <a:xfrm>
            <a:off x="6239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5" name="object 835"/>
          <p:cNvSpPr/>
          <p:nvPr/>
        </p:nvSpPr>
        <p:spPr>
          <a:xfrm>
            <a:off x="6247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6" name="object 836"/>
          <p:cNvSpPr/>
          <p:nvPr/>
        </p:nvSpPr>
        <p:spPr>
          <a:xfrm>
            <a:off x="6253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7" name="object 837"/>
          <p:cNvSpPr/>
          <p:nvPr/>
        </p:nvSpPr>
        <p:spPr>
          <a:xfrm>
            <a:off x="6260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8" name="object 838"/>
          <p:cNvSpPr/>
          <p:nvPr/>
        </p:nvSpPr>
        <p:spPr>
          <a:xfrm>
            <a:off x="6268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9" name="object 839"/>
          <p:cNvSpPr/>
          <p:nvPr/>
        </p:nvSpPr>
        <p:spPr>
          <a:xfrm>
            <a:off x="6275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0" name="object 840"/>
          <p:cNvSpPr/>
          <p:nvPr/>
        </p:nvSpPr>
        <p:spPr>
          <a:xfrm>
            <a:off x="6282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1" name="object 841"/>
          <p:cNvSpPr/>
          <p:nvPr/>
        </p:nvSpPr>
        <p:spPr>
          <a:xfrm>
            <a:off x="6290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2" name="object 842"/>
          <p:cNvSpPr/>
          <p:nvPr/>
        </p:nvSpPr>
        <p:spPr>
          <a:xfrm>
            <a:off x="6297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3" name="object 843"/>
          <p:cNvSpPr/>
          <p:nvPr/>
        </p:nvSpPr>
        <p:spPr>
          <a:xfrm>
            <a:off x="6304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4" name="object 844"/>
          <p:cNvSpPr/>
          <p:nvPr/>
        </p:nvSpPr>
        <p:spPr>
          <a:xfrm>
            <a:off x="6311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5" name="object 845"/>
          <p:cNvSpPr/>
          <p:nvPr/>
        </p:nvSpPr>
        <p:spPr>
          <a:xfrm>
            <a:off x="6318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6" name="object 846"/>
          <p:cNvSpPr/>
          <p:nvPr/>
        </p:nvSpPr>
        <p:spPr>
          <a:xfrm>
            <a:off x="6325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7" name="object 847"/>
          <p:cNvSpPr/>
          <p:nvPr/>
        </p:nvSpPr>
        <p:spPr>
          <a:xfrm>
            <a:off x="6333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8" name="object 848"/>
          <p:cNvSpPr/>
          <p:nvPr/>
        </p:nvSpPr>
        <p:spPr>
          <a:xfrm>
            <a:off x="63403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9" name="object 849"/>
          <p:cNvSpPr/>
          <p:nvPr/>
        </p:nvSpPr>
        <p:spPr>
          <a:xfrm>
            <a:off x="6347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0" name="object 850"/>
          <p:cNvSpPr/>
          <p:nvPr/>
        </p:nvSpPr>
        <p:spPr>
          <a:xfrm>
            <a:off x="6355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1" name="object 851"/>
          <p:cNvSpPr/>
          <p:nvPr/>
        </p:nvSpPr>
        <p:spPr>
          <a:xfrm>
            <a:off x="6362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2" name="object 852"/>
          <p:cNvSpPr/>
          <p:nvPr/>
        </p:nvSpPr>
        <p:spPr>
          <a:xfrm>
            <a:off x="6368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3" name="object 853"/>
          <p:cNvSpPr/>
          <p:nvPr/>
        </p:nvSpPr>
        <p:spPr>
          <a:xfrm>
            <a:off x="6375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4" name="object 854"/>
          <p:cNvSpPr/>
          <p:nvPr/>
        </p:nvSpPr>
        <p:spPr>
          <a:xfrm>
            <a:off x="6383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5" name="object 855"/>
          <p:cNvSpPr/>
          <p:nvPr/>
        </p:nvSpPr>
        <p:spPr>
          <a:xfrm>
            <a:off x="6390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6" name="object 856"/>
          <p:cNvSpPr/>
          <p:nvPr/>
        </p:nvSpPr>
        <p:spPr>
          <a:xfrm>
            <a:off x="6397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7" name="object 857"/>
          <p:cNvSpPr/>
          <p:nvPr/>
        </p:nvSpPr>
        <p:spPr>
          <a:xfrm>
            <a:off x="6405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8" name="object 858"/>
          <p:cNvSpPr/>
          <p:nvPr/>
        </p:nvSpPr>
        <p:spPr>
          <a:xfrm>
            <a:off x="6412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9" name="object 859"/>
          <p:cNvSpPr/>
          <p:nvPr/>
        </p:nvSpPr>
        <p:spPr>
          <a:xfrm>
            <a:off x="6419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0" name="object 860"/>
          <p:cNvSpPr/>
          <p:nvPr/>
        </p:nvSpPr>
        <p:spPr>
          <a:xfrm>
            <a:off x="6426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1" name="object 861"/>
          <p:cNvSpPr/>
          <p:nvPr/>
        </p:nvSpPr>
        <p:spPr>
          <a:xfrm>
            <a:off x="6433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2" name="object 862"/>
          <p:cNvSpPr/>
          <p:nvPr/>
        </p:nvSpPr>
        <p:spPr>
          <a:xfrm>
            <a:off x="6440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3" name="object 863"/>
          <p:cNvSpPr/>
          <p:nvPr/>
        </p:nvSpPr>
        <p:spPr>
          <a:xfrm>
            <a:off x="64482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4" name="object 864"/>
          <p:cNvSpPr/>
          <p:nvPr/>
        </p:nvSpPr>
        <p:spPr>
          <a:xfrm>
            <a:off x="6455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5" name="object 865"/>
          <p:cNvSpPr/>
          <p:nvPr/>
        </p:nvSpPr>
        <p:spPr>
          <a:xfrm>
            <a:off x="6462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6" name="object 866"/>
          <p:cNvSpPr/>
          <p:nvPr/>
        </p:nvSpPr>
        <p:spPr>
          <a:xfrm>
            <a:off x="6470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7" name="object 867"/>
          <p:cNvSpPr/>
          <p:nvPr/>
        </p:nvSpPr>
        <p:spPr>
          <a:xfrm>
            <a:off x="6477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8" name="object 868"/>
          <p:cNvSpPr/>
          <p:nvPr/>
        </p:nvSpPr>
        <p:spPr>
          <a:xfrm>
            <a:off x="6483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9" name="object 869"/>
          <p:cNvSpPr/>
          <p:nvPr/>
        </p:nvSpPr>
        <p:spPr>
          <a:xfrm>
            <a:off x="6491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0" name="object 870"/>
          <p:cNvSpPr/>
          <p:nvPr/>
        </p:nvSpPr>
        <p:spPr>
          <a:xfrm>
            <a:off x="6498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1" name="object 871"/>
          <p:cNvSpPr/>
          <p:nvPr/>
        </p:nvSpPr>
        <p:spPr>
          <a:xfrm>
            <a:off x="65057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2" name="object 872"/>
          <p:cNvSpPr/>
          <p:nvPr/>
        </p:nvSpPr>
        <p:spPr>
          <a:xfrm>
            <a:off x="6513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3" name="object 873"/>
          <p:cNvSpPr/>
          <p:nvPr/>
        </p:nvSpPr>
        <p:spPr>
          <a:xfrm>
            <a:off x="6520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4" name="object 874"/>
          <p:cNvSpPr/>
          <p:nvPr/>
        </p:nvSpPr>
        <p:spPr>
          <a:xfrm>
            <a:off x="6527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5" name="object 875"/>
          <p:cNvSpPr/>
          <p:nvPr/>
        </p:nvSpPr>
        <p:spPr>
          <a:xfrm>
            <a:off x="65350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6" name="object 876"/>
          <p:cNvSpPr/>
          <p:nvPr/>
        </p:nvSpPr>
        <p:spPr>
          <a:xfrm>
            <a:off x="6541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7" name="object 877"/>
          <p:cNvSpPr/>
          <p:nvPr/>
        </p:nvSpPr>
        <p:spPr>
          <a:xfrm>
            <a:off x="6548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8" name="object 878"/>
          <p:cNvSpPr/>
          <p:nvPr/>
        </p:nvSpPr>
        <p:spPr>
          <a:xfrm>
            <a:off x="6556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9" name="object 879"/>
          <p:cNvSpPr/>
          <p:nvPr/>
        </p:nvSpPr>
        <p:spPr>
          <a:xfrm>
            <a:off x="6563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0" name="object 880"/>
          <p:cNvSpPr/>
          <p:nvPr/>
        </p:nvSpPr>
        <p:spPr>
          <a:xfrm>
            <a:off x="6570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1" name="object 881"/>
          <p:cNvSpPr/>
          <p:nvPr/>
        </p:nvSpPr>
        <p:spPr>
          <a:xfrm>
            <a:off x="65780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2" name="object 882"/>
          <p:cNvSpPr/>
          <p:nvPr/>
        </p:nvSpPr>
        <p:spPr>
          <a:xfrm>
            <a:off x="6585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3" name="object 883"/>
          <p:cNvSpPr/>
          <p:nvPr/>
        </p:nvSpPr>
        <p:spPr>
          <a:xfrm>
            <a:off x="6592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4" name="object 884"/>
          <p:cNvSpPr/>
          <p:nvPr/>
        </p:nvSpPr>
        <p:spPr>
          <a:xfrm>
            <a:off x="6598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5" name="object 885"/>
          <p:cNvSpPr/>
          <p:nvPr/>
        </p:nvSpPr>
        <p:spPr>
          <a:xfrm>
            <a:off x="6606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6" name="object 886"/>
          <p:cNvSpPr/>
          <p:nvPr/>
        </p:nvSpPr>
        <p:spPr>
          <a:xfrm>
            <a:off x="66136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7" name="object 887"/>
          <p:cNvSpPr/>
          <p:nvPr/>
        </p:nvSpPr>
        <p:spPr>
          <a:xfrm>
            <a:off x="6620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8" name="object 888"/>
          <p:cNvSpPr/>
          <p:nvPr/>
        </p:nvSpPr>
        <p:spPr>
          <a:xfrm>
            <a:off x="6628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9" name="object 889"/>
          <p:cNvSpPr/>
          <p:nvPr/>
        </p:nvSpPr>
        <p:spPr>
          <a:xfrm>
            <a:off x="6635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0" name="object 890"/>
          <p:cNvSpPr/>
          <p:nvPr/>
        </p:nvSpPr>
        <p:spPr>
          <a:xfrm>
            <a:off x="6642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1" name="object 891"/>
          <p:cNvSpPr/>
          <p:nvPr/>
        </p:nvSpPr>
        <p:spPr>
          <a:xfrm>
            <a:off x="6650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2" name="object 892"/>
          <p:cNvSpPr/>
          <p:nvPr/>
        </p:nvSpPr>
        <p:spPr>
          <a:xfrm>
            <a:off x="66565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3" name="object 893"/>
          <p:cNvSpPr/>
          <p:nvPr/>
        </p:nvSpPr>
        <p:spPr>
          <a:xfrm>
            <a:off x="66638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4" name="object 894"/>
          <p:cNvSpPr/>
          <p:nvPr/>
        </p:nvSpPr>
        <p:spPr>
          <a:xfrm>
            <a:off x="6671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5" name="object 895"/>
          <p:cNvSpPr/>
          <p:nvPr/>
        </p:nvSpPr>
        <p:spPr>
          <a:xfrm>
            <a:off x="6678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6" name="object 896"/>
          <p:cNvSpPr/>
          <p:nvPr/>
        </p:nvSpPr>
        <p:spPr>
          <a:xfrm>
            <a:off x="6685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7" name="object 897"/>
          <p:cNvSpPr/>
          <p:nvPr/>
        </p:nvSpPr>
        <p:spPr>
          <a:xfrm>
            <a:off x="6693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8" name="object 898"/>
          <p:cNvSpPr/>
          <p:nvPr/>
        </p:nvSpPr>
        <p:spPr>
          <a:xfrm>
            <a:off x="6700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9" name="object 899"/>
          <p:cNvSpPr/>
          <p:nvPr/>
        </p:nvSpPr>
        <p:spPr>
          <a:xfrm>
            <a:off x="67078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0" name="object 900"/>
          <p:cNvSpPr/>
          <p:nvPr/>
        </p:nvSpPr>
        <p:spPr>
          <a:xfrm>
            <a:off x="6714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1" name="object 901"/>
          <p:cNvSpPr/>
          <p:nvPr/>
        </p:nvSpPr>
        <p:spPr>
          <a:xfrm>
            <a:off x="6721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2" name="object 902"/>
          <p:cNvSpPr/>
          <p:nvPr/>
        </p:nvSpPr>
        <p:spPr>
          <a:xfrm>
            <a:off x="6728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3" name="object 903"/>
          <p:cNvSpPr/>
          <p:nvPr/>
        </p:nvSpPr>
        <p:spPr>
          <a:xfrm>
            <a:off x="6736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4" name="object 904"/>
          <p:cNvSpPr/>
          <p:nvPr/>
        </p:nvSpPr>
        <p:spPr>
          <a:xfrm>
            <a:off x="67434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5" name="object 905"/>
          <p:cNvSpPr/>
          <p:nvPr/>
        </p:nvSpPr>
        <p:spPr>
          <a:xfrm>
            <a:off x="6750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6" name="object 906"/>
          <p:cNvSpPr/>
          <p:nvPr/>
        </p:nvSpPr>
        <p:spPr>
          <a:xfrm>
            <a:off x="6758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7" name="object 907"/>
          <p:cNvSpPr/>
          <p:nvPr/>
        </p:nvSpPr>
        <p:spPr>
          <a:xfrm>
            <a:off x="6765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8" name="object 908"/>
          <p:cNvSpPr/>
          <p:nvPr/>
        </p:nvSpPr>
        <p:spPr>
          <a:xfrm>
            <a:off x="6771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9" name="object 909"/>
          <p:cNvSpPr/>
          <p:nvPr/>
        </p:nvSpPr>
        <p:spPr>
          <a:xfrm>
            <a:off x="6779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0" name="object 910"/>
          <p:cNvSpPr/>
          <p:nvPr/>
        </p:nvSpPr>
        <p:spPr>
          <a:xfrm>
            <a:off x="67863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1" name="object 911"/>
          <p:cNvSpPr/>
          <p:nvPr/>
        </p:nvSpPr>
        <p:spPr>
          <a:xfrm>
            <a:off x="6793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2" name="object 912"/>
          <p:cNvSpPr/>
          <p:nvPr/>
        </p:nvSpPr>
        <p:spPr>
          <a:xfrm>
            <a:off x="6800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3" name="object 913"/>
          <p:cNvSpPr/>
          <p:nvPr/>
        </p:nvSpPr>
        <p:spPr>
          <a:xfrm>
            <a:off x="6808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4" name="object 914"/>
          <p:cNvSpPr/>
          <p:nvPr/>
        </p:nvSpPr>
        <p:spPr>
          <a:xfrm>
            <a:off x="6815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5" name="object 915"/>
          <p:cNvSpPr/>
          <p:nvPr/>
        </p:nvSpPr>
        <p:spPr>
          <a:xfrm>
            <a:off x="6822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6" name="object 916"/>
          <p:cNvSpPr/>
          <p:nvPr/>
        </p:nvSpPr>
        <p:spPr>
          <a:xfrm>
            <a:off x="6829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7" name="object 917"/>
          <p:cNvSpPr/>
          <p:nvPr/>
        </p:nvSpPr>
        <p:spPr>
          <a:xfrm>
            <a:off x="6836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8" name="object 918"/>
          <p:cNvSpPr/>
          <p:nvPr/>
        </p:nvSpPr>
        <p:spPr>
          <a:xfrm>
            <a:off x="6843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9" name="object 919"/>
          <p:cNvSpPr/>
          <p:nvPr/>
        </p:nvSpPr>
        <p:spPr>
          <a:xfrm>
            <a:off x="6851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0" name="object 920"/>
          <p:cNvSpPr/>
          <p:nvPr/>
        </p:nvSpPr>
        <p:spPr>
          <a:xfrm>
            <a:off x="6858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1" name="object 921"/>
          <p:cNvSpPr/>
          <p:nvPr/>
        </p:nvSpPr>
        <p:spPr>
          <a:xfrm>
            <a:off x="6865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2" name="object 922"/>
          <p:cNvSpPr/>
          <p:nvPr/>
        </p:nvSpPr>
        <p:spPr>
          <a:xfrm>
            <a:off x="6873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3" name="object 923"/>
          <p:cNvSpPr/>
          <p:nvPr/>
        </p:nvSpPr>
        <p:spPr>
          <a:xfrm>
            <a:off x="6880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4" name="object 924"/>
          <p:cNvSpPr/>
          <p:nvPr/>
        </p:nvSpPr>
        <p:spPr>
          <a:xfrm>
            <a:off x="6886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5" name="object 925"/>
          <p:cNvSpPr/>
          <p:nvPr/>
        </p:nvSpPr>
        <p:spPr>
          <a:xfrm>
            <a:off x="6894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6" name="object 926"/>
          <p:cNvSpPr/>
          <p:nvPr/>
        </p:nvSpPr>
        <p:spPr>
          <a:xfrm>
            <a:off x="6901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7" name="object 927"/>
          <p:cNvSpPr/>
          <p:nvPr/>
        </p:nvSpPr>
        <p:spPr>
          <a:xfrm>
            <a:off x="6908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8" name="object 928"/>
          <p:cNvSpPr/>
          <p:nvPr/>
        </p:nvSpPr>
        <p:spPr>
          <a:xfrm>
            <a:off x="6916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9" name="object 929"/>
          <p:cNvSpPr/>
          <p:nvPr/>
        </p:nvSpPr>
        <p:spPr>
          <a:xfrm>
            <a:off x="6923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0" name="object 930"/>
          <p:cNvSpPr/>
          <p:nvPr/>
        </p:nvSpPr>
        <p:spPr>
          <a:xfrm>
            <a:off x="6930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1" name="object 931"/>
          <p:cNvSpPr/>
          <p:nvPr/>
        </p:nvSpPr>
        <p:spPr>
          <a:xfrm>
            <a:off x="6938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2" name="object 932"/>
          <p:cNvSpPr/>
          <p:nvPr/>
        </p:nvSpPr>
        <p:spPr>
          <a:xfrm>
            <a:off x="6944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3" name="object 933"/>
          <p:cNvSpPr/>
          <p:nvPr/>
        </p:nvSpPr>
        <p:spPr>
          <a:xfrm>
            <a:off x="69517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4" name="object 934"/>
          <p:cNvSpPr/>
          <p:nvPr/>
        </p:nvSpPr>
        <p:spPr>
          <a:xfrm>
            <a:off x="6959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5" name="object 935"/>
          <p:cNvSpPr/>
          <p:nvPr/>
        </p:nvSpPr>
        <p:spPr>
          <a:xfrm>
            <a:off x="6966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6" name="object 936"/>
          <p:cNvSpPr/>
          <p:nvPr/>
        </p:nvSpPr>
        <p:spPr>
          <a:xfrm>
            <a:off x="6973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7" name="object 937"/>
          <p:cNvSpPr/>
          <p:nvPr/>
        </p:nvSpPr>
        <p:spPr>
          <a:xfrm>
            <a:off x="6981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8" name="object 938"/>
          <p:cNvSpPr/>
          <p:nvPr/>
        </p:nvSpPr>
        <p:spPr>
          <a:xfrm>
            <a:off x="6988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9" name="object 939"/>
          <p:cNvSpPr/>
          <p:nvPr/>
        </p:nvSpPr>
        <p:spPr>
          <a:xfrm>
            <a:off x="69956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0" name="object 940"/>
          <p:cNvSpPr/>
          <p:nvPr/>
        </p:nvSpPr>
        <p:spPr>
          <a:xfrm>
            <a:off x="7001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1" name="object 941"/>
          <p:cNvSpPr/>
          <p:nvPr/>
        </p:nvSpPr>
        <p:spPr>
          <a:xfrm>
            <a:off x="7009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2" name="object 942"/>
          <p:cNvSpPr/>
          <p:nvPr/>
        </p:nvSpPr>
        <p:spPr>
          <a:xfrm>
            <a:off x="7016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3" name="object 943"/>
          <p:cNvSpPr/>
          <p:nvPr/>
        </p:nvSpPr>
        <p:spPr>
          <a:xfrm>
            <a:off x="7023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4" name="object 944"/>
          <p:cNvSpPr/>
          <p:nvPr/>
        </p:nvSpPr>
        <p:spPr>
          <a:xfrm>
            <a:off x="70312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5" name="object 945"/>
          <p:cNvSpPr/>
          <p:nvPr/>
        </p:nvSpPr>
        <p:spPr>
          <a:xfrm>
            <a:off x="7038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6" name="object 946"/>
          <p:cNvSpPr/>
          <p:nvPr/>
        </p:nvSpPr>
        <p:spPr>
          <a:xfrm>
            <a:off x="7045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7" name="object 947"/>
          <p:cNvSpPr/>
          <p:nvPr/>
        </p:nvSpPr>
        <p:spPr>
          <a:xfrm>
            <a:off x="7053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8" name="object 948"/>
          <p:cNvSpPr/>
          <p:nvPr/>
        </p:nvSpPr>
        <p:spPr>
          <a:xfrm>
            <a:off x="7059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9" name="object 949"/>
          <p:cNvSpPr/>
          <p:nvPr/>
        </p:nvSpPr>
        <p:spPr>
          <a:xfrm>
            <a:off x="7066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0" name="object 950"/>
          <p:cNvSpPr/>
          <p:nvPr/>
        </p:nvSpPr>
        <p:spPr>
          <a:xfrm>
            <a:off x="70741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1" name="object 951"/>
          <p:cNvSpPr/>
          <p:nvPr/>
        </p:nvSpPr>
        <p:spPr>
          <a:xfrm>
            <a:off x="7081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2" name="object 952"/>
          <p:cNvSpPr/>
          <p:nvPr/>
        </p:nvSpPr>
        <p:spPr>
          <a:xfrm>
            <a:off x="7088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3" name="object 953"/>
          <p:cNvSpPr/>
          <p:nvPr/>
        </p:nvSpPr>
        <p:spPr>
          <a:xfrm>
            <a:off x="7096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4" name="object 954"/>
          <p:cNvSpPr/>
          <p:nvPr/>
        </p:nvSpPr>
        <p:spPr>
          <a:xfrm>
            <a:off x="7103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5" name="object 955"/>
          <p:cNvSpPr/>
          <p:nvPr/>
        </p:nvSpPr>
        <p:spPr>
          <a:xfrm>
            <a:off x="7110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6" name="object 956"/>
          <p:cNvSpPr/>
          <p:nvPr/>
        </p:nvSpPr>
        <p:spPr>
          <a:xfrm>
            <a:off x="7117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7" name="object 957"/>
          <p:cNvSpPr/>
          <p:nvPr/>
        </p:nvSpPr>
        <p:spPr>
          <a:xfrm>
            <a:off x="7124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8" name="object 958"/>
          <p:cNvSpPr/>
          <p:nvPr/>
        </p:nvSpPr>
        <p:spPr>
          <a:xfrm>
            <a:off x="7131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9" name="object 959"/>
          <p:cNvSpPr/>
          <p:nvPr/>
        </p:nvSpPr>
        <p:spPr>
          <a:xfrm>
            <a:off x="7139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0" name="object 960"/>
          <p:cNvSpPr/>
          <p:nvPr/>
        </p:nvSpPr>
        <p:spPr>
          <a:xfrm>
            <a:off x="7146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1" name="object 961"/>
          <p:cNvSpPr/>
          <p:nvPr/>
        </p:nvSpPr>
        <p:spPr>
          <a:xfrm>
            <a:off x="7153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2" name="object 962"/>
          <p:cNvSpPr/>
          <p:nvPr/>
        </p:nvSpPr>
        <p:spPr>
          <a:xfrm>
            <a:off x="71610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3" name="object 963"/>
          <p:cNvSpPr/>
          <p:nvPr/>
        </p:nvSpPr>
        <p:spPr>
          <a:xfrm>
            <a:off x="7168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4" name="object 964"/>
          <p:cNvSpPr/>
          <p:nvPr/>
        </p:nvSpPr>
        <p:spPr>
          <a:xfrm>
            <a:off x="7174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5" name="object 965"/>
          <p:cNvSpPr/>
          <p:nvPr/>
        </p:nvSpPr>
        <p:spPr>
          <a:xfrm>
            <a:off x="7182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6" name="object 966"/>
          <p:cNvSpPr/>
          <p:nvPr/>
        </p:nvSpPr>
        <p:spPr>
          <a:xfrm>
            <a:off x="7189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7" name="object 967"/>
          <p:cNvSpPr/>
          <p:nvPr/>
        </p:nvSpPr>
        <p:spPr>
          <a:xfrm>
            <a:off x="7196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8" name="object 968"/>
          <p:cNvSpPr/>
          <p:nvPr/>
        </p:nvSpPr>
        <p:spPr>
          <a:xfrm>
            <a:off x="72039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9" name="object 969"/>
          <p:cNvSpPr/>
          <p:nvPr/>
        </p:nvSpPr>
        <p:spPr>
          <a:xfrm>
            <a:off x="7211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0" name="object 970"/>
          <p:cNvSpPr/>
          <p:nvPr/>
        </p:nvSpPr>
        <p:spPr>
          <a:xfrm>
            <a:off x="7218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1" name="object 971"/>
          <p:cNvSpPr/>
          <p:nvPr/>
        </p:nvSpPr>
        <p:spPr>
          <a:xfrm>
            <a:off x="7225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2" name="object 972"/>
          <p:cNvSpPr/>
          <p:nvPr/>
        </p:nvSpPr>
        <p:spPr>
          <a:xfrm>
            <a:off x="7232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3" name="object 973"/>
          <p:cNvSpPr/>
          <p:nvPr/>
        </p:nvSpPr>
        <p:spPr>
          <a:xfrm>
            <a:off x="72395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4" name="object 974"/>
          <p:cNvSpPr/>
          <p:nvPr/>
        </p:nvSpPr>
        <p:spPr>
          <a:xfrm>
            <a:off x="7246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5" name="object 975"/>
          <p:cNvSpPr/>
          <p:nvPr/>
        </p:nvSpPr>
        <p:spPr>
          <a:xfrm>
            <a:off x="7254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6" name="object 976"/>
          <p:cNvSpPr/>
          <p:nvPr/>
        </p:nvSpPr>
        <p:spPr>
          <a:xfrm>
            <a:off x="7261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7" name="object 977"/>
          <p:cNvSpPr/>
          <p:nvPr/>
        </p:nvSpPr>
        <p:spPr>
          <a:xfrm>
            <a:off x="7268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8" name="object 978"/>
          <p:cNvSpPr/>
          <p:nvPr/>
        </p:nvSpPr>
        <p:spPr>
          <a:xfrm>
            <a:off x="7276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9" name="object 979"/>
          <p:cNvSpPr/>
          <p:nvPr/>
        </p:nvSpPr>
        <p:spPr>
          <a:xfrm>
            <a:off x="72835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0" name="object 980"/>
          <p:cNvSpPr/>
          <p:nvPr/>
        </p:nvSpPr>
        <p:spPr>
          <a:xfrm>
            <a:off x="7289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1" name="object 981"/>
          <p:cNvSpPr/>
          <p:nvPr/>
        </p:nvSpPr>
        <p:spPr>
          <a:xfrm>
            <a:off x="7297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2" name="object 982"/>
          <p:cNvSpPr/>
          <p:nvPr/>
        </p:nvSpPr>
        <p:spPr>
          <a:xfrm>
            <a:off x="7304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3" name="object 983"/>
          <p:cNvSpPr/>
          <p:nvPr/>
        </p:nvSpPr>
        <p:spPr>
          <a:xfrm>
            <a:off x="7311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4" name="object 984"/>
          <p:cNvSpPr/>
          <p:nvPr/>
        </p:nvSpPr>
        <p:spPr>
          <a:xfrm>
            <a:off x="73191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5" name="object 985"/>
          <p:cNvSpPr/>
          <p:nvPr/>
        </p:nvSpPr>
        <p:spPr>
          <a:xfrm>
            <a:off x="7326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6" name="object 986"/>
          <p:cNvSpPr/>
          <p:nvPr/>
        </p:nvSpPr>
        <p:spPr>
          <a:xfrm>
            <a:off x="7333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7" name="object 987"/>
          <p:cNvSpPr/>
          <p:nvPr/>
        </p:nvSpPr>
        <p:spPr>
          <a:xfrm>
            <a:off x="7341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8" name="object 988"/>
          <p:cNvSpPr/>
          <p:nvPr/>
        </p:nvSpPr>
        <p:spPr>
          <a:xfrm>
            <a:off x="7347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9" name="object 989"/>
          <p:cNvSpPr/>
          <p:nvPr/>
        </p:nvSpPr>
        <p:spPr>
          <a:xfrm>
            <a:off x="7354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0" name="object 990"/>
          <p:cNvSpPr/>
          <p:nvPr/>
        </p:nvSpPr>
        <p:spPr>
          <a:xfrm>
            <a:off x="73620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1" name="object 991"/>
          <p:cNvSpPr/>
          <p:nvPr/>
        </p:nvSpPr>
        <p:spPr>
          <a:xfrm>
            <a:off x="7369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2" name="object 992"/>
          <p:cNvSpPr/>
          <p:nvPr/>
        </p:nvSpPr>
        <p:spPr>
          <a:xfrm>
            <a:off x="7376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3" name="object 993"/>
          <p:cNvSpPr/>
          <p:nvPr/>
        </p:nvSpPr>
        <p:spPr>
          <a:xfrm>
            <a:off x="7384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4" name="object 994"/>
          <p:cNvSpPr/>
          <p:nvPr/>
        </p:nvSpPr>
        <p:spPr>
          <a:xfrm>
            <a:off x="7391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5" name="object 995"/>
          <p:cNvSpPr/>
          <p:nvPr/>
        </p:nvSpPr>
        <p:spPr>
          <a:xfrm>
            <a:off x="73986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6" name="object 996"/>
          <p:cNvSpPr/>
          <p:nvPr/>
        </p:nvSpPr>
        <p:spPr>
          <a:xfrm>
            <a:off x="7404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7" name="object 997"/>
          <p:cNvSpPr/>
          <p:nvPr/>
        </p:nvSpPr>
        <p:spPr>
          <a:xfrm>
            <a:off x="7412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8" name="object 998"/>
          <p:cNvSpPr/>
          <p:nvPr/>
        </p:nvSpPr>
        <p:spPr>
          <a:xfrm>
            <a:off x="7419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9" name="object 999"/>
          <p:cNvSpPr/>
          <p:nvPr/>
        </p:nvSpPr>
        <p:spPr>
          <a:xfrm>
            <a:off x="7426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0" name="object 1000"/>
          <p:cNvSpPr/>
          <p:nvPr/>
        </p:nvSpPr>
        <p:spPr>
          <a:xfrm>
            <a:off x="7434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1" name="object 1001"/>
          <p:cNvSpPr/>
          <p:nvPr/>
        </p:nvSpPr>
        <p:spPr>
          <a:xfrm>
            <a:off x="74416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2" name="object 1002"/>
          <p:cNvSpPr/>
          <p:nvPr/>
        </p:nvSpPr>
        <p:spPr>
          <a:xfrm>
            <a:off x="7448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3" name="object 1003"/>
          <p:cNvSpPr/>
          <p:nvPr/>
        </p:nvSpPr>
        <p:spPr>
          <a:xfrm>
            <a:off x="7456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4" name="object 1004"/>
          <p:cNvSpPr/>
          <p:nvPr/>
        </p:nvSpPr>
        <p:spPr>
          <a:xfrm>
            <a:off x="7462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5" name="object 1005"/>
          <p:cNvSpPr/>
          <p:nvPr/>
        </p:nvSpPr>
        <p:spPr>
          <a:xfrm>
            <a:off x="7469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6" name="object 1006"/>
          <p:cNvSpPr/>
          <p:nvPr/>
        </p:nvSpPr>
        <p:spPr>
          <a:xfrm>
            <a:off x="74772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7" name="object 1007"/>
          <p:cNvSpPr/>
          <p:nvPr/>
        </p:nvSpPr>
        <p:spPr>
          <a:xfrm>
            <a:off x="7484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8" name="object 1008"/>
          <p:cNvSpPr/>
          <p:nvPr/>
        </p:nvSpPr>
        <p:spPr>
          <a:xfrm>
            <a:off x="7491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9" name="object 1009"/>
          <p:cNvSpPr/>
          <p:nvPr/>
        </p:nvSpPr>
        <p:spPr>
          <a:xfrm>
            <a:off x="7499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0" name="object 1010"/>
          <p:cNvSpPr/>
          <p:nvPr/>
        </p:nvSpPr>
        <p:spPr>
          <a:xfrm>
            <a:off x="7506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1" name="object 1011"/>
          <p:cNvSpPr/>
          <p:nvPr/>
        </p:nvSpPr>
        <p:spPr>
          <a:xfrm>
            <a:off x="7513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2" name="object 1012"/>
          <p:cNvSpPr/>
          <p:nvPr/>
        </p:nvSpPr>
        <p:spPr>
          <a:xfrm>
            <a:off x="75201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3" name="object 1013"/>
          <p:cNvSpPr/>
          <p:nvPr/>
        </p:nvSpPr>
        <p:spPr>
          <a:xfrm>
            <a:off x="75274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4" name="object 1014"/>
          <p:cNvSpPr/>
          <p:nvPr/>
        </p:nvSpPr>
        <p:spPr>
          <a:xfrm>
            <a:off x="7534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5" name="object 1015"/>
          <p:cNvSpPr/>
          <p:nvPr/>
        </p:nvSpPr>
        <p:spPr>
          <a:xfrm>
            <a:off x="7542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6" name="object 1016"/>
          <p:cNvSpPr/>
          <p:nvPr/>
        </p:nvSpPr>
        <p:spPr>
          <a:xfrm>
            <a:off x="7549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7" name="object 1017"/>
          <p:cNvSpPr/>
          <p:nvPr/>
        </p:nvSpPr>
        <p:spPr>
          <a:xfrm>
            <a:off x="7556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8" name="object 1018"/>
          <p:cNvSpPr/>
          <p:nvPr/>
        </p:nvSpPr>
        <p:spPr>
          <a:xfrm>
            <a:off x="7564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9" name="object 1019"/>
          <p:cNvSpPr/>
          <p:nvPr/>
        </p:nvSpPr>
        <p:spPr>
          <a:xfrm>
            <a:off x="75714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0" name="object 1020"/>
          <p:cNvSpPr/>
          <p:nvPr/>
        </p:nvSpPr>
        <p:spPr>
          <a:xfrm>
            <a:off x="7577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1" name="object 1021"/>
          <p:cNvSpPr/>
          <p:nvPr/>
        </p:nvSpPr>
        <p:spPr>
          <a:xfrm>
            <a:off x="7585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2" name="object 1022"/>
          <p:cNvSpPr/>
          <p:nvPr/>
        </p:nvSpPr>
        <p:spPr>
          <a:xfrm>
            <a:off x="7592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3" name="object 1023"/>
          <p:cNvSpPr/>
          <p:nvPr/>
        </p:nvSpPr>
        <p:spPr>
          <a:xfrm>
            <a:off x="7599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4" name="object 1024"/>
          <p:cNvSpPr/>
          <p:nvPr/>
        </p:nvSpPr>
        <p:spPr>
          <a:xfrm>
            <a:off x="76070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5" name="object 1025"/>
          <p:cNvSpPr/>
          <p:nvPr/>
        </p:nvSpPr>
        <p:spPr>
          <a:xfrm>
            <a:off x="7614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6" name="object 1026"/>
          <p:cNvSpPr/>
          <p:nvPr/>
        </p:nvSpPr>
        <p:spPr>
          <a:xfrm>
            <a:off x="7621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7" name="object 1027"/>
          <p:cNvSpPr/>
          <p:nvPr/>
        </p:nvSpPr>
        <p:spPr>
          <a:xfrm>
            <a:off x="7628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8" name="object 1028"/>
          <p:cNvSpPr/>
          <p:nvPr/>
        </p:nvSpPr>
        <p:spPr>
          <a:xfrm>
            <a:off x="7635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9" name="object 1029"/>
          <p:cNvSpPr/>
          <p:nvPr/>
        </p:nvSpPr>
        <p:spPr>
          <a:xfrm>
            <a:off x="7642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0" name="object 1030"/>
          <p:cNvSpPr/>
          <p:nvPr/>
        </p:nvSpPr>
        <p:spPr>
          <a:xfrm>
            <a:off x="76499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1" name="object 1031"/>
          <p:cNvSpPr/>
          <p:nvPr/>
        </p:nvSpPr>
        <p:spPr>
          <a:xfrm>
            <a:off x="7657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2" name="object 1032"/>
          <p:cNvSpPr/>
          <p:nvPr/>
        </p:nvSpPr>
        <p:spPr>
          <a:xfrm>
            <a:off x="7664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3" name="object 1033"/>
          <p:cNvSpPr/>
          <p:nvPr/>
        </p:nvSpPr>
        <p:spPr>
          <a:xfrm>
            <a:off x="7671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4" name="object 1034"/>
          <p:cNvSpPr/>
          <p:nvPr/>
        </p:nvSpPr>
        <p:spPr>
          <a:xfrm>
            <a:off x="7679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5" name="object 1035"/>
          <p:cNvSpPr/>
          <p:nvPr/>
        </p:nvSpPr>
        <p:spPr>
          <a:xfrm>
            <a:off x="7686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6" name="object 1036"/>
          <p:cNvSpPr/>
          <p:nvPr/>
        </p:nvSpPr>
        <p:spPr>
          <a:xfrm>
            <a:off x="7692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7" name="object 1037"/>
          <p:cNvSpPr/>
          <p:nvPr/>
        </p:nvSpPr>
        <p:spPr>
          <a:xfrm>
            <a:off x="7700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8" name="object 1038"/>
          <p:cNvSpPr/>
          <p:nvPr/>
        </p:nvSpPr>
        <p:spPr>
          <a:xfrm>
            <a:off x="7707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9" name="object 1039"/>
          <p:cNvSpPr/>
          <p:nvPr/>
        </p:nvSpPr>
        <p:spPr>
          <a:xfrm>
            <a:off x="7714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0" name="object 1040"/>
          <p:cNvSpPr/>
          <p:nvPr/>
        </p:nvSpPr>
        <p:spPr>
          <a:xfrm>
            <a:off x="7722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1" name="object 1041"/>
          <p:cNvSpPr/>
          <p:nvPr/>
        </p:nvSpPr>
        <p:spPr>
          <a:xfrm>
            <a:off x="7729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2" name="object 1042"/>
          <p:cNvSpPr/>
          <p:nvPr/>
        </p:nvSpPr>
        <p:spPr>
          <a:xfrm>
            <a:off x="7736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3" name="object 1043"/>
          <p:cNvSpPr/>
          <p:nvPr/>
        </p:nvSpPr>
        <p:spPr>
          <a:xfrm>
            <a:off x="7744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4" name="object 1044"/>
          <p:cNvSpPr/>
          <p:nvPr/>
        </p:nvSpPr>
        <p:spPr>
          <a:xfrm>
            <a:off x="7750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5" name="object 1045"/>
          <p:cNvSpPr/>
          <p:nvPr/>
        </p:nvSpPr>
        <p:spPr>
          <a:xfrm>
            <a:off x="7757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6" name="object 1046"/>
          <p:cNvSpPr/>
          <p:nvPr/>
        </p:nvSpPr>
        <p:spPr>
          <a:xfrm>
            <a:off x="7765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7" name="object 1047"/>
          <p:cNvSpPr/>
          <p:nvPr/>
        </p:nvSpPr>
        <p:spPr>
          <a:xfrm>
            <a:off x="7772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8" name="object 1048"/>
          <p:cNvSpPr/>
          <p:nvPr/>
        </p:nvSpPr>
        <p:spPr>
          <a:xfrm>
            <a:off x="7779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9" name="object 1049"/>
          <p:cNvSpPr/>
          <p:nvPr/>
        </p:nvSpPr>
        <p:spPr>
          <a:xfrm>
            <a:off x="7787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0" name="object 1050"/>
          <p:cNvSpPr/>
          <p:nvPr/>
        </p:nvSpPr>
        <p:spPr>
          <a:xfrm>
            <a:off x="7794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1" name="object 1051"/>
          <p:cNvSpPr/>
          <p:nvPr/>
        </p:nvSpPr>
        <p:spPr>
          <a:xfrm>
            <a:off x="7801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2" name="object 1052"/>
          <p:cNvSpPr/>
          <p:nvPr/>
        </p:nvSpPr>
        <p:spPr>
          <a:xfrm>
            <a:off x="7807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3" name="object 1053"/>
          <p:cNvSpPr/>
          <p:nvPr/>
        </p:nvSpPr>
        <p:spPr>
          <a:xfrm>
            <a:off x="78153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4" name="object 1054"/>
          <p:cNvSpPr/>
          <p:nvPr/>
        </p:nvSpPr>
        <p:spPr>
          <a:xfrm>
            <a:off x="7822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5" name="object 1055"/>
          <p:cNvSpPr/>
          <p:nvPr/>
        </p:nvSpPr>
        <p:spPr>
          <a:xfrm>
            <a:off x="7829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6" name="object 1056"/>
          <p:cNvSpPr/>
          <p:nvPr/>
        </p:nvSpPr>
        <p:spPr>
          <a:xfrm>
            <a:off x="7837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7" name="object 1057"/>
          <p:cNvSpPr/>
          <p:nvPr/>
        </p:nvSpPr>
        <p:spPr>
          <a:xfrm>
            <a:off x="7844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8" name="object 1058"/>
          <p:cNvSpPr/>
          <p:nvPr/>
        </p:nvSpPr>
        <p:spPr>
          <a:xfrm>
            <a:off x="7851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9" name="object 1059"/>
          <p:cNvSpPr/>
          <p:nvPr/>
        </p:nvSpPr>
        <p:spPr>
          <a:xfrm>
            <a:off x="78592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0" name="object 1060"/>
          <p:cNvSpPr/>
          <p:nvPr/>
        </p:nvSpPr>
        <p:spPr>
          <a:xfrm>
            <a:off x="7865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1" name="object 1061"/>
          <p:cNvSpPr/>
          <p:nvPr/>
        </p:nvSpPr>
        <p:spPr>
          <a:xfrm>
            <a:off x="7872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2" name="object 1062"/>
          <p:cNvSpPr/>
          <p:nvPr/>
        </p:nvSpPr>
        <p:spPr>
          <a:xfrm>
            <a:off x="7880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3" name="object 1063"/>
          <p:cNvSpPr/>
          <p:nvPr/>
        </p:nvSpPr>
        <p:spPr>
          <a:xfrm>
            <a:off x="7887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4" name="object 1064"/>
          <p:cNvSpPr/>
          <p:nvPr/>
        </p:nvSpPr>
        <p:spPr>
          <a:xfrm>
            <a:off x="78948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5" name="object 1065"/>
          <p:cNvSpPr/>
          <p:nvPr/>
        </p:nvSpPr>
        <p:spPr>
          <a:xfrm>
            <a:off x="7902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6" name="object 1066"/>
          <p:cNvSpPr/>
          <p:nvPr/>
        </p:nvSpPr>
        <p:spPr>
          <a:xfrm>
            <a:off x="7909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7" name="object 1067"/>
          <p:cNvSpPr/>
          <p:nvPr/>
        </p:nvSpPr>
        <p:spPr>
          <a:xfrm>
            <a:off x="7916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8" name="object 1068"/>
          <p:cNvSpPr/>
          <p:nvPr/>
        </p:nvSpPr>
        <p:spPr>
          <a:xfrm>
            <a:off x="7923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9" name="object 1069"/>
          <p:cNvSpPr/>
          <p:nvPr/>
        </p:nvSpPr>
        <p:spPr>
          <a:xfrm>
            <a:off x="7930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0" name="object 1070"/>
          <p:cNvSpPr/>
          <p:nvPr/>
        </p:nvSpPr>
        <p:spPr>
          <a:xfrm>
            <a:off x="79377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1" name="object 1071"/>
          <p:cNvSpPr/>
          <p:nvPr/>
        </p:nvSpPr>
        <p:spPr>
          <a:xfrm>
            <a:off x="7945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2" name="object 1072"/>
          <p:cNvSpPr/>
          <p:nvPr/>
        </p:nvSpPr>
        <p:spPr>
          <a:xfrm>
            <a:off x="7952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3" name="object 1073"/>
          <p:cNvSpPr/>
          <p:nvPr/>
        </p:nvSpPr>
        <p:spPr>
          <a:xfrm>
            <a:off x="7959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4" name="object 1074"/>
          <p:cNvSpPr/>
          <p:nvPr/>
        </p:nvSpPr>
        <p:spPr>
          <a:xfrm>
            <a:off x="7967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5" name="object 1075"/>
          <p:cNvSpPr/>
          <p:nvPr/>
        </p:nvSpPr>
        <p:spPr>
          <a:xfrm>
            <a:off x="7974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6" name="object 1076"/>
          <p:cNvSpPr/>
          <p:nvPr/>
        </p:nvSpPr>
        <p:spPr>
          <a:xfrm>
            <a:off x="7980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7" name="object 1077"/>
          <p:cNvSpPr/>
          <p:nvPr/>
        </p:nvSpPr>
        <p:spPr>
          <a:xfrm>
            <a:off x="7988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8" name="object 1078"/>
          <p:cNvSpPr/>
          <p:nvPr/>
        </p:nvSpPr>
        <p:spPr>
          <a:xfrm>
            <a:off x="7995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9" name="object 1079"/>
          <p:cNvSpPr/>
          <p:nvPr/>
        </p:nvSpPr>
        <p:spPr>
          <a:xfrm>
            <a:off x="8002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0" name="object 1080"/>
          <p:cNvSpPr/>
          <p:nvPr/>
        </p:nvSpPr>
        <p:spPr>
          <a:xfrm>
            <a:off x="8010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1" name="object 1081"/>
          <p:cNvSpPr/>
          <p:nvPr/>
        </p:nvSpPr>
        <p:spPr>
          <a:xfrm>
            <a:off x="8017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2" name="object 1082"/>
          <p:cNvSpPr/>
          <p:nvPr/>
        </p:nvSpPr>
        <p:spPr>
          <a:xfrm>
            <a:off x="80246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3" name="object 1083"/>
          <p:cNvSpPr/>
          <p:nvPr/>
        </p:nvSpPr>
        <p:spPr>
          <a:xfrm>
            <a:off x="8032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4" name="object 1084"/>
          <p:cNvSpPr/>
          <p:nvPr/>
        </p:nvSpPr>
        <p:spPr>
          <a:xfrm>
            <a:off x="8038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5" name="object 1085"/>
          <p:cNvSpPr/>
          <p:nvPr/>
        </p:nvSpPr>
        <p:spPr>
          <a:xfrm>
            <a:off x="8045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6" name="object 1086"/>
          <p:cNvSpPr/>
          <p:nvPr/>
        </p:nvSpPr>
        <p:spPr>
          <a:xfrm>
            <a:off x="8052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7" name="object 1087"/>
          <p:cNvSpPr/>
          <p:nvPr/>
        </p:nvSpPr>
        <p:spPr>
          <a:xfrm>
            <a:off x="8060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8" name="object 1088"/>
          <p:cNvSpPr/>
          <p:nvPr/>
        </p:nvSpPr>
        <p:spPr>
          <a:xfrm>
            <a:off x="80675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9" name="object 1089"/>
          <p:cNvSpPr/>
          <p:nvPr/>
        </p:nvSpPr>
        <p:spPr>
          <a:xfrm>
            <a:off x="8074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0" name="object 1090"/>
          <p:cNvSpPr/>
          <p:nvPr/>
        </p:nvSpPr>
        <p:spPr>
          <a:xfrm>
            <a:off x="8082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1" name="object 1091"/>
          <p:cNvSpPr/>
          <p:nvPr/>
        </p:nvSpPr>
        <p:spPr>
          <a:xfrm>
            <a:off x="8089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2" name="object 1092"/>
          <p:cNvSpPr/>
          <p:nvPr/>
        </p:nvSpPr>
        <p:spPr>
          <a:xfrm>
            <a:off x="8095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3" name="object 1093"/>
          <p:cNvSpPr/>
          <p:nvPr/>
        </p:nvSpPr>
        <p:spPr>
          <a:xfrm>
            <a:off x="81031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4" name="object 1094"/>
          <p:cNvSpPr/>
          <p:nvPr/>
        </p:nvSpPr>
        <p:spPr>
          <a:xfrm>
            <a:off x="8110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5" name="object 1095"/>
          <p:cNvSpPr/>
          <p:nvPr/>
        </p:nvSpPr>
        <p:spPr>
          <a:xfrm>
            <a:off x="8117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6" name="object 1096"/>
          <p:cNvSpPr/>
          <p:nvPr/>
        </p:nvSpPr>
        <p:spPr>
          <a:xfrm>
            <a:off x="8125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7" name="object 1097"/>
          <p:cNvSpPr/>
          <p:nvPr/>
        </p:nvSpPr>
        <p:spPr>
          <a:xfrm>
            <a:off x="8132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8" name="object 1098"/>
          <p:cNvSpPr/>
          <p:nvPr/>
        </p:nvSpPr>
        <p:spPr>
          <a:xfrm>
            <a:off x="8139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9" name="object 1099"/>
          <p:cNvSpPr/>
          <p:nvPr/>
        </p:nvSpPr>
        <p:spPr>
          <a:xfrm>
            <a:off x="81471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0" name="object 1100"/>
          <p:cNvSpPr/>
          <p:nvPr/>
        </p:nvSpPr>
        <p:spPr>
          <a:xfrm>
            <a:off x="8153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1" name="object 1101"/>
          <p:cNvSpPr/>
          <p:nvPr/>
        </p:nvSpPr>
        <p:spPr>
          <a:xfrm>
            <a:off x="8160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2" name="object 1102"/>
          <p:cNvSpPr/>
          <p:nvPr/>
        </p:nvSpPr>
        <p:spPr>
          <a:xfrm>
            <a:off x="8168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3" name="object 1103"/>
          <p:cNvSpPr/>
          <p:nvPr/>
        </p:nvSpPr>
        <p:spPr>
          <a:xfrm>
            <a:off x="8175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4" name="object 1104"/>
          <p:cNvSpPr/>
          <p:nvPr/>
        </p:nvSpPr>
        <p:spPr>
          <a:xfrm>
            <a:off x="81827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5" name="object 1105"/>
          <p:cNvSpPr/>
          <p:nvPr/>
        </p:nvSpPr>
        <p:spPr>
          <a:xfrm>
            <a:off x="8190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6" name="object 1106"/>
          <p:cNvSpPr/>
          <p:nvPr/>
        </p:nvSpPr>
        <p:spPr>
          <a:xfrm>
            <a:off x="8197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7" name="object 1107"/>
          <p:cNvSpPr/>
          <p:nvPr/>
        </p:nvSpPr>
        <p:spPr>
          <a:xfrm>
            <a:off x="8204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8" name="object 1108"/>
          <p:cNvSpPr/>
          <p:nvPr/>
        </p:nvSpPr>
        <p:spPr>
          <a:xfrm>
            <a:off x="8211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9" name="object 1109"/>
          <p:cNvSpPr/>
          <p:nvPr/>
        </p:nvSpPr>
        <p:spPr>
          <a:xfrm>
            <a:off x="8218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0" name="object 1110"/>
          <p:cNvSpPr/>
          <p:nvPr/>
        </p:nvSpPr>
        <p:spPr>
          <a:xfrm>
            <a:off x="82256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1" name="object 1111"/>
          <p:cNvSpPr/>
          <p:nvPr/>
        </p:nvSpPr>
        <p:spPr>
          <a:xfrm>
            <a:off x="8232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2" name="object 1112"/>
          <p:cNvSpPr/>
          <p:nvPr/>
        </p:nvSpPr>
        <p:spPr>
          <a:xfrm>
            <a:off x="8240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3" name="object 1113"/>
          <p:cNvSpPr/>
          <p:nvPr/>
        </p:nvSpPr>
        <p:spPr>
          <a:xfrm>
            <a:off x="8247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4" name="object 1114"/>
          <p:cNvSpPr/>
          <p:nvPr/>
        </p:nvSpPr>
        <p:spPr>
          <a:xfrm>
            <a:off x="8254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5" name="object 1115"/>
          <p:cNvSpPr/>
          <p:nvPr/>
        </p:nvSpPr>
        <p:spPr>
          <a:xfrm>
            <a:off x="82622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6" name="object 1116"/>
          <p:cNvSpPr/>
          <p:nvPr/>
        </p:nvSpPr>
        <p:spPr>
          <a:xfrm>
            <a:off x="8268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7" name="object 1117"/>
          <p:cNvSpPr/>
          <p:nvPr/>
        </p:nvSpPr>
        <p:spPr>
          <a:xfrm>
            <a:off x="8275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8" name="object 1118"/>
          <p:cNvSpPr/>
          <p:nvPr/>
        </p:nvSpPr>
        <p:spPr>
          <a:xfrm>
            <a:off x="8283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9" name="object 1119"/>
          <p:cNvSpPr/>
          <p:nvPr/>
        </p:nvSpPr>
        <p:spPr>
          <a:xfrm>
            <a:off x="8290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0" name="object 1120"/>
          <p:cNvSpPr/>
          <p:nvPr/>
        </p:nvSpPr>
        <p:spPr>
          <a:xfrm>
            <a:off x="8297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1" name="object 1121"/>
          <p:cNvSpPr/>
          <p:nvPr/>
        </p:nvSpPr>
        <p:spPr>
          <a:xfrm>
            <a:off x="83052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2" name="object 1122"/>
          <p:cNvSpPr/>
          <p:nvPr/>
        </p:nvSpPr>
        <p:spPr>
          <a:xfrm>
            <a:off x="8312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3" name="object 1123"/>
          <p:cNvSpPr/>
          <p:nvPr/>
        </p:nvSpPr>
        <p:spPr>
          <a:xfrm>
            <a:off x="8319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4" name="object 1124"/>
          <p:cNvSpPr/>
          <p:nvPr/>
        </p:nvSpPr>
        <p:spPr>
          <a:xfrm>
            <a:off x="8326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5" name="object 1125"/>
          <p:cNvSpPr/>
          <p:nvPr/>
        </p:nvSpPr>
        <p:spPr>
          <a:xfrm>
            <a:off x="8333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6" name="object 1126"/>
          <p:cNvSpPr/>
          <p:nvPr/>
        </p:nvSpPr>
        <p:spPr>
          <a:xfrm>
            <a:off x="83408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7" name="object 1127"/>
          <p:cNvSpPr/>
          <p:nvPr/>
        </p:nvSpPr>
        <p:spPr>
          <a:xfrm>
            <a:off x="8348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8" name="object 1128"/>
          <p:cNvSpPr/>
          <p:nvPr/>
        </p:nvSpPr>
        <p:spPr>
          <a:xfrm>
            <a:off x="8355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9" name="object 1129"/>
          <p:cNvSpPr/>
          <p:nvPr/>
        </p:nvSpPr>
        <p:spPr>
          <a:xfrm>
            <a:off x="8362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0" name="object 1130"/>
          <p:cNvSpPr/>
          <p:nvPr/>
        </p:nvSpPr>
        <p:spPr>
          <a:xfrm>
            <a:off x="8370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1" name="object 1131"/>
          <p:cNvSpPr/>
          <p:nvPr/>
        </p:nvSpPr>
        <p:spPr>
          <a:xfrm>
            <a:off x="8377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2" name="object 1132"/>
          <p:cNvSpPr/>
          <p:nvPr/>
        </p:nvSpPr>
        <p:spPr>
          <a:xfrm>
            <a:off x="83837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3" name="object 1133"/>
          <p:cNvSpPr/>
          <p:nvPr/>
        </p:nvSpPr>
        <p:spPr>
          <a:xfrm>
            <a:off x="83910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4" name="object 1134"/>
          <p:cNvSpPr/>
          <p:nvPr/>
        </p:nvSpPr>
        <p:spPr>
          <a:xfrm>
            <a:off x="8398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5" name="object 1135"/>
          <p:cNvSpPr/>
          <p:nvPr/>
        </p:nvSpPr>
        <p:spPr>
          <a:xfrm>
            <a:off x="8405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6" name="object 1136"/>
          <p:cNvSpPr/>
          <p:nvPr/>
        </p:nvSpPr>
        <p:spPr>
          <a:xfrm>
            <a:off x="8413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7" name="object 1137"/>
          <p:cNvSpPr/>
          <p:nvPr/>
        </p:nvSpPr>
        <p:spPr>
          <a:xfrm>
            <a:off x="8420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8" name="object 1138"/>
          <p:cNvSpPr/>
          <p:nvPr/>
        </p:nvSpPr>
        <p:spPr>
          <a:xfrm>
            <a:off x="8427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9" name="object 1139"/>
          <p:cNvSpPr/>
          <p:nvPr/>
        </p:nvSpPr>
        <p:spPr>
          <a:xfrm>
            <a:off x="84350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0" name="object 1140"/>
          <p:cNvSpPr/>
          <p:nvPr/>
        </p:nvSpPr>
        <p:spPr>
          <a:xfrm>
            <a:off x="8441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1" name="object 1141"/>
          <p:cNvSpPr/>
          <p:nvPr/>
        </p:nvSpPr>
        <p:spPr>
          <a:xfrm>
            <a:off x="8448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2" name="object 1142"/>
          <p:cNvSpPr/>
          <p:nvPr/>
        </p:nvSpPr>
        <p:spPr>
          <a:xfrm>
            <a:off x="8455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3" name="object 1143"/>
          <p:cNvSpPr/>
          <p:nvPr/>
        </p:nvSpPr>
        <p:spPr>
          <a:xfrm>
            <a:off x="8463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4" name="object 1144"/>
          <p:cNvSpPr/>
          <p:nvPr/>
        </p:nvSpPr>
        <p:spPr>
          <a:xfrm>
            <a:off x="84706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5" name="object 1145"/>
          <p:cNvSpPr/>
          <p:nvPr/>
        </p:nvSpPr>
        <p:spPr>
          <a:xfrm>
            <a:off x="8477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6" name="object 1146"/>
          <p:cNvSpPr/>
          <p:nvPr/>
        </p:nvSpPr>
        <p:spPr>
          <a:xfrm>
            <a:off x="8485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7" name="object 1147"/>
          <p:cNvSpPr/>
          <p:nvPr/>
        </p:nvSpPr>
        <p:spPr>
          <a:xfrm>
            <a:off x="8492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8" name="object 1148"/>
          <p:cNvSpPr/>
          <p:nvPr/>
        </p:nvSpPr>
        <p:spPr>
          <a:xfrm>
            <a:off x="8498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9" name="object 1149"/>
          <p:cNvSpPr/>
          <p:nvPr/>
        </p:nvSpPr>
        <p:spPr>
          <a:xfrm>
            <a:off x="8506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0" name="object 1150"/>
          <p:cNvSpPr/>
          <p:nvPr/>
        </p:nvSpPr>
        <p:spPr>
          <a:xfrm>
            <a:off x="85135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1" name="object 1151"/>
          <p:cNvSpPr/>
          <p:nvPr/>
        </p:nvSpPr>
        <p:spPr>
          <a:xfrm>
            <a:off x="8520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2" name="object 1152"/>
          <p:cNvSpPr/>
          <p:nvPr/>
        </p:nvSpPr>
        <p:spPr>
          <a:xfrm>
            <a:off x="8528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3" name="object 1153"/>
          <p:cNvSpPr/>
          <p:nvPr/>
        </p:nvSpPr>
        <p:spPr>
          <a:xfrm>
            <a:off x="8535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4" name="object 1154"/>
          <p:cNvSpPr/>
          <p:nvPr/>
        </p:nvSpPr>
        <p:spPr>
          <a:xfrm>
            <a:off x="8542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5" name="object 1155"/>
          <p:cNvSpPr/>
          <p:nvPr/>
        </p:nvSpPr>
        <p:spPr>
          <a:xfrm>
            <a:off x="8550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6" name="object 1156"/>
          <p:cNvSpPr/>
          <p:nvPr/>
        </p:nvSpPr>
        <p:spPr>
          <a:xfrm>
            <a:off x="8556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7" name="object 1157"/>
          <p:cNvSpPr/>
          <p:nvPr/>
        </p:nvSpPr>
        <p:spPr>
          <a:xfrm>
            <a:off x="8563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8" name="object 1158"/>
          <p:cNvSpPr/>
          <p:nvPr/>
        </p:nvSpPr>
        <p:spPr>
          <a:xfrm>
            <a:off x="8571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9" name="object 1159"/>
          <p:cNvSpPr/>
          <p:nvPr/>
        </p:nvSpPr>
        <p:spPr>
          <a:xfrm>
            <a:off x="8578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0" name="object 1160"/>
          <p:cNvSpPr/>
          <p:nvPr/>
        </p:nvSpPr>
        <p:spPr>
          <a:xfrm>
            <a:off x="8585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1" name="object 1161"/>
          <p:cNvSpPr/>
          <p:nvPr/>
        </p:nvSpPr>
        <p:spPr>
          <a:xfrm>
            <a:off x="8593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2" name="object 1162"/>
          <p:cNvSpPr/>
          <p:nvPr/>
        </p:nvSpPr>
        <p:spPr>
          <a:xfrm>
            <a:off x="8600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3" name="object 1163"/>
          <p:cNvSpPr/>
          <p:nvPr/>
        </p:nvSpPr>
        <p:spPr>
          <a:xfrm>
            <a:off x="8607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4" name="object 1164"/>
          <p:cNvSpPr/>
          <p:nvPr/>
        </p:nvSpPr>
        <p:spPr>
          <a:xfrm>
            <a:off x="8614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5" name="object 1165"/>
          <p:cNvSpPr/>
          <p:nvPr/>
        </p:nvSpPr>
        <p:spPr>
          <a:xfrm>
            <a:off x="8621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6" name="object 1166"/>
          <p:cNvSpPr/>
          <p:nvPr/>
        </p:nvSpPr>
        <p:spPr>
          <a:xfrm>
            <a:off x="8628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7" name="object 1167"/>
          <p:cNvSpPr/>
          <p:nvPr/>
        </p:nvSpPr>
        <p:spPr>
          <a:xfrm>
            <a:off x="8636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8" name="object 1168"/>
          <p:cNvSpPr/>
          <p:nvPr/>
        </p:nvSpPr>
        <p:spPr>
          <a:xfrm>
            <a:off x="8643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9" name="object 1169"/>
          <p:cNvSpPr/>
          <p:nvPr/>
        </p:nvSpPr>
        <p:spPr>
          <a:xfrm>
            <a:off x="8650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0" name="object 1170"/>
          <p:cNvSpPr/>
          <p:nvPr/>
        </p:nvSpPr>
        <p:spPr>
          <a:xfrm>
            <a:off x="8657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1" name="object 1171"/>
          <p:cNvSpPr/>
          <p:nvPr/>
        </p:nvSpPr>
        <p:spPr>
          <a:xfrm>
            <a:off x="8665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2" name="object 1172"/>
          <p:cNvSpPr/>
          <p:nvPr/>
        </p:nvSpPr>
        <p:spPr>
          <a:xfrm>
            <a:off x="8671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3" name="object 1173"/>
          <p:cNvSpPr/>
          <p:nvPr/>
        </p:nvSpPr>
        <p:spPr>
          <a:xfrm>
            <a:off x="86789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4" name="object 1174"/>
          <p:cNvSpPr/>
          <p:nvPr/>
        </p:nvSpPr>
        <p:spPr>
          <a:xfrm>
            <a:off x="8686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5" name="object 1175"/>
          <p:cNvSpPr/>
          <p:nvPr/>
        </p:nvSpPr>
        <p:spPr>
          <a:xfrm>
            <a:off x="8693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6" name="object 1176"/>
          <p:cNvSpPr/>
          <p:nvPr/>
        </p:nvSpPr>
        <p:spPr>
          <a:xfrm>
            <a:off x="8700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7" name="object 1177"/>
          <p:cNvSpPr/>
          <p:nvPr/>
        </p:nvSpPr>
        <p:spPr>
          <a:xfrm>
            <a:off x="8708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8" name="object 1178"/>
          <p:cNvSpPr/>
          <p:nvPr/>
        </p:nvSpPr>
        <p:spPr>
          <a:xfrm>
            <a:off x="8715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9" name="object 1179"/>
          <p:cNvSpPr/>
          <p:nvPr/>
        </p:nvSpPr>
        <p:spPr>
          <a:xfrm>
            <a:off x="87228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0" name="object 1180"/>
          <p:cNvSpPr/>
          <p:nvPr/>
        </p:nvSpPr>
        <p:spPr>
          <a:xfrm>
            <a:off x="8729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1" name="object 1181"/>
          <p:cNvSpPr/>
          <p:nvPr/>
        </p:nvSpPr>
        <p:spPr>
          <a:xfrm>
            <a:off x="8736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2" name="object 1182"/>
          <p:cNvSpPr/>
          <p:nvPr/>
        </p:nvSpPr>
        <p:spPr>
          <a:xfrm>
            <a:off x="8743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3" name="object 1183"/>
          <p:cNvSpPr/>
          <p:nvPr/>
        </p:nvSpPr>
        <p:spPr>
          <a:xfrm>
            <a:off x="8751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4" name="object 1184"/>
          <p:cNvSpPr/>
          <p:nvPr/>
        </p:nvSpPr>
        <p:spPr>
          <a:xfrm>
            <a:off x="87584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5" name="object 1185"/>
          <p:cNvSpPr/>
          <p:nvPr/>
        </p:nvSpPr>
        <p:spPr>
          <a:xfrm>
            <a:off x="8765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6" name="object 1186"/>
          <p:cNvSpPr/>
          <p:nvPr/>
        </p:nvSpPr>
        <p:spPr>
          <a:xfrm>
            <a:off x="8773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7" name="object 1187"/>
          <p:cNvSpPr/>
          <p:nvPr/>
        </p:nvSpPr>
        <p:spPr>
          <a:xfrm>
            <a:off x="8780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8" name="object 1188"/>
          <p:cNvSpPr/>
          <p:nvPr/>
        </p:nvSpPr>
        <p:spPr>
          <a:xfrm>
            <a:off x="8786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9" name="object 1189"/>
          <p:cNvSpPr/>
          <p:nvPr/>
        </p:nvSpPr>
        <p:spPr>
          <a:xfrm>
            <a:off x="8794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0" name="object 1190"/>
          <p:cNvSpPr/>
          <p:nvPr/>
        </p:nvSpPr>
        <p:spPr>
          <a:xfrm>
            <a:off x="8801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1" name="object 1191"/>
          <p:cNvSpPr/>
          <p:nvPr/>
        </p:nvSpPr>
        <p:spPr>
          <a:xfrm>
            <a:off x="8808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2" name="object 1192"/>
          <p:cNvSpPr/>
          <p:nvPr/>
        </p:nvSpPr>
        <p:spPr>
          <a:xfrm>
            <a:off x="8816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3" name="object 1193"/>
          <p:cNvSpPr/>
          <p:nvPr/>
        </p:nvSpPr>
        <p:spPr>
          <a:xfrm>
            <a:off x="8823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4" name="object 1194"/>
          <p:cNvSpPr/>
          <p:nvPr/>
        </p:nvSpPr>
        <p:spPr>
          <a:xfrm>
            <a:off x="8830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5" name="object 1195"/>
          <p:cNvSpPr/>
          <p:nvPr/>
        </p:nvSpPr>
        <p:spPr>
          <a:xfrm>
            <a:off x="8838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6" name="object 1196"/>
          <p:cNvSpPr/>
          <p:nvPr/>
        </p:nvSpPr>
        <p:spPr>
          <a:xfrm>
            <a:off x="8844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7" name="object 1197"/>
          <p:cNvSpPr/>
          <p:nvPr/>
        </p:nvSpPr>
        <p:spPr>
          <a:xfrm>
            <a:off x="8851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8" name="object 1198"/>
          <p:cNvSpPr/>
          <p:nvPr/>
        </p:nvSpPr>
        <p:spPr>
          <a:xfrm>
            <a:off x="8858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9" name="object 1199"/>
          <p:cNvSpPr/>
          <p:nvPr/>
        </p:nvSpPr>
        <p:spPr>
          <a:xfrm>
            <a:off x="8866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0" name="object 1200"/>
          <p:cNvSpPr/>
          <p:nvPr/>
        </p:nvSpPr>
        <p:spPr>
          <a:xfrm>
            <a:off x="8873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1" name="object 1201"/>
          <p:cNvSpPr/>
          <p:nvPr/>
        </p:nvSpPr>
        <p:spPr>
          <a:xfrm>
            <a:off x="8880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2" name="object 1202"/>
          <p:cNvSpPr/>
          <p:nvPr/>
        </p:nvSpPr>
        <p:spPr>
          <a:xfrm>
            <a:off x="8888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3" name="object 1203"/>
          <p:cNvSpPr/>
          <p:nvPr/>
        </p:nvSpPr>
        <p:spPr>
          <a:xfrm>
            <a:off x="8895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4" name="object 1204"/>
          <p:cNvSpPr/>
          <p:nvPr/>
        </p:nvSpPr>
        <p:spPr>
          <a:xfrm>
            <a:off x="8901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5" name="object 1205"/>
          <p:cNvSpPr/>
          <p:nvPr/>
        </p:nvSpPr>
        <p:spPr>
          <a:xfrm>
            <a:off x="8909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6" name="object 1206"/>
          <p:cNvSpPr/>
          <p:nvPr/>
        </p:nvSpPr>
        <p:spPr>
          <a:xfrm>
            <a:off x="8916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7" name="object 1207"/>
          <p:cNvSpPr/>
          <p:nvPr/>
        </p:nvSpPr>
        <p:spPr>
          <a:xfrm>
            <a:off x="8923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8" name="object 1208"/>
          <p:cNvSpPr/>
          <p:nvPr/>
        </p:nvSpPr>
        <p:spPr>
          <a:xfrm>
            <a:off x="8931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9" name="object 1209"/>
          <p:cNvSpPr/>
          <p:nvPr/>
        </p:nvSpPr>
        <p:spPr>
          <a:xfrm>
            <a:off x="8938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0" name="object 1210"/>
          <p:cNvSpPr/>
          <p:nvPr/>
        </p:nvSpPr>
        <p:spPr>
          <a:xfrm>
            <a:off x="8945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1" name="object 1211"/>
          <p:cNvSpPr/>
          <p:nvPr/>
        </p:nvSpPr>
        <p:spPr>
          <a:xfrm>
            <a:off x="8953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2" name="object 1212"/>
          <p:cNvSpPr/>
          <p:nvPr/>
        </p:nvSpPr>
        <p:spPr>
          <a:xfrm>
            <a:off x="8959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3" name="object 1213"/>
          <p:cNvSpPr/>
          <p:nvPr/>
        </p:nvSpPr>
        <p:spPr>
          <a:xfrm>
            <a:off x="8966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4" name="object 1214"/>
          <p:cNvSpPr/>
          <p:nvPr/>
        </p:nvSpPr>
        <p:spPr>
          <a:xfrm>
            <a:off x="8974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5" name="object 1215"/>
          <p:cNvSpPr/>
          <p:nvPr/>
        </p:nvSpPr>
        <p:spPr>
          <a:xfrm>
            <a:off x="8981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6" name="object 1216"/>
          <p:cNvSpPr/>
          <p:nvPr/>
        </p:nvSpPr>
        <p:spPr>
          <a:xfrm>
            <a:off x="8988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7" name="object 1217"/>
          <p:cNvSpPr/>
          <p:nvPr/>
        </p:nvSpPr>
        <p:spPr>
          <a:xfrm>
            <a:off x="8996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8" name="object 1218"/>
          <p:cNvSpPr/>
          <p:nvPr/>
        </p:nvSpPr>
        <p:spPr>
          <a:xfrm>
            <a:off x="9003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9" name="object 1219"/>
          <p:cNvSpPr/>
          <p:nvPr/>
        </p:nvSpPr>
        <p:spPr>
          <a:xfrm>
            <a:off x="9010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0" name="object 1220"/>
          <p:cNvSpPr/>
          <p:nvPr/>
        </p:nvSpPr>
        <p:spPr>
          <a:xfrm>
            <a:off x="9017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1" name="object 1221"/>
          <p:cNvSpPr/>
          <p:nvPr/>
        </p:nvSpPr>
        <p:spPr>
          <a:xfrm>
            <a:off x="9024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2" name="object 1222"/>
          <p:cNvSpPr/>
          <p:nvPr/>
        </p:nvSpPr>
        <p:spPr>
          <a:xfrm>
            <a:off x="9031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3" name="object 1223"/>
          <p:cNvSpPr/>
          <p:nvPr/>
        </p:nvSpPr>
        <p:spPr>
          <a:xfrm>
            <a:off x="9039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4" name="object 1224"/>
          <p:cNvSpPr/>
          <p:nvPr/>
        </p:nvSpPr>
        <p:spPr>
          <a:xfrm>
            <a:off x="9046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5" name="object 1225"/>
          <p:cNvSpPr/>
          <p:nvPr/>
        </p:nvSpPr>
        <p:spPr>
          <a:xfrm>
            <a:off x="9053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6" name="object 1226"/>
          <p:cNvSpPr/>
          <p:nvPr/>
        </p:nvSpPr>
        <p:spPr>
          <a:xfrm>
            <a:off x="9060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7" name="object 1227"/>
          <p:cNvSpPr/>
          <p:nvPr/>
        </p:nvSpPr>
        <p:spPr>
          <a:xfrm>
            <a:off x="9068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8" name="object 1228"/>
          <p:cNvSpPr/>
          <p:nvPr/>
        </p:nvSpPr>
        <p:spPr>
          <a:xfrm>
            <a:off x="9074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9" name="object 1229"/>
          <p:cNvSpPr/>
          <p:nvPr/>
        </p:nvSpPr>
        <p:spPr>
          <a:xfrm>
            <a:off x="9081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0" name="object 1230"/>
          <p:cNvSpPr/>
          <p:nvPr/>
        </p:nvSpPr>
        <p:spPr>
          <a:xfrm>
            <a:off x="9089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1" name="object 1231"/>
          <p:cNvSpPr/>
          <p:nvPr/>
        </p:nvSpPr>
        <p:spPr>
          <a:xfrm>
            <a:off x="9096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2" name="object 1232"/>
          <p:cNvSpPr/>
          <p:nvPr/>
        </p:nvSpPr>
        <p:spPr>
          <a:xfrm>
            <a:off x="9103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3" name="object 1233"/>
          <p:cNvSpPr/>
          <p:nvPr/>
        </p:nvSpPr>
        <p:spPr>
          <a:xfrm>
            <a:off x="9111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4" name="object 1234"/>
          <p:cNvSpPr/>
          <p:nvPr/>
        </p:nvSpPr>
        <p:spPr>
          <a:xfrm>
            <a:off x="9118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5" name="object 1235"/>
          <p:cNvSpPr/>
          <p:nvPr/>
        </p:nvSpPr>
        <p:spPr>
          <a:xfrm>
            <a:off x="9125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6" name="object 1236"/>
          <p:cNvSpPr/>
          <p:nvPr/>
        </p:nvSpPr>
        <p:spPr>
          <a:xfrm>
            <a:off x="9132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7" name="object 1237"/>
          <p:cNvSpPr/>
          <p:nvPr/>
        </p:nvSpPr>
        <p:spPr>
          <a:xfrm>
            <a:off x="9139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8" name="object 1238"/>
          <p:cNvSpPr/>
          <p:nvPr/>
        </p:nvSpPr>
        <p:spPr>
          <a:xfrm>
            <a:off x="9146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9" name="object 1239"/>
          <p:cNvSpPr/>
          <p:nvPr/>
        </p:nvSpPr>
        <p:spPr>
          <a:xfrm>
            <a:off x="9154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0" name="object 1240"/>
          <p:cNvSpPr/>
          <p:nvPr/>
        </p:nvSpPr>
        <p:spPr>
          <a:xfrm>
            <a:off x="9161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1" name="object 1241"/>
          <p:cNvSpPr/>
          <p:nvPr/>
        </p:nvSpPr>
        <p:spPr>
          <a:xfrm>
            <a:off x="9168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2" name="object 1242"/>
          <p:cNvSpPr/>
          <p:nvPr/>
        </p:nvSpPr>
        <p:spPr>
          <a:xfrm>
            <a:off x="9176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3" name="object 1243"/>
          <p:cNvSpPr/>
          <p:nvPr/>
        </p:nvSpPr>
        <p:spPr>
          <a:xfrm>
            <a:off x="9183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4" name="object 1244"/>
          <p:cNvSpPr/>
          <p:nvPr/>
        </p:nvSpPr>
        <p:spPr>
          <a:xfrm>
            <a:off x="9189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5" name="object 1245"/>
          <p:cNvSpPr/>
          <p:nvPr/>
        </p:nvSpPr>
        <p:spPr>
          <a:xfrm>
            <a:off x="9197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6" name="object 1246"/>
          <p:cNvSpPr/>
          <p:nvPr/>
        </p:nvSpPr>
        <p:spPr>
          <a:xfrm>
            <a:off x="9204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7" name="object 1247"/>
          <p:cNvSpPr/>
          <p:nvPr/>
        </p:nvSpPr>
        <p:spPr>
          <a:xfrm>
            <a:off x="9211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8" name="object 1248"/>
          <p:cNvSpPr/>
          <p:nvPr/>
        </p:nvSpPr>
        <p:spPr>
          <a:xfrm>
            <a:off x="9219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9" name="object 1249"/>
          <p:cNvSpPr/>
          <p:nvPr/>
        </p:nvSpPr>
        <p:spPr>
          <a:xfrm>
            <a:off x="9226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0" name="object 1250"/>
          <p:cNvSpPr/>
          <p:nvPr/>
        </p:nvSpPr>
        <p:spPr>
          <a:xfrm>
            <a:off x="9233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1" name="object 1251"/>
          <p:cNvSpPr/>
          <p:nvPr/>
        </p:nvSpPr>
        <p:spPr>
          <a:xfrm>
            <a:off x="9241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2" name="object 1252"/>
          <p:cNvSpPr/>
          <p:nvPr/>
        </p:nvSpPr>
        <p:spPr>
          <a:xfrm>
            <a:off x="92473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3" name="object 1253"/>
          <p:cNvSpPr/>
          <p:nvPr/>
        </p:nvSpPr>
        <p:spPr>
          <a:xfrm>
            <a:off x="92546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4" name="object 1254"/>
          <p:cNvSpPr/>
          <p:nvPr/>
        </p:nvSpPr>
        <p:spPr>
          <a:xfrm>
            <a:off x="9261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5" name="object 1255"/>
          <p:cNvSpPr/>
          <p:nvPr/>
        </p:nvSpPr>
        <p:spPr>
          <a:xfrm>
            <a:off x="9269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6" name="object 1256"/>
          <p:cNvSpPr/>
          <p:nvPr/>
        </p:nvSpPr>
        <p:spPr>
          <a:xfrm>
            <a:off x="92766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7" name="object 1257"/>
          <p:cNvSpPr/>
          <p:nvPr/>
        </p:nvSpPr>
        <p:spPr>
          <a:xfrm>
            <a:off x="9283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8" name="object 1258"/>
          <p:cNvSpPr/>
          <p:nvPr/>
        </p:nvSpPr>
        <p:spPr>
          <a:xfrm>
            <a:off x="9291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9" name="object 1259"/>
          <p:cNvSpPr/>
          <p:nvPr/>
        </p:nvSpPr>
        <p:spPr>
          <a:xfrm>
            <a:off x="9298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0" name="object 1260"/>
          <p:cNvSpPr/>
          <p:nvPr/>
        </p:nvSpPr>
        <p:spPr>
          <a:xfrm>
            <a:off x="9304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1" name="object 1261"/>
          <p:cNvSpPr/>
          <p:nvPr/>
        </p:nvSpPr>
        <p:spPr>
          <a:xfrm>
            <a:off x="9312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2" name="object 1262"/>
          <p:cNvSpPr/>
          <p:nvPr/>
        </p:nvSpPr>
        <p:spPr>
          <a:xfrm>
            <a:off x="9319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3" name="object 1263"/>
          <p:cNvSpPr/>
          <p:nvPr/>
        </p:nvSpPr>
        <p:spPr>
          <a:xfrm>
            <a:off x="9326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4" name="object 1264"/>
          <p:cNvSpPr/>
          <p:nvPr/>
        </p:nvSpPr>
        <p:spPr>
          <a:xfrm>
            <a:off x="9334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5" name="object 1265"/>
          <p:cNvSpPr/>
          <p:nvPr/>
        </p:nvSpPr>
        <p:spPr>
          <a:xfrm>
            <a:off x="9341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6" name="object 1266"/>
          <p:cNvSpPr/>
          <p:nvPr/>
        </p:nvSpPr>
        <p:spPr>
          <a:xfrm>
            <a:off x="9348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7" name="object 1267"/>
          <p:cNvSpPr/>
          <p:nvPr/>
        </p:nvSpPr>
        <p:spPr>
          <a:xfrm>
            <a:off x="93561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8" name="object 1268"/>
          <p:cNvSpPr/>
          <p:nvPr/>
        </p:nvSpPr>
        <p:spPr>
          <a:xfrm>
            <a:off x="9362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9" name="object 1269"/>
          <p:cNvSpPr/>
          <p:nvPr/>
        </p:nvSpPr>
        <p:spPr>
          <a:xfrm>
            <a:off x="9369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0" name="object 1270"/>
          <p:cNvSpPr/>
          <p:nvPr/>
        </p:nvSpPr>
        <p:spPr>
          <a:xfrm>
            <a:off x="9377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1" name="object 1271"/>
          <p:cNvSpPr/>
          <p:nvPr/>
        </p:nvSpPr>
        <p:spPr>
          <a:xfrm>
            <a:off x="9384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2" name="object 1272"/>
          <p:cNvSpPr/>
          <p:nvPr/>
        </p:nvSpPr>
        <p:spPr>
          <a:xfrm>
            <a:off x="9391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3" name="object 1273"/>
          <p:cNvSpPr/>
          <p:nvPr/>
        </p:nvSpPr>
        <p:spPr>
          <a:xfrm>
            <a:off x="9399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4" name="object 1274"/>
          <p:cNvSpPr/>
          <p:nvPr/>
        </p:nvSpPr>
        <p:spPr>
          <a:xfrm>
            <a:off x="9406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5" name="object 1275"/>
          <p:cNvSpPr/>
          <p:nvPr/>
        </p:nvSpPr>
        <p:spPr>
          <a:xfrm>
            <a:off x="9413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6" name="object 1276"/>
          <p:cNvSpPr/>
          <p:nvPr/>
        </p:nvSpPr>
        <p:spPr>
          <a:xfrm>
            <a:off x="9420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7" name="object 1277"/>
          <p:cNvSpPr/>
          <p:nvPr/>
        </p:nvSpPr>
        <p:spPr>
          <a:xfrm>
            <a:off x="9427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8" name="object 1278"/>
          <p:cNvSpPr/>
          <p:nvPr/>
        </p:nvSpPr>
        <p:spPr>
          <a:xfrm>
            <a:off x="94347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9" name="object 1279"/>
          <p:cNvSpPr/>
          <p:nvPr/>
        </p:nvSpPr>
        <p:spPr>
          <a:xfrm>
            <a:off x="9442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0" name="object 1280"/>
          <p:cNvSpPr/>
          <p:nvPr/>
        </p:nvSpPr>
        <p:spPr>
          <a:xfrm>
            <a:off x="9449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1" name="object 1281"/>
          <p:cNvSpPr/>
          <p:nvPr/>
        </p:nvSpPr>
        <p:spPr>
          <a:xfrm>
            <a:off x="9456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2" name="object 1282"/>
          <p:cNvSpPr/>
          <p:nvPr/>
        </p:nvSpPr>
        <p:spPr>
          <a:xfrm>
            <a:off x="94640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3" name="object 1283"/>
          <p:cNvSpPr/>
          <p:nvPr/>
        </p:nvSpPr>
        <p:spPr>
          <a:xfrm>
            <a:off x="9471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4" name="object 1284"/>
          <p:cNvSpPr/>
          <p:nvPr/>
        </p:nvSpPr>
        <p:spPr>
          <a:xfrm>
            <a:off x="9477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5" name="object 1285"/>
          <p:cNvSpPr/>
          <p:nvPr/>
        </p:nvSpPr>
        <p:spPr>
          <a:xfrm>
            <a:off x="9484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6" name="object 1286"/>
          <p:cNvSpPr/>
          <p:nvPr/>
        </p:nvSpPr>
        <p:spPr>
          <a:xfrm>
            <a:off x="9492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7" name="object 1287"/>
          <p:cNvSpPr/>
          <p:nvPr/>
        </p:nvSpPr>
        <p:spPr>
          <a:xfrm>
            <a:off x="9499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8" name="object 1288"/>
          <p:cNvSpPr/>
          <p:nvPr/>
        </p:nvSpPr>
        <p:spPr>
          <a:xfrm>
            <a:off x="9506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9" name="object 1289"/>
          <p:cNvSpPr/>
          <p:nvPr/>
        </p:nvSpPr>
        <p:spPr>
          <a:xfrm>
            <a:off x="9514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0" name="object 1290"/>
          <p:cNvSpPr/>
          <p:nvPr/>
        </p:nvSpPr>
        <p:spPr>
          <a:xfrm>
            <a:off x="9521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1" name="object 1291"/>
          <p:cNvSpPr/>
          <p:nvPr/>
        </p:nvSpPr>
        <p:spPr>
          <a:xfrm>
            <a:off x="9528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2" name="object 1292"/>
          <p:cNvSpPr/>
          <p:nvPr/>
        </p:nvSpPr>
        <p:spPr>
          <a:xfrm>
            <a:off x="95351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3" name="object 1293"/>
          <p:cNvSpPr/>
          <p:nvPr/>
        </p:nvSpPr>
        <p:spPr>
          <a:xfrm>
            <a:off x="95425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4" name="object 1294"/>
          <p:cNvSpPr/>
          <p:nvPr/>
        </p:nvSpPr>
        <p:spPr>
          <a:xfrm>
            <a:off x="9549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5" name="object 1295"/>
          <p:cNvSpPr/>
          <p:nvPr/>
        </p:nvSpPr>
        <p:spPr>
          <a:xfrm>
            <a:off x="9557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6" name="object 1296"/>
          <p:cNvSpPr/>
          <p:nvPr/>
        </p:nvSpPr>
        <p:spPr>
          <a:xfrm>
            <a:off x="95645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7" name="object 1297"/>
          <p:cNvSpPr/>
          <p:nvPr/>
        </p:nvSpPr>
        <p:spPr>
          <a:xfrm>
            <a:off x="9571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8" name="object 1298"/>
          <p:cNvSpPr/>
          <p:nvPr/>
        </p:nvSpPr>
        <p:spPr>
          <a:xfrm>
            <a:off x="9579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9" name="object 1299"/>
          <p:cNvSpPr/>
          <p:nvPr/>
        </p:nvSpPr>
        <p:spPr>
          <a:xfrm>
            <a:off x="9586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0" name="object 1300"/>
          <p:cNvSpPr/>
          <p:nvPr/>
        </p:nvSpPr>
        <p:spPr>
          <a:xfrm>
            <a:off x="9592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1" name="object 1301"/>
          <p:cNvSpPr/>
          <p:nvPr/>
        </p:nvSpPr>
        <p:spPr>
          <a:xfrm>
            <a:off x="9600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2" name="object 1302"/>
          <p:cNvSpPr/>
          <p:nvPr/>
        </p:nvSpPr>
        <p:spPr>
          <a:xfrm>
            <a:off x="9607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3" name="object 1303"/>
          <p:cNvSpPr/>
          <p:nvPr/>
        </p:nvSpPr>
        <p:spPr>
          <a:xfrm>
            <a:off x="9614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4" name="object 1304"/>
          <p:cNvSpPr/>
          <p:nvPr/>
        </p:nvSpPr>
        <p:spPr>
          <a:xfrm>
            <a:off x="9622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5" name="object 1305"/>
          <p:cNvSpPr/>
          <p:nvPr/>
        </p:nvSpPr>
        <p:spPr>
          <a:xfrm>
            <a:off x="9629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6" name="object 1306"/>
          <p:cNvSpPr/>
          <p:nvPr/>
        </p:nvSpPr>
        <p:spPr>
          <a:xfrm>
            <a:off x="9636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7" name="object 1307"/>
          <p:cNvSpPr/>
          <p:nvPr/>
        </p:nvSpPr>
        <p:spPr>
          <a:xfrm>
            <a:off x="96440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8" name="object 1308"/>
          <p:cNvSpPr/>
          <p:nvPr/>
        </p:nvSpPr>
        <p:spPr>
          <a:xfrm>
            <a:off x="9650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9" name="object 1309"/>
          <p:cNvSpPr/>
          <p:nvPr/>
        </p:nvSpPr>
        <p:spPr>
          <a:xfrm>
            <a:off x="9657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0" name="object 1310"/>
          <p:cNvSpPr/>
          <p:nvPr/>
        </p:nvSpPr>
        <p:spPr>
          <a:xfrm>
            <a:off x="9664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1" name="object 1311"/>
          <p:cNvSpPr/>
          <p:nvPr/>
        </p:nvSpPr>
        <p:spPr>
          <a:xfrm>
            <a:off x="9672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2" name="object 1312"/>
          <p:cNvSpPr/>
          <p:nvPr/>
        </p:nvSpPr>
        <p:spPr>
          <a:xfrm>
            <a:off x="9679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3" name="object 1313"/>
          <p:cNvSpPr/>
          <p:nvPr/>
        </p:nvSpPr>
        <p:spPr>
          <a:xfrm>
            <a:off x="9686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4" name="object 1314"/>
          <p:cNvSpPr/>
          <p:nvPr/>
        </p:nvSpPr>
        <p:spPr>
          <a:xfrm>
            <a:off x="9694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5" name="object 1315"/>
          <p:cNvSpPr/>
          <p:nvPr/>
        </p:nvSpPr>
        <p:spPr>
          <a:xfrm>
            <a:off x="9701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6" name="object 1316"/>
          <p:cNvSpPr/>
          <p:nvPr/>
        </p:nvSpPr>
        <p:spPr>
          <a:xfrm>
            <a:off x="9707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7" name="object 1317"/>
          <p:cNvSpPr/>
          <p:nvPr/>
        </p:nvSpPr>
        <p:spPr>
          <a:xfrm>
            <a:off x="9715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8" name="object 1318"/>
          <p:cNvSpPr/>
          <p:nvPr/>
        </p:nvSpPr>
        <p:spPr>
          <a:xfrm>
            <a:off x="97225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9" name="object 1319"/>
          <p:cNvSpPr/>
          <p:nvPr/>
        </p:nvSpPr>
        <p:spPr>
          <a:xfrm>
            <a:off x="9729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0" name="object 1320"/>
          <p:cNvSpPr/>
          <p:nvPr/>
        </p:nvSpPr>
        <p:spPr>
          <a:xfrm>
            <a:off x="9737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1" name="object 1321"/>
          <p:cNvSpPr/>
          <p:nvPr/>
        </p:nvSpPr>
        <p:spPr>
          <a:xfrm>
            <a:off x="9744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2" name="object 1322"/>
          <p:cNvSpPr/>
          <p:nvPr/>
        </p:nvSpPr>
        <p:spPr>
          <a:xfrm>
            <a:off x="97518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3" name="object 1323"/>
          <p:cNvSpPr/>
          <p:nvPr/>
        </p:nvSpPr>
        <p:spPr>
          <a:xfrm>
            <a:off x="9759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4" name="object 1324"/>
          <p:cNvSpPr/>
          <p:nvPr/>
        </p:nvSpPr>
        <p:spPr>
          <a:xfrm>
            <a:off x="9765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5" name="object 1325"/>
          <p:cNvSpPr/>
          <p:nvPr/>
        </p:nvSpPr>
        <p:spPr>
          <a:xfrm>
            <a:off x="97728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6" name="object 1326"/>
          <p:cNvSpPr/>
          <p:nvPr/>
        </p:nvSpPr>
        <p:spPr>
          <a:xfrm>
            <a:off x="9780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7" name="object 1327"/>
          <p:cNvSpPr/>
          <p:nvPr/>
        </p:nvSpPr>
        <p:spPr>
          <a:xfrm>
            <a:off x="9787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8" name="object 1328"/>
          <p:cNvSpPr/>
          <p:nvPr/>
        </p:nvSpPr>
        <p:spPr>
          <a:xfrm>
            <a:off x="9794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9" name="object 1329"/>
          <p:cNvSpPr/>
          <p:nvPr/>
        </p:nvSpPr>
        <p:spPr>
          <a:xfrm>
            <a:off x="9802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0" name="object 1330"/>
          <p:cNvSpPr/>
          <p:nvPr/>
        </p:nvSpPr>
        <p:spPr>
          <a:xfrm>
            <a:off x="9809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1" name="object 1331"/>
          <p:cNvSpPr/>
          <p:nvPr/>
        </p:nvSpPr>
        <p:spPr>
          <a:xfrm>
            <a:off x="9816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2" name="object 1332"/>
          <p:cNvSpPr/>
          <p:nvPr/>
        </p:nvSpPr>
        <p:spPr>
          <a:xfrm>
            <a:off x="98230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3" name="object 1333"/>
          <p:cNvSpPr/>
          <p:nvPr/>
        </p:nvSpPr>
        <p:spPr>
          <a:xfrm>
            <a:off x="98303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4" name="object 1334"/>
          <p:cNvSpPr/>
          <p:nvPr/>
        </p:nvSpPr>
        <p:spPr>
          <a:xfrm>
            <a:off x="9837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5" name="object 1335"/>
          <p:cNvSpPr/>
          <p:nvPr/>
        </p:nvSpPr>
        <p:spPr>
          <a:xfrm>
            <a:off x="9845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6" name="object 1336"/>
          <p:cNvSpPr/>
          <p:nvPr/>
        </p:nvSpPr>
        <p:spPr>
          <a:xfrm>
            <a:off x="98523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7" name="object 1337"/>
          <p:cNvSpPr/>
          <p:nvPr/>
        </p:nvSpPr>
        <p:spPr>
          <a:xfrm>
            <a:off x="9859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8" name="object 1338"/>
          <p:cNvSpPr/>
          <p:nvPr/>
        </p:nvSpPr>
        <p:spPr>
          <a:xfrm>
            <a:off x="9867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9" name="object 1339"/>
          <p:cNvSpPr/>
          <p:nvPr/>
        </p:nvSpPr>
        <p:spPr>
          <a:xfrm>
            <a:off x="9874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0" name="object 1340"/>
          <p:cNvSpPr/>
          <p:nvPr/>
        </p:nvSpPr>
        <p:spPr>
          <a:xfrm>
            <a:off x="9880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1" name="object 1341"/>
          <p:cNvSpPr/>
          <p:nvPr/>
        </p:nvSpPr>
        <p:spPr>
          <a:xfrm>
            <a:off x="9887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2" name="object 1342"/>
          <p:cNvSpPr/>
          <p:nvPr/>
        </p:nvSpPr>
        <p:spPr>
          <a:xfrm>
            <a:off x="9895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3" name="object 1343"/>
          <p:cNvSpPr/>
          <p:nvPr/>
        </p:nvSpPr>
        <p:spPr>
          <a:xfrm>
            <a:off x="9902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4" name="object 1344"/>
          <p:cNvSpPr/>
          <p:nvPr/>
        </p:nvSpPr>
        <p:spPr>
          <a:xfrm>
            <a:off x="9909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5" name="object 1345"/>
          <p:cNvSpPr/>
          <p:nvPr/>
        </p:nvSpPr>
        <p:spPr>
          <a:xfrm>
            <a:off x="9917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6" name="object 1346"/>
          <p:cNvSpPr/>
          <p:nvPr/>
        </p:nvSpPr>
        <p:spPr>
          <a:xfrm>
            <a:off x="9924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7" name="object 1347"/>
          <p:cNvSpPr/>
          <p:nvPr/>
        </p:nvSpPr>
        <p:spPr>
          <a:xfrm>
            <a:off x="99319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8" name="object 1348"/>
          <p:cNvSpPr/>
          <p:nvPr/>
        </p:nvSpPr>
        <p:spPr>
          <a:xfrm>
            <a:off x="9938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9" name="object 1349"/>
          <p:cNvSpPr/>
          <p:nvPr/>
        </p:nvSpPr>
        <p:spPr>
          <a:xfrm>
            <a:off x="9945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0" name="object 1350"/>
          <p:cNvSpPr/>
          <p:nvPr/>
        </p:nvSpPr>
        <p:spPr>
          <a:xfrm>
            <a:off x="9952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1" name="object 1351"/>
          <p:cNvSpPr/>
          <p:nvPr/>
        </p:nvSpPr>
        <p:spPr>
          <a:xfrm>
            <a:off x="9960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2" name="object 1352"/>
          <p:cNvSpPr/>
          <p:nvPr/>
        </p:nvSpPr>
        <p:spPr>
          <a:xfrm>
            <a:off x="9967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3" name="object 1353"/>
          <p:cNvSpPr/>
          <p:nvPr/>
        </p:nvSpPr>
        <p:spPr>
          <a:xfrm>
            <a:off x="9974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4" name="object 1354"/>
          <p:cNvSpPr/>
          <p:nvPr/>
        </p:nvSpPr>
        <p:spPr>
          <a:xfrm>
            <a:off x="9982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5" name="object 1355"/>
          <p:cNvSpPr/>
          <p:nvPr/>
        </p:nvSpPr>
        <p:spPr>
          <a:xfrm>
            <a:off x="9989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6" name="object 1356"/>
          <p:cNvSpPr/>
          <p:nvPr/>
        </p:nvSpPr>
        <p:spPr>
          <a:xfrm>
            <a:off x="9995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7" name="object 1357"/>
          <p:cNvSpPr/>
          <p:nvPr/>
        </p:nvSpPr>
        <p:spPr>
          <a:xfrm>
            <a:off x="10003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8" name="object 1358"/>
          <p:cNvSpPr/>
          <p:nvPr/>
        </p:nvSpPr>
        <p:spPr>
          <a:xfrm>
            <a:off x="100104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9" name="object 1359"/>
          <p:cNvSpPr/>
          <p:nvPr/>
        </p:nvSpPr>
        <p:spPr>
          <a:xfrm>
            <a:off x="10017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0" name="object 1360"/>
          <p:cNvSpPr/>
          <p:nvPr/>
        </p:nvSpPr>
        <p:spPr>
          <a:xfrm>
            <a:off x="10025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1" name="object 1361"/>
          <p:cNvSpPr/>
          <p:nvPr/>
        </p:nvSpPr>
        <p:spPr>
          <a:xfrm>
            <a:off x="100324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2" name="object 1362"/>
          <p:cNvSpPr/>
          <p:nvPr/>
        </p:nvSpPr>
        <p:spPr>
          <a:xfrm>
            <a:off x="100397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3" name="object 1363"/>
          <p:cNvSpPr/>
          <p:nvPr/>
        </p:nvSpPr>
        <p:spPr>
          <a:xfrm>
            <a:off x="10047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4" name="object 1364"/>
          <p:cNvSpPr/>
          <p:nvPr/>
        </p:nvSpPr>
        <p:spPr>
          <a:xfrm>
            <a:off x="10053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5" name="object 1365"/>
          <p:cNvSpPr/>
          <p:nvPr/>
        </p:nvSpPr>
        <p:spPr>
          <a:xfrm>
            <a:off x="100606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6" name="object 1366"/>
          <p:cNvSpPr/>
          <p:nvPr/>
        </p:nvSpPr>
        <p:spPr>
          <a:xfrm>
            <a:off x="10068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7" name="object 1367"/>
          <p:cNvSpPr/>
          <p:nvPr/>
        </p:nvSpPr>
        <p:spPr>
          <a:xfrm>
            <a:off x="10075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8" name="object 1368"/>
          <p:cNvSpPr/>
          <p:nvPr/>
        </p:nvSpPr>
        <p:spPr>
          <a:xfrm>
            <a:off x="10082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9" name="object 1369"/>
          <p:cNvSpPr/>
          <p:nvPr/>
        </p:nvSpPr>
        <p:spPr>
          <a:xfrm>
            <a:off x="10089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0" name="object 1370"/>
          <p:cNvSpPr/>
          <p:nvPr/>
        </p:nvSpPr>
        <p:spPr>
          <a:xfrm>
            <a:off x="10097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1" name="object 1371"/>
          <p:cNvSpPr/>
          <p:nvPr/>
        </p:nvSpPr>
        <p:spPr>
          <a:xfrm>
            <a:off x="10104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2" name="object 1372"/>
          <p:cNvSpPr/>
          <p:nvPr/>
        </p:nvSpPr>
        <p:spPr>
          <a:xfrm>
            <a:off x="101109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3" name="object 1373"/>
          <p:cNvSpPr/>
          <p:nvPr/>
        </p:nvSpPr>
        <p:spPr>
          <a:xfrm>
            <a:off x="101182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4" name="object 1374"/>
          <p:cNvSpPr/>
          <p:nvPr/>
        </p:nvSpPr>
        <p:spPr>
          <a:xfrm>
            <a:off x="10125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5" name="object 1375"/>
          <p:cNvSpPr/>
          <p:nvPr/>
        </p:nvSpPr>
        <p:spPr>
          <a:xfrm>
            <a:off x="10132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6" name="object 1376"/>
          <p:cNvSpPr/>
          <p:nvPr/>
        </p:nvSpPr>
        <p:spPr>
          <a:xfrm>
            <a:off x="101402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7" name="object 1377"/>
          <p:cNvSpPr/>
          <p:nvPr/>
        </p:nvSpPr>
        <p:spPr>
          <a:xfrm>
            <a:off x="10147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8" name="object 1378"/>
          <p:cNvSpPr/>
          <p:nvPr/>
        </p:nvSpPr>
        <p:spPr>
          <a:xfrm>
            <a:off x="10154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9" name="object 1379"/>
          <p:cNvSpPr/>
          <p:nvPr/>
        </p:nvSpPr>
        <p:spPr>
          <a:xfrm>
            <a:off x="101622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0" name="object 1380"/>
          <p:cNvSpPr/>
          <p:nvPr/>
        </p:nvSpPr>
        <p:spPr>
          <a:xfrm>
            <a:off x="10168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1" name="object 1381"/>
          <p:cNvSpPr/>
          <p:nvPr/>
        </p:nvSpPr>
        <p:spPr>
          <a:xfrm>
            <a:off x="10175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2" name="object 1382"/>
          <p:cNvSpPr/>
          <p:nvPr/>
        </p:nvSpPr>
        <p:spPr>
          <a:xfrm>
            <a:off x="10183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3" name="object 1383"/>
          <p:cNvSpPr/>
          <p:nvPr/>
        </p:nvSpPr>
        <p:spPr>
          <a:xfrm>
            <a:off x="10190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4" name="object 1384"/>
          <p:cNvSpPr/>
          <p:nvPr/>
        </p:nvSpPr>
        <p:spPr>
          <a:xfrm>
            <a:off x="10197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5" name="object 1385"/>
          <p:cNvSpPr/>
          <p:nvPr/>
        </p:nvSpPr>
        <p:spPr>
          <a:xfrm>
            <a:off x="10205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6" name="object 1386"/>
          <p:cNvSpPr/>
          <p:nvPr/>
        </p:nvSpPr>
        <p:spPr>
          <a:xfrm>
            <a:off x="10212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7" name="object 1387"/>
          <p:cNvSpPr/>
          <p:nvPr/>
        </p:nvSpPr>
        <p:spPr>
          <a:xfrm>
            <a:off x="102197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8" name="object 1388"/>
          <p:cNvSpPr/>
          <p:nvPr/>
        </p:nvSpPr>
        <p:spPr>
          <a:xfrm>
            <a:off x="10226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9" name="object 1389"/>
          <p:cNvSpPr/>
          <p:nvPr/>
        </p:nvSpPr>
        <p:spPr>
          <a:xfrm>
            <a:off x="10233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0" name="object 1390"/>
          <p:cNvSpPr/>
          <p:nvPr/>
        </p:nvSpPr>
        <p:spPr>
          <a:xfrm>
            <a:off x="102407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1" name="object 1391"/>
          <p:cNvSpPr/>
          <p:nvPr/>
        </p:nvSpPr>
        <p:spPr>
          <a:xfrm>
            <a:off x="10248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2" name="object 1392"/>
          <p:cNvSpPr/>
          <p:nvPr/>
        </p:nvSpPr>
        <p:spPr>
          <a:xfrm>
            <a:off x="10255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3" name="object 1393"/>
          <p:cNvSpPr/>
          <p:nvPr/>
        </p:nvSpPr>
        <p:spPr>
          <a:xfrm>
            <a:off x="10262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4" name="object 1394"/>
          <p:cNvSpPr/>
          <p:nvPr/>
        </p:nvSpPr>
        <p:spPr>
          <a:xfrm>
            <a:off x="102700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5" name="object 1395"/>
          <p:cNvSpPr/>
          <p:nvPr/>
        </p:nvSpPr>
        <p:spPr>
          <a:xfrm>
            <a:off x="10277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6" name="object 1396"/>
          <p:cNvSpPr/>
          <p:nvPr/>
        </p:nvSpPr>
        <p:spPr>
          <a:xfrm>
            <a:off x="10283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7" name="object 1397"/>
          <p:cNvSpPr/>
          <p:nvPr/>
        </p:nvSpPr>
        <p:spPr>
          <a:xfrm>
            <a:off x="10290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8" name="object 1398"/>
          <p:cNvSpPr/>
          <p:nvPr/>
        </p:nvSpPr>
        <p:spPr>
          <a:xfrm>
            <a:off x="102983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9" name="object 1399"/>
          <p:cNvSpPr/>
          <p:nvPr/>
        </p:nvSpPr>
        <p:spPr>
          <a:xfrm>
            <a:off x="10305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0" name="object 1400"/>
          <p:cNvSpPr/>
          <p:nvPr/>
        </p:nvSpPr>
        <p:spPr>
          <a:xfrm>
            <a:off x="10312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1" name="object 1401"/>
          <p:cNvSpPr/>
          <p:nvPr/>
        </p:nvSpPr>
        <p:spPr>
          <a:xfrm>
            <a:off x="10320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2" name="object 1402"/>
          <p:cNvSpPr/>
          <p:nvPr/>
        </p:nvSpPr>
        <p:spPr>
          <a:xfrm>
            <a:off x="103276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3" name="object 1403"/>
          <p:cNvSpPr/>
          <p:nvPr/>
        </p:nvSpPr>
        <p:spPr>
          <a:xfrm>
            <a:off x="10334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4" name="object 1404"/>
          <p:cNvSpPr/>
          <p:nvPr/>
        </p:nvSpPr>
        <p:spPr>
          <a:xfrm>
            <a:off x="10341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5" name="object 1405"/>
          <p:cNvSpPr/>
          <p:nvPr/>
        </p:nvSpPr>
        <p:spPr>
          <a:xfrm>
            <a:off x="103485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6" name="object 1406"/>
          <p:cNvSpPr/>
          <p:nvPr/>
        </p:nvSpPr>
        <p:spPr>
          <a:xfrm>
            <a:off x="10355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7" name="object 1407"/>
          <p:cNvSpPr/>
          <p:nvPr/>
        </p:nvSpPr>
        <p:spPr>
          <a:xfrm>
            <a:off x="10363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8" name="object 1408"/>
          <p:cNvSpPr/>
          <p:nvPr/>
        </p:nvSpPr>
        <p:spPr>
          <a:xfrm>
            <a:off x="10370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9" name="object 1409"/>
          <p:cNvSpPr/>
          <p:nvPr/>
        </p:nvSpPr>
        <p:spPr>
          <a:xfrm>
            <a:off x="103778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0" name="object 1410"/>
          <p:cNvSpPr/>
          <p:nvPr/>
        </p:nvSpPr>
        <p:spPr>
          <a:xfrm>
            <a:off x="10385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1" name="object 1411"/>
          <p:cNvSpPr/>
          <p:nvPr/>
        </p:nvSpPr>
        <p:spPr>
          <a:xfrm>
            <a:off x="10392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2" name="object 1412"/>
          <p:cNvSpPr/>
          <p:nvPr/>
        </p:nvSpPr>
        <p:spPr>
          <a:xfrm>
            <a:off x="103987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3" name="object 1413"/>
          <p:cNvSpPr/>
          <p:nvPr/>
        </p:nvSpPr>
        <p:spPr>
          <a:xfrm>
            <a:off x="104061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4" name="object 1414"/>
          <p:cNvSpPr/>
          <p:nvPr/>
        </p:nvSpPr>
        <p:spPr>
          <a:xfrm>
            <a:off x="10413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5" name="object 1415"/>
          <p:cNvSpPr/>
          <p:nvPr/>
        </p:nvSpPr>
        <p:spPr>
          <a:xfrm>
            <a:off x="10420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6" name="object 1416"/>
          <p:cNvSpPr/>
          <p:nvPr/>
        </p:nvSpPr>
        <p:spPr>
          <a:xfrm>
            <a:off x="104281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7" name="object 1417"/>
          <p:cNvSpPr/>
          <p:nvPr/>
        </p:nvSpPr>
        <p:spPr>
          <a:xfrm>
            <a:off x="10435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8" name="object 1418"/>
          <p:cNvSpPr/>
          <p:nvPr/>
        </p:nvSpPr>
        <p:spPr>
          <a:xfrm>
            <a:off x="10442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9" name="object 1419"/>
          <p:cNvSpPr/>
          <p:nvPr/>
        </p:nvSpPr>
        <p:spPr>
          <a:xfrm>
            <a:off x="10450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0" name="object 1420"/>
          <p:cNvSpPr/>
          <p:nvPr/>
        </p:nvSpPr>
        <p:spPr>
          <a:xfrm>
            <a:off x="104563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1" name="object 1421"/>
          <p:cNvSpPr/>
          <p:nvPr/>
        </p:nvSpPr>
        <p:spPr>
          <a:xfrm>
            <a:off x="10463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2" name="object 1422"/>
          <p:cNvSpPr/>
          <p:nvPr/>
        </p:nvSpPr>
        <p:spPr>
          <a:xfrm>
            <a:off x="10471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3" name="object 1423"/>
          <p:cNvSpPr/>
          <p:nvPr/>
        </p:nvSpPr>
        <p:spPr>
          <a:xfrm>
            <a:off x="10478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4" name="object 1424"/>
          <p:cNvSpPr/>
          <p:nvPr/>
        </p:nvSpPr>
        <p:spPr>
          <a:xfrm>
            <a:off x="104856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5" name="object 1425"/>
          <p:cNvSpPr/>
          <p:nvPr/>
        </p:nvSpPr>
        <p:spPr>
          <a:xfrm>
            <a:off x="10493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6" name="object 1426"/>
          <p:cNvSpPr/>
          <p:nvPr/>
        </p:nvSpPr>
        <p:spPr>
          <a:xfrm>
            <a:off x="10500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7" name="object 1427"/>
          <p:cNvSpPr/>
          <p:nvPr/>
        </p:nvSpPr>
        <p:spPr>
          <a:xfrm>
            <a:off x="105076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8" name="object 1428"/>
          <p:cNvSpPr/>
          <p:nvPr/>
        </p:nvSpPr>
        <p:spPr>
          <a:xfrm>
            <a:off x="10513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9" name="object 1429"/>
          <p:cNvSpPr/>
          <p:nvPr/>
        </p:nvSpPr>
        <p:spPr>
          <a:xfrm>
            <a:off x="10521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0" name="object 1430"/>
          <p:cNvSpPr/>
          <p:nvPr/>
        </p:nvSpPr>
        <p:spPr>
          <a:xfrm>
            <a:off x="10528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1" name="object 1431"/>
          <p:cNvSpPr/>
          <p:nvPr/>
        </p:nvSpPr>
        <p:spPr>
          <a:xfrm>
            <a:off x="10535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2" name="object 1432"/>
          <p:cNvSpPr/>
          <p:nvPr/>
        </p:nvSpPr>
        <p:spPr>
          <a:xfrm>
            <a:off x="10543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3" name="object 1433"/>
          <p:cNvSpPr/>
          <p:nvPr/>
        </p:nvSpPr>
        <p:spPr>
          <a:xfrm>
            <a:off x="10550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4" name="object 1434"/>
          <p:cNvSpPr/>
          <p:nvPr/>
        </p:nvSpPr>
        <p:spPr>
          <a:xfrm>
            <a:off x="10557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5" name="object 1435"/>
          <p:cNvSpPr/>
          <p:nvPr/>
        </p:nvSpPr>
        <p:spPr>
          <a:xfrm>
            <a:off x="10565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6" name="object 1436"/>
          <p:cNvSpPr/>
          <p:nvPr/>
        </p:nvSpPr>
        <p:spPr>
          <a:xfrm>
            <a:off x="10571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7" name="object 1437"/>
          <p:cNvSpPr/>
          <p:nvPr/>
        </p:nvSpPr>
        <p:spPr>
          <a:xfrm>
            <a:off x="10578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8" name="object 1438"/>
          <p:cNvSpPr/>
          <p:nvPr/>
        </p:nvSpPr>
        <p:spPr>
          <a:xfrm>
            <a:off x="105861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9" name="object 1439"/>
          <p:cNvSpPr/>
          <p:nvPr/>
        </p:nvSpPr>
        <p:spPr>
          <a:xfrm>
            <a:off x="10593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0" name="object 1440"/>
          <p:cNvSpPr/>
          <p:nvPr/>
        </p:nvSpPr>
        <p:spPr>
          <a:xfrm>
            <a:off x="10600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1" name="object 1441"/>
          <p:cNvSpPr/>
          <p:nvPr/>
        </p:nvSpPr>
        <p:spPr>
          <a:xfrm>
            <a:off x="10608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2" name="object 1442"/>
          <p:cNvSpPr/>
          <p:nvPr/>
        </p:nvSpPr>
        <p:spPr>
          <a:xfrm>
            <a:off x="106154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3" name="object 1443"/>
          <p:cNvSpPr/>
          <p:nvPr/>
        </p:nvSpPr>
        <p:spPr>
          <a:xfrm>
            <a:off x="10622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4" name="object 1444"/>
          <p:cNvSpPr/>
          <p:nvPr/>
        </p:nvSpPr>
        <p:spPr>
          <a:xfrm>
            <a:off x="10629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5" name="object 1445"/>
          <p:cNvSpPr/>
          <p:nvPr/>
        </p:nvSpPr>
        <p:spPr>
          <a:xfrm>
            <a:off x="106364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6" name="object 1446"/>
          <p:cNvSpPr/>
          <p:nvPr/>
        </p:nvSpPr>
        <p:spPr>
          <a:xfrm>
            <a:off x="10643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7" name="object 1447"/>
          <p:cNvSpPr/>
          <p:nvPr/>
        </p:nvSpPr>
        <p:spPr>
          <a:xfrm>
            <a:off x="10651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8" name="object 1448"/>
          <p:cNvSpPr/>
          <p:nvPr/>
        </p:nvSpPr>
        <p:spPr>
          <a:xfrm>
            <a:off x="10658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9" name="object 1449"/>
          <p:cNvSpPr/>
          <p:nvPr/>
        </p:nvSpPr>
        <p:spPr>
          <a:xfrm>
            <a:off x="10665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0" name="object 1450"/>
          <p:cNvSpPr/>
          <p:nvPr/>
        </p:nvSpPr>
        <p:spPr>
          <a:xfrm>
            <a:off x="10673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1" name="object 1451"/>
          <p:cNvSpPr/>
          <p:nvPr/>
        </p:nvSpPr>
        <p:spPr>
          <a:xfrm>
            <a:off x="10680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2" name="object 1452"/>
          <p:cNvSpPr/>
          <p:nvPr/>
        </p:nvSpPr>
        <p:spPr>
          <a:xfrm>
            <a:off x="106866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3" name="object 1453"/>
          <p:cNvSpPr/>
          <p:nvPr/>
        </p:nvSpPr>
        <p:spPr>
          <a:xfrm>
            <a:off x="106939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4" name="object 1454"/>
          <p:cNvSpPr/>
          <p:nvPr/>
        </p:nvSpPr>
        <p:spPr>
          <a:xfrm>
            <a:off x="10701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5" name="object 1455"/>
          <p:cNvSpPr/>
          <p:nvPr/>
        </p:nvSpPr>
        <p:spPr>
          <a:xfrm>
            <a:off x="10708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6" name="object 1456"/>
          <p:cNvSpPr/>
          <p:nvPr/>
        </p:nvSpPr>
        <p:spPr>
          <a:xfrm>
            <a:off x="107159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7" name="object 1457"/>
          <p:cNvSpPr/>
          <p:nvPr/>
        </p:nvSpPr>
        <p:spPr>
          <a:xfrm>
            <a:off x="10723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8" name="object 1458"/>
          <p:cNvSpPr/>
          <p:nvPr/>
        </p:nvSpPr>
        <p:spPr>
          <a:xfrm>
            <a:off x="10730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9" name="object 1459"/>
          <p:cNvSpPr/>
          <p:nvPr/>
        </p:nvSpPr>
        <p:spPr>
          <a:xfrm>
            <a:off x="10737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0" name="object 1460"/>
          <p:cNvSpPr/>
          <p:nvPr/>
        </p:nvSpPr>
        <p:spPr>
          <a:xfrm>
            <a:off x="10744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1" name="object 1461"/>
          <p:cNvSpPr/>
          <p:nvPr/>
        </p:nvSpPr>
        <p:spPr>
          <a:xfrm>
            <a:off x="10751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2" name="object 1462"/>
          <p:cNvSpPr/>
          <p:nvPr/>
        </p:nvSpPr>
        <p:spPr>
          <a:xfrm>
            <a:off x="10758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3" name="object 1463"/>
          <p:cNvSpPr/>
          <p:nvPr/>
        </p:nvSpPr>
        <p:spPr>
          <a:xfrm>
            <a:off x="10766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4" name="object 1464"/>
          <p:cNvSpPr/>
          <p:nvPr/>
        </p:nvSpPr>
        <p:spPr>
          <a:xfrm>
            <a:off x="10773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5" name="object 1465"/>
          <p:cNvSpPr/>
          <p:nvPr/>
        </p:nvSpPr>
        <p:spPr>
          <a:xfrm>
            <a:off x="10780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6" name="object 1466"/>
          <p:cNvSpPr/>
          <p:nvPr/>
        </p:nvSpPr>
        <p:spPr>
          <a:xfrm>
            <a:off x="10788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7" name="object 1467"/>
          <p:cNvSpPr/>
          <p:nvPr/>
        </p:nvSpPr>
        <p:spPr>
          <a:xfrm>
            <a:off x="107955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8" name="object 1468"/>
          <p:cNvSpPr/>
          <p:nvPr/>
        </p:nvSpPr>
        <p:spPr>
          <a:xfrm>
            <a:off x="10801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9" name="object 1469"/>
          <p:cNvSpPr/>
          <p:nvPr/>
        </p:nvSpPr>
        <p:spPr>
          <a:xfrm>
            <a:off x="10809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0" name="object 1470"/>
          <p:cNvSpPr/>
          <p:nvPr/>
        </p:nvSpPr>
        <p:spPr>
          <a:xfrm>
            <a:off x="10816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1" name="object 1471"/>
          <p:cNvSpPr/>
          <p:nvPr/>
        </p:nvSpPr>
        <p:spPr>
          <a:xfrm>
            <a:off x="10823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2" name="object 1472"/>
          <p:cNvSpPr/>
          <p:nvPr/>
        </p:nvSpPr>
        <p:spPr>
          <a:xfrm>
            <a:off x="10831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3" name="object 1473"/>
          <p:cNvSpPr/>
          <p:nvPr/>
        </p:nvSpPr>
        <p:spPr>
          <a:xfrm>
            <a:off x="10838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4" name="object 1474"/>
          <p:cNvSpPr/>
          <p:nvPr/>
        </p:nvSpPr>
        <p:spPr>
          <a:xfrm>
            <a:off x="10845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5" name="object 1475"/>
          <p:cNvSpPr/>
          <p:nvPr/>
        </p:nvSpPr>
        <p:spPr>
          <a:xfrm>
            <a:off x="10853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6" name="object 1476"/>
          <p:cNvSpPr/>
          <p:nvPr/>
        </p:nvSpPr>
        <p:spPr>
          <a:xfrm>
            <a:off x="10859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7" name="object 1477"/>
          <p:cNvSpPr/>
          <p:nvPr/>
        </p:nvSpPr>
        <p:spPr>
          <a:xfrm>
            <a:off x="10866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8" name="object 1478"/>
          <p:cNvSpPr/>
          <p:nvPr/>
        </p:nvSpPr>
        <p:spPr>
          <a:xfrm>
            <a:off x="108740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9" name="object 1479"/>
          <p:cNvSpPr/>
          <p:nvPr/>
        </p:nvSpPr>
        <p:spPr>
          <a:xfrm>
            <a:off x="10881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0" name="object 1480"/>
          <p:cNvSpPr/>
          <p:nvPr/>
        </p:nvSpPr>
        <p:spPr>
          <a:xfrm>
            <a:off x="10888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1" name="object 1481"/>
          <p:cNvSpPr/>
          <p:nvPr/>
        </p:nvSpPr>
        <p:spPr>
          <a:xfrm>
            <a:off x="10896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2" name="object 1482"/>
          <p:cNvSpPr/>
          <p:nvPr/>
        </p:nvSpPr>
        <p:spPr>
          <a:xfrm>
            <a:off x="10903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3" name="object 1483"/>
          <p:cNvSpPr/>
          <p:nvPr/>
        </p:nvSpPr>
        <p:spPr>
          <a:xfrm>
            <a:off x="10910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4" name="object 1484"/>
          <p:cNvSpPr/>
          <p:nvPr/>
        </p:nvSpPr>
        <p:spPr>
          <a:xfrm>
            <a:off x="10916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5" name="object 1485"/>
          <p:cNvSpPr/>
          <p:nvPr/>
        </p:nvSpPr>
        <p:spPr>
          <a:xfrm>
            <a:off x="109242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6" name="object 1486"/>
          <p:cNvSpPr/>
          <p:nvPr/>
        </p:nvSpPr>
        <p:spPr>
          <a:xfrm>
            <a:off x="10931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7" name="object 1487"/>
          <p:cNvSpPr/>
          <p:nvPr/>
        </p:nvSpPr>
        <p:spPr>
          <a:xfrm>
            <a:off x="10938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8" name="object 1488"/>
          <p:cNvSpPr/>
          <p:nvPr/>
        </p:nvSpPr>
        <p:spPr>
          <a:xfrm>
            <a:off x="10946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9" name="object 1489"/>
          <p:cNvSpPr/>
          <p:nvPr/>
        </p:nvSpPr>
        <p:spPr>
          <a:xfrm>
            <a:off x="10953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0" name="object 1490"/>
          <p:cNvSpPr/>
          <p:nvPr/>
        </p:nvSpPr>
        <p:spPr>
          <a:xfrm>
            <a:off x="10960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1" name="object 1491"/>
          <p:cNvSpPr/>
          <p:nvPr/>
        </p:nvSpPr>
        <p:spPr>
          <a:xfrm>
            <a:off x="10968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2" name="object 1492"/>
          <p:cNvSpPr/>
          <p:nvPr/>
        </p:nvSpPr>
        <p:spPr>
          <a:xfrm>
            <a:off x="10974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3" name="object 1493"/>
          <p:cNvSpPr/>
          <p:nvPr/>
        </p:nvSpPr>
        <p:spPr>
          <a:xfrm>
            <a:off x="10981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4" name="object 1494"/>
          <p:cNvSpPr/>
          <p:nvPr/>
        </p:nvSpPr>
        <p:spPr>
          <a:xfrm>
            <a:off x="10989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5" name="object 1495"/>
          <p:cNvSpPr/>
          <p:nvPr/>
        </p:nvSpPr>
        <p:spPr>
          <a:xfrm>
            <a:off x="10996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6" name="object 1496"/>
          <p:cNvSpPr/>
          <p:nvPr/>
        </p:nvSpPr>
        <p:spPr>
          <a:xfrm>
            <a:off x="110038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7" name="object 1497"/>
          <p:cNvSpPr/>
          <p:nvPr/>
        </p:nvSpPr>
        <p:spPr>
          <a:xfrm>
            <a:off x="11011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8" name="object 1498"/>
          <p:cNvSpPr/>
          <p:nvPr/>
        </p:nvSpPr>
        <p:spPr>
          <a:xfrm>
            <a:off x="11018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9" name="object 1499"/>
          <p:cNvSpPr/>
          <p:nvPr/>
        </p:nvSpPr>
        <p:spPr>
          <a:xfrm>
            <a:off x="11025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0" name="object 1500"/>
          <p:cNvSpPr/>
          <p:nvPr/>
        </p:nvSpPr>
        <p:spPr>
          <a:xfrm>
            <a:off x="11032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1" name="object 1501"/>
          <p:cNvSpPr/>
          <p:nvPr/>
        </p:nvSpPr>
        <p:spPr>
          <a:xfrm>
            <a:off x="11039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2" name="object 1502"/>
          <p:cNvSpPr/>
          <p:nvPr/>
        </p:nvSpPr>
        <p:spPr>
          <a:xfrm>
            <a:off x="11046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3" name="object 1503"/>
          <p:cNvSpPr/>
          <p:nvPr/>
        </p:nvSpPr>
        <p:spPr>
          <a:xfrm>
            <a:off x="110540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4" name="object 1504"/>
          <p:cNvSpPr/>
          <p:nvPr/>
        </p:nvSpPr>
        <p:spPr>
          <a:xfrm>
            <a:off x="11061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5" name="object 1505"/>
          <p:cNvSpPr/>
          <p:nvPr/>
        </p:nvSpPr>
        <p:spPr>
          <a:xfrm>
            <a:off x="11068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6" name="object 1506"/>
          <p:cNvSpPr/>
          <p:nvPr/>
        </p:nvSpPr>
        <p:spPr>
          <a:xfrm>
            <a:off x="11076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7" name="object 1507"/>
          <p:cNvSpPr/>
          <p:nvPr/>
        </p:nvSpPr>
        <p:spPr>
          <a:xfrm>
            <a:off x="110833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8" name="object 1508"/>
          <p:cNvSpPr/>
          <p:nvPr/>
        </p:nvSpPr>
        <p:spPr>
          <a:xfrm>
            <a:off x="11089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9" name="object 1509"/>
          <p:cNvSpPr/>
          <p:nvPr/>
        </p:nvSpPr>
        <p:spPr>
          <a:xfrm>
            <a:off x="11097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0" name="object 1510"/>
          <p:cNvSpPr/>
          <p:nvPr/>
        </p:nvSpPr>
        <p:spPr>
          <a:xfrm>
            <a:off x="11104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1" name="object 1511"/>
          <p:cNvSpPr/>
          <p:nvPr/>
        </p:nvSpPr>
        <p:spPr>
          <a:xfrm>
            <a:off x="111116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2" name="object 1512"/>
          <p:cNvSpPr/>
          <p:nvPr/>
        </p:nvSpPr>
        <p:spPr>
          <a:xfrm>
            <a:off x="11118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3" name="object 1513"/>
          <p:cNvSpPr/>
          <p:nvPr/>
        </p:nvSpPr>
        <p:spPr>
          <a:xfrm>
            <a:off x="11126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4" name="object 1514"/>
          <p:cNvSpPr/>
          <p:nvPr/>
        </p:nvSpPr>
        <p:spPr>
          <a:xfrm>
            <a:off x="111336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5" name="object 1515"/>
          <p:cNvSpPr/>
          <p:nvPr/>
        </p:nvSpPr>
        <p:spPr>
          <a:xfrm>
            <a:off x="11140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6" name="object 1516"/>
          <p:cNvSpPr/>
          <p:nvPr/>
        </p:nvSpPr>
        <p:spPr>
          <a:xfrm>
            <a:off x="11147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7" name="object 1517"/>
          <p:cNvSpPr/>
          <p:nvPr/>
        </p:nvSpPr>
        <p:spPr>
          <a:xfrm>
            <a:off x="11154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8" name="object 1518"/>
          <p:cNvSpPr/>
          <p:nvPr/>
        </p:nvSpPr>
        <p:spPr>
          <a:xfrm>
            <a:off x="111619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9" name="object 1519"/>
          <p:cNvSpPr/>
          <p:nvPr/>
        </p:nvSpPr>
        <p:spPr>
          <a:xfrm>
            <a:off x="11169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0" name="object 1520"/>
          <p:cNvSpPr/>
          <p:nvPr/>
        </p:nvSpPr>
        <p:spPr>
          <a:xfrm>
            <a:off x="11176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1" name="object 1521"/>
          <p:cNvSpPr/>
          <p:nvPr/>
        </p:nvSpPr>
        <p:spPr>
          <a:xfrm>
            <a:off x="11183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2" name="object 1522"/>
          <p:cNvSpPr/>
          <p:nvPr/>
        </p:nvSpPr>
        <p:spPr>
          <a:xfrm>
            <a:off x="11191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3" name="object 1523"/>
          <p:cNvSpPr/>
          <p:nvPr/>
        </p:nvSpPr>
        <p:spPr>
          <a:xfrm>
            <a:off x="11198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4" name="object 1524"/>
          <p:cNvSpPr/>
          <p:nvPr/>
        </p:nvSpPr>
        <p:spPr>
          <a:xfrm>
            <a:off x="11204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5" name="object 1525"/>
          <p:cNvSpPr/>
          <p:nvPr/>
        </p:nvSpPr>
        <p:spPr>
          <a:xfrm>
            <a:off x="112121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6" name="object 1526"/>
          <p:cNvSpPr/>
          <p:nvPr/>
        </p:nvSpPr>
        <p:spPr>
          <a:xfrm>
            <a:off x="11219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7" name="object 1527"/>
          <p:cNvSpPr/>
          <p:nvPr/>
        </p:nvSpPr>
        <p:spPr>
          <a:xfrm>
            <a:off x="11226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8" name="object 1528"/>
          <p:cNvSpPr/>
          <p:nvPr/>
        </p:nvSpPr>
        <p:spPr>
          <a:xfrm>
            <a:off x="11234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9" name="object 1529"/>
          <p:cNvSpPr/>
          <p:nvPr/>
        </p:nvSpPr>
        <p:spPr>
          <a:xfrm>
            <a:off x="112414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0" name="object 1530"/>
          <p:cNvSpPr/>
          <p:nvPr/>
        </p:nvSpPr>
        <p:spPr>
          <a:xfrm>
            <a:off x="11248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1" name="object 1531"/>
          <p:cNvSpPr/>
          <p:nvPr/>
        </p:nvSpPr>
        <p:spPr>
          <a:xfrm>
            <a:off x="11256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2" name="object 1532"/>
          <p:cNvSpPr/>
          <p:nvPr/>
        </p:nvSpPr>
        <p:spPr>
          <a:xfrm>
            <a:off x="11262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3" name="object 1533"/>
          <p:cNvSpPr/>
          <p:nvPr/>
        </p:nvSpPr>
        <p:spPr>
          <a:xfrm>
            <a:off x="11269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4" name="object 1534"/>
          <p:cNvSpPr/>
          <p:nvPr/>
        </p:nvSpPr>
        <p:spPr>
          <a:xfrm>
            <a:off x="11277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5" name="object 1535"/>
          <p:cNvSpPr/>
          <p:nvPr/>
        </p:nvSpPr>
        <p:spPr>
          <a:xfrm>
            <a:off x="11284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6" name="object 1536"/>
          <p:cNvSpPr/>
          <p:nvPr/>
        </p:nvSpPr>
        <p:spPr>
          <a:xfrm>
            <a:off x="112917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7" name="object 1537"/>
          <p:cNvSpPr/>
          <p:nvPr/>
        </p:nvSpPr>
        <p:spPr>
          <a:xfrm>
            <a:off x="11299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8" name="object 1538"/>
          <p:cNvSpPr/>
          <p:nvPr/>
        </p:nvSpPr>
        <p:spPr>
          <a:xfrm>
            <a:off x="11306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9" name="object 1539"/>
          <p:cNvSpPr/>
          <p:nvPr/>
        </p:nvSpPr>
        <p:spPr>
          <a:xfrm>
            <a:off x="11313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0" name="object 1540"/>
          <p:cNvSpPr/>
          <p:nvPr/>
        </p:nvSpPr>
        <p:spPr>
          <a:xfrm>
            <a:off x="113199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1" name="object 1541"/>
          <p:cNvSpPr/>
          <p:nvPr/>
        </p:nvSpPr>
        <p:spPr>
          <a:xfrm>
            <a:off x="11327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2" name="object 1542"/>
          <p:cNvSpPr/>
          <p:nvPr/>
        </p:nvSpPr>
        <p:spPr>
          <a:xfrm>
            <a:off x="11334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3" name="object 1543"/>
          <p:cNvSpPr/>
          <p:nvPr/>
        </p:nvSpPr>
        <p:spPr>
          <a:xfrm>
            <a:off x="113419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4" name="object 1544"/>
          <p:cNvSpPr/>
          <p:nvPr/>
        </p:nvSpPr>
        <p:spPr>
          <a:xfrm>
            <a:off x="11349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5" name="object 1545"/>
          <p:cNvSpPr/>
          <p:nvPr/>
        </p:nvSpPr>
        <p:spPr>
          <a:xfrm>
            <a:off x="11356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6" name="object 1546"/>
          <p:cNvSpPr/>
          <p:nvPr/>
        </p:nvSpPr>
        <p:spPr>
          <a:xfrm>
            <a:off x="11363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7" name="object 1547"/>
          <p:cNvSpPr/>
          <p:nvPr/>
        </p:nvSpPr>
        <p:spPr>
          <a:xfrm>
            <a:off x="113712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8" name="object 1548"/>
          <p:cNvSpPr/>
          <p:nvPr/>
        </p:nvSpPr>
        <p:spPr>
          <a:xfrm>
            <a:off x="11377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9" name="object 1549"/>
          <p:cNvSpPr/>
          <p:nvPr/>
        </p:nvSpPr>
        <p:spPr>
          <a:xfrm>
            <a:off x="11384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0" name="object 1550"/>
          <p:cNvSpPr/>
          <p:nvPr/>
        </p:nvSpPr>
        <p:spPr>
          <a:xfrm>
            <a:off x="11392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1" name="object 1551"/>
          <p:cNvSpPr/>
          <p:nvPr/>
        </p:nvSpPr>
        <p:spPr>
          <a:xfrm>
            <a:off x="11399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2" name="object 1552"/>
          <p:cNvSpPr/>
          <p:nvPr/>
        </p:nvSpPr>
        <p:spPr>
          <a:xfrm>
            <a:off x="11406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3" name="object 1553"/>
          <p:cNvSpPr/>
          <p:nvPr/>
        </p:nvSpPr>
        <p:spPr>
          <a:xfrm>
            <a:off x="11414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4" name="object 1554"/>
          <p:cNvSpPr/>
          <p:nvPr/>
        </p:nvSpPr>
        <p:spPr>
          <a:xfrm>
            <a:off x="11421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5" name="object 1555"/>
          <p:cNvSpPr/>
          <p:nvPr/>
        </p:nvSpPr>
        <p:spPr>
          <a:xfrm>
            <a:off x="11428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6" name="object 1556"/>
          <p:cNvSpPr/>
          <p:nvPr/>
        </p:nvSpPr>
        <p:spPr>
          <a:xfrm>
            <a:off x="11435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7" name="object 1557"/>
          <p:cNvSpPr/>
          <p:nvPr/>
        </p:nvSpPr>
        <p:spPr>
          <a:xfrm>
            <a:off x="11442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8" name="object 1558"/>
          <p:cNvSpPr/>
          <p:nvPr/>
        </p:nvSpPr>
        <p:spPr>
          <a:xfrm>
            <a:off x="114497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9" name="object 1559"/>
          <p:cNvSpPr/>
          <p:nvPr/>
        </p:nvSpPr>
        <p:spPr>
          <a:xfrm>
            <a:off x="11457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0" name="object 1560"/>
          <p:cNvSpPr/>
          <p:nvPr/>
        </p:nvSpPr>
        <p:spPr>
          <a:xfrm>
            <a:off x="11464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1" name="object 1561"/>
          <p:cNvSpPr/>
          <p:nvPr/>
        </p:nvSpPr>
        <p:spPr>
          <a:xfrm>
            <a:off x="11471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2" name="object 1562"/>
          <p:cNvSpPr/>
          <p:nvPr/>
        </p:nvSpPr>
        <p:spPr>
          <a:xfrm>
            <a:off x="11479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3" name="object 1563"/>
          <p:cNvSpPr/>
          <p:nvPr/>
        </p:nvSpPr>
        <p:spPr>
          <a:xfrm>
            <a:off x="11486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4" name="object 1564"/>
          <p:cNvSpPr/>
          <p:nvPr/>
        </p:nvSpPr>
        <p:spPr>
          <a:xfrm>
            <a:off x="11492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5" name="object 1565"/>
          <p:cNvSpPr/>
          <p:nvPr/>
        </p:nvSpPr>
        <p:spPr>
          <a:xfrm>
            <a:off x="115000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6" name="object 1566"/>
          <p:cNvSpPr/>
          <p:nvPr/>
        </p:nvSpPr>
        <p:spPr>
          <a:xfrm>
            <a:off x="11507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7" name="object 1567"/>
          <p:cNvSpPr/>
          <p:nvPr/>
        </p:nvSpPr>
        <p:spPr>
          <a:xfrm>
            <a:off x="11514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8" name="object 1568"/>
          <p:cNvSpPr/>
          <p:nvPr/>
        </p:nvSpPr>
        <p:spPr>
          <a:xfrm>
            <a:off x="11521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9" name="object 1569"/>
          <p:cNvSpPr/>
          <p:nvPr/>
        </p:nvSpPr>
        <p:spPr>
          <a:xfrm>
            <a:off x="11529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0" name="object 1570"/>
          <p:cNvSpPr/>
          <p:nvPr/>
        </p:nvSpPr>
        <p:spPr>
          <a:xfrm>
            <a:off x="11536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1" name="object 1571"/>
          <p:cNvSpPr/>
          <p:nvPr/>
        </p:nvSpPr>
        <p:spPr>
          <a:xfrm>
            <a:off x="11543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2" name="object 1572"/>
          <p:cNvSpPr/>
          <p:nvPr/>
        </p:nvSpPr>
        <p:spPr>
          <a:xfrm>
            <a:off x="11550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3" name="object 1573"/>
          <p:cNvSpPr/>
          <p:nvPr/>
        </p:nvSpPr>
        <p:spPr>
          <a:xfrm>
            <a:off x="11557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4" name="object 1574"/>
          <p:cNvSpPr/>
          <p:nvPr/>
        </p:nvSpPr>
        <p:spPr>
          <a:xfrm>
            <a:off x="11564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5" name="object 1575"/>
          <p:cNvSpPr/>
          <p:nvPr/>
        </p:nvSpPr>
        <p:spPr>
          <a:xfrm>
            <a:off x="11572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6" name="object 1576"/>
          <p:cNvSpPr/>
          <p:nvPr/>
        </p:nvSpPr>
        <p:spPr>
          <a:xfrm>
            <a:off x="115795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7" name="object 1577"/>
          <p:cNvSpPr/>
          <p:nvPr/>
        </p:nvSpPr>
        <p:spPr>
          <a:xfrm>
            <a:off x="11586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8" name="object 1578"/>
          <p:cNvSpPr/>
          <p:nvPr/>
        </p:nvSpPr>
        <p:spPr>
          <a:xfrm>
            <a:off x="11594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9" name="object 1579"/>
          <p:cNvSpPr/>
          <p:nvPr/>
        </p:nvSpPr>
        <p:spPr>
          <a:xfrm>
            <a:off x="11601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0" name="object 1580"/>
          <p:cNvSpPr/>
          <p:nvPr/>
        </p:nvSpPr>
        <p:spPr>
          <a:xfrm>
            <a:off x="11607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1" name="object 1581"/>
          <p:cNvSpPr/>
          <p:nvPr/>
        </p:nvSpPr>
        <p:spPr>
          <a:xfrm>
            <a:off x="11615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2" name="object 1582"/>
          <p:cNvSpPr/>
          <p:nvPr/>
        </p:nvSpPr>
        <p:spPr>
          <a:xfrm>
            <a:off x="11622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3" name="object 1583"/>
          <p:cNvSpPr/>
          <p:nvPr/>
        </p:nvSpPr>
        <p:spPr>
          <a:xfrm>
            <a:off x="116298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4" name="object 1584"/>
          <p:cNvSpPr/>
          <p:nvPr/>
        </p:nvSpPr>
        <p:spPr>
          <a:xfrm>
            <a:off x="11637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5" name="object 1585"/>
          <p:cNvSpPr/>
          <p:nvPr/>
        </p:nvSpPr>
        <p:spPr>
          <a:xfrm>
            <a:off x="11644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6" name="object 1586"/>
          <p:cNvSpPr/>
          <p:nvPr/>
        </p:nvSpPr>
        <p:spPr>
          <a:xfrm>
            <a:off x="11651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7" name="object 1587"/>
          <p:cNvSpPr/>
          <p:nvPr/>
        </p:nvSpPr>
        <p:spPr>
          <a:xfrm>
            <a:off x="116591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8" name="object 1588"/>
          <p:cNvSpPr/>
          <p:nvPr/>
        </p:nvSpPr>
        <p:spPr>
          <a:xfrm>
            <a:off x="11665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9" name="object 1589"/>
          <p:cNvSpPr/>
          <p:nvPr/>
        </p:nvSpPr>
        <p:spPr>
          <a:xfrm>
            <a:off x="11672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0" name="object 1590"/>
          <p:cNvSpPr/>
          <p:nvPr/>
        </p:nvSpPr>
        <p:spPr>
          <a:xfrm>
            <a:off x="11680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1" name="object 1591"/>
          <p:cNvSpPr/>
          <p:nvPr/>
        </p:nvSpPr>
        <p:spPr>
          <a:xfrm>
            <a:off x="11687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2" name="object 1592"/>
          <p:cNvSpPr/>
          <p:nvPr/>
        </p:nvSpPr>
        <p:spPr>
          <a:xfrm>
            <a:off x="11694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3" name="object 1593"/>
          <p:cNvSpPr/>
          <p:nvPr/>
        </p:nvSpPr>
        <p:spPr>
          <a:xfrm>
            <a:off x="11702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4" name="object 1594"/>
          <p:cNvSpPr/>
          <p:nvPr/>
        </p:nvSpPr>
        <p:spPr>
          <a:xfrm>
            <a:off x="11709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5" name="object 1595"/>
          <p:cNvSpPr/>
          <p:nvPr/>
        </p:nvSpPr>
        <p:spPr>
          <a:xfrm>
            <a:off x="11716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6" name="object 1596"/>
          <p:cNvSpPr/>
          <p:nvPr/>
        </p:nvSpPr>
        <p:spPr>
          <a:xfrm>
            <a:off x="11722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7" name="object 1597"/>
          <p:cNvSpPr/>
          <p:nvPr/>
        </p:nvSpPr>
        <p:spPr>
          <a:xfrm>
            <a:off x="11730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8" name="object 1598"/>
          <p:cNvSpPr/>
          <p:nvPr/>
        </p:nvSpPr>
        <p:spPr>
          <a:xfrm>
            <a:off x="117376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9" name="object 1599"/>
          <p:cNvSpPr/>
          <p:nvPr/>
        </p:nvSpPr>
        <p:spPr>
          <a:xfrm>
            <a:off x="11744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0" name="object 1600"/>
          <p:cNvSpPr/>
          <p:nvPr/>
        </p:nvSpPr>
        <p:spPr>
          <a:xfrm>
            <a:off x="11752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1" name="object 1601"/>
          <p:cNvSpPr/>
          <p:nvPr/>
        </p:nvSpPr>
        <p:spPr>
          <a:xfrm>
            <a:off x="11759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2" name="object 1602"/>
          <p:cNvSpPr/>
          <p:nvPr/>
        </p:nvSpPr>
        <p:spPr>
          <a:xfrm>
            <a:off x="11766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3" name="object 1603"/>
          <p:cNvSpPr/>
          <p:nvPr/>
        </p:nvSpPr>
        <p:spPr>
          <a:xfrm>
            <a:off x="11774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4" name="object 1604"/>
          <p:cNvSpPr/>
          <p:nvPr/>
        </p:nvSpPr>
        <p:spPr>
          <a:xfrm>
            <a:off x="11780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5" name="object 1605"/>
          <p:cNvSpPr/>
          <p:nvPr/>
        </p:nvSpPr>
        <p:spPr>
          <a:xfrm>
            <a:off x="117878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6" name="object 1606"/>
          <p:cNvSpPr/>
          <p:nvPr/>
        </p:nvSpPr>
        <p:spPr>
          <a:xfrm>
            <a:off x="11795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7" name="object 1607"/>
          <p:cNvSpPr/>
          <p:nvPr/>
        </p:nvSpPr>
        <p:spPr>
          <a:xfrm>
            <a:off x="11802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8" name="object 1608"/>
          <p:cNvSpPr/>
          <p:nvPr/>
        </p:nvSpPr>
        <p:spPr>
          <a:xfrm>
            <a:off x="11809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9" name="object 1609"/>
          <p:cNvSpPr/>
          <p:nvPr/>
        </p:nvSpPr>
        <p:spPr>
          <a:xfrm>
            <a:off x="11817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0" name="object 1610"/>
          <p:cNvSpPr/>
          <p:nvPr/>
        </p:nvSpPr>
        <p:spPr>
          <a:xfrm>
            <a:off x="11824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1" name="object 1611"/>
          <p:cNvSpPr/>
          <p:nvPr/>
        </p:nvSpPr>
        <p:spPr>
          <a:xfrm>
            <a:off x="11831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2" name="object 1612"/>
          <p:cNvSpPr/>
          <p:nvPr/>
        </p:nvSpPr>
        <p:spPr>
          <a:xfrm>
            <a:off x="11838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3" name="object 1613"/>
          <p:cNvSpPr/>
          <p:nvPr/>
        </p:nvSpPr>
        <p:spPr>
          <a:xfrm>
            <a:off x="11845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4" name="object 1614"/>
          <p:cNvSpPr/>
          <p:nvPr/>
        </p:nvSpPr>
        <p:spPr>
          <a:xfrm>
            <a:off x="11852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5" name="object 1615"/>
          <p:cNvSpPr/>
          <p:nvPr/>
        </p:nvSpPr>
        <p:spPr>
          <a:xfrm>
            <a:off x="11860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6" name="object 1616"/>
          <p:cNvSpPr/>
          <p:nvPr/>
        </p:nvSpPr>
        <p:spPr>
          <a:xfrm>
            <a:off x="118674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7" name="object 1617"/>
          <p:cNvSpPr/>
          <p:nvPr/>
        </p:nvSpPr>
        <p:spPr>
          <a:xfrm>
            <a:off x="11874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8" name="object 1618"/>
          <p:cNvSpPr/>
          <p:nvPr/>
        </p:nvSpPr>
        <p:spPr>
          <a:xfrm>
            <a:off x="11882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9" name="object 1619"/>
          <p:cNvSpPr/>
          <p:nvPr/>
        </p:nvSpPr>
        <p:spPr>
          <a:xfrm>
            <a:off x="11889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0" name="object 1620"/>
          <p:cNvSpPr/>
          <p:nvPr/>
        </p:nvSpPr>
        <p:spPr>
          <a:xfrm>
            <a:off x="11895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1" name="object 1621"/>
          <p:cNvSpPr/>
          <p:nvPr/>
        </p:nvSpPr>
        <p:spPr>
          <a:xfrm>
            <a:off x="11903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2" name="object 1622"/>
          <p:cNvSpPr/>
          <p:nvPr/>
        </p:nvSpPr>
        <p:spPr>
          <a:xfrm>
            <a:off x="11910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3" name="object 1623"/>
          <p:cNvSpPr/>
          <p:nvPr/>
        </p:nvSpPr>
        <p:spPr>
          <a:xfrm>
            <a:off x="119176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4" name="object 1624"/>
          <p:cNvSpPr/>
          <p:nvPr/>
        </p:nvSpPr>
        <p:spPr>
          <a:xfrm>
            <a:off x="11925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5" name="object 1625"/>
          <p:cNvSpPr/>
          <p:nvPr/>
        </p:nvSpPr>
        <p:spPr>
          <a:xfrm>
            <a:off x="11932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6" name="object 1626"/>
          <p:cNvSpPr/>
          <p:nvPr/>
        </p:nvSpPr>
        <p:spPr>
          <a:xfrm>
            <a:off x="11939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7" name="object 1627"/>
          <p:cNvSpPr/>
          <p:nvPr/>
        </p:nvSpPr>
        <p:spPr>
          <a:xfrm>
            <a:off x="119469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8" name="object 1628"/>
          <p:cNvSpPr/>
          <p:nvPr/>
        </p:nvSpPr>
        <p:spPr>
          <a:xfrm>
            <a:off x="11953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9" name="object 1629"/>
          <p:cNvSpPr/>
          <p:nvPr/>
        </p:nvSpPr>
        <p:spPr>
          <a:xfrm>
            <a:off x="11960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0" name="object 1630"/>
          <p:cNvSpPr/>
          <p:nvPr/>
        </p:nvSpPr>
        <p:spPr>
          <a:xfrm>
            <a:off x="11967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1" name="object 1631"/>
          <p:cNvSpPr/>
          <p:nvPr/>
        </p:nvSpPr>
        <p:spPr>
          <a:xfrm>
            <a:off x="119752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2" name="object 1632"/>
          <p:cNvSpPr/>
          <p:nvPr/>
        </p:nvSpPr>
        <p:spPr>
          <a:xfrm>
            <a:off x="11982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3" name="object 1633"/>
          <p:cNvSpPr/>
          <p:nvPr/>
        </p:nvSpPr>
        <p:spPr>
          <a:xfrm>
            <a:off x="11989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4" name="object 1634"/>
          <p:cNvSpPr/>
          <p:nvPr/>
        </p:nvSpPr>
        <p:spPr>
          <a:xfrm>
            <a:off x="119972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5" name="object 1635"/>
          <p:cNvSpPr/>
          <p:nvPr/>
        </p:nvSpPr>
        <p:spPr>
          <a:xfrm>
            <a:off x="12004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6" name="object 1636"/>
          <p:cNvSpPr/>
          <p:nvPr/>
        </p:nvSpPr>
        <p:spPr>
          <a:xfrm>
            <a:off x="12010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7" name="object 1637"/>
          <p:cNvSpPr/>
          <p:nvPr/>
        </p:nvSpPr>
        <p:spPr>
          <a:xfrm>
            <a:off x="12018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8" name="object 1638"/>
          <p:cNvSpPr/>
          <p:nvPr/>
        </p:nvSpPr>
        <p:spPr>
          <a:xfrm>
            <a:off x="120255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9" name="object 1639"/>
          <p:cNvSpPr/>
          <p:nvPr/>
        </p:nvSpPr>
        <p:spPr>
          <a:xfrm>
            <a:off x="12032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0" name="object 1640"/>
          <p:cNvSpPr/>
          <p:nvPr/>
        </p:nvSpPr>
        <p:spPr>
          <a:xfrm>
            <a:off x="12040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1" name="object 1641"/>
          <p:cNvSpPr/>
          <p:nvPr/>
        </p:nvSpPr>
        <p:spPr>
          <a:xfrm>
            <a:off x="12047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2" name="object 1642"/>
          <p:cNvSpPr/>
          <p:nvPr/>
        </p:nvSpPr>
        <p:spPr>
          <a:xfrm>
            <a:off x="12054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3" name="object 1643"/>
          <p:cNvSpPr/>
          <p:nvPr/>
        </p:nvSpPr>
        <p:spPr>
          <a:xfrm>
            <a:off x="12062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4" name="object 1644"/>
          <p:cNvSpPr/>
          <p:nvPr/>
        </p:nvSpPr>
        <p:spPr>
          <a:xfrm>
            <a:off x="12068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5" name="object 1645"/>
          <p:cNvSpPr/>
          <p:nvPr/>
        </p:nvSpPr>
        <p:spPr>
          <a:xfrm>
            <a:off x="120757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6" name="object 1646"/>
          <p:cNvSpPr/>
          <p:nvPr/>
        </p:nvSpPr>
        <p:spPr>
          <a:xfrm>
            <a:off x="12083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7" name="object 1647"/>
          <p:cNvSpPr/>
          <p:nvPr/>
        </p:nvSpPr>
        <p:spPr>
          <a:xfrm>
            <a:off x="12090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8" name="object 1648"/>
          <p:cNvSpPr/>
          <p:nvPr/>
        </p:nvSpPr>
        <p:spPr>
          <a:xfrm>
            <a:off x="12097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9" name="object 1649"/>
          <p:cNvSpPr/>
          <p:nvPr/>
        </p:nvSpPr>
        <p:spPr>
          <a:xfrm>
            <a:off x="121050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0" name="object 1650"/>
          <p:cNvSpPr/>
          <p:nvPr/>
        </p:nvSpPr>
        <p:spPr>
          <a:xfrm>
            <a:off x="12112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1" name="object 1651"/>
          <p:cNvSpPr/>
          <p:nvPr/>
        </p:nvSpPr>
        <p:spPr>
          <a:xfrm>
            <a:off x="12119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2" name="object 1652"/>
          <p:cNvSpPr/>
          <p:nvPr/>
        </p:nvSpPr>
        <p:spPr>
          <a:xfrm>
            <a:off x="12125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3" name="object 1653"/>
          <p:cNvSpPr/>
          <p:nvPr/>
        </p:nvSpPr>
        <p:spPr>
          <a:xfrm>
            <a:off x="12133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4" name="object 1654"/>
          <p:cNvSpPr/>
          <p:nvPr/>
        </p:nvSpPr>
        <p:spPr>
          <a:xfrm>
            <a:off x="12140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5" name="object 1655"/>
          <p:cNvSpPr/>
          <p:nvPr/>
        </p:nvSpPr>
        <p:spPr>
          <a:xfrm>
            <a:off x="12147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6" name="object 1656"/>
          <p:cNvSpPr/>
          <p:nvPr/>
        </p:nvSpPr>
        <p:spPr>
          <a:xfrm>
            <a:off x="121553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7" name="object 1657"/>
          <p:cNvSpPr/>
          <p:nvPr/>
        </p:nvSpPr>
        <p:spPr>
          <a:xfrm>
            <a:off x="12162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8" name="object 1658"/>
          <p:cNvSpPr/>
          <p:nvPr/>
        </p:nvSpPr>
        <p:spPr>
          <a:xfrm>
            <a:off x="12169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9" name="object 1659"/>
          <p:cNvSpPr/>
          <p:nvPr/>
        </p:nvSpPr>
        <p:spPr>
          <a:xfrm>
            <a:off x="12177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0" name="object 1660"/>
          <p:cNvSpPr/>
          <p:nvPr/>
        </p:nvSpPr>
        <p:spPr>
          <a:xfrm>
            <a:off x="121835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1" name="object 1661"/>
          <p:cNvSpPr/>
          <p:nvPr/>
        </p:nvSpPr>
        <p:spPr>
          <a:xfrm>
            <a:off x="12190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2" name="object 1662"/>
          <p:cNvSpPr/>
          <p:nvPr/>
        </p:nvSpPr>
        <p:spPr>
          <a:xfrm>
            <a:off x="12198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3" name="object 1663"/>
          <p:cNvSpPr/>
          <p:nvPr/>
        </p:nvSpPr>
        <p:spPr>
          <a:xfrm>
            <a:off x="122055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4" name="object 1664"/>
          <p:cNvSpPr/>
          <p:nvPr/>
        </p:nvSpPr>
        <p:spPr>
          <a:xfrm>
            <a:off x="12212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5" name="object 1665"/>
          <p:cNvSpPr/>
          <p:nvPr/>
        </p:nvSpPr>
        <p:spPr>
          <a:xfrm>
            <a:off x="12220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6" name="object 1666"/>
          <p:cNvSpPr/>
          <p:nvPr/>
        </p:nvSpPr>
        <p:spPr>
          <a:xfrm>
            <a:off x="12227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7" name="object 1667"/>
          <p:cNvSpPr/>
          <p:nvPr/>
        </p:nvSpPr>
        <p:spPr>
          <a:xfrm>
            <a:off x="122348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8" name="object 1668"/>
          <p:cNvSpPr/>
          <p:nvPr/>
        </p:nvSpPr>
        <p:spPr>
          <a:xfrm>
            <a:off x="12241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9" name="object 1669"/>
          <p:cNvSpPr/>
          <p:nvPr/>
        </p:nvSpPr>
        <p:spPr>
          <a:xfrm>
            <a:off x="12248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0" name="object 1670"/>
          <p:cNvSpPr/>
          <p:nvPr/>
        </p:nvSpPr>
        <p:spPr>
          <a:xfrm>
            <a:off x="12255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1" name="object 1671"/>
          <p:cNvSpPr/>
          <p:nvPr/>
        </p:nvSpPr>
        <p:spPr>
          <a:xfrm>
            <a:off x="12263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2" name="object 1672"/>
          <p:cNvSpPr/>
          <p:nvPr/>
        </p:nvSpPr>
        <p:spPr>
          <a:xfrm>
            <a:off x="12270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3" name="object 1673"/>
          <p:cNvSpPr/>
          <p:nvPr/>
        </p:nvSpPr>
        <p:spPr>
          <a:xfrm>
            <a:off x="12277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4" name="object 1674"/>
          <p:cNvSpPr/>
          <p:nvPr/>
        </p:nvSpPr>
        <p:spPr>
          <a:xfrm>
            <a:off x="12285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5" name="object 1675"/>
          <p:cNvSpPr/>
          <p:nvPr/>
        </p:nvSpPr>
        <p:spPr>
          <a:xfrm>
            <a:off x="12292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6" name="object 1676"/>
          <p:cNvSpPr/>
          <p:nvPr/>
        </p:nvSpPr>
        <p:spPr>
          <a:xfrm>
            <a:off x="12298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7" name="object 1677"/>
          <p:cNvSpPr/>
          <p:nvPr/>
        </p:nvSpPr>
        <p:spPr>
          <a:xfrm>
            <a:off x="12306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8" name="object 1678"/>
          <p:cNvSpPr/>
          <p:nvPr/>
        </p:nvSpPr>
        <p:spPr>
          <a:xfrm>
            <a:off x="123133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9" name="object 1679"/>
          <p:cNvSpPr/>
          <p:nvPr/>
        </p:nvSpPr>
        <p:spPr>
          <a:xfrm>
            <a:off x="12320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0" name="object 1680"/>
          <p:cNvSpPr/>
          <p:nvPr/>
        </p:nvSpPr>
        <p:spPr>
          <a:xfrm>
            <a:off x="12328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1" name="object 1681"/>
          <p:cNvSpPr/>
          <p:nvPr/>
        </p:nvSpPr>
        <p:spPr>
          <a:xfrm>
            <a:off x="12335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2" name="object 1682"/>
          <p:cNvSpPr/>
          <p:nvPr/>
        </p:nvSpPr>
        <p:spPr>
          <a:xfrm>
            <a:off x="12342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3" name="object 1683"/>
          <p:cNvSpPr/>
          <p:nvPr/>
        </p:nvSpPr>
        <p:spPr>
          <a:xfrm>
            <a:off x="12350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4" name="object 1684"/>
          <p:cNvSpPr/>
          <p:nvPr/>
        </p:nvSpPr>
        <p:spPr>
          <a:xfrm>
            <a:off x="12356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5" name="object 1685"/>
          <p:cNvSpPr/>
          <p:nvPr/>
        </p:nvSpPr>
        <p:spPr>
          <a:xfrm>
            <a:off x="123636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6" name="object 1686"/>
          <p:cNvSpPr/>
          <p:nvPr/>
        </p:nvSpPr>
        <p:spPr>
          <a:xfrm>
            <a:off x="12370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7" name="object 1687"/>
          <p:cNvSpPr/>
          <p:nvPr/>
        </p:nvSpPr>
        <p:spPr>
          <a:xfrm>
            <a:off x="12378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8" name="object 1688"/>
          <p:cNvSpPr/>
          <p:nvPr/>
        </p:nvSpPr>
        <p:spPr>
          <a:xfrm>
            <a:off x="12385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9" name="object 1689"/>
          <p:cNvSpPr/>
          <p:nvPr/>
        </p:nvSpPr>
        <p:spPr>
          <a:xfrm>
            <a:off x="12392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0" name="object 1690"/>
          <p:cNvSpPr/>
          <p:nvPr/>
        </p:nvSpPr>
        <p:spPr>
          <a:xfrm>
            <a:off x="12400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1" name="object 1691"/>
          <p:cNvSpPr/>
          <p:nvPr/>
        </p:nvSpPr>
        <p:spPr>
          <a:xfrm>
            <a:off x="12407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2" name="object 1692"/>
          <p:cNvSpPr/>
          <p:nvPr/>
        </p:nvSpPr>
        <p:spPr>
          <a:xfrm>
            <a:off x="12413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3" name="object 1693"/>
          <p:cNvSpPr/>
          <p:nvPr/>
        </p:nvSpPr>
        <p:spPr>
          <a:xfrm>
            <a:off x="12421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4" name="object 1694"/>
          <p:cNvSpPr/>
          <p:nvPr/>
        </p:nvSpPr>
        <p:spPr>
          <a:xfrm>
            <a:off x="12428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5" name="object 1695"/>
          <p:cNvSpPr/>
          <p:nvPr/>
        </p:nvSpPr>
        <p:spPr>
          <a:xfrm>
            <a:off x="12435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6" name="object 1696"/>
          <p:cNvSpPr/>
          <p:nvPr/>
        </p:nvSpPr>
        <p:spPr>
          <a:xfrm>
            <a:off x="124431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7" name="object 1697"/>
          <p:cNvSpPr/>
          <p:nvPr/>
        </p:nvSpPr>
        <p:spPr>
          <a:xfrm>
            <a:off x="12450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8" name="object 1698"/>
          <p:cNvSpPr/>
          <p:nvPr/>
        </p:nvSpPr>
        <p:spPr>
          <a:xfrm>
            <a:off x="12457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9" name="object 1699"/>
          <p:cNvSpPr/>
          <p:nvPr/>
        </p:nvSpPr>
        <p:spPr>
          <a:xfrm>
            <a:off x="12465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0" name="object 1700"/>
          <p:cNvSpPr/>
          <p:nvPr/>
        </p:nvSpPr>
        <p:spPr>
          <a:xfrm>
            <a:off x="12471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1" name="object 1701"/>
          <p:cNvSpPr/>
          <p:nvPr/>
        </p:nvSpPr>
        <p:spPr>
          <a:xfrm>
            <a:off x="12478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2" name="object 1702"/>
          <p:cNvSpPr/>
          <p:nvPr/>
        </p:nvSpPr>
        <p:spPr>
          <a:xfrm>
            <a:off x="12486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3" name="object 1703"/>
          <p:cNvSpPr/>
          <p:nvPr/>
        </p:nvSpPr>
        <p:spPr>
          <a:xfrm>
            <a:off x="124934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4" name="object 1704"/>
          <p:cNvSpPr/>
          <p:nvPr/>
        </p:nvSpPr>
        <p:spPr>
          <a:xfrm>
            <a:off x="12500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5" name="object 1705"/>
          <p:cNvSpPr/>
          <p:nvPr/>
        </p:nvSpPr>
        <p:spPr>
          <a:xfrm>
            <a:off x="12508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6" name="object 1706"/>
          <p:cNvSpPr/>
          <p:nvPr/>
        </p:nvSpPr>
        <p:spPr>
          <a:xfrm>
            <a:off x="12515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7" name="object 1707"/>
          <p:cNvSpPr/>
          <p:nvPr/>
        </p:nvSpPr>
        <p:spPr>
          <a:xfrm>
            <a:off x="125227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8" name="object 1708"/>
          <p:cNvSpPr/>
          <p:nvPr/>
        </p:nvSpPr>
        <p:spPr>
          <a:xfrm>
            <a:off x="12529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9" name="object 1709"/>
          <p:cNvSpPr/>
          <p:nvPr/>
        </p:nvSpPr>
        <p:spPr>
          <a:xfrm>
            <a:off x="12536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0" name="object 1710"/>
          <p:cNvSpPr/>
          <p:nvPr/>
        </p:nvSpPr>
        <p:spPr>
          <a:xfrm>
            <a:off x="12543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1" name="object 1711"/>
          <p:cNvSpPr/>
          <p:nvPr/>
        </p:nvSpPr>
        <p:spPr>
          <a:xfrm>
            <a:off x="12550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2" name="object 1712"/>
          <p:cNvSpPr/>
          <p:nvPr/>
        </p:nvSpPr>
        <p:spPr>
          <a:xfrm>
            <a:off x="12558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3" name="object 1713"/>
          <p:cNvSpPr/>
          <p:nvPr/>
        </p:nvSpPr>
        <p:spPr>
          <a:xfrm>
            <a:off x="12565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4" name="object 1714"/>
          <p:cNvSpPr/>
          <p:nvPr/>
        </p:nvSpPr>
        <p:spPr>
          <a:xfrm>
            <a:off x="12572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5" name="object 1715"/>
          <p:cNvSpPr/>
          <p:nvPr/>
        </p:nvSpPr>
        <p:spPr>
          <a:xfrm>
            <a:off x="12580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6" name="object 1716"/>
          <p:cNvSpPr/>
          <p:nvPr/>
        </p:nvSpPr>
        <p:spPr>
          <a:xfrm>
            <a:off x="12586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7" name="object 1717"/>
          <p:cNvSpPr/>
          <p:nvPr/>
        </p:nvSpPr>
        <p:spPr>
          <a:xfrm>
            <a:off x="12593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8" name="object 1718"/>
          <p:cNvSpPr/>
          <p:nvPr/>
        </p:nvSpPr>
        <p:spPr>
          <a:xfrm>
            <a:off x="126012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9" name="object 1719"/>
          <p:cNvSpPr/>
          <p:nvPr/>
        </p:nvSpPr>
        <p:spPr>
          <a:xfrm>
            <a:off x="12608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0" name="object 1720"/>
          <p:cNvSpPr/>
          <p:nvPr/>
        </p:nvSpPr>
        <p:spPr>
          <a:xfrm>
            <a:off x="12615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1" name="object 1721"/>
          <p:cNvSpPr/>
          <p:nvPr/>
        </p:nvSpPr>
        <p:spPr>
          <a:xfrm>
            <a:off x="12623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2" name="object 1722"/>
          <p:cNvSpPr/>
          <p:nvPr/>
        </p:nvSpPr>
        <p:spPr>
          <a:xfrm>
            <a:off x="12630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3" name="object 1723"/>
          <p:cNvSpPr/>
          <p:nvPr/>
        </p:nvSpPr>
        <p:spPr>
          <a:xfrm>
            <a:off x="12637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4" name="object 1724"/>
          <p:cNvSpPr/>
          <p:nvPr/>
        </p:nvSpPr>
        <p:spPr>
          <a:xfrm>
            <a:off x="12644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5" name="object 1725"/>
          <p:cNvSpPr/>
          <p:nvPr/>
        </p:nvSpPr>
        <p:spPr>
          <a:xfrm>
            <a:off x="126514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6" name="object 1726"/>
          <p:cNvSpPr/>
          <p:nvPr/>
        </p:nvSpPr>
        <p:spPr>
          <a:xfrm>
            <a:off x="12658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7" name="object 1727"/>
          <p:cNvSpPr/>
          <p:nvPr/>
        </p:nvSpPr>
        <p:spPr>
          <a:xfrm>
            <a:off x="12666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8" name="object 1728"/>
          <p:cNvSpPr/>
          <p:nvPr/>
        </p:nvSpPr>
        <p:spPr>
          <a:xfrm>
            <a:off x="12673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9" name="object 1729"/>
          <p:cNvSpPr/>
          <p:nvPr/>
        </p:nvSpPr>
        <p:spPr>
          <a:xfrm>
            <a:off x="12680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0" name="object 1730"/>
          <p:cNvSpPr/>
          <p:nvPr/>
        </p:nvSpPr>
        <p:spPr>
          <a:xfrm>
            <a:off x="12688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1" name="object 1731"/>
          <p:cNvSpPr/>
          <p:nvPr/>
        </p:nvSpPr>
        <p:spPr>
          <a:xfrm>
            <a:off x="12695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2" name="object 1732"/>
          <p:cNvSpPr/>
          <p:nvPr/>
        </p:nvSpPr>
        <p:spPr>
          <a:xfrm>
            <a:off x="12701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3" name="object 1733"/>
          <p:cNvSpPr/>
          <p:nvPr/>
        </p:nvSpPr>
        <p:spPr>
          <a:xfrm>
            <a:off x="12709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4" name="object 1734"/>
          <p:cNvSpPr/>
          <p:nvPr/>
        </p:nvSpPr>
        <p:spPr>
          <a:xfrm>
            <a:off x="12716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5" name="object 1735"/>
          <p:cNvSpPr/>
          <p:nvPr/>
        </p:nvSpPr>
        <p:spPr>
          <a:xfrm>
            <a:off x="12723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6" name="object 1736"/>
          <p:cNvSpPr/>
          <p:nvPr/>
        </p:nvSpPr>
        <p:spPr>
          <a:xfrm>
            <a:off x="127310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7" name="object 1737"/>
          <p:cNvSpPr/>
          <p:nvPr/>
        </p:nvSpPr>
        <p:spPr>
          <a:xfrm>
            <a:off x="12738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8" name="object 1738"/>
          <p:cNvSpPr/>
          <p:nvPr/>
        </p:nvSpPr>
        <p:spPr>
          <a:xfrm>
            <a:off x="12745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9" name="object 1739"/>
          <p:cNvSpPr/>
          <p:nvPr/>
        </p:nvSpPr>
        <p:spPr>
          <a:xfrm>
            <a:off x="12753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0" name="object 1740"/>
          <p:cNvSpPr/>
          <p:nvPr/>
        </p:nvSpPr>
        <p:spPr>
          <a:xfrm>
            <a:off x="12759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1" name="object 1741"/>
          <p:cNvSpPr/>
          <p:nvPr/>
        </p:nvSpPr>
        <p:spPr>
          <a:xfrm>
            <a:off x="12766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2" name="object 1742"/>
          <p:cNvSpPr/>
          <p:nvPr/>
        </p:nvSpPr>
        <p:spPr>
          <a:xfrm>
            <a:off x="12773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3" name="object 1743"/>
          <p:cNvSpPr/>
          <p:nvPr/>
        </p:nvSpPr>
        <p:spPr>
          <a:xfrm>
            <a:off x="127812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4" name="object 1744"/>
          <p:cNvSpPr/>
          <p:nvPr/>
        </p:nvSpPr>
        <p:spPr>
          <a:xfrm>
            <a:off x="12788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5" name="object 1745"/>
          <p:cNvSpPr/>
          <p:nvPr/>
        </p:nvSpPr>
        <p:spPr>
          <a:xfrm>
            <a:off x="12795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6" name="object 1746"/>
          <p:cNvSpPr/>
          <p:nvPr/>
        </p:nvSpPr>
        <p:spPr>
          <a:xfrm>
            <a:off x="12803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7" name="object 1747"/>
          <p:cNvSpPr/>
          <p:nvPr/>
        </p:nvSpPr>
        <p:spPr>
          <a:xfrm>
            <a:off x="128105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8" name="object 1748"/>
          <p:cNvSpPr/>
          <p:nvPr/>
        </p:nvSpPr>
        <p:spPr>
          <a:xfrm>
            <a:off x="12816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9" name="object 1749"/>
          <p:cNvSpPr/>
          <p:nvPr/>
        </p:nvSpPr>
        <p:spPr>
          <a:xfrm>
            <a:off x="12824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0" name="object 1750"/>
          <p:cNvSpPr/>
          <p:nvPr/>
        </p:nvSpPr>
        <p:spPr>
          <a:xfrm>
            <a:off x="12831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1" name="object 1751"/>
          <p:cNvSpPr/>
          <p:nvPr/>
        </p:nvSpPr>
        <p:spPr>
          <a:xfrm>
            <a:off x="128388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2" name="object 1752"/>
          <p:cNvSpPr/>
          <p:nvPr/>
        </p:nvSpPr>
        <p:spPr>
          <a:xfrm>
            <a:off x="12846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3" name="object 1753"/>
          <p:cNvSpPr/>
          <p:nvPr/>
        </p:nvSpPr>
        <p:spPr>
          <a:xfrm>
            <a:off x="12853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4" name="object 1754"/>
          <p:cNvSpPr/>
          <p:nvPr/>
        </p:nvSpPr>
        <p:spPr>
          <a:xfrm>
            <a:off x="128608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5" name="object 1755"/>
          <p:cNvSpPr/>
          <p:nvPr/>
        </p:nvSpPr>
        <p:spPr>
          <a:xfrm>
            <a:off x="12868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6" name="object 1756"/>
          <p:cNvSpPr/>
          <p:nvPr/>
        </p:nvSpPr>
        <p:spPr>
          <a:xfrm>
            <a:off x="12874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7" name="object 1757"/>
          <p:cNvSpPr/>
          <p:nvPr/>
        </p:nvSpPr>
        <p:spPr>
          <a:xfrm>
            <a:off x="12881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8" name="object 1758"/>
          <p:cNvSpPr/>
          <p:nvPr/>
        </p:nvSpPr>
        <p:spPr>
          <a:xfrm>
            <a:off x="128891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9" name="object 1759"/>
          <p:cNvSpPr/>
          <p:nvPr/>
        </p:nvSpPr>
        <p:spPr>
          <a:xfrm>
            <a:off x="12896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0" name="object 1760"/>
          <p:cNvSpPr/>
          <p:nvPr/>
        </p:nvSpPr>
        <p:spPr>
          <a:xfrm>
            <a:off x="12903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1" name="object 1761"/>
          <p:cNvSpPr/>
          <p:nvPr/>
        </p:nvSpPr>
        <p:spPr>
          <a:xfrm>
            <a:off x="12911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2" name="object 1762"/>
          <p:cNvSpPr/>
          <p:nvPr/>
        </p:nvSpPr>
        <p:spPr>
          <a:xfrm>
            <a:off x="12918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3" name="object 1763"/>
          <p:cNvSpPr/>
          <p:nvPr/>
        </p:nvSpPr>
        <p:spPr>
          <a:xfrm>
            <a:off x="12925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4" name="object 1764"/>
          <p:cNvSpPr/>
          <p:nvPr/>
        </p:nvSpPr>
        <p:spPr>
          <a:xfrm>
            <a:off x="12932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5" name="object 1765"/>
          <p:cNvSpPr/>
          <p:nvPr/>
        </p:nvSpPr>
        <p:spPr>
          <a:xfrm>
            <a:off x="129393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6" name="object 1766"/>
          <p:cNvSpPr/>
          <p:nvPr/>
        </p:nvSpPr>
        <p:spPr>
          <a:xfrm>
            <a:off x="12946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7" name="object 1767"/>
          <p:cNvSpPr/>
          <p:nvPr/>
        </p:nvSpPr>
        <p:spPr>
          <a:xfrm>
            <a:off x="12954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8" name="object 1768"/>
          <p:cNvSpPr/>
          <p:nvPr/>
        </p:nvSpPr>
        <p:spPr>
          <a:xfrm>
            <a:off x="12961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9" name="object 1769"/>
          <p:cNvSpPr/>
          <p:nvPr/>
        </p:nvSpPr>
        <p:spPr>
          <a:xfrm>
            <a:off x="129686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0" name="object 1770"/>
          <p:cNvSpPr/>
          <p:nvPr/>
        </p:nvSpPr>
        <p:spPr>
          <a:xfrm>
            <a:off x="12975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1" name="object 1771"/>
          <p:cNvSpPr/>
          <p:nvPr/>
        </p:nvSpPr>
        <p:spPr>
          <a:xfrm>
            <a:off x="12983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2" name="object 1772"/>
          <p:cNvSpPr/>
          <p:nvPr/>
        </p:nvSpPr>
        <p:spPr>
          <a:xfrm>
            <a:off x="12989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3" name="object 1773"/>
          <p:cNvSpPr/>
          <p:nvPr/>
        </p:nvSpPr>
        <p:spPr>
          <a:xfrm>
            <a:off x="12996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4" name="object 1774"/>
          <p:cNvSpPr/>
          <p:nvPr/>
        </p:nvSpPr>
        <p:spPr>
          <a:xfrm>
            <a:off x="13004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5" name="object 1775"/>
          <p:cNvSpPr/>
          <p:nvPr/>
        </p:nvSpPr>
        <p:spPr>
          <a:xfrm>
            <a:off x="13011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6" name="object 1776"/>
          <p:cNvSpPr/>
          <p:nvPr/>
        </p:nvSpPr>
        <p:spPr>
          <a:xfrm>
            <a:off x="130189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7" name="object 1777"/>
          <p:cNvSpPr/>
          <p:nvPr/>
        </p:nvSpPr>
        <p:spPr>
          <a:xfrm>
            <a:off x="13026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8" name="object 1778"/>
          <p:cNvSpPr/>
          <p:nvPr/>
        </p:nvSpPr>
        <p:spPr>
          <a:xfrm>
            <a:off x="13033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9" name="object 1779"/>
          <p:cNvSpPr/>
          <p:nvPr/>
        </p:nvSpPr>
        <p:spPr>
          <a:xfrm>
            <a:off x="13040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0" name="object 1780"/>
          <p:cNvSpPr/>
          <p:nvPr/>
        </p:nvSpPr>
        <p:spPr>
          <a:xfrm>
            <a:off x="130471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1" name="object 1781"/>
          <p:cNvSpPr/>
          <p:nvPr/>
        </p:nvSpPr>
        <p:spPr>
          <a:xfrm>
            <a:off x="13054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2" name="object 1782"/>
          <p:cNvSpPr/>
          <p:nvPr/>
        </p:nvSpPr>
        <p:spPr>
          <a:xfrm>
            <a:off x="13061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3" name="object 1783"/>
          <p:cNvSpPr/>
          <p:nvPr/>
        </p:nvSpPr>
        <p:spPr>
          <a:xfrm>
            <a:off x="130691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4" name="object 1784"/>
          <p:cNvSpPr/>
          <p:nvPr/>
        </p:nvSpPr>
        <p:spPr>
          <a:xfrm>
            <a:off x="13076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5" name="object 1785"/>
          <p:cNvSpPr/>
          <p:nvPr/>
        </p:nvSpPr>
        <p:spPr>
          <a:xfrm>
            <a:off x="13083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6" name="object 1786"/>
          <p:cNvSpPr/>
          <p:nvPr/>
        </p:nvSpPr>
        <p:spPr>
          <a:xfrm>
            <a:off x="13091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7" name="object 1787"/>
          <p:cNvSpPr/>
          <p:nvPr/>
        </p:nvSpPr>
        <p:spPr>
          <a:xfrm>
            <a:off x="130984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8" name="object 1788"/>
          <p:cNvSpPr/>
          <p:nvPr/>
        </p:nvSpPr>
        <p:spPr>
          <a:xfrm>
            <a:off x="13104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9" name="object 1789"/>
          <p:cNvSpPr/>
          <p:nvPr/>
        </p:nvSpPr>
        <p:spPr>
          <a:xfrm>
            <a:off x="13112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0" name="object 1790"/>
          <p:cNvSpPr/>
          <p:nvPr/>
        </p:nvSpPr>
        <p:spPr>
          <a:xfrm>
            <a:off x="13119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1" name="object 1791"/>
          <p:cNvSpPr/>
          <p:nvPr/>
        </p:nvSpPr>
        <p:spPr>
          <a:xfrm>
            <a:off x="13126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2" name="object 1792"/>
          <p:cNvSpPr/>
          <p:nvPr/>
        </p:nvSpPr>
        <p:spPr>
          <a:xfrm>
            <a:off x="13134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3" name="object 1793"/>
          <p:cNvSpPr/>
          <p:nvPr/>
        </p:nvSpPr>
        <p:spPr>
          <a:xfrm>
            <a:off x="13141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4" name="object 1794"/>
          <p:cNvSpPr/>
          <p:nvPr/>
        </p:nvSpPr>
        <p:spPr>
          <a:xfrm>
            <a:off x="13148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5" name="object 1795"/>
          <p:cNvSpPr/>
          <p:nvPr/>
        </p:nvSpPr>
        <p:spPr>
          <a:xfrm>
            <a:off x="131560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6" name="object 1796"/>
          <p:cNvSpPr/>
          <p:nvPr/>
        </p:nvSpPr>
        <p:spPr>
          <a:xfrm>
            <a:off x="13162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7" name="object 1797"/>
          <p:cNvSpPr/>
          <p:nvPr/>
        </p:nvSpPr>
        <p:spPr>
          <a:xfrm>
            <a:off x="13169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8" name="object 1798"/>
          <p:cNvSpPr/>
          <p:nvPr/>
        </p:nvSpPr>
        <p:spPr>
          <a:xfrm>
            <a:off x="131769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9" name="object 1799"/>
          <p:cNvSpPr/>
          <p:nvPr/>
        </p:nvSpPr>
        <p:spPr>
          <a:xfrm>
            <a:off x="13184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0" name="object 1800"/>
          <p:cNvSpPr/>
          <p:nvPr/>
        </p:nvSpPr>
        <p:spPr>
          <a:xfrm>
            <a:off x="13191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1" name="object 1801"/>
          <p:cNvSpPr/>
          <p:nvPr/>
        </p:nvSpPr>
        <p:spPr>
          <a:xfrm>
            <a:off x="13198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2" name="object 1802"/>
          <p:cNvSpPr/>
          <p:nvPr/>
        </p:nvSpPr>
        <p:spPr>
          <a:xfrm>
            <a:off x="13206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3" name="object 1803"/>
          <p:cNvSpPr/>
          <p:nvPr/>
        </p:nvSpPr>
        <p:spPr>
          <a:xfrm>
            <a:off x="13213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4" name="object 1804"/>
          <p:cNvSpPr/>
          <p:nvPr/>
        </p:nvSpPr>
        <p:spPr>
          <a:xfrm>
            <a:off x="13219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5" name="object 1805"/>
          <p:cNvSpPr/>
          <p:nvPr/>
        </p:nvSpPr>
        <p:spPr>
          <a:xfrm>
            <a:off x="13227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6" name="object 1806"/>
          <p:cNvSpPr/>
          <p:nvPr/>
        </p:nvSpPr>
        <p:spPr>
          <a:xfrm>
            <a:off x="132345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7" name="object 1807"/>
          <p:cNvSpPr/>
          <p:nvPr/>
        </p:nvSpPr>
        <p:spPr>
          <a:xfrm>
            <a:off x="13241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8" name="object 1808"/>
          <p:cNvSpPr/>
          <p:nvPr/>
        </p:nvSpPr>
        <p:spPr>
          <a:xfrm>
            <a:off x="132491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9" name="object 1809"/>
          <p:cNvSpPr/>
          <p:nvPr/>
        </p:nvSpPr>
        <p:spPr>
          <a:xfrm>
            <a:off x="13256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0" name="object 1810"/>
          <p:cNvSpPr/>
          <p:nvPr/>
        </p:nvSpPr>
        <p:spPr>
          <a:xfrm>
            <a:off x="13263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1" name="object 1811"/>
          <p:cNvSpPr/>
          <p:nvPr/>
        </p:nvSpPr>
        <p:spPr>
          <a:xfrm>
            <a:off x="13271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2" name="object 1812"/>
          <p:cNvSpPr/>
          <p:nvPr/>
        </p:nvSpPr>
        <p:spPr>
          <a:xfrm>
            <a:off x="13277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3" name="object 1813"/>
          <p:cNvSpPr/>
          <p:nvPr/>
        </p:nvSpPr>
        <p:spPr>
          <a:xfrm>
            <a:off x="13284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4" name="object 1814"/>
          <p:cNvSpPr/>
          <p:nvPr/>
        </p:nvSpPr>
        <p:spPr>
          <a:xfrm>
            <a:off x="13292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5" name="object 1815"/>
          <p:cNvSpPr/>
          <p:nvPr/>
        </p:nvSpPr>
        <p:spPr>
          <a:xfrm>
            <a:off x="13299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6" name="object 1816"/>
          <p:cNvSpPr/>
          <p:nvPr/>
        </p:nvSpPr>
        <p:spPr>
          <a:xfrm>
            <a:off x="13306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7" name="object 1817"/>
          <p:cNvSpPr/>
          <p:nvPr/>
        </p:nvSpPr>
        <p:spPr>
          <a:xfrm>
            <a:off x="13314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8" name="object 1818"/>
          <p:cNvSpPr/>
          <p:nvPr/>
        </p:nvSpPr>
        <p:spPr>
          <a:xfrm>
            <a:off x="13321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9" name="object 1819"/>
          <p:cNvSpPr/>
          <p:nvPr/>
        </p:nvSpPr>
        <p:spPr>
          <a:xfrm>
            <a:off x="13328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0" name="object 1820"/>
          <p:cNvSpPr/>
          <p:nvPr/>
        </p:nvSpPr>
        <p:spPr>
          <a:xfrm>
            <a:off x="13335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1" name="object 1821"/>
          <p:cNvSpPr/>
          <p:nvPr/>
        </p:nvSpPr>
        <p:spPr>
          <a:xfrm>
            <a:off x="13342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2" name="object 1822"/>
          <p:cNvSpPr/>
          <p:nvPr/>
        </p:nvSpPr>
        <p:spPr>
          <a:xfrm>
            <a:off x="13349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3" name="object 1823"/>
          <p:cNvSpPr/>
          <p:nvPr/>
        </p:nvSpPr>
        <p:spPr>
          <a:xfrm>
            <a:off x="13357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4" name="object 1824"/>
          <p:cNvSpPr/>
          <p:nvPr/>
        </p:nvSpPr>
        <p:spPr>
          <a:xfrm>
            <a:off x="13364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5" name="object 1825"/>
          <p:cNvSpPr/>
          <p:nvPr/>
        </p:nvSpPr>
        <p:spPr>
          <a:xfrm>
            <a:off x="13371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6" name="object 1826"/>
          <p:cNvSpPr/>
          <p:nvPr/>
        </p:nvSpPr>
        <p:spPr>
          <a:xfrm>
            <a:off x="13378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7" name="object 1827"/>
          <p:cNvSpPr/>
          <p:nvPr/>
        </p:nvSpPr>
        <p:spPr>
          <a:xfrm>
            <a:off x="13386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8" name="object 1828"/>
          <p:cNvSpPr/>
          <p:nvPr/>
        </p:nvSpPr>
        <p:spPr>
          <a:xfrm>
            <a:off x="13392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9" name="object 1829"/>
          <p:cNvSpPr/>
          <p:nvPr/>
        </p:nvSpPr>
        <p:spPr>
          <a:xfrm>
            <a:off x="13399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0" name="object 1830"/>
          <p:cNvSpPr/>
          <p:nvPr/>
        </p:nvSpPr>
        <p:spPr>
          <a:xfrm>
            <a:off x="13407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1" name="object 1831"/>
          <p:cNvSpPr/>
          <p:nvPr/>
        </p:nvSpPr>
        <p:spPr>
          <a:xfrm>
            <a:off x="13414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2" name="object 1832"/>
          <p:cNvSpPr/>
          <p:nvPr/>
        </p:nvSpPr>
        <p:spPr>
          <a:xfrm>
            <a:off x="13421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3" name="object 1833"/>
          <p:cNvSpPr/>
          <p:nvPr/>
        </p:nvSpPr>
        <p:spPr>
          <a:xfrm>
            <a:off x="13429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4" name="object 1834"/>
          <p:cNvSpPr/>
          <p:nvPr/>
        </p:nvSpPr>
        <p:spPr>
          <a:xfrm>
            <a:off x="13436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5" name="object 1835"/>
          <p:cNvSpPr/>
          <p:nvPr/>
        </p:nvSpPr>
        <p:spPr>
          <a:xfrm>
            <a:off x="13443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6" name="object 1836"/>
          <p:cNvSpPr/>
          <p:nvPr/>
        </p:nvSpPr>
        <p:spPr>
          <a:xfrm>
            <a:off x="13450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7" name="object 1837"/>
          <p:cNvSpPr/>
          <p:nvPr/>
        </p:nvSpPr>
        <p:spPr>
          <a:xfrm>
            <a:off x="13457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8" name="object 1838"/>
          <p:cNvSpPr/>
          <p:nvPr/>
        </p:nvSpPr>
        <p:spPr>
          <a:xfrm>
            <a:off x="13464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9" name="object 1839"/>
          <p:cNvSpPr/>
          <p:nvPr/>
        </p:nvSpPr>
        <p:spPr>
          <a:xfrm>
            <a:off x="13472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0" name="object 1840"/>
          <p:cNvSpPr/>
          <p:nvPr/>
        </p:nvSpPr>
        <p:spPr>
          <a:xfrm>
            <a:off x="13479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1" name="object 1841"/>
          <p:cNvSpPr/>
          <p:nvPr/>
        </p:nvSpPr>
        <p:spPr>
          <a:xfrm>
            <a:off x="13486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2" name="object 1842"/>
          <p:cNvSpPr/>
          <p:nvPr/>
        </p:nvSpPr>
        <p:spPr>
          <a:xfrm>
            <a:off x="13494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3" name="object 1843"/>
          <p:cNvSpPr/>
          <p:nvPr/>
        </p:nvSpPr>
        <p:spPr>
          <a:xfrm>
            <a:off x="13501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4" name="object 1844"/>
          <p:cNvSpPr/>
          <p:nvPr/>
        </p:nvSpPr>
        <p:spPr>
          <a:xfrm>
            <a:off x="13507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5" name="object 1845"/>
          <p:cNvSpPr/>
          <p:nvPr/>
        </p:nvSpPr>
        <p:spPr>
          <a:xfrm>
            <a:off x="13515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6" name="object 1846"/>
          <p:cNvSpPr/>
          <p:nvPr/>
        </p:nvSpPr>
        <p:spPr>
          <a:xfrm>
            <a:off x="13522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7" name="object 1847"/>
          <p:cNvSpPr/>
          <p:nvPr/>
        </p:nvSpPr>
        <p:spPr>
          <a:xfrm>
            <a:off x="13529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8" name="object 1848"/>
          <p:cNvSpPr/>
          <p:nvPr/>
        </p:nvSpPr>
        <p:spPr>
          <a:xfrm>
            <a:off x="13537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9" name="object 1849"/>
          <p:cNvSpPr/>
          <p:nvPr/>
        </p:nvSpPr>
        <p:spPr>
          <a:xfrm>
            <a:off x="13544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0" name="object 1850"/>
          <p:cNvSpPr/>
          <p:nvPr/>
        </p:nvSpPr>
        <p:spPr>
          <a:xfrm>
            <a:off x="13551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1" name="object 1851"/>
          <p:cNvSpPr/>
          <p:nvPr/>
        </p:nvSpPr>
        <p:spPr>
          <a:xfrm>
            <a:off x="13559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2" name="object 1852"/>
          <p:cNvSpPr/>
          <p:nvPr/>
        </p:nvSpPr>
        <p:spPr>
          <a:xfrm>
            <a:off x="13565323" y="7021853"/>
            <a:ext cx="1745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761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3" name="object 1853"/>
          <p:cNvSpPr/>
          <p:nvPr/>
        </p:nvSpPr>
        <p:spPr>
          <a:xfrm>
            <a:off x="244950" y="7245346"/>
            <a:ext cx="1296969" cy="3035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4" name="object 1854"/>
          <p:cNvSpPr txBox="1"/>
          <p:nvPr/>
        </p:nvSpPr>
        <p:spPr>
          <a:xfrm>
            <a:off x="2952294" y="951354"/>
            <a:ext cx="7916333" cy="435194"/>
          </a:xfrm>
          <a:prstGeom prst="rect">
            <a:avLst/>
          </a:prstGeom>
        </p:spPr>
        <p:txBody>
          <a:bodyPr vert="horz" wrap="square" lIns="0" tIns="22680" rIns="0" bIns="0" rtlCol="0">
            <a:spAutoFit/>
          </a:bodyPr>
          <a:lstStyle/>
          <a:p>
            <a:pPr marL="17446">
              <a:spcBef>
                <a:spcPts val="179"/>
              </a:spcBef>
            </a:pPr>
            <a:r>
              <a:rPr sz="2679" b="1" spc="7" dirty="0">
                <a:solidFill>
                  <a:srgbClr val="7029EC"/>
                </a:solidFill>
                <a:latin typeface="Arial Black"/>
                <a:cs typeface="Arial Black"/>
              </a:rPr>
              <a:t>RACE </a:t>
            </a:r>
            <a:r>
              <a:rPr sz="2679" b="1" spc="34" dirty="0">
                <a:solidFill>
                  <a:srgbClr val="7029EC"/>
                </a:solidFill>
                <a:latin typeface="Arial Black"/>
                <a:cs typeface="Arial Black"/>
              </a:rPr>
              <a:t>&amp; </a:t>
            </a:r>
            <a:r>
              <a:rPr sz="2679" b="1" spc="14" dirty="0">
                <a:solidFill>
                  <a:srgbClr val="7029EC"/>
                </a:solidFill>
                <a:latin typeface="Arial Black"/>
                <a:cs typeface="Arial Black"/>
              </a:rPr>
              <a:t>ETHNICITY </a:t>
            </a:r>
            <a:r>
              <a:rPr sz="2679" b="1" spc="-7" dirty="0">
                <a:solidFill>
                  <a:srgbClr val="7029EC"/>
                </a:solidFill>
                <a:latin typeface="Arial Black"/>
                <a:cs typeface="Arial Black"/>
              </a:rPr>
              <a:t>DISPARITY </a:t>
            </a:r>
            <a:r>
              <a:rPr sz="2679" b="1" spc="21" dirty="0">
                <a:solidFill>
                  <a:srgbClr val="7029EC"/>
                </a:solidFill>
                <a:latin typeface="Arial Black"/>
                <a:cs typeface="Arial Black"/>
              </a:rPr>
              <a:t>BY</a:t>
            </a:r>
            <a:r>
              <a:rPr sz="2679" b="1" spc="-34" dirty="0">
                <a:solidFill>
                  <a:srgbClr val="7029EC"/>
                </a:solidFill>
                <a:latin typeface="Arial Black"/>
                <a:cs typeface="Arial Black"/>
              </a:rPr>
              <a:t> </a:t>
            </a:r>
            <a:r>
              <a:rPr sz="2679" b="1" spc="-55" dirty="0">
                <a:solidFill>
                  <a:srgbClr val="7029EC"/>
                </a:solidFill>
                <a:latin typeface="Arial Black"/>
                <a:cs typeface="Arial Black"/>
              </a:rPr>
              <a:t>STATE</a:t>
            </a:r>
            <a:endParaRPr sz="2679">
              <a:latin typeface="Arial Black"/>
              <a:cs typeface="Arial Black"/>
            </a:endParaRPr>
          </a:p>
        </p:txBody>
      </p:sp>
      <p:sp>
        <p:nvSpPr>
          <p:cNvPr id="1855" name="object 1855"/>
          <p:cNvSpPr txBox="1"/>
          <p:nvPr/>
        </p:nvSpPr>
        <p:spPr>
          <a:xfrm>
            <a:off x="1025156" y="1396242"/>
            <a:ext cx="11724897" cy="617598"/>
          </a:xfrm>
          <a:prstGeom prst="rect">
            <a:avLst/>
          </a:prstGeom>
        </p:spPr>
        <p:txBody>
          <a:bodyPr vert="horz" wrap="square" lIns="0" tIns="40125" rIns="0" bIns="0" rtlCol="0">
            <a:spAutoFit/>
          </a:bodyPr>
          <a:lstStyle/>
          <a:p>
            <a:pPr marL="16574" marR="6978" algn="ctr">
              <a:lnSpc>
                <a:spcPts val="1470"/>
              </a:lnSpc>
              <a:spcBef>
                <a:spcPts val="315"/>
              </a:spcBef>
            </a:pPr>
            <a:r>
              <a:rPr sz="1305" spc="21" dirty="0">
                <a:solidFill>
                  <a:srgbClr val="0F1934"/>
                </a:solidFill>
                <a:latin typeface="Arial"/>
                <a:cs typeface="Arial"/>
              </a:rPr>
              <a:t>The</a:t>
            </a:r>
            <a:r>
              <a:rPr sz="1305" spc="7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21" dirty="0">
                <a:solidFill>
                  <a:srgbClr val="0F1934"/>
                </a:solidFill>
                <a:latin typeface="Arial"/>
                <a:cs typeface="Arial"/>
              </a:rPr>
              <a:t>March</a:t>
            </a:r>
            <a:r>
              <a:rPr sz="1305" spc="7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14" dirty="0">
                <a:solidFill>
                  <a:srgbClr val="0F1934"/>
                </a:solidFill>
                <a:latin typeface="Arial"/>
                <a:cs typeface="Arial"/>
              </a:rPr>
              <a:t>of</a:t>
            </a:r>
            <a:r>
              <a:rPr sz="1305" spc="7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21" dirty="0">
                <a:solidFill>
                  <a:srgbClr val="0F1934"/>
                </a:solidFill>
                <a:latin typeface="Arial"/>
                <a:cs typeface="Arial"/>
              </a:rPr>
              <a:t>Dimes</a:t>
            </a:r>
            <a:r>
              <a:rPr sz="1305" spc="7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14" dirty="0">
                <a:solidFill>
                  <a:srgbClr val="0F1934"/>
                </a:solidFill>
                <a:latin typeface="Arial"/>
                <a:cs typeface="Arial"/>
              </a:rPr>
              <a:t>disparity</a:t>
            </a:r>
            <a:r>
              <a:rPr sz="1305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14" dirty="0">
                <a:solidFill>
                  <a:srgbClr val="0F1934"/>
                </a:solidFill>
                <a:latin typeface="Arial"/>
                <a:cs typeface="Arial"/>
              </a:rPr>
              <a:t>ratio</a:t>
            </a:r>
            <a:r>
              <a:rPr sz="1305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21" dirty="0">
                <a:solidFill>
                  <a:srgbClr val="0F1934"/>
                </a:solidFill>
                <a:latin typeface="Arial"/>
                <a:cs typeface="Arial"/>
              </a:rPr>
              <a:t>measures</a:t>
            </a:r>
            <a:r>
              <a:rPr sz="1305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21" dirty="0">
                <a:solidFill>
                  <a:srgbClr val="0F1934"/>
                </a:solidFill>
                <a:latin typeface="Arial"/>
                <a:cs typeface="Arial"/>
              </a:rPr>
              <a:t>and</a:t>
            </a:r>
            <a:r>
              <a:rPr sz="1305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14" dirty="0">
                <a:solidFill>
                  <a:srgbClr val="0F1934"/>
                </a:solidFill>
                <a:latin typeface="Arial"/>
                <a:cs typeface="Arial"/>
              </a:rPr>
              <a:t>tracks</a:t>
            </a:r>
            <a:r>
              <a:rPr sz="1305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14" dirty="0">
                <a:solidFill>
                  <a:srgbClr val="0F1934"/>
                </a:solidFill>
                <a:latin typeface="Arial"/>
                <a:cs typeface="Arial"/>
              </a:rPr>
              <a:t>progress</a:t>
            </a:r>
            <a:r>
              <a:rPr sz="1305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21" dirty="0">
                <a:solidFill>
                  <a:srgbClr val="0F1934"/>
                </a:solidFill>
                <a:latin typeface="Arial"/>
                <a:cs typeface="Arial"/>
              </a:rPr>
              <a:t>towards</a:t>
            </a:r>
            <a:r>
              <a:rPr sz="1305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14" dirty="0">
                <a:solidFill>
                  <a:srgbClr val="0F1934"/>
                </a:solidFill>
                <a:latin typeface="Arial"/>
                <a:cs typeface="Arial"/>
              </a:rPr>
              <a:t>the</a:t>
            </a:r>
            <a:r>
              <a:rPr sz="1305" spc="7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14" dirty="0">
                <a:solidFill>
                  <a:srgbClr val="0F1934"/>
                </a:solidFill>
                <a:latin typeface="Arial"/>
                <a:cs typeface="Arial"/>
              </a:rPr>
              <a:t>elimination</a:t>
            </a:r>
            <a:r>
              <a:rPr sz="1305" spc="7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14" dirty="0">
                <a:solidFill>
                  <a:srgbClr val="0F1934"/>
                </a:solidFill>
                <a:latin typeface="Arial"/>
                <a:cs typeface="Arial"/>
              </a:rPr>
              <a:t>of</a:t>
            </a:r>
            <a:r>
              <a:rPr sz="1305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14" dirty="0">
                <a:solidFill>
                  <a:srgbClr val="0F1934"/>
                </a:solidFill>
                <a:latin typeface="Arial"/>
                <a:cs typeface="Arial"/>
              </a:rPr>
              <a:t>racial/ethnic</a:t>
            </a:r>
            <a:r>
              <a:rPr sz="1305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14" dirty="0">
                <a:solidFill>
                  <a:srgbClr val="0F1934"/>
                </a:solidFill>
                <a:latin typeface="Arial"/>
                <a:cs typeface="Arial"/>
              </a:rPr>
              <a:t>disparities</a:t>
            </a:r>
            <a:r>
              <a:rPr sz="1305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14" dirty="0">
                <a:solidFill>
                  <a:srgbClr val="0F1934"/>
                </a:solidFill>
                <a:latin typeface="Arial"/>
                <a:cs typeface="Arial"/>
              </a:rPr>
              <a:t>in</a:t>
            </a:r>
            <a:r>
              <a:rPr sz="1305" spc="7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14" dirty="0">
                <a:solidFill>
                  <a:srgbClr val="0F1934"/>
                </a:solidFill>
                <a:latin typeface="Arial"/>
                <a:cs typeface="Arial"/>
              </a:rPr>
              <a:t>preterm</a:t>
            </a:r>
            <a:r>
              <a:rPr sz="1305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7" dirty="0">
                <a:solidFill>
                  <a:srgbClr val="0F1934"/>
                </a:solidFill>
                <a:latin typeface="Arial"/>
                <a:cs typeface="Arial"/>
              </a:rPr>
              <a:t>birth. It's </a:t>
            </a:r>
            <a:r>
              <a:rPr sz="1305" spc="21" dirty="0">
                <a:solidFill>
                  <a:srgbClr val="0F1934"/>
                </a:solidFill>
                <a:latin typeface="Arial"/>
                <a:cs typeface="Arial"/>
              </a:rPr>
              <a:t>based</a:t>
            </a:r>
            <a:r>
              <a:rPr sz="1305" spc="7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21" dirty="0">
                <a:solidFill>
                  <a:srgbClr val="0F1934"/>
                </a:solidFill>
                <a:latin typeface="Arial"/>
                <a:cs typeface="Arial"/>
              </a:rPr>
              <a:t>on</a:t>
            </a:r>
            <a:r>
              <a:rPr sz="1305" spc="-14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14" dirty="0">
                <a:solidFill>
                  <a:srgbClr val="0F1934"/>
                </a:solidFill>
                <a:latin typeface="Arial"/>
                <a:cs typeface="Arial"/>
              </a:rPr>
              <a:t>Healthy  People 2020 methodology and compares the group </a:t>
            </a:r>
            <a:r>
              <a:rPr sz="1305" spc="7" dirty="0">
                <a:solidFill>
                  <a:srgbClr val="0F1934"/>
                </a:solidFill>
                <a:latin typeface="Arial"/>
                <a:cs typeface="Arial"/>
              </a:rPr>
              <a:t>with </a:t>
            </a:r>
            <a:r>
              <a:rPr sz="1305" spc="14" dirty="0">
                <a:solidFill>
                  <a:srgbClr val="0F1934"/>
                </a:solidFill>
                <a:latin typeface="Arial"/>
                <a:cs typeface="Arial"/>
              </a:rPr>
              <a:t>the </a:t>
            </a:r>
            <a:r>
              <a:rPr sz="1305" spc="7" dirty="0">
                <a:solidFill>
                  <a:srgbClr val="0F1934"/>
                </a:solidFill>
                <a:latin typeface="Arial"/>
                <a:cs typeface="Arial"/>
              </a:rPr>
              <a:t>lowest </a:t>
            </a:r>
            <a:r>
              <a:rPr sz="1305" spc="14" dirty="0">
                <a:solidFill>
                  <a:srgbClr val="0F1934"/>
                </a:solidFill>
                <a:latin typeface="Arial"/>
                <a:cs typeface="Arial"/>
              </a:rPr>
              <a:t>preterm birth rate to the average for </a:t>
            </a:r>
            <a:r>
              <a:rPr sz="1305" spc="7" dirty="0">
                <a:solidFill>
                  <a:srgbClr val="0F1934"/>
                </a:solidFill>
                <a:latin typeface="Arial"/>
                <a:cs typeface="Arial"/>
              </a:rPr>
              <a:t>all </a:t>
            </a:r>
            <a:r>
              <a:rPr sz="1305" spc="14" dirty="0">
                <a:solidFill>
                  <a:srgbClr val="0F1934"/>
                </a:solidFill>
                <a:latin typeface="Arial"/>
                <a:cs typeface="Arial"/>
              </a:rPr>
              <a:t>other groups. </a:t>
            </a:r>
            <a:r>
              <a:rPr sz="1305" spc="21" dirty="0">
                <a:solidFill>
                  <a:srgbClr val="0F1934"/>
                </a:solidFill>
                <a:latin typeface="Arial"/>
                <a:cs typeface="Arial"/>
              </a:rPr>
              <a:t>Progress </a:t>
            </a:r>
            <a:r>
              <a:rPr sz="1305" spc="7" dirty="0">
                <a:solidFill>
                  <a:srgbClr val="0F1934"/>
                </a:solidFill>
                <a:latin typeface="Arial"/>
                <a:cs typeface="Arial"/>
              </a:rPr>
              <a:t>is </a:t>
            </a:r>
            <a:r>
              <a:rPr sz="1305" spc="14" dirty="0">
                <a:solidFill>
                  <a:srgbClr val="0F1934"/>
                </a:solidFill>
                <a:latin typeface="Arial"/>
                <a:cs typeface="Arial"/>
              </a:rPr>
              <a:t>evaluated </a:t>
            </a:r>
            <a:r>
              <a:rPr sz="1305" spc="21" dirty="0">
                <a:solidFill>
                  <a:srgbClr val="0F1934"/>
                </a:solidFill>
                <a:latin typeface="Arial"/>
                <a:cs typeface="Arial"/>
              </a:rPr>
              <a:t>by  </a:t>
            </a:r>
            <a:r>
              <a:rPr sz="1305" spc="-14" dirty="0">
                <a:solidFill>
                  <a:srgbClr val="0F1934"/>
                </a:solidFill>
                <a:latin typeface="Arial"/>
                <a:cs typeface="Arial"/>
              </a:rPr>
              <a:t>comparing</a:t>
            </a:r>
            <a:r>
              <a:rPr sz="1305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-7" dirty="0">
                <a:solidFill>
                  <a:srgbClr val="0F1934"/>
                </a:solidFill>
                <a:latin typeface="Arial"/>
                <a:cs typeface="Arial"/>
              </a:rPr>
              <a:t>the</a:t>
            </a:r>
            <a:r>
              <a:rPr sz="1305" spc="14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-7" dirty="0">
                <a:solidFill>
                  <a:srgbClr val="0F1934"/>
                </a:solidFill>
                <a:latin typeface="Arial"/>
                <a:cs typeface="Arial"/>
              </a:rPr>
              <a:t>current</a:t>
            </a:r>
            <a:r>
              <a:rPr sz="1305" spc="7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-14" dirty="0">
                <a:solidFill>
                  <a:srgbClr val="0F1934"/>
                </a:solidFill>
                <a:latin typeface="Arial"/>
                <a:cs typeface="Arial"/>
              </a:rPr>
              <a:t>disparity</a:t>
            </a:r>
            <a:r>
              <a:rPr sz="1305" spc="7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-7" dirty="0">
                <a:solidFill>
                  <a:srgbClr val="0F1934"/>
                </a:solidFill>
                <a:latin typeface="Arial"/>
                <a:cs typeface="Arial"/>
              </a:rPr>
              <a:t>ratio</a:t>
            </a:r>
            <a:r>
              <a:rPr sz="1305" spc="7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-7" dirty="0">
                <a:solidFill>
                  <a:srgbClr val="0F1934"/>
                </a:solidFill>
                <a:latin typeface="Arial"/>
                <a:cs typeface="Arial"/>
              </a:rPr>
              <a:t>to</a:t>
            </a:r>
            <a:r>
              <a:rPr sz="1305" spc="21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-14" dirty="0">
                <a:solidFill>
                  <a:srgbClr val="0F1934"/>
                </a:solidFill>
                <a:latin typeface="Arial"/>
                <a:cs typeface="Arial"/>
              </a:rPr>
              <a:t>a</a:t>
            </a:r>
            <a:r>
              <a:rPr sz="1305" spc="14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-14" dirty="0">
                <a:solidFill>
                  <a:srgbClr val="0F1934"/>
                </a:solidFill>
                <a:latin typeface="Arial"/>
                <a:cs typeface="Arial"/>
              </a:rPr>
              <a:t>baseline</a:t>
            </a:r>
            <a:r>
              <a:rPr sz="1305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-14" dirty="0">
                <a:solidFill>
                  <a:srgbClr val="0F1934"/>
                </a:solidFill>
                <a:latin typeface="Arial"/>
                <a:cs typeface="Arial"/>
              </a:rPr>
              <a:t>disparity</a:t>
            </a:r>
            <a:r>
              <a:rPr sz="1305" spc="7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-7" dirty="0">
                <a:solidFill>
                  <a:srgbClr val="0F1934"/>
                </a:solidFill>
                <a:latin typeface="Arial"/>
                <a:cs typeface="Arial"/>
              </a:rPr>
              <a:t>ratio.</a:t>
            </a:r>
            <a:r>
              <a:rPr sz="1305" spc="-55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-14" dirty="0">
                <a:solidFill>
                  <a:srgbClr val="0F1934"/>
                </a:solidFill>
                <a:latin typeface="Arial"/>
                <a:cs typeface="Arial"/>
              </a:rPr>
              <a:t>A</a:t>
            </a:r>
            <a:r>
              <a:rPr sz="1305" spc="-48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-7" dirty="0">
                <a:solidFill>
                  <a:srgbClr val="0F1934"/>
                </a:solidFill>
                <a:latin typeface="Arial"/>
                <a:cs typeface="Arial"/>
              </a:rPr>
              <a:t>lower</a:t>
            </a:r>
            <a:r>
              <a:rPr sz="1305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-14" dirty="0">
                <a:solidFill>
                  <a:srgbClr val="0F1934"/>
                </a:solidFill>
                <a:latin typeface="Arial"/>
                <a:cs typeface="Arial"/>
              </a:rPr>
              <a:t>disparity</a:t>
            </a:r>
            <a:r>
              <a:rPr sz="1305" spc="14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-7" dirty="0">
                <a:solidFill>
                  <a:srgbClr val="0F1934"/>
                </a:solidFill>
                <a:latin typeface="Arial"/>
                <a:cs typeface="Arial"/>
              </a:rPr>
              <a:t>ratio</a:t>
            </a:r>
            <a:r>
              <a:rPr sz="1305" spc="7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-7" dirty="0">
                <a:solidFill>
                  <a:srgbClr val="0F1934"/>
                </a:solidFill>
                <a:latin typeface="Arial"/>
                <a:cs typeface="Arial"/>
              </a:rPr>
              <a:t>is</a:t>
            </a:r>
            <a:r>
              <a:rPr sz="1305" spc="14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-21" dirty="0">
                <a:solidFill>
                  <a:srgbClr val="0F1934"/>
                </a:solidFill>
                <a:latin typeface="Arial"/>
                <a:cs typeface="Arial"/>
              </a:rPr>
              <a:t>better,</a:t>
            </a:r>
            <a:r>
              <a:rPr sz="1305" spc="7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-14" dirty="0">
                <a:solidFill>
                  <a:srgbClr val="0F1934"/>
                </a:solidFill>
                <a:latin typeface="Arial"/>
                <a:cs typeface="Arial"/>
              </a:rPr>
              <a:t>with</a:t>
            </a:r>
            <a:r>
              <a:rPr sz="1305" spc="14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-14" dirty="0">
                <a:solidFill>
                  <a:srgbClr val="0F1934"/>
                </a:solidFill>
                <a:latin typeface="Arial"/>
                <a:cs typeface="Arial"/>
              </a:rPr>
              <a:t>a</a:t>
            </a:r>
            <a:r>
              <a:rPr sz="1305" spc="21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-14" dirty="0">
                <a:solidFill>
                  <a:srgbClr val="0F1934"/>
                </a:solidFill>
                <a:latin typeface="Arial"/>
                <a:cs typeface="Arial"/>
              </a:rPr>
              <a:t>disparity</a:t>
            </a:r>
            <a:r>
              <a:rPr sz="1305" spc="14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-7" dirty="0">
                <a:solidFill>
                  <a:srgbClr val="0F1934"/>
                </a:solidFill>
                <a:latin typeface="Arial"/>
                <a:cs typeface="Arial"/>
              </a:rPr>
              <a:t>ratio</a:t>
            </a:r>
            <a:r>
              <a:rPr sz="1305" spc="34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-7" dirty="0">
                <a:solidFill>
                  <a:srgbClr val="0F1934"/>
                </a:solidFill>
                <a:latin typeface="Arial"/>
                <a:cs typeface="Arial"/>
              </a:rPr>
              <a:t>of</a:t>
            </a:r>
            <a:r>
              <a:rPr sz="1305" spc="21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-14" dirty="0">
                <a:solidFill>
                  <a:srgbClr val="0F1934"/>
                </a:solidFill>
                <a:latin typeface="Arial"/>
                <a:cs typeface="Arial"/>
              </a:rPr>
              <a:t>1</a:t>
            </a:r>
            <a:r>
              <a:rPr sz="1305" spc="14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-14" dirty="0">
                <a:solidFill>
                  <a:srgbClr val="0F1934"/>
                </a:solidFill>
                <a:latin typeface="Arial"/>
                <a:cs typeface="Arial"/>
              </a:rPr>
              <a:t>indicating</a:t>
            </a:r>
            <a:r>
              <a:rPr sz="1305" spc="-7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-14" dirty="0">
                <a:solidFill>
                  <a:srgbClr val="0F1934"/>
                </a:solidFill>
                <a:latin typeface="Arial"/>
                <a:cs typeface="Arial"/>
              </a:rPr>
              <a:t>no</a:t>
            </a:r>
            <a:r>
              <a:rPr sz="1305" spc="14" dirty="0">
                <a:solidFill>
                  <a:srgbClr val="0F1934"/>
                </a:solidFill>
                <a:latin typeface="Arial"/>
                <a:cs typeface="Arial"/>
              </a:rPr>
              <a:t> </a:t>
            </a:r>
            <a:r>
              <a:rPr sz="1305" spc="-21" dirty="0">
                <a:solidFill>
                  <a:srgbClr val="0F1934"/>
                </a:solidFill>
                <a:latin typeface="Arial"/>
                <a:cs typeface="Arial"/>
              </a:rPr>
              <a:t>disparity.</a:t>
            </a:r>
            <a:endParaRPr sz="1305">
              <a:latin typeface="Arial"/>
              <a:cs typeface="Arial"/>
            </a:endParaRPr>
          </a:p>
        </p:txBody>
      </p:sp>
      <p:sp>
        <p:nvSpPr>
          <p:cNvPr id="1856" name="object 1856"/>
          <p:cNvSpPr txBox="1"/>
          <p:nvPr/>
        </p:nvSpPr>
        <p:spPr>
          <a:xfrm>
            <a:off x="1999714" y="7121124"/>
            <a:ext cx="4412211" cy="528185"/>
          </a:xfrm>
          <a:prstGeom prst="rect">
            <a:avLst/>
          </a:prstGeom>
        </p:spPr>
        <p:txBody>
          <a:bodyPr vert="horz" wrap="square" lIns="0" tIns="21808" rIns="0" bIns="0" rtlCol="0">
            <a:spAutoFit/>
          </a:bodyPr>
          <a:lstStyle/>
          <a:p>
            <a:pPr marL="17446">
              <a:spcBef>
                <a:spcPts val="172"/>
              </a:spcBef>
            </a:pPr>
            <a:r>
              <a:rPr sz="1099" dirty="0">
                <a:solidFill>
                  <a:srgbClr val="92929B"/>
                </a:solidFill>
                <a:latin typeface="Arial"/>
                <a:cs typeface="Arial"/>
              </a:rPr>
              <a:t>Gestational </a:t>
            </a:r>
            <a:r>
              <a:rPr sz="1099" spc="14" dirty="0">
                <a:solidFill>
                  <a:srgbClr val="92929B"/>
                </a:solidFill>
                <a:latin typeface="Arial"/>
                <a:cs typeface="Arial"/>
              </a:rPr>
              <a:t>age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is based </a:t>
            </a:r>
            <a:r>
              <a:rPr sz="1099" spc="14" dirty="0">
                <a:solidFill>
                  <a:srgbClr val="92929B"/>
                </a:solidFill>
                <a:latin typeface="Arial"/>
                <a:cs typeface="Arial"/>
              </a:rPr>
              <a:t>on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obstetric</a:t>
            </a:r>
            <a:r>
              <a:rPr sz="1099" spc="-206" dirty="0">
                <a:solidFill>
                  <a:srgbClr val="92929B"/>
                </a:solidFill>
                <a:latin typeface="Arial"/>
                <a:cs typeface="Arial"/>
              </a:rPr>
              <a:t>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estimate.</a:t>
            </a:r>
            <a:endParaRPr sz="1099">
              <a:latin typeface="Arial"/>
              <a:cs typeface="Arial"/>
            </a:endParaRPr>
          </a:p>
          <a:p>
            <a:pPr marL="17446" marR="6978">
              <a:lnSpc>
                <a:spcPct val="103099"/>
              </a:lnSpc>
            </a:pPr>
            <a:r>
              <a:rPr sz="1099" spc="14" dirty="0">
                <a:solidFill>
                  <a:srgbClr val="92929B"/>
                </a:solidFill>
                <a:latin typeface="Arial"/>
                <a:cs typeface="Arial"/>
              </a:rPr>
              <a:t>Race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categories include only </a:t>
            </a:r>
            <a:r>
              <a:rPr sz="1099" spc="14" dirty="0">
                <a:solidFill>
                  <a:srgbClr val="92929B"/>
                </a:solidFill>
                <a:latin typeface="Arial"/>
                <a:cs typeface="Arial"/>
              </a:rPr>
              <a:t>women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of non-Hispanic </a:t>
            </a:r>
            <a:r>
              <a:rPr sz="1099" dirty="0">
                <a:solidFill>
                  <a:srgbClr val="92929B"/>
                </a:solidFill>
                <a:latin typeface="Arial"/>
                <a:cs typeface="Arial"/>
              </a:rPr>
              <a:t>ethnicity. 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Source: National Center </a:t>
            </a:r>
            <a:r>
              <a:rPr sz="1099" dirty="0">
                <a:solidFill>
                  <a:srgbClr val="92929B"/>
                </a:solidFill>
                <a:latin typeface="Arial"/>
                <a:cs typeface="Arial"/>
              </a:rPr>
              <a:t>for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Health </a:t>
            </a:r>
            <a:r>
              <a:rPr sz="1099" dirty="0">
                <a:solidFill>
                  <a:srgbClr val="92929B"/>
                </a:solidFill>
                <a:latin typeface="Arial"/>
                <a:cs typeface="Arial"/>
              </a:rPr>
              <a:t>Statistics,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2015-2017 </a:t>
            </a:r>
            <a:r>
              <a:rPr sz="1099" dirty="0">
                <a:solidFill>
                  <a:srgbClr val="92929B"/>
                </a:solidFill>
                <a:latin typeface="Arial"/>
                <a:cs typeface="Arial"/>
              </a:rPr>
              <a:t>natality</a:t>
            </a:r>
            <a:r>
              <a:rPr sz="1099" spc="-213" dirty="0">
                <a:solidFill>
                  <a:srgbClr val="92929B"/>
                </a:solidFill>
                <a:latin typeface="Arial"/>
                <a:cs typeface="Arial"/>
              </a:rPr>
              <a:t> </a:t>
            </a:r>
            <a:r>
              <a:rPr sz="1099" spc="7" dirty="0">
                <a:solidFill>
                  <a:srgbClr val="92929B"/>
                </a:solidFill>
                <a:latin typeface="Arial"/>
                <a:cs typeface="Arial"/>
              </a:rPr>
              <a:t>data</a:t>
            </a:r>
            <a:endParaRPr sz="1099">
              <a:latin typeface="Arial"/>
              <a:cs typeface="Arial"/>
            </a:endParaRPr>
          </a:p>
        </p:txBody>
      </p:sp>
      <p:sp>
        <p:nvSpPr>
          <p:cNvPr id="1857" name="object 1857"/>
          <p:cNvSpPr/>
          <p:nvPr/>
        </p:nvSpPr>
        <p:spPr>
          <a:xfrm>
            <a:off x="522" y="203599"/>
            <a:ext cx="13817600" cy="765900"/>
          </a:xfrm>
          <a:custGeom>
            <a:avLst/>
            <a:gdLst/>
            <a:ahLst/>
            <a:cxnLst/>
            <a:rect l="l" t="t" r="r" b="b"/>
            <a:pathLst>
              <a:path w="10058400" h="557530">
                <a:moveTo>
                  <a:pt x="0" y="0"/>
                </a:moveTo>
                <a:lnTo>
                  <a:pt x="0" y="557022"/>
                </a:lnTo>
                <a:lnTo>
                  <a:pt x="10058019" y="557021"/>
                </a:lnTo>
                <a:lnTo>
                  <a:pt x="10058019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8" name="object 1858"/>
          <p:cNvSpPr txBox="1">
            <a:spLocks noGrp="1"/>
          </p:cNvSpPr>
          <p:nvPr>
            <p:ph type="title"/>
          </p:nvPr>
        </p:nvSpPr>
        <p:spPr>
          <a:xfrm>
            <a:off x="1940362" y="174644"/>
            <a:ext cx="15101037" cy="644776"/>
          </a:xfrm>
          <a:prstGeom prst="rect">
            <a:avLst/>
          </a:prstGeom>
        </p:spPr>
        <p:txBody>
          <a:bodyPr vert="horz" wrap="square" lIns="0" tIns="20936" rIns="0" bIns="0" rtlCol="0">
            <a:spAutoFit/>
          </a:bodyPr>
          <a:lstStyle/>
          <a:p>
            <a:pPr marL="20062">
              <a:spcBef>
                <a:spcPts val="165"/>
              </a:spcBef>
            </a:pPr>
            <a:r>
              <a:rPr dirty="0"/>
              <a:t>2019 MARCH </a:t>
            </a:r>
            <a:r>
              <a:rPr spc="7" dirty="0"/>
              <a:t>OF </a:t>
            </a:r>
            <a:r>
              <a:rPr dirty="0"/>
              <a:t>DIMES REPORT</a:t>
            </a:r>
            <a:r>
              <a:rPr spc="-27" dirty="0"/>
              <a:t> </a:t>
            </a:r>
            <a:r>
              <a:rPr spc="7" dirty="0"/>
              <a:t>CARD</a:t>
            </a:r>
          </a:p>
        </p:txBody>
      </p:sp>
      <p:sp>
        <p:nvSpPr>
          <p:cNvPr id="1859" name="object 1859"/>
          <p:cNvSpPr txBox="1"/>
          <p:nvPr/>
        </p:nvSpPr>
        <p:spPr>
          <a:xfrm>
            <a:off x="10949749" y="7304314"/>
            <a:ext cx="2636161" cy="191170"/>
          </a:xfrm>
          <a:prstGeom prst="rect">
            <a:avLst/>
          </a:prstGeom>
        </p:spPr>
        <p:txBody>
          <a:bodyPr vert="horz" wrap="square" lIns="0" tIns="21808" rIns="0" bIns="0" rtlCol="0">
            <a:spAutoFit/>
          </a:bodyPr>
          <a:lstStyle/>
          <a:p>
            <a:pPr marL="17446">
              <a:spcBef>
                <a:spcPts val="172"/>
              </a:spcBef>
            </a:pPr>
            <a:r>
              <a:rPr sz="1099" spc="7" dirty="0">
                <a:solidFill>
                  <a:srgbClr val="7029EC"/>
                </a:solidFill>
                <a:latin typeface="Arial"/>
                <a:cs typeface="Arial"/>
              </a:rPr>
              <a:t>MARCHOFDIMES.ORG/REPORTCARD</a:t>
            </a:r>
            <a:endParaRPr sz="1099">
              <a:latin typeface="Arial"/>
              <a:cs typeface="Arial"/>
            </a:endParaRPr>
          </a:p>
        </p:txBody>
      </p:sp>
      <p:sp>
        <p:nvSpPr>
          <p:cNvPr id="1860" name="object 1860"/>
          <p:cNvSpPr/>
          <p:nvPr/>
        </p:nvSpPr>
        <p:spPr>
          <a:xfrm>
            <a:off x="3309947" y="2102476"/>
            <a:ext cx="7204674" cy="49073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1" name="object 1861"/>
          <p:cNvSpPr/>
          <p:nvPr/>
        </p:nvSpPr>
        <p:spPr>
          <a:xfrm>
            <a:off x="10978715" y="2812199"/>
            <a:ext cx="1523023" cy="305033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25" y="522"/>
            <a:ext cx="13817077" cy="777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695420" y="1000555"/>
            <a:ext cx="5613400" cy="1203229"/>
          </a:xfrm>
          <a:prstGeom prst="rect">
            <a:avLst/>
          </a:prstGeom>
        </p:spPr>
        <p:txBody>
          <a:bodyPr vert="horz" wrap="square" lIns="0" tIns="19191" rIns="0" bIns="0" rtlCol="0">
            <a:spAutoFit/>
          </a:bodyPr>
          <a:lstStyle/>
          <a:p>
            <a:pPr marL="17446">
              <a:spcBef>
                <a:spcPts val="151"/>
              </a:spcBef>
            </a:pPr>
            <a:r>
              <a:rPr sz="7693" spc="-206" dirty="0"/>
              <a:t>MARCH</a:t>
            </a:r>
            <a:r>
              <a:rPr sz="7693" spc="-570" dirty="0"/>
              <a:t> </a:t>
            </a:r>
            <a:r>
              <a:rPr sz="7693" spc="-227" dirty="0"/>
              <a:t>OF</a:t>
            </a:r>
            <a:endParaRPr sz="7693"/>
          </a:p>
        </p:txBody>
      </p:sp>
      <p:sp>
        <p:nvSpPr>
          <p:cNvPr id="4" name="object 4"/>
          <p:cNvSpPr txBox="1"/>
          <p:nvPr/>
        </p:nvSpPr>
        <p:spPr>
          <a:xfrm>
            <a:off x="695416" y="1921753"/>
            <a:ext cx="8152733" cy="4968105"/>
          </a:xfrm>
          <a:prstGeom prst="rect">
            <a:avLst/>
          </a:prstGeom>
        </p:spPr>
        <p:txBody>
          <a:bodyPr vert="horz" wrap="square" lIns="0" tIns="19191" rIns="0" bIns="0" rtlCol="0">
            <a:spAutoFit/>
          </a:bodyPr>
          <a:lstStyle/>
          <a:p>
            <a:pPr marL="17446">
              <a:lnSpc>
                <a:spcPts val="8242"/>
              </a:lnSpc>
              <a:spcBef>
                <a:spcPts val="151"/>
              </a:spcBef>
            </a:pPr>
            <a:r>
              <a:rPr sz="7693" b="1" spc="-179" dirty="0">
                <a:solidFill>
                  <a:srgbClr val="7029EC"/>
                </a:solidFill>
                <a:latin typeface="Arial Black"/>
                <a:cs typeface="Arial Black"/>
              </a:rPr>
              <a:t>DIMES</a:t>
            </a:r>
            <a:r>
              <a:rPr sz="7693" b="1" spc="-562" dirty="0">
                <a:solidFill>
                  <a:srgbClr val="7029EC"/>
                </a:solidFill>
                <a:latin typeface="Arial Black"/>
                <a:cs typeface="Arial Black"/>
              </a:rPr>
              <a:t> </a:t>
            </a:r>
            <a:r>
              <a:rPr sz="7693" b="1" spc="-227" dirty="0">
                <a:solidFill>
                  <a:srgbClr val="6179FF"/>
                </a:solidFill>
                <a:latin typeface="Arial Black"/>
                <a:cs typeface="Arial Black"/>
              </a:rPr>
              <a:t>LEADS</a:t>
            </a:r>
            <a:endParaRPr sz="7693">
              <a:latin typeface="Arial Black"/>
              <a:cs typeface="Arial Black"/>
            </a:endParaRPr>
          </a:p>
          <a:p>
            <a:pPr marL="17446">
              <a:lnSpc>
                <a:spcPts val="7253"/>
              </a:lnSpc>
            </a:pPr>
            <a:r>
              <a:rPr sz="7693" b="1" spc="-151" dirty="0">
                <a:solidFill>
                  <a:srgbClr val="6179FF"/>
                </a:solidFill>
                <a:latin typeface="Arial Black"/>
                <a:cs typeface="Arial Black"/>
              </a:rPr>
              <a:t>THE </a:t>
            </a:r>
            <a:r>
              <a:rPr sz="7693" b="1" spc="-179" dirty="0">
                <a:solidFill>
                  <a:srgbClr val="6179FF"/>
                </a:solidFill>
                <a:latin typeface="Arial Black"/>
                <a:cs typeface="Arial Black"/>
              </a:rPr>
              <a:t>FIGHT</a:t>
            </a:r>
            <a:r>
              <a:rPr sz="7693" b="1" spc="-831" dirty="0">
                <a:solidFill>
                  <a:srgbClr val="6179FF"/>
                </a:solidFill>
                <a:latin typeface="Arial Black"/>
                <a:cs typeface="Arial Black"/>
              </a:rPr>
              <a:t> </a:t>
            </a:r>
            <a:r>
              <a:rPr sz="7693" b="1" spc="-227" dirty="0">
                <a:solidFill>
                  <a:srgbClr val="7029EC"/>
                </a:solidFill>
                <a:latin typeface="Arial Black"/>
                <a:cs typeface="Arial Black"/>
              </a:rPr>
              <a:t>FOR</a:t>
            </a:r>
            <a:endParaRPr sz="7693">
              <a:latin typeface="Arial Black"/>
              <a:cs typeface="Arial Black"/>
            </a:endParaRPr>
          </a:p>
          <a:p>
            <a:pPr marL="17446">
              <a:lnSpc>
                <a:spcPts val="7253"/>
              </a:lnSpc>
            </a:pPr>
            <a:r>
              <a:rPr sz="7693" b="1" spc="-151" dirty="0">
                <a:solidFill>
                  <a:srgbClr val="7029EC"/>
                </a:solidFill>
                <a:latin typeface="Arial Black"/>
                <a:cs typeface="Arial Black"/>
              </a:rPr>
              <a:t>THE</a:t>
            </a:r>
            <a:r>
              <a:rPr sz="7693" b="1" spc="-536" dirty="0">
                <a:solidFill>
                  <a:srgbClr val="7029EC"/>
                </a:solidFill>
                <a:latin typeface="Arial Black"/>
                <a:cs typeface="Arial Black"/>
              </a:rPr>
              <a:t> </a:t>
            </a:r>
            <a:r>
              <a:rPr sz="7693" b="1" spc="-295" dirty="0">
                <a:solidFill>
                  <a:srgbClr val="7029EC"/>
                </a:solidFill>
                <a:latin typeface="Arial Black"/>
                <a:cs typeface="Arial Black"/>
              </a:rPr>
              <a:t>HEALTH</a:t>
            </a:r>
            <a:endParaRPr sz="7693">
              <a:latin typeface="Arial Black"/>
              <a:cs typeface="Arial Black"/>
            </a:endParaRPr>
          </a:p>
          <a:p>
            <a:pPr marL="17446" marR="887129">
              <a:lnSpc>
                <a:spcPct val="78600"/>
              </a:lnSpc>
              <a:spcBef>
                <a:spcPts val="982"/>
              </a:spcBef>
            </a:pPr>
            <a:r>
              <a:rPr sz="7693" b="1" spc="-110" dirty="0">
                <a:solidFill>
                  <a:srgbClr val="7029EC"/>
                </a:solidFill>
                <a:latin typeface="Arial Black"/>
                <a:cs typeface="Arial Black"/>
              </a:rPr>
              <a:t>OF </a:t>
            </a:r>
            <a:r>
              <a:rPr sz="7693" b="1" spc="-151" dirty="0">
                <a:solidFill>
                  <a:srgbClr val="7029EC"/>
                </a:solidFill>
                <a:latin typeface="Arial Black"/>
                <a:cs typeface="Arial Black"/>
              </a:rPr>
              <a:t>ALL</a:t>
            </a:r>
            <a:r>
              <a:rPr sz="7693" b="1" spc="-907" dirty="0">
                <a:solidFill>
                  <a:srgbClr val="7029EC"/>
                </a:solidFill>
                <a:latin typeface="Arial Black"/>
                <a:cs typeface="Arial Black"/>
              </a:rPr>
              <a:t> </a:t>
            </a:r>
            <a:r>
              <a:rPr sz="7693" b="1" spc="-227" dirty="0">
                <a:solidFill>
                  <a:srgbClr val="7029EC"/>
                </a:solidFill>
                <a:latin typeface="Arial Black"/>
                <a:cs typeface="Arial Black"/>
              </a:rPr>
              <a:t>MOMS  </a:t>
            </a:r>
            <a:r>
              <a:rPr sz="7693" b="1" spc="-151" dirty="0">
                <a:solidFill>
                  <a:srgbClr val="7029EC"/>
                </a:solidFill>
                <a:latin typeface="Arial Black"/>
                <a:cs typeface="Arial Black"/>
              </a:rPr>
              <a:t>AND</a:t>
            </a:r>
            <a:r>
              <a:rPr sz="7693" b="1" spc="-556" dirty="0">
                <a:solidFill>
                  <a:srgbClr val="7029EC"/>
                </a:solidFill>
                <a:latin typeface="Arial Black"/>
                <a:cs typeface="Arial Black"/>
              </a:rPr>
              <a:t> </a:t>
            </a:r>
            <a:r>
              <a:rPr sz="7693" b="1" spc="-247" dirty="0">
                <a:solidFill>
                  <a:srgbClr val="7029EC"/>
                </a:solidFill>
                <a:latin typeface="Arial Black"/>
                <a:cs typeface="Arial Black"/>
              </a:rPr>
              <a:t>BABIES.</a:t>
            </a:r>
            <a:endParaRPr sz="7693">
              <a:latin typeface="Arial Black"/>
              <a:cs typeface="Arial Black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95420" y="468787"/>
            <a:ext cx="2010705" cy="330342"/>
          </a:xfrm>
          <a:prstGeom prst="rect">
            <a:avLst/>
          </a:prstGeom>
        </p:spPr>
        <p:txBody>
          <a:bodyPr vert="horz" wrap="square" lIns="0" tIns="23553" rIns="0" bIns="0" rtlCol="0">
            <a:spAutoFit/>
          </a:bodyPr>
          <a:lstStyle/>
          <a:p>
            <a:pPr marL="17446">
              <a:spcBef>
                <a:spcPts val="185"/>
              </a:spcBef>
            </a:pPr>
            <a:r>
              <a:rPr sz="1992" b="1" spc="34" dirty="0">
                <a:solidFill>
                  <a:srgbClr val="7029EC"/>
                </a:solidFill>
                <a:latin typeface="Arial Black"/>
                <a:cs typeface="Arial Black"/>
              </a:rPr>
              <a:t>OUR</a:t>
            </a:r>
            <a:r>
              <a:rPr sz="1992" b="1" spc="-131" dirty="0">
                <a:solidFill>
                  <a:srgbClr val="7029EC"/>
                </a:solidFill>
                <a:latin typeface="Arial Black"/>
                <a:cs typeface="Arial Black"/>
              </a:rPr>
              <a:t> </a:t>
            </a:r>
            <a:r>
              <a:rPr sz="1992" b="1" spc="34" dirty="0">
                <a:solidFill>
                  <a:srgbClr val="7029EC"/>
                </a:solidFill>
                <a:latin typeface="Arial Black"/>
                <a:cs typeface="Arial Black"/>
              </a:rPr>
              <a:t>MISSION</a:t>
            </a:r>
            <a:endParaRPr sz="1992">
              <a:latin typeface="Arial Black"/>
              <a:cs typeface="Arial Black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22" y="7011912"/>
            <a:ext cx="13817600" cy="761538"/>
          </a:xfrm>
          <a:custGeom>
            <a:avLst/>
            <a:gdLst/>
            <a:ahLst/>
            <a:cxnLst/>
            <a:rect l="l" t="t" r="r" b="b"/>
            <a:pathLst>
              <a:path w="10058400" h="554354">
                <a:moveTo>
                  <a:pt x="0" y="0"/>
                </a:moveTo>
                <a:lnTo>
                  <a:pt x="0" y="553974"/>
                </a:lnTo>
                <a:lnTo>
                  <a:pt x="10058019" y="553974"/>
                </a:lnTo>
                <a:lnTo>
                  <a:pt x="10058019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" name="object 7"/>
          <p:cNvSpPr/>
          <p:nvPr/>
        </p:nvSpPr>
        <p:spPr>
          <a:xfrm>
            <a:off x="252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" name="object 8"/>
          <p:cNvSpPr/>
          <p:nvPr/>
        </p:nvSpPr>
        <p:spPr>
          <a:xfrm>
            <a:off x="259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" name="object 9"/>
          <p:cNvSpPr/>
          <p:nvPr/>
        </p:nvSpPr>
        <p:spPr>
          <a:xfrm>
            <a:off x="265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" name="object 10"/>
          <p:cNvSpPr/>
          <p:nvPr/>
        </p:nvSpPr>
        <p:spPr>
          <a:xfrm>
            <a:off x="273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" name="object 11"/>
          <p:cNvSpPr/>
          <p:nvPr/>
        </p:nvSpPr>
        <p:spPr>
          <a:xfrm>
            <a:off x="280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" name="object 12"/>
          <p:cNvSpPr/>
          <p:nvPr/>
        </p:nvSpPr>
        <p:spPr>
          <a:xfrm>
            <a:off x="287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" name="object 13"/>
          <p:cNvSpPr/>
          <p:nvPr/>
        </p:nvSpPr>
        <p:spPr>
          <a:xfrm>
            <a:off x="295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" name="object 14"/>
          <p:cNvSpPr/>
          <p:nvPr/>
        </p:nvSpPr>
        <p:spPr>
          <a:xfrm>
            <a:off x="302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" name="object 15"/>
          <p:cNvSpPr/>
          <p:nvPr/>
        </p:nvSpPr>
        <p:spPr>
          <a:xfrm>
            <a:off x="309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" name="object 16"/>
          <p:cNvSpPr/>
          <p:nvPr/>
        </p:nvSpPr>
        <p:spPr>
          <a:xfrm>
            <a:off x="3171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" name="object 17"/>
          <p:cNvSpPr/>
          <p:nvPr/>
        </p:nvSpPr>
        <p:spPr>
          <a:xfrm>
            <a:off x="323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" name="object 18"/>
          <p:cNvSpPr/>
          <p:nvPr/>
        </p:nvSpPr>
        <p:spPr>
          <a:xfrm>
            <a:off x="330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" name="object 19"/>
          <p:cNvSpPr/>
          <p:nvPr/>
        </p:nvSpPr>
        <p:spPr>
          <a:xfrm>
            <a:off x="338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" name="object 20"/>
          <p:cNvSpPr/>
          <p:nvPr/>
        </p:nvSpPr>
        <p:spPr>
          <a:xfrm>
            <a:off x="345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" name="object 21"/>
          <p:cNvSpPr/>
          <p:nvPr/>
        </p:nvSpPr>
        <p:spPr>
          <a:xfrm>
            <a:off x="352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" name="object 22"/>
          <p:cNvSpPr/>
          <p:nvPr/>
        </p:nvSpPr>
        <p:spPr>
          <a:xfrm>
            <a:off x="3600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" name="object 23"/>
          <p:cNvSpPr/>
          <p:nvPr/>
        </p:nvSpPr>
        <p:spPr>
          <a:xfrm>
            <a:off x="367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" name="object 24"/>
          <p:cNvSpPr/>
          <p:nvPr/>
        </p:nvSpPr>
        <p:spPr>
          <a:xfrm>
            <a:off x="374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" name="object 25"/>
          <p:cNvSpPr/>
          <p:nvPr/>
        </p:nvSpPr>
        <p:spPr>
          <a:xfrm>
            <a:off x="381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" name="object 26"/>
          <p:cNvSpPr/>
          <p:nvPr/>
        </p:nvSpPr>
        <p:spPr>
          <a:xfrm>
            <a:off x="388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" name="object 27"/>
          <p:cNvSpPr/>
          <p:nvPr/>
        </p:nvSpPr>
        <p:spPr>
          <a:xfrm>
            <a:off x="3956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" name="object 28"/>
          <p:cNvSpPr/>
          <p:nvPr/>
        </p:nvSpPr>
        <p:spPr>
          <a:xfrm>
            <a:off x="403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" name="object 29"/>
          <p:cNvSpPr/>
          <p:nvPr/>
        </p:nvSpPr>
        <p:spPr>
          <a:xfrm>
            <a:off x="410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" name="object 30"/>
          <p:cNvSpPr/>
          <p:nvPr/>
        </p:nvSpPr>
        <p:spPr>
          <a:xfrm>
            <a:off x="417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" name="object 31"/>
          <p:cNvSpPr/>
          <p:nvPr/>
        </p:nvSpPr>
        <p:spPr>
          <a:xfrm>
            <a:off x="4249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" name="object 32"/>
          <p:cNvSpPr/>
          <p:nvPr/>
        </p:nvSpPr>
        <p:spPr>
          <a:xfrm>
            <a:off x="432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" name="object 33"/>
          <p:cNvSpPr/>
          <p:nvPr/>
        </p:nvSpPr>
        <p:spPr>
          <a:xfrm>
            <a:off x="4386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" name="object 34"/>
          <p:cNvSpPr/>
          <p:nvPr/>
        </p:nvSpPr>
        <p:spPr>
          <a:xfrm>
            <a:off x="445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" name="object 35"/>
          <p:cNvSpPr/>
          <p:nvPr/>
        </p:nvSpPr>
        <p:spPr>
          <a:xfrm>
            <a:off x="453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" name="object 36"/>
          <p:cNvSpPr/>
          <p:nvPr/>
        </p:nvSpPr>
        <p:spPr>
          <a:xfrm>
            <a:off x="460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" name="object 37"/>
          <p:cNvSpPr/>
          <p:nvPr/>
        </p:nvSpPr>
        <p:spPr>
          <a:xfrm>
            <a:off x="4679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" name="object 38"/>
          <p:cNvSpPr/>
          <p:nvPr/>
        </p:nvSpPr>
        <p:spPr>
          <a:xfrm>
            <a:off x="475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" name="object 39"/>
          <p:cNvSpPr/>
          <p:nvPr/>
        </p:nvSpPr>
        <p:spPr>
          <a:xfrm>
            <a:off x="482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" name="object 40"/>
          <p:cNvSpPr/>
          <p:nvPr/>
        </p:nvSpPr>
        <p:spPr>
          <a:xfrm>
            <a:off x="489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" name="object 41"/>
          <p:cNvSpPr/>
          <p:nvPr/>
        </p:nvSpPr>
        <p:spPr>
          <a:xfrm>
            <a:off x="496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" name="object 42"/>
          <p:cNvSpPr/>
          <p:nvPr/>
        </p:nvSpPr>
        <p:spPr>
          <a:xfrm>
            <a:off x="5035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" name="object 43"/>
          <p:cNvSpPr/>
          <p:nvPr/>
        </p:nvSpPr>
        <p:spPr>
          <a:xfrm>
            <a:off x="510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" name="object 44"/>
          <p:cNvSpPr/>
          <p:nvPr/>
        </p:nvSpPr>
        <p:spPr>
          <a:xfrm>
            <a:off x="518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" name="object 45"/>
          <p:cNvSpPr/>
          <p:nvPr/>
        </p:nvSpPr>
        <p:spPr>
          <a:xfrm>
            <a:off x="525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" name="object 46"/>
          <p:cNvSpPr/>
          <p:nvPr/>
        </p:nvSpPr>
        <p:spPr>
          <a:xfrm>
            <a:off x="532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" name="object 47"/>
          <p:cNvSpPr/>
          <p:nvPr/>
        </p:nvSpPr>
        <p:spPr>
          <a:xfrm>
            <a:off x="540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" name="object 48"/>
          <p:cNvSpPr/>
          <p:nvPr/>
        </p:nvSpPr>
        <p:spPr>
          <a:xfrm>
            <a:off x="547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" name="object 49"/>
          <p:cNvSpPr/>
          <p:nvPr/>
        </p:nvSpPr>
        <p:spPr>
          <a:xfrm>
            <a:off x="553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" name="object 50"/>
          <p:cNvSpPr/>
          <p:nvPr/>
        </p:nvSpPr>
        <p:spPr>
          <a:xfrm>
            <a:off x="561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" name="object 51"/>
          <p:cNvSpPr/>
          <p:nvPr/>
        </p:nvSpPr>
        <p:spPr>
          <a:xfrm>
            <a:off x="568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" name="object 52"/>
          <p:cNvSpPr/>
          <p:nvPr/>
        </p:nvSpPr>
        <p:spPr>
          <a:xfrm>
            <a:off x="575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" name="object 53"/>
          <p:cNvSpPr/>
          <p:nvPr/>
        </p:nvSpPr>
        <p:spPr>
          <a:xfrm>
            <a:off x="583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" name="object 54"/>
          <p:cNvSpPr/>
          <p:nvPr/>
        </p:nvSpPr>
        <p:spPr>
          <a:xfrm>
            <a:off x="590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" name="object 55"/>
          <p:cNvSpPr/>
          <p:nvPr/>
        </p:nvSpPr>
        <p:spPr>
          <a:xfrm>
            <a:off x="5977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" name="object 56"/>
          <p:cNvSpPr/>
          <p:nvPr/>
        </p:nvSpPr>
        <p:spPr>
          <a:xfrm>
            <a:off x="6050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" name="object 57"/>
          <p:cNvSpPr/>
          <p:nvPr/>
        </p:nvSpPr>
        <p:spPr>
          <a:xfrm>
            <a:off x="611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" name="object 58"/>
          <p:cNvSpPr/>
          <p:nvPr/>
        </p:nvSpPr>
        <p:spPr>
          <a:xfrm>
            <a:off x="618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" name="object 59"/>
          <p:cNvSpPr/>
          <p:nvPr/>
        </p:nvSpPr>
        <p:spPr>
          <a:xfrm>
            <a:off x="625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" name="object 60"/>
          <p:cNvSpPr/>
          <p:nvPr/>
        </p:nvSpPr>
        <p:spPr>
          <a:xfrm>
            <a:off x="633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" name="object 61"/>
          <p:cNvSpPr/>
          <p:nvPr/>
        </p:nvSpPr>
        <p:spPr>
          <a:xfrm>
            <a:off x="640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" name="object 62"/>
          <p:cNvSpPr/>
          <p:nvPr/>
        </p:nvSpPr>
        <p:spPr>
          <a:xfrm>
            <a:off x="647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" name="object 63"/>
          <p:cNvSpPr/>
          <p:nvPr/>
        </p:nvSpPr>
        <p:spPr>
          <a:xfrm>
            <a:off x="6552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" name="object 64"/>
          <p:cNvSpPr/>
          <p:nvPr/>
        </p:nvSpPr>
        <p:spPr>
          <a:xfrm>
            <a:off x="662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" name="object 65"/>
          <p:cNvSpPr/>
          <p:nvPr/>
        </p:nvSpPr>
        <p:spPr>
          <a:xfrm>
            <a:off x="668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" name="object 66"/>
          <p:cNvSpPr/>
          <p:nvPr/>
        </p:nvSpPr>
        <p:spPr>
          <a:xfrm>
            <a:off x="6762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" name="object 67"/>
          <p:cNvSpPr/>
          <p:nvPr/>
        </p:nvSpPr>
        <p:spPr>
          <a:xfrm>
            <a:off x="6835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" name="object 68"/>
          <p:cNvSpPr/>
          <p:nvPr/>
        </p:nvSpPr>
        <p:spPr>
          <a:xfrm>
            <a:off x="690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" name="object 69"/>
          <p:cNvSpPr/>
          <p:nvPr/>
        </p:nvSpPr>
        <p:spPr>
          <a:xfrm>
            <a:off x="698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" name="object 70"/>
          <p:cNvSpPr/>
          <p:nvPr/>
        </p:nvSpPr>
        <p:spPr>
          <a:xfrm>
            <a:off x="7055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" name="object 71"/>
          <p:cNvSpPr/>
          <p:nvPr/>
        </p:nvSpPr>
        <p:spPr>
          <a:xfrm>
            <a:off x="7128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" name="object 72"/>
          <p:cNvSpPr/>
          <p:nvPr/>
        </p:nvSpPr>
        <p:spPr>
          <a:xfrm>
            <a:off x="720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" name="object 73"/>
          <p:cNvSpPr/>
          <p:nvPr/>
        </p:nvSpPr>
        <p:spPr>
          <a:xfrm>
            <a:off x="7264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" name="object 74"/>
          <p:cNvSpPr/>
          <p:nvPr/>
        </p:nvSpPr>
        <p:spPr>
          <a:xfrm>
            <a:off x="7338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" name="object 75"/>
          <p:cNvSpPr/>
          <p:nvPr/>
        </p:nvSpPr>
        <p:spPr>
          <a:xfrm>
            <a:off x="741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" name="object 76"/>
          <p:cNvSpPr/>
          <p:nvPr/>
        </p:nvSpPr>
        <p:spPr>
          <a:xfrm>
            <a:off x="748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" name="object 77"/>
          <p:cNvSpPr/>
          <p:nvPr/>
        </p:nvSpPr>
        <p:spPr>
          <a:xfrm>
            <a:off x="7557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" name="object 78"/>
          <p:cNvSpPr/>
          <p:nvPr/>
        </p:nvSpPr>
        <p:spPr>
          <a:xfrm>
            <a:off x="763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" name="object 79"/>
          <p:cNvSpPr/>
          <p:nvPr/>
        </p:nvSpPr>
        <p:spPr>
          <a:xfrm>
            <a:off x="770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" name="object 80"/>
          <p:cNvSpPr/>
          <p:nvPr/>
        </p:nvSpPr>
        <p:spPr>
          <a:xfrm>
            <a:off x="777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" name="object 81"/>
          <p:cNvSpPr/>
          <p:nvPr/>
        </p:nvSpPr>
        <p:spPr>
          <a:xfrm>
            <a:off x="78404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" name="object 82"/>
          <p:cNvSpPr/>
          <p:nvPr/>
        </p:nvSpPr>
        <p:spPr>
          <a:xfrm>
            <a:off x="7913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" name="object 83"/>
          <p:cNvSpPr/>
          <p:nvPr/>
        </p:nvSpPr>
        <p:spPr>
          <a:xfrm>
            <a:off x="798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" name="object 84"/>
          <p:cNvSpPr/>
          <p:nvPr/>
        </p:nvSpPr>
        <p:spPr>
          <a:xfrm>
            <a:off x="806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" name="object 85"/>
          <p:cNvSpPr/>
          <p:nvPr/>
        </p:nvSpPr>
        <p:spPr>
          <a:xfrm>
            <a:off x="813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" name="object 86"/>
          <p:cNvSpPr/>
          <p:nvPr/>
        </p:nvSpPr>
        <p:spPr>
          <a:xfrm>
            <a:off x="820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" name="object 87"/>
          <p:cNvSpPr/>
          <p:nvPr/>
        </p:nvSpPr>
        <p:spPr>
          <a:xfrm>
            <a:off x="828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" name="object 88"/>
          <p:cNvSpPr/>
          <p:nvPr/>
        </p:nvSpPr>
        <p:spPr>
          <a:xfrm>
            <a:off x="835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" name="object 89"/>
          <p:cNvSpPr/>
          <p:nvPr/>
        </p:nvSpPr>
        <p:spPr>
          <a:xfrm>
            <a:off x="841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" name="object 90"/>
          <p:cNvSpPr/>
          <p:nvPr/>
        </p:nvSpPr>
        <p:spPr>
          <a:xfrm>
            <a:off x="848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" name="object 91"/>
          <p:cNvSpPr/>
          <p:nvPr/>
        </p:nvSpPr>
        <p:spPr>
          <a:xfrm>
            <a:off x="856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" name="object 92"/>
          <p:cNvSpPr/>
          <p:nvPr/>
        </p:nvSpPr>
        <p:spPr>
          <a:xfrm>
            <a:off x="863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" name="object 93"/>
          <p:cNvSpPr/>
          <p:nvPr/>
        </p:nvSpPr>
        <p:spPr>
          <a:xfrm>
            <a:off x="870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" name="object 94"/>
          <p:cNvSpPr/>
          <p:nvPr/>
        </p:nvSpPr>
        <p:spPr>
          <a:xfrm>
            <a:off x="878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" name="object 95"/>
          <p:cNvSpPr/>
          <p:nvPr/>
        </p:nvSpPr>
        <p:spPr>
          <a:xfrm>
            <a:off x="885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" name="object 96"/>
          <p:cNvSpPr/>
          <p:nvPr/>
        </p:nvSpPr>
        <p:spPr>
          <a:xfrm>
            <a:off x="8929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" name="object 97"/>
          <p:cNvSpPr/>
          <p:nvPr/>
        </p:nvSpPr>
        <p:spPr>
          <a:xfrm>
            <a:off x="899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" name="object 98"/>
          <p:cNvSpPr/>
          <p:nvPr/>
        </p:nvSpPr>
        <p:spPr>
          <a:xfrm>
            <a:off x="906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" name="object 99"/>
          <p:cNvSpPr/>
          <p:nvPr/>
        </p:nvSpPr>
        <p:spPr>
          <a:xfrm>
            <a:off x="913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" name="object 100"/>
          <p:cNvSpPr/>
          <p:nvPr/>
        </p:nvSpPr>
        <p:spPr>
          <a:xfrm>
            <a:off x="921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" name="object 101"/>
          <p:cNvSpPr/>
          <p:nvPr/>
        </p:nvSpPr>
        <p:spPr>
          <a:xfrm>
            <a:off x="928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" name="object 102"/>
          <p:cNvSpPr/>
          <p:nvPr/>
        </p:nvSpPr>
        <p:spPr>
          <a:xfrm>
            <a:off x="935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" name="object 103"/>
          <p:cNvSpPr/>
          <p:nvPr/>
        </p:nvSpPr>
        <p:spPr>
          <a:xfrm>
            <a:off x="9431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" name="object 104"/>
          <p:cNvSpPr/>
          <p:nvPr/>
        </p:nvSpPr>
        <p:spPr>
          <a:xfrm>
            <a:off x="950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" name="object 105"/>
          <p:cNvSpPr/>
          <p:nvPr/>
        </p:nvSpPr>
        <p:spPr>
          <a:xfrm>
            <a:off x="956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" name="object 106"/>
          <p:cNvSpPr/>
          <p:nvPr/>
        </p:nvSpPr>
        <p:spPr>
          <a:xfrm>
            <a:off x="9640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" name="object 107"/>
          <p:cNvSpPr/>
          <p:nvPr/>
        </p:nvSpPr>
        <p:spPr>
          <a:xfrm>
            <a:off x="9714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" name="object 108"/>
          <p:cNvSpPr/>
          <p:nvPr/>
        </p:nvSpPr>
        <p:spPr>
          <a:xfrm>
            <a:off x="978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" name="object 109"/>
          <p:cNvSpPr/>
          <p:nvPr/>
        </p:nvSpPr>
        <p:spPr>
          <a:xfrm>
            <a:off x="986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" name="object 110"/>
          <p:cNvSpPr/>
          <p:nvPr/>
        </p:nvSpPr>
        <p:spPr>
          <a:xfrm>
            <a:off x="993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" name="object 111"/>
          <p:cNvSpPr/>
          <p:nvPr/>
        </p:nvSpPr>
        <p:spPr>
          <a:xfrm>
            <a:off x="10007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" name="object 112"/>
          <p:cNvSpPr/>
          <p:nvPr/>
        </p:nvSpPr>
        <p:spPr>
          <a:xfrm>
            <a:off x="1008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" name="object 113"/>
          <p:cNvSpPr/>
          <p:nvPr/>
        </p:nvSpPr>
        <p:spPr>
          <a:xfrm>
            <a:off x="10143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" name="object 114"/>
          <p:cNvSpPr/>
          <p:nvPr/>
        </p:nvSpPr>
        <p:spPr>
          <a:xfrm>
            <a:off x="10216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" name="object 115"/>
          <p:cNvSpPr/>
          <p:nvPr/>
        </p:nvSpPr>
        <p:spPr>
          <a:xfrm>
            <a:off x="1028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" name="object 116"/>
          <p:cNvSpPr/>
          <p:nvPr/>
        </p:nvSpPr>
        <p:spPr>
          <a:xfrm>
            <a:off x="1036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" name="object 117"/>
          <p:cNvSpPr/>
          <p:nvPr/>
        </p:nvSpPr>
        <p:spPr>
          <a:xfrm>
            <a:off x="10436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" name="object 118"/>
          <p:cNvSpPr/>
          <p:nvPr/>
        </p:nvSpPr>
        <p:spPr>
          <a:xfrm>
            <a:off x="10509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" name="object 119"/>
          <p:cNvSpPr/>
          <p:nvPr/>
        </p:nvSpPr>
        <p:spPr>
          <a:xfrm>
            <a:off x="1058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" name="object 120"/>
          <p:cNvSpPr/>
          <p:nvPr/>
        </p:nvSpPr>
        <p:spPr>
          <a:xfrm>
            <a:off x="1065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" name="object 121"/>
          <p:cNvSpPr/>
          <p:nvPr/>
        </p:nvSpPr>
        <p:spPr>
          <a:xfrm>
            <a:off x="107191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" name="object 122"/>
          <p:cNvSpPr/>
          <p:nvPr/>
        </p:nvSpPr>
        <p:spPr>
          <a:xfrm>
            <a:off x="10792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" name="object 123"/>
          <p:cNvSpPr/>
          <p:nvPr/>
        </p:nvSpPr>
        <p:spPr>
          <a:xfrm>
            <a:off x="1086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" name="object 124"/>
          <p:cNvSpPr/>
          <p:nvPr/>
        </p:nvSpPr>
        <p:spPr>
          <a:xfrm>
            <a:off x="1093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" name="object 125"/>
          <p:cNvSpPr/>
          <p:nvPr/>
        </p:nvSpPr>
        <p:spPr>
          <a:xfrm>
            <a:off x="1101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" name="object 126"/>
          <p:cNvSpPr/>
          <p:nvPr/>
        </p:nvSpPr>
        <p:spPr>
          <a:xfrm>
            <a:off x="1108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" name="object 127"/>
          <p:cNvSpPr/>
          <p:nvPr/>
        </p:nvSpPr>
        <p:spPr>
          <a:xfrm>
            <a:off x="1115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" name="object 128"/>
          <p:cNvSpPr/>
          <p:nvPr/>
        </p:nvSpPr>
        <p:spPr>
          <a:xfrm>
            <a:off x="1123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" name="object 129"/>
          <p:cNvSpPr/>
          <p:nvPr/>
        </p:nvSpPr>
        <p:spPr>
          <a:xfrm>
            <a:off x="1129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" name="object 130"/>
          <p:cNvSpPr/>
          <p:nvPr/>
        </p:nvSpPr>
        <p:spPr>
          <a:xfrm>
            <a:off x="1136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" name="object 131"/>
          <p:cNvSpPr/>
          <p:nvPr/>
        </p:nvSpPr>
        <p:spPr>
          <a:xfrm>
            <a:off x="1144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" name="object 132"/>
          <p:cNvSpPr/>
          <p:nvPr/>
        </p:nvSpPr>
        <p:spPr>
          <a:xfrm>
            <a:off x="1151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" name="object 133"/>
          <p:cNvSpPr/>
          <p:nvPr/>
        </p:nvSpPr>
        <p:spPr>
          <a:xfrm>
            <a:off x="1158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" name="object 134"/>
          <p:cNvSpPr/>
          <p:nvPr/>
        </p:nvSpPr>
        <p:spPr>
          <a:xfrm>
            <a:off x="1166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" name="object 135"/>
          <p:cNvSpPr/>
          <p:nvPr/>
        </p:nvSpPr>
        <p:spPr>
          <a:xfrm>
            <a:off x="1173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" name="object 136"/>
          <p:cNvSpPr/>
          <p:nvPr/>
        </p:nvSpPr>
        <p:spPr>
          <a:xfrm>
            <a:off x="11807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" name="object 137"/>
          <p:cNvSpPr/>
          <p:nvPr/>
        </p:nvSpPr>
        <p:spPr>
          <a:xfrm>
            <a:off x="1187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" name="object 138"/>
          <p:cNvSpPr/>
          <p:nvPr/>
        </p:nvSpPr>
        <p:spPr>
          <a:xfrm>
            <a:off x="1194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" name="object 139"/>
          <p:cNvSpPr/>
          <p:nvPr/>
        </p:nvSpPr>
        <p:spPr>
          <a:xfrm>
            <a:off x="1201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" name="object 140"/>
          <p:cNvSpPr/>
          <p:nvPr/>
        </p:nvSpPr>
        <p:spPr>
          <a:xfrm>
            <a:off x="1209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" name="object 141"/>
          <p:cNvSpPr/>
          <p:nvPr/>
        </p:nvSpPr>
        <p:spPr>
          <a:xfrm>
            <a:off x="1216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" name="object 142"/>
          <p:cNvSpPr/>
          <p:nvPr/>
        </p:nvSpPr>
        <p:spPr>
          <a:xfrm>
            <a:off x="12236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" name="object 143"/>
          <p:cNvSpPr/>
          <p:nvPr/>
        </p:nvSpPr>
        <p:spPr>
          <a:xfrm>
            <a:off x="1231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" name="object 144"/>
          <p:cNvSpPr/>
          <p:nvPr/>
        </p:nvSpPr>
        <p:spPr>
          <a:xfrm>
            <a:off x="1238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" name="object 145"/>
          <p:cNvSpPr/>
          <p:nvPr/>
        </p:nvSpPr>
        <p:spPr>
          <a:xfrm>
            <a:off x="1244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" name="object 146"/>
          <p:cNvSpPr/>
          <p:nvPr/>
        </p:nvSpPr>
        <p:spPr>
          <a:xfrm>
            <a:off x="1251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" name="object 147"/>
          <p:cNvSpPr/>
          <p:nvPr/>
        </p:nvSpPr>
        <p:spPr>
          <a:xfrm>
            <a:off x="12592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" name="object 148"/>
          <p:cNvSpPr/>
          <p:nvPr/>
        </p:nvSpPr>
        <p:spPr>
          <a:xfrm>
            <a:off x="1266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" name="object 149"/>
          <p:cNvSpPr/>
          <p:nvPr/>
        </p:nvSpPr>
        <p:spPr>
          <a:xfrm>
            <a:off x="1273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" name="object 150"/>
          <p:cNvSpPr/>
          <p:nvPr/>
        </p:nvSpPr>
        <p:spPr>
          <a:xfrm>
            <a:off x="1281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" name="object 151"/>
          <p:cNvSpPr/>
          <p:nvPr/>
        </p:nvSpPr>
        <p:spPr>
          <a:xfrm>
            <a:off x="12885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" name="object 152"/>
          <p:cNvSpPr/>
          <p:nvPr/>
        </p:nvSpPr>
        <p:spPr>
          <a:xfrm>
            <a:off x="1295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" name="object 153"/>
          <p:cNvSpPr/>
          <p:nvPr/>
        </p:nvSpPr>
        <p:spPr>
          <a:xfrm>
            <a:off x="13022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" name="object 154"/>
          <p:cNvSpPr/>
          <p:nvPr/>
        </p:nvSpPr>
        <p:spPr>
          <a:xfrm>
            <a:off x="1309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" name="object 155"/>
          <p:cNvSpPr/>
          <p:nvPr/>
        </p:nvSpPr>
        <p:spPr>
          <a:xfrm>
            <a:off x="1316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" name="object 156"/>
          <p:cNvSpPr/>
          <p:nvPr/>
        </p:nvSpPr>
        <p:spPr>
          <a:xfrm>
            <a:off x="1324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" name="object 157"/>
          <p:cNvSpPr/>
          <p:nvPr/>
        </p:nvSpPr>
        <p:spPr>
          <a:xfrm>
            <a:off x="13315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" name="object 158"/>
          <p:cNvSpPr/>
          <p:nvPr/>
        </p:nvSpPr>
        <p:spPr>
          <a:xfrm>
            <a:off x="1338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" name="object 159"/>
          <p:cNvSpPr/>
          <p:nvPr/>
        </p:nvSpPr>
        <p:spPr>
          <a:xfrm>
            <a:off x="1346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" name="object 160"/>
          <p:cNvSpPr/>
          <p:nvPr/>
        </p:nvSpPr>
        <p:spPr>
          <a:xfrm>
            <a:off x="1353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" name="object 161"/>
          <p:cNvSpPr/>
          <p:nvPr/>
        </p:nvSpPr>
        <p:spPr>
          <a:xfrm>
            <a:off x="1359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" name="object 162"/>
          <p:cNvSpPr/>
          <p:nvPr/>
        </p:nvSpPr>
        <p:spPr>
          <a:xfrm>
            <a:off x="13671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" name="object 163"/>
          <p:cNvSpPr/>
          <p:nvPr/>
        </p:nvSpPr>
        <p:spPr>
          <a:xfrm>
            <a:off x="1374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" name="object 164"/>
          <p:cNvSpPr/>
          <p:nvPr/>
        </p:nvSpPr>
        <p:spPr>
          <a:xfrm>
            <a:off x="13817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" name="object 165"/>
          <p:cNvSpPr/>
          <p:nvPr/>
        </p:nvSpPr>
        <p:spPr>
          <a:xfrm>
            <a:off x="1389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" name="object 166"/>
          <p:cNvSpPr/>
          <p:nvPr/>
        </p:nvSpPr>
        <p:spPr>
          <a:xfrm>
            <a:off x="1396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" name="object 167"/>
          <p:cNvSpPr/>
          <p:nvPr/>
        </p:nvSpPr>
        <p:spPr>
          <a:xfrm>
            <a:off x="1403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" name="object 168"/>
          <p:cNvSpPr/>
          <p:nvPr/>
        </p:nvSpPr>
        <p:spPr>
          <a:xfrm>
            <a:off x="1411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" name="object 169"/>
          <p:cNvSpPr/>
          <p:nvPr/>
        </p:nvSpPr>
        <p:spPr>
          <a:xfrm>
            <a:off x="1417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" name="object 170"/>
          <p:cNvSpPr/>
          <p:nvPr/>
        </p:nvSpPr>
        <p:spPr>
          <a:xfrm>
            <a:off x="1424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" name="object 171"/>
          <p:cNvSpPr/>
          <p:nvPr/>
        </p:nvSpPr>
        <p:spPr>
          <a:xfrm>
            <a:off x="1432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" name="object 172"/>
          <p:cNvSpPr/>
          <p:nvPr/>
        </p:nvSpPr>
        <p:spPr>
          <a:xfrm>
            <a:off x="1439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" name="object 173"/>
          <p:cNvSpPr/>
          <p:nvPr/>
        </p:nvSpPr>
        <p:spPr>
          <a:xfrm>
            <a:off x="1446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" name="object 174"/>
          <p:cNvSpPr/>
          <p:nvPr/>
        </p:nvSpPr>
        <p:spPr>
          <a:xfrm>
            <a:off x="1453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" name="object 175"/>
          <p:cNvSpPr/>
          <p:nvPr/>
        </p:nvSpPr>
        <p:spPr>
          <a:xfrm>
            <a:off x="1461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" name="object 176"/>
          <p:cNvSpPr/>
          <p:nvPr/>
        </p:nvSpPr>
        <p:spPr>
          <a:xfrm>
            <a:off x="14686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" name="object 177"/>
          <p:cNvSpPr/>
          <p:nvPr/>
        </p:nvSpPr>
        <p:spPr>
          <a:xfrm>
            <a:off x="1474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" name="object 178"/>
          <p:cNvSpPr/>
          <p:nvPr/>
        </p:nvSpPr>
        <p:spPr>
          <a:xfrm>
            <a:off x="1482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" name="object 179"/>
          <p:cNvSpPr/>
          <p:nvPr/>
        </p:nvSpPr>
        <p:spPr>
          <a:xfrm>
            <a:off x="1489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" name="object 180"/>
          <p:cNvSpPr/>
          <p:nvPr/>
        </p:nvSpPr>
        <p:spPr>
          <a:xfrm>
            <a:off x="1496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" name="object 181"/>
          <p:cNvSpPr/>
          <p:nvPr/>
        </p:nvSpPr>
        <p:spPr>
          <a:xfrm>
            <a:off x="1504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" name="object 182"/>
          <p:cNvSpPr/>
          <p:nvPr/>
        </p:nvSpPr>
        <p:spPr>
          <a:xfrm>
            <a:off x="1511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" name="object 183"/>
          <p:cNvSpPr/>
          <p:nvPr/>
        </p:nvSpPr>
        <p:spPr>
          <a:xfrm>
            <a:off x="1518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" name="object 184"/>
          <p:cNvSpPr/>
          <p:nvPr/>
        </p:nvSpPr>
        <p:spPr>
          <a:xfrm>
            <a:off x="1526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" name="object 185"/>
          <p:cNvSpPr/>
          <p:nvPr/>
        </p:nvSpPr>
        <p:spPr>
          <a:xfrm>
            <a:off x="1532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" name="object 186"/>
          <p:cNvSpPr/>
          <p:nvPr/>
        </p:nvSpPr>
        <p:spPr>
          <a:xfrm>
            <a:off x="1539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7" name="object 187"/>
          <p:cNvSpPr/>
          <p:nvPr/>
        </p:nvSpPr>
        <p:spPr>
          <a:xfrm>
            <a:off x="15471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8" name="object 188"/>
          <p:cNvSpPr/>
          <p:nvPr/>
        </p:nvSpPr>
        <p:spPr>
          <a:xfrm>
            <a:off x="1554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9" name="object 189"/>
          <p:cNvSpPr/>
          <p:nvPr/>
        </p:nvSpPr>
        <p:spPr>
          <a:xfrm>
            <a:off x="1561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0" name="object 190"/>
          <p:cNvSpPr/>
          <p:nvPr/>
        </p:nvSpPr>
        <p:spPr>
          <a:xfrm>
            <a:off x="1569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1" name="object 191"/>
          <p:cNvSpPr/>
          <p:nvPr/>
        </p:nvSpPr>
        <p:spPr>
          <a:xfrm>
            <a:off x="15764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2" name="object 192"/>
          <p:cNvSpPr/>
          <p:nvPr/>
        </p:nvSpPr>
        <p:spPr>
          <a:xfrm>
            <a:off x="1583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3" name="object 193"/>
          <p:cNvSpPr/>
          <p:nvPr/>
        </p:nvSpPr>
        <p:spPr>
          <a:xfrm>
            <a:off x="15900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4" name="object 194"/>
          <p:cNvSpPr/>
          <p:nvPr/>
        </p:nvSpPr>
        <p:spPr>
          <a:xfrm>
            <a:off x="1597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5" name="object 195"/>
          <p:cNvSpPr/>
          <p:nvPr/>
        </p:nvSpPr>
        <p:spPr>
          <a:xfrm>
            <a:off x="1604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6" name="object 196"/>
          <p:cNvSpPr/>
          <p:nvPr/>
        </p:nvSpPr>
        <p:spPr>
          <a:xfrm>
            <a:off x="1612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7" name="object 197"/>
          <p:cNvSpPr/>
          <p:nvPr/>
        </p:nvSpPr>
        <p:spPr>
          <a:xfrm>
            <a:off x="16193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8" name="object 198"/>
          <p:cNvSpPr/>
          <p:nvPr/>
        </p:nvSpPr>
        <p:spPr>
          <a:xfrm>
            <a:off x="1626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9" name="object 199"/>
          <p:cNvSpPr/>
          <p:nvPr/>
        </p:nvSpPr>
        <p:spPr>
          <a:xfrm>
            <a:off x="1634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0" name="object 200"/>
          <p:cNvSpPr/>
          <p:nvPr/>
        </p:nvSpPr>
        <p:spPr>
          <a:xfrm>
            <a:off x="1641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1" name="object 201"/>
          <p:cNvSpPr/>
          <p:nvPr/>
        </p:nvSpPr>
        <p:spPr>
          <a:xfrm>
            <a:off x="1647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2" name="object 202"/>
          <p:cNvSpPr/>
          <p:nvPr/>
        </p:nvSpPr>
        <p:spPr>
          <a:xfrm>
            <a:off x="16549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3" name="object 203"/>
          <p:cNvSpPr/>
          <p:nvPr/>
        </p:nvSpPr>
        <p:spPr>
          <a:xfrm>
            <a:off x="1662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4" name="object 204"/>
          <p:cNvSpPr/>
          <p:nvPr/>
        </p:nvSpPr>
        <p:spPr>
          <a:xfrm>
            <a:off x="16696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5" name="object 205"/>
          <p:cNvSpPr/>
          <p:nvPr/>
        </p:nvSpPr>
        <p:spPr>
          <a:xfrm>
            <a:off x="16769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6" name="object 206"/>
          <p:cNvSpPr/>
          <p:nvPr/>
        </p:nvSpPr>
        <p:spPr>
          <a:xfrm>
            <a:off x="1684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7" name="object 207"/>
          <p:cNvSpPr/>
          <p:nvPr/>
        </p:nvSpPr>
        <p:spPr>
          <a:xfrm>
            <a:off x="1691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8" name="object 208"/>
          <p:cNvSpPr/>
          <p:nvPr/>
        </p:nvSpPr>
        <p:spPr>
          <a:xfrm>
            <a:off x="16989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9" name="object 209"/>
          <p:cNvSpPr/>
          <p:nvPr/>
        </p:nvSpPr>
        <p:spPr>
          <a:xfrm>
            <a:off x="1705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0" name="object 210"/>
          <p:cNvSpPr/>
          <p:nvPr/>
        </p:nvSpPr>
        <p:spPr>
          <a:xfrm>
            <a:off x="1712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1" name="object 211"/>
          <p:cNvSpPr/>
          <p:nvPr/>
        </p:nvSpPr>
        <p:spPr>
          <a:xfrm>
            <a:off x="1719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2" name="object 212"/>
          <p:cNvSpPr/>
          <p:nvPr/>
        </p:nvSpPr>
        <p:spPr>
          <a:xfrm>
            <a:off x="1727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3" name="object 213"/>
          <p:cNvSpPr/>
          <p:nvPr/>
        </p:nvSpPr>
        <p:spPr>
          <a:xfrm>
            <a:off x="1734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4" name="object 214"/>
          <p:cNvSpPr/>
          <p:nvPr/>
        </p:nvSpPr>
        <p:spPr>
          <a:xfrm>
            <a:off x="1741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5" name="object 215"/>
          <p:cNvSpPr/>
          <p:nvPr/>
        </p:nvSpPr>
        <p:spPr>
          <a:xfrm>
            <a:off x="1749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6" name="object 216"/>
          <p:cNvSpPr/>
          <p:nvPr/>
        </p:nvSpPr>
        <p:spPr>
          <a:xfrm>
            <a:off x="17565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7" name="object 217"/>
          <p:cNvSpPr/>
          <p:nvPr/>
        </p:nvSpPr>
        <p:spPr>
          <a:xfrm>
            <a:off x="1762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8" name="object 218"/>
          <p:cNvSpPr/>
          <p:nvPr/>
        </p:nvSpPr>
        <p:spPr>
          <a:xfrm>
            <a:off x="1770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9" name="object 219"/>
          <p:cNvSpPr/>
          <p:nvPr/>
        </p:nvSpPr>
        <p:spPr>
          <a:xfrm>
            <a:off x="17774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0" name="object 220"/>
          <p:cNvSpPr/>
          <p:nvPr/>
        </p:nvSpPr>
        <p:spPr>
          <a:xfrm>
            <a:off x="17847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1" name="object 221"/>
          <p:cNvSpPr/>
          <p:nvPr/>
        </p:nvSpPr>
        <p:spPr>
          <a:xfrm>
            <a:off x="1792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2" name="object 222"/>
          <p:cNvSpPr/>
          <p:nvPr/>
        </p:nvSpPr>
        <p:spPr>
          <a:xfrm>
            <a:off x="1799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3" name="object 223"/>
          <p:cNvSpPr/>
          <p:nvPr/>
        </p:nvSpPr>
        <p:spPr>
          <a:xfrm>
            <a:off x="1806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4" name="object 224"/>
          <p:cNvSpPr/>
          <p:nvPr/>
        </p:nvSpPr>
        <p:spPr>
          <a:xfrm>
            <a:off x="1814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5" name="object 225"/>
          <p:cNvSpPr/>
          <p:nvPr/>
        </p:nvSpPr>
        <p:spPr>
          <a:xfrm>
            <a:off x="1820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6" name="object 226"/>
          <p:cNvSpPr/>
          <p:nvPr/>
        </p:nvSpPr>
        <p:spPr>
          <a:xfrm>
            <a:off x="1827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7" name="object 227"/>
          <p:cNvSpPr/>
          <p:nvPr/>
        </p:nvSpPr>
        <p:spPr>
          <a:xfrm>
            <a:off x="18350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8" name="object 228"/>
          <p:cNvSpPr/>
          <p:nvPr/>
        </p:nvSpPr>
        <p:spPr>
          <a:xfrm>
            <a:off x="1842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9" name="object 229"/>
          <p:cNvSpPr/>
          <p:nvPr/>
        </p:nvSpPr>
        <p:spPr>
          <a:xfrm>
            <a:off x="1849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0" name="object 230"/>
          <p:cNvSpPr/>
          <p:nvPr/>
        </p:nvSpPr>
        <p:spPr>
          <a:xfrm>
            <a:off x="1857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1" name="object 231"/>
          <p:cNvSpPr/>
          <p:nvPr/>
        </p:nvSpPr>
        <p:spPr>
          <a:xfrm>
            <a:off x="18643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2" name="object 232"/>
          <p:cNvSpPr/>
          <p:nvPr/>
        </p:nvSpPr>
        <p:spPr>
          <a:xfrm>
            <a:off x="1871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3" name="object 233"/>
          <p:cNvSpPr/>
          <p:nvPr/>
        </p:nvSpPr>
        <p:spPr>
          <a:xfrm>
            <a:off x="18779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4" name="object 234"/>
          <p:cNvSpPr/>
          <p:nvPr/>
        </p:nvSpPr>
        <p:spPr>
          <a:xfrm>
            <a:off x="1885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5" name="object 235"/>
          <p:cNvSpPr/>
          <p:nvPr/>
        </p:nvSpPr>
        <p:spPr>
          <a:xfrm>
            <a:off x="1892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6" name="object 236"/>
          <p:cNvSpPr/>
          <p:nvPr/>
        </p:nvSpPr>
        <p:spPr>
          <a:xfrm>
            <a:off x="1899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7" name="object 237"/>
          <p:cNvSpPr/>
          <p:nvPr/>
        </p:nvSpPr>
        <p:spPr>
          <a:xfrm>
            <a:off x="19072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8" name="object 238"/>
          <p:cNvSpPr/>
          <p:nvPr/>
        </p:nvSpPr>
        <p:spPr>
          <a:xfrm>
            <a:off x="1914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9" name="object 239"/>
          <p:cNvSpPr/>
          <p:nvPr/>
        </p:nvSpPr>
        <p:spPr>
          <a:xfrm>
            <a:off x="1921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0" name="object 240"/>
          <p:cNvSpPr/>
          <p:nvPr/>
        </p:nvSpPr>
        <p:spPr>
          <a:xfrm>
            <a:off x="1929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1" name="object 241"/>
          <p:cNvSpPr/>
          <p:nvPr/>
        </p:nvSpPr>
        <p:spPr>
          <a:xfrm>
            <a:off x="1935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2" name="object 242"/>
          <p:cNvSpPr/>
          <p:nvPr/>
        </p:nvSpPr>
        <p:spPr>
          <a:xfrm>
            <a:off x="19428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3" name="object 243"/>
          <p:cNvSpPr/>
          <p:nvPr/>
        </p:nvSpPr>
        <p:spPr>
          <a:xfrm>
            <a:off x="1950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4" name="object 244"/>
          <p:cNvSpPr/>
          <p:nvPr/>
        </p:nvSpPr>
        <p:spPr>
          <a:xfrm>
            <a:off x="19574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5" name="object 245"/>
          <p:cNvSpPr/>
          <p:nvPr/>
        </p:nvSpPr>
        <p:spPr>
          <a:xfrm>
            <a:off x="1964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6" name="object 246"/>
          <p:cNvSpPr/>
          <p:nvPr/>
        </p:nvSpPr>
        <p:spPr>
          <a:xfrm>
            <a:off x="1972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7" name="object 247"/>
          <p:cNvSpPr/>
          <p:nvPr/>
        </p:nvSpPr>
        <p:spPr>
          <a:xfrm>
            <a:off x="1979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8" name="object 248"/>
          <p:cNvSpPr/>
          <p:nvPr/>
        </p:nvSpPr>
        <p:spPr>
          <a:xfrm>
            <a:off x="1986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9" name="object 249"/>
          <p:cNvSpPr/>
          <p:nvPr/>
        </p:nvSpPr>
        <p:spPr>
          <a:xfrm>
            <a:off x="1993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0" name="object 250"/>
          <p:cNvSpPr/>
          <p:nvPr/>
        </p:nvSpPr>
        <p:spPr>
          <a:xfrm>
            <a:off x="2000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1" name="object 251"/>
          <p:cNvSpPr/>
          <p:nvPr/>
        </p:nvSpPr>
        <p:spPr>
          <a:xfrm>
            <a:off x="2007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2" name="object 252"/>
          <p:cNvSpPr/>
          <p:nvPr/>
        </p:nvSpPr>
        <p:spPr>
          <a:xfrm>
            <a:off x="2015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3" name="object 253"/>
          <p:cNvSpPr/>
          <p:nvPr/>
        </p:nvSpPr>
        <p:spPr>
          <a:xfrm>
            <a:off x="2022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4" name="object 254"/>
          <p:cNvSpPr/>
          <p:nvPr/>
        </p:nvSpPr>
        <p:spPr>
          <a:xfrm>
            <a:off x="2029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5" name="object 255"/>
          <p:cNvSpPr/>
          <p:nvPr/>
        </p:nvSpPr>
        <p:spPr>
          <a:xfrm>
            <a:off x="2037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6" name="object 256"/>
          <p:cNvSpPr/>
          <p:nvPr/>
        </p:nvSpPr>
        <p:spPr>
          <a:xfrm>
            <a:off x="20443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7" name="object 257"/>
          <p:cNvSpPr/>
          <p:nvPr/>
        </p:nvSpPr>
        <p:spPr>
          <a:xfrm>
            <a:off x="2050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8" name="object 258"/>
          <p:cNvSpPr/>
          <p:nvPr/>
        </p:nvSpPr>
        <p:spPr>
          <a:xfrm>
            <a:off x="2057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9" name="object 259"/>
          <p:cNvSpPr/>
          <p:nvPr/>
        </p:nvSpPr>
        <p:spPr>
          <a:xfrm>
            <a:off x="2065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0" name="object 260"/>
          <p:cNvSpPr/>
          <p:nvPr/>
        </p:nvSpPr>
        <p:spPr>
          <a:xfrm>
            <a:off x="2072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1" name="object 261"/>
          <p:cNvSpPr/>
          <p:nvPr/>
        </p:nvSpPr>
        <p:spPr>
          <a:xfrm>
            <a:off x="2079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2" name="object 262"/>
          <p:cNvSpPr/>
          <p:nvPr/>
        </p:nvSpPr>
        <p:spPr>
          <a:xfrm>
            <a:off x="20872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3" name="object 263"/>
          <p:cNvSpPr/>
          <p:nvPr/>
        </p:nvSpPr>
        <p:spPr>
          <a:xfrm>
            <a:off x="2094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4" name="object 264"/>
          <p:cNvSpPr/>
          <p:nvPr/>
        </p:nvSpPr>
        <p:spPr>
          <a:xfrm>
            <a:off x="2101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5" name="object 265"/>
          <p:cNvSpPr/>
          <p:nvPr/>
        </p:nvSpPr>
        <p:spPr>
          <a:xfrm>
            <a:off x="2108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6" name="object 266"/>
          <p:cNvSpPr/>
          <p:nvPr/>
        </p:nvSpPr>
        <p:spPr>
          <a:xfrm>
            <a:off x="2115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7" name="object 267"/>
          <p:cNvSpPr/>
          <p:nvPr/>
        </p:nvSpPr>
        <p:spPr>
          <a:xfrm>
            <a:off x="21228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8" name="object 268"/>
          <p:cNvSpPr/>
          <p:nvPr/>
        </p:nvSpPr>
        <p:spPr>
          <a:xfrm>
            <a:off x="2130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9" name="object 269"/>
          <p:cNvSpPr/>
          <p:nvPr/>
        </p:nvSpPr>
        <p:spPr>
          <a:xfrm>
            <a:off x="2137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0" name="object 270"/>
          <p:cNvSpPr/>
          <p:nvPr/>
        </p:nvSpPr>
        <p:spPr>
          <a:xfrm>
            <a:off x="2144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1" name="object 271"/>
          <p:cNvSpPr/>
          <p:nvPr/>
        </p:nvSpPr>
        <p:spPr>
          <a:xfrm>
            <a:off x="21521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2" name="object 272"/>
          <p:cNvSpPr/>
          <p:nvPr/>
        </p:nvSpPr>
        <p:spPr>
          <a:xfrm>
            <a:off x="2159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3" name="object 273"/>
          <p:cNvSpPr/>
          <p:nvPr/>
        </p:nvSpPr>
        <p:spPr>
          <a:xfrm>
            <a:off x="21658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4" name="object 274"/>
          <p:cNvSpPr/>
          <p:nvPr/>
        </p:nvSpPr>
        <p:spPr>
          <a:xfrm>
            <a:off x="2173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5" name="object 275"/>
          <p:cNvSpPr/>
          <p:nvPr/>
        </p:nvSpPr>
        <p:spPr>
          <a:xfrm>
            <a:off x="2180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6" name="object 276"/>
          <p:cNvSpPr/>
          <p:nvPr/>
        </p:nvSpPr>
        <p:spPr>
          <a:xfrm>
            <a:off x="2187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7" name="object 277"/>
          <p:cNvSpPr/>
          <p:nvPr/>
        </p:nvSpPr>
        <p:spPr>
          <a:xfrm>
            <a:off x="21951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8" name="object 278"/>
          <p:cNvSpPr/>
          <p:nvPr/>
        </p:nvSpPr>
        <p:spPr>
          <a:xfrm>
            <a:off x="2202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9" name="object 279"/>
          <p:cNvSpPr/>
          <p:nvPr/>
        </p:nvSpPr>
        <p:spPr>
          <a:xfrm>
            <a:off x="2209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0" name="object 280"/>
          <p:cNvSpPr/>
          <p:nvPr/>
        </p:nvSpPr>
        <p:spPr>
          <a:xfrm>
            <a:off x="2217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1" name="object 281"/>
          <p:cNvSpPr/>
          <p:nvPr/>
        </p:nvSpPr>
        <p:spPr>
          <a:xfrm>
            <a:off x="2223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2" name="object 282"/>
          <p:cNvSpPr/>
          <p:nvPr/>
        </p:nvSpPr>
        <p:spPr>
          <a:xfrm>
            <a:off x="22307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3" name="object 283"/>
          <p:cNvSpPr/>
          <p:nvPr/>
        </p:nvSpPr>
        <p:spPr>
          <a:xfrm>
            <a:off x="2238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4" name="object 284"/>
          <p:cNvSpPr/>
          <p:nvPr/>
        </p:nvSpPr>
        <p:spPr>
          <a:xfrm>
            <a:off x="22453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5" name="object 285"/>
          <p:cNvSpPr/>
          <p:nvPr/>
        </p:nvSpPr>
        <p:spPr>
          <a:xfrm>
            <a:off x="2252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6" name="object 286"/>
          <p:cNvSpPr/>
          <p:nvPr/>
        </p:nvSpPr>
        <p:spPr>
          <a:xfrm>
            <a:off x="2260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7" name="object 287"/>
          <p:cNvSpPr/>
          <p:nvPr/>
        </p:nvSpPr>
        <p:spPr>
          <a:xfrm>
            <a:off x="2267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8" name="object 288"/>
          <p:cNvSpPr/>
          <p:nvPr/>
        </p:nvSpPr>
        <p:spPr>
          <a:xfrm>
            <a:off x="2274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9" name="object 289"/>
          <p:cNvSpPr/>
          <p:nvPr/>
        </p:nvSpPr>
        <p:spPr>
          <a:xfrm>
            <a:off x="2280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0" name="object 290"/>
          <p:cNvSpPr/>
          <p:nvPr/>
        </p:nvSpPr>
        <p:spPr>
          <a:xfrm>
            <a:off x="2288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1" name="object 291"/>
          <p:cNvSpPr/>
          <p:nvPr/>
        </p:nvSpPr>
        <p:spPr>
          <a:xfrm>
            <a:off x="2295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2" name="object 292"/>
          <p:cNvSpPr/>
          <p:nvPr/>
        </p:nvSpPr>
        <p:spPr>
          <a:xfrm>
            <a:off x="2302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3" name="object 293"/>
          <p:cNvSpPr/>
          <p:nvPr/>
        </p:nvSpPr>
        <p:spPr>
          <a:xfrm>
            <a:off x="2310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4" name="object 294"/>
          <p:cNvSpPr/>
          <p:nvPr/>
        </p:nvSpPr>
        <p:spPr>
          <a:xfrm>
            <a:off x="2317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5" name="object 295"/>
          <p:cNvSpPr/>
          <p:nvPr/>
        </p:nvSpPr>
        <p:spPr>
          <a:xfrm>
            <a:off x="23249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6" name="object 296"/>
          <p:cNvSpPr/>
          <p:nvPr/>
        </p:nvSpPr>
        <p:spPr>
          <a:xfrm>
            <a:off x="2332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7" name="object 297"/>
          <p:cNvSpPr/>
          <p:nvPr/>
        </p:nvSpPr>
        <p:spPr>
          <a:xfrm>
            <a:off x="2338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8" name="object 298"/>
          <p:cNvSpPr/>
          <p:nvPr/>
        </p:nvSpPr>
        <p:spPr>
          <a:xfrm>
            <a:off x="2345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9" name="object 299"/>
          <p:cNvSpPr/>
          <p:nvPr/>
        </p:nvSpPr>
        <p:spPr>
          <a:xfrm>
            <a:off x="2353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0" name="object 300"/>
          <p:cNvSpPr/>
          <p:nvPr/>
        </p:nvSpPr>
        <p:spPr>
          <a:xfrm>
            <a:off x="2360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1" name="object 301"/>
          <p:cNvSpPr/>
          <p:nvPr/>
        </p:nvSpPr>
        <p:spPr>
          <a:xfrm>
            <a:off x="2367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2" name="object 302"/>
          <p:cNvSpPr/>
          <p:nvPr/>
        </p:nvSpPr>
        <p:spPr>
          <a:xfrm>
            <a:off x="2375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3" name="object 303"/>
          <p:cNvSpPr/>
          <p:nvPr/>
        </p:nvSpPr>
        <p:spPr>
          <a:xfrm>
            <a:off x="2382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4" name="object 304"/>
          <p:cNvSpPr/>
          <p:nvPr/>
        </p:nvSpPr>
        <p:spPr>
          <a:xfrm>
            <a:off x="2389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5" name="object 305"/>
          <p:cNvSpPr/>
          <p:nvPr/>
        </p:nvSpPr>
        <p:spPr>
          <a:xfrm>
            <a:off x="2396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6" name="object 306"/>
          <p:cNvSpPr/>
          <p:nvPr/>
        </p:nvSpPr>
        <p:spPr>
          <a:xfrm>
            <a:off x="24034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7" name="object 307"/>
          <p:cNvSpPr/>
          <p:nvPr/>
        </p:nvSpPr>
        <p:spPr>
          <a:xfrm>
            <a:off x="2410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8" name="object 308"/>
          <p:cNvSpPr/>
          <p:nvPr/>
        </p:nvSpPr>
        <p:spPr>
          <a:xfrm>
            <a:off x="2418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9" name="object 309"/>
          <p:cNvSpPr/>
          <p:nvPr/>
        </p:nvSpPr>
        <p:spPr>
          <a:xfrm>
            <a:off x="2425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0" name="object 310"/>
          <p:cNvSpPr/>
          <p:nvPr/>
        </p:nvSpPr>
        <p:spPr>
          <a:xfrm>
            <a:off x="2432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1" name="object 311"/>
          <p:cNvSpPr/>
          <p:nvPr/>
        </p:nvSpPr>
        <p:spPr>
          <a:xfrm>
            <a:off x="24400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2" name="object 312"/>
          <p:cNvSpPr/>
          <p:nvPr/>
        </p:nvSpPr>
        <p:spPr>
          <a:xfrm>
            <a:off x="2447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3" name="object 313"/>
          <p:cNvSpPr/>
          <p:nvPr/>
        </p:nvSpPr>
        <p:spPr>
          <a:xfrm>
            <a:off x="24536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4" name="object 314"/>
          <p:cNvSpPr/>
          <p:nvPr/>
        </p:nvSpPr>
        <p:spPr>
          <a:xfrm>
            <a:off x="2461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5" name="object 315"/>
          <p:cNvSpPr/>
          <p:nvPr/>
        </p:nvSpPr>
        <p:spPr>
          <a:xfrm>
            <a:off x="2468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6" name="object 316"/>
          <p:cNvSpPr/>
          <p:nvPr/>
        </p:nvSpPr>
        <p:spPr>
          <a:xfrm>
            <a:off x="2475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7" name="object 317"/>
          <p:cNvSpPr/>
          <p:nvPr/>
        </p:nvSpPr>
        <p:spPr>
          <a:xfrm>
            <a:off x="2482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8" name="object 318"/>
          <p:cNvSpPr/>
          <p:nvPr/>
        </p:nvSpPr>
        <p:spPr>
          <a:xfrm>
            <a:off x="2490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9" name="object 319"/>
          <p:cNvSpPr/>
          <p:nvPr/>
        </p:nvSpPr>
        <p:spPr>
          <a:xfrm>
            <a:off x="2497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0" name="object 320"/>
          <p:cNvSpPr/>
          <p:nvPr/>
        </p:nvSpPr>
        <p:spPr>
          <a:xfrm>
            <a:off x="2504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1" name="object 321"/>
          <p:cNvSpPr/>
          <p:nvPr/>
        </p:nvSpPr>
        <p:spPr>
          <a:xfrm>
            <a:off x="2511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2" name="object 322"/>
          <p:cNvSpPr/>
          <p:nvPr/>
        </p:nvSpPr>
        <p:spPr>
          <a:xfrm>
            <a:off x="25185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3" name="object 323"/>
          <p:cNvSpPr/>
          <p:nvPr/>
        </p:nvSpPr>
        <p:spPr>
          <a:xfrm>
            <a:off x="2525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4" name="object 324"/>
          <p:cNvSpPr/>
          <p:nvPr/>
        </p:nvSpPr>
        <p:spPr>
          <a:xfrm>
            <a:off x="25332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5" name="object 325"/>
          <p:cNvSpPr/>
          <p:nvPr/>
        </p:nvSpPr>
        <p:spPr>
          <a:xfrm>
            <a:off x="2540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6" name="object 326"/>
          <p:cNvSpPr/>
          <p:nvPr/>
        </p:nvSpPr>
        <p:spPr>
          <a:xfrm>
            <a:off x="2547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7" name="object 327"/>
          <p:cNvSpPr/>
          <p:nvPr/>
        </p:nvSpPr>
        <p:spPr>
          <a:xfrm>
            <a:off x="2555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8" name="object 328"/>
          <p:cNvSpPr/>
          <p:nvPr/>
        </p:nvSpPr>
        <p:spPr>
          <a:xfrm>
            <a:off x="2562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9" name="object 329"/>
          <p:cNvSpPr/>
          <p:nvPr/>
        </p:nvSpPr>
        <p:spPr>
          <a:xfrm>
            <a:off x="2568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0" name="object 330"/>
          <p:cNvSpPr/>
          <p:nvPr/>
        </p:nvSpPr>
        <p:spPr>
          <a:xfrm>
            <a:off x="2576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1" name="object 331"/>
          <p:cNvSpPr/>
          <p:nvPr/>
        </p:nvSpPr>
        <p:spPr>
          <a:xfrm>
            <a:off x="2583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2" name="object 332"/>
          <p:cNvSpPr/>
          <p:nvPr/>
        </p:nvSpPr>
        <p:spPr>
          <a:xfrm>
            <a:off x="2590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3" name="object 333"/>
          <p:cNvSpPr/>
          <p:nvPr/>
        </p:nvSpPr>
        <p:spPr>
          <a:xfrm>
            <a:off x="2598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4" name="object 334"/>
          <p:cNvSpPr/>
          <p:nvPr/>
        </p:nvSpPr>
        <p:spPr>
          <a:xfrm>
            <a:off x="2605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5" name="object 335"/>
          <p:cNvSpPr/>
          <p:nvPr/>
        </p:nvSpPr>
        <p:spPr>
          <a:xfrm>
            <a:off x="2612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6" name="object 336"/>
          <p:cNvSpPr/>
          <p:nvPr/>
        </p:nvSpPr>
        <p:spPr>
          <a:xfrm>
            <a:off x="2620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7" name="object 337"/>
          <p:cNvSpPr/>
          <p:nvPr/>
        </p:nvSpPr>
        <p:spPr>
          <a:xfrm>
            <a:off x="2626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8" name="object 338"/>
          <p:cNvSpPr/>
          <p:nvPr/>
        </p:nvSpPr>
        <p:spPr>
          <a:xfrm>
            <a:off x="2633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9" name="object 339"/>
          <p:cNvSpPr/>
          <p:nvPr/>
        </p:nvSpPr>
        <p:spPr>
          <a:xfrm>
            <a:off x="2641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0" name="object 340"/>
          <p:cNvSpPr/>
          <p:nvPr/>
        </p:nvSpPr>
        <p:spPr>
          <a:xfrm>
            <a:off x="26483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1" name="object 341"/>
          <p:cNvSpPr/>
          <p:nvPr/>
        </p:nvSpPr>
        <p:spPr>
          <a:xfrm>
            <a:off x="2655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2" name="object 342"/>
          <p:cNvSpPr/>
          <p:nvPr/>
        </p:nvSpPr>
        <p:spPr>
          <a:xfrm>
            <a:off x="2663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3" name="object 343"/>
          <p:cNvSpPr/>
          <p:nvPr/>
        </p:nvSpPr>
        <p:spPr>
          <a:xfrm>
            <a:off x="2670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4" name="object 344"/>
          <p:cNvSpPr/>
          <p:nvPr/>
        </p:nvSpPr>
        <p:spPr>
          <a:xfrm>
            <a:off x="2677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5" name="object 345"/>
          <p:cNvSpPr/>
          <p:nvPr/>
        </p:nvSpPr>
        <p:spPr>
          <a:xfrm>
            <a:off x="2683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6" name="object 346"/>
          <p:cNvSpPr/>
          <p:nvPr/>
        </p:nvSpPr>
        <p:spPr>
          <a:xfrm>
            <a:off x="26912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7" name="object 347"/>
          <p:cNvSpPr/>
          <p:nvPr/>
        </p:nvSpPr>
        <p:spPr>
          <a:xfrm>
            <a:off x="2698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8" name="object 348"/>
          <p:cNvSpPr/>
          <p:nvPr/>
        </p:nvSpPr>
        <p:spPr>
          <a:xfrm>
            <a:off x="2705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9" name="object 349"/>
          <p:cNvSpPr/>
          <p:nvPr/>
        </p:nvSpPr>
        <p:spPr>
          <a:xfrm>
            <a:off x="2713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0" name="object 350"/>
          <p:cNvSpPr/>
          <p:nvPr/>
        </p:nvSpPr>
        <p:spPr>
          <a:xfrm>
            <a:off x="2720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1" name="object 351"/>
          <p:cNvSpPr/>
          <p:nvPr/>
        </p:nvSpPr>
        <p:spPr>
          <a:xfrm>
            <a:off x="27279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2" name="object 352"/>
          <p:cNvSpPr/>
          <p:nvPr/>
        </p:nvSpPr>
        <p:spPr>
          <a:xfrm>
            <a:off x="2735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3" name="object 353"/>
          <p:cNvSpPr/>
          <p:nvPr/>
        </p:nvSpPr>
        <p:spPr>
          <a:xfrm>
            <a:off x="27415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4" name="object 354"/>
          <p:cNvSpPr/>
          <p:nvPr/>
        </p:nvSpPr>
        <p:spPr>
          <a:xfrm>
            <a:off x="2748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5" name="object 355"/>
          <p:cNvSpPr/>
          <p:nvPr/>
        </p:nvSpPr>
        <p:spPr>
          <a:xfrm>
            <a:off x="2756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6" name="object 356"/>
          <p:cNvSpPr/>
          <p:nvPr/>
        </p:nvSpPr>
        <p:spPr>
          <a:xfrm>
            <a:off x="2763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7" name="object 357"/>
          <p:cNvSpPr/>
          <p:nvPr/>
        </p:nvSpPr>
        <p:spPr>
          <a:xfrm>
            <a:off x="2770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8" name="object 358"/>
          <p:cNvSpPr/>
          <p:nvPr/>
        </p:nvSpPr>
        <p:spPr>
          <a:xfrm>
            <a:off x="27781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9" name="object 359"/>
          <p:cNvSpPr/>
          <p:nvPr/>
        </p:nvSpPr>
        <p:spPr>
          <a:xfrm>
            <a:off x="2785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0" name="object 360"/>
          <p:cNvSpPr/>
          <p:nvPr/>
        </p:nvSpPr>
        <p:spPr>
          <a:xfrm>
            <a:off x="2792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1" name="object 361"/>
          <p:cNvSpPr/>
          <p:nvPr/>
        </p:nvSpPr>
        <p:spPr>
          <a:xfrm>
            <a:off x="2799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2" name="object 362"/>
          <p:cNvSpPr/>
          <p:nvPr/>
        </p:nvSpPr>
        <p:spPr>
          <a:xfrm>
            <a:off x="28064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3" name="object 363"/>
          <p:cNvSpPr/>
          <p:nvPr/>
        </p:nvSpPr>
        <p:spPr>
          <a:xfrm>
            <a:off x="2813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4" name="object 364"/>
          <p:cNvSpPr/>
          <p:nvPr/>
        </p:nvSpPr>
        <p:spPr>
          <a:xfrm>
            <a:off x="28210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5" name="object 365"/>
          <p:cNvSpPr/>
          <p:nvPr/>
        </p:nvSpPr>
        <p:spPr>
          <a:xfrm>
            <a:off x="2828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6" name="object 366"/>
          <p:cNvSpPr/>
          <p:nvPr/>
        </p:nvSpPr>
        <p:spPr>
          <a:xfrm>
            <a:off x="2835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7" name="object 367"/>
          <p:cNvSpPr/>
          <p:nvPr/>
        </p:nvSpPr>
        <p:spPr>
          <a:xfrm>
            <a:off x="2843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8" name="object 368"/>
          <p:cNvSpPr/>
          <p:nvPr/>
        </p:nvSpPr>
        <p:spPr>
          <a:xfrm>
            <a:off x="2850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9" name="object 369"/>
          <p:cNvSpPr/>
          <p:nvPr/>
        </p:nvSpPr>
        <p:spPr>
          <a:xfrm>
            <a:off x="28566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0" name="object 370"/>
          <p:cNvSpPr/>
          <p:nvPr/>
        </p:nvSpPr>
        <p:spPr>
          <a:xfrm>
            <a:off x="2864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1" name="object 371"/>
          <p:cNvSpPr/>
          <p:nvPr/>
        </p:nvSpPr>
        <p:spPr>
          <a:xfrm>
            <a:off x="2871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2" name="object 372"/>
          <p:cNvSpPr/>
          <p:nvPr/>
        </p:nvSpPr>
        <p:spPr>
          <a:xfrm>
            <a:off x="2878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3" name="object 373"/>
          <p:cNvSpPr/>
          <p:nvPr/>
        </p:nvSpPr>
        <p:spPr>
          <a:xfrm>
            <a:off x="2885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4" name="object 374"/>
          <p:cNvSpPr/>
          <p:nvPr/>
        </p:nvSpPr>
        <p:spPr>
          <a:xfrm>
            <a:off x="2893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5" name="object 375"/>
          <p:cNvSpPr/>
          <p:nvPr/>
        </p:nvSpPr>
        <p:spPr>
          <a:xfrm>
            <a:off x="2900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6" name="object 376"/>
          <p:cNvSpPr/>
          <p:nvPr/>
        </p:nvSpPr>
        <p:spPr>
          <a:xfrm>
            <a:off x="2907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7" name="object 377"/>
          <p:cNvSpPr/>
          <p:nvPr/>
        </p:nvSpPr>
        <p:spPr>
          <a:xfrm>
            <a:off x="2914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8" name="object 378"/>
          <p:cNvSpPr/>
          <p:nvPr/>
        </p:nvSpPr>
        <p:spPr>
          <a:xfrm>
            <a:off x="2921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9" name="object 379"/>
          <p:cNvSpPr/>
          <p:nvPr/>
        </p:nvSpPr>
        <p:spPr>
          <a:xfrm>
            <a:off x="2928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0" name="object 380"/>
          <p:cNvSpPr/>
          <p:nvPr/>
        </p:nvSpPr>
        <p:spPr>
          <a:xfrm>
            <a:off x="2936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1" name="object 381"/>
          <p:cNvSpPr/>
          <p:nvPr/>
        </p:nvSpPr>
        <p:spPr>
          <a:xfrm>
            <a:off x="2943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2" name="object 382"/>
          <p:cNvSpPr/>
          <p:nvPr/>
        </p:nvSpPr>
        <p:spPr>
          <a:xfrm>
            <a:off x="29508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3" name="object 383"/>
          <p:cNvSpPr/>
          <p:nvPr/>
        </p:nvSpPr>
        <p:spPr>
          <a:xfrm>
            <a:off x="2958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4" name="object 384"/>
          <p:cNvSpPr/>
          <p:nvPr/>
        </p:nvSpPr>
        <p:spPr>
          <a:xfrm>
            <a:off x="2965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5" name="object 385"/>
          <p:cNvSpPr/>
          <p:nvPr/>
        </p:nvSpPr>
        <p:spPr>
          <a:xfrm>
            <a:off x="2971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6" name="object 386"/>
          <p:cNvSpPr/>
          <p:nvPr/>
        </p:nvSpPr>
        <p:spPr>
          <a:xfrm>
            <a:off x="29791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7" name="object 387"/>
          <p:cNvSpPr/>
          <p:nvPr/>
        </p:nvSpPr>
        <p:spPr>
          <a:xfrm>
            <a:off x="2986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8" name="object 388"/>
          <p:cNvSpPr/>
          <p:nvPr/>
        </p:nvSpPr>
        <p:spPr>
          <a:xfrm>
            <a:off x="2993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9" name="object 389"/>
          <p:cNvSpPr/>
          <p:nvPr/>
        </p:nvSpPr>
        <p:spPr>
          <a:xfrm>
            <a:off x="3001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0" name="object 390"/>
          <p:cNvSpPr/>
          <p:nvPr/>
        </p:nvSpPr>
        <p:spPr>
          <a:xfrm>
            <a:off x="3008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1" name="object 391"/>
          <p:cNvSpPr/>
          <p:nvPr/>
        </p:nvSpPr>
        <p:spPr>
          <a:xfrm>
            <a:off x="30157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2" name="object 392"/>
          <p:cNvSpPr/>
          <p:nvPr/>
        </p:nvSpPr>
        <p:spPr>
          <a:xfrm>
            <a:off x="3023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3" name="object 393"/>
          <p:cNvSpPr/>
          <p:nvPr/>
        </p:nvSpPr>
        <p:spPr>
          <a:xfrm>
            <a:off x="30294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4" name="object 394"/>
          <p:cNvSpPr/>
          <p:nvPr/>
        </p:nvSpPr>
        <p:spPr>
          <a:xfrm>
            <a:off x="3036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5" name="object 395"/>
          <p:cNvSpPr/>
          <p:nvPr/>
        </p:nvSpPr>
        <p:spPr>
          <a:xfrm>
            <a:off x="3044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6" name="object 396"/>
          <p:cNvSpPr/>
          <p:nvPr/>
        </p:nvSpPr>
        <p:spPr>
          <a:xfrm>
            <a:off x="3051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7" name="object 397"/>
          <p:cNvSpPr/>
          <p:nvPr/>
        </p:nvSpPr>
        <p:spPr>
          <a:xfrm>
            <a:off x="3058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8" name="object 398"/>
          <p:cNvSpPr/>
          <p:nvPr/>
        </p:nvSpPr>
        <p:spPr>
          <a:xfrm>
            <a:off x="3066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9" name="object 399"/>
          <p:cNvSpPr/>
          <p:nvPr/>
        </p:nvSpPr>
        <p:spPr>
          <a:xfrm>
            <a:off x="3073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0" name="object 400"/>
          <p:cNvSpPr/>
          <p:nvPr/>
        </p:nvSpPr>
        <p:spPr>
          <a:xfrm>
            <a:off x="3080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1" name="object 401"/>
          <p:cNvSpPr/>
          <p:nvPr/>
        </p:nvSpPr>
        <p:spPr>
          <a:xfrm>
            <a:off x="3086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2" name="object 402"/>
          <p:cNvSpPr/>
          <p:nvPr/>
        </p:nvSpPr>
        <p:spPr>
          <a:xfrm>
            <a:off x="30943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3" name="object 403"/>
          <p:cNvSpPr/>
          <p:nvPr/>
        </p:nvSpPr>
        <p:spPr>
          <a:xfrm>
            <a:off x="3101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4" name="object 404"/>
          <p:cNvSpPr/>
          <p:nvPr/>
        </p:nvSpPr>
        <p:spPr>
          <a:xfrm>
            <a:off x="31089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5" name="object 405"/>
          <p:cNvSpPr/>
          <p:nvPr/>
        </p:nvSpPr>
        <p:spPr>
          <a:xfrm>
            <a:off x="3116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6" name="object 406"/>
          <p:cNvSpPr/>
          <p:nvPr/>
        </p:nvSpPr>
        <p:spPr>
          <a:xfrm>
            <a:off x="3123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7" name="object 407"/>
          <p:cNvSpPr/>
          <p:nvPr/>
        </p:nvSpPr>
        <p:spPr>
          <a:xfrm>
            <a:off x="3130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8" name="object 408"/>
          <p:cNvSpPr/>
          <p:nvPr/>
        </p:nvSpPr>
        <p:spPr>
          <a:xfrm>
            <a:off x="3138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9" name="object 409"/>
          <p:cNvSpPr/>
          <p:nvPr/>
        </p:nvSpPr>
        <p:spPr>
          <a:xfrm>
            <a:off x="3144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0" name="object 410"/>
          <p:cNvSpPr/>
          <p:nvPr/>
        </p:nvSpPr>
        <p:spPr>
          <a:xfrm>
            <a:off x="3151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1" name="object 411"/>
          <p:cNvSpPr/>
          <p:nvPr/>
        </p:nvSpPr>
        <p:spPr>
          <a:xfrm>
            <a:off x="3159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2" name="object 412"/>
          <p:cNvSpPr/>
          <p:nvPr/>
        </p:nvSpPr>
        <p:spPr>
          <a:xfrm>
            <a:off x="3166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3" name="object 413"/>
          <p:cNvSpPr/>
          <p:nvPr/>
        </p:nvSpPr>
        <p:spPr>
          <a:xfrm>
            <a:off x="3173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4" name="object 414"/>
          <p:cNvSpPr/>
          <p:nvPr/>
        </p:nvSpPr>
        <p:spPr>
          <a:xfrm>
            <a:off x="3181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5" name="object 415"/>
          <p:cNvSpPr/>
          <p:nvPr/>
        </p:nvSpPr>
        <p:spPr>
          <a:xfrm>
            <a:off x="31885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6" name="object 416"/>
          <p:cNvSpPr/>
          <p:nvPr/>
        </p:nvSpPr>
        <p:spPr>
          <a:xfrm>
            <a:off x="3195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7" name="object 417"/>
          <p:cNvSpPr/>
          <p:nvPr/>
        </p:nvSpPr>
        <p:spPr>
          <a:xfrm>
            <a:off x="3202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8" name="object 418"/>
          <p:cNvSpPr/>
          <p:nvPr/>
        </p:nvSpPr>
        <p:spPr>
          <a:xfrm>
            <a:off x="3209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9" name="object 419"/>
          <p:cNvSpPr/>
          <p:nvPr/>
        </p:nvSpPr>
        <p:spPr>
          <a:xfrm>
            <a:off x="3216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0" name="object 420"/>
          <p:cNvSpPr/>
          <p:nvPr/>
        </p:nvSpPr>
        <p:spPr>
          <a:xfrm>
            <a:off x="3224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1" name="object 421"/>
          <p:cNvSpPr/>
          <p:nvPr/>
        </p:nvSpPr>
        <p:spPr>
          <a:xfrm>
            <a:off x="3231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2" name="object 422"/>
          <p:cNvSpPr/>
          <p:nvPr/>
        </p:nvSpPr>
        <p:spPr>
          <a:xfrm>
            <a:off x="3238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3" name="object 423"/>
          <p:cNvSpPr/>
          <p:nvPr/>
        </p:nvSpPr>
        <p:spPr>
          <a:xfrm>
            <a:off x="3246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4" name="object 424"/>
          <p:cNvSpPr/>
          <p:nvPr/>
        </p:nvSpPr>
        <p:spPr>
          <a:xfrm>
            <a:off x="3253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5" name="object 425"/>
          <p:cNvSpPr/>
          <p:nvPr/>
        </p:nvSpPr>
        <p:spPr>
          <a:xfrm>
            <a:off x="3259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6" name="object 426"/>
          <p:cNvSpPr/>
          <p:nvPr/>
        </p:nvSpPr>
        <p:spPr>
          <a:xfrm>
            <a:off x="32670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7" name="object 427"/>
          <p:cNvSpPr/>
          <p:nvPr/>
        </p:nvSpPr>
        <p:spPr>
          <a:xfrm>
            <a:off x="3274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8" name="object 428"/>
          <p:cNvSpPr/>
          <p:nvPr/>
        </p:nvSpPr>
        <p:spPr>
          <a:xfrm>
            <a:off x="3281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9" name="object 429"/>
          <p:cNvSpPr/>
          <p:nvPr/>
        </p:nvSpPr>
        <p:spPr>
          <a:xfrm>
            <a:off x="3289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0" name="object 430"/>
          <p:cNvSpPr/>
          <p:nvPr/>
        </p:nvSpPr>
        <p:spPr>
          <a:xfrm>
            <a:off x="3296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1" name="object 431"/>
          <p:cNvSpPr/>
          <p:nvPr/>
        </p:nvSpPr>
        <p:spPr>
          <a:xfrm>
            <a:off x="33036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2" name="object 432"/>
          <p:cNvSpPr/>
          <p:nvPr/>
        </p:nvSpPr>
        <p:spPr>
          <a:xfrm>
            <a:off x="3310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3" name="object 433"/>
          <p:cNvSpPr/>
          <p:nvPr/>
        </p:nvSpPr>
        <p:spPr>
          <a:xfrm>
            <a:off x="33172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4" name="object 434"/>
          <p:cNvSpPr/>
          <p:nvPr/>
        </p:nvSpPr>
        <p:spPr>
          <a:xfrm>
            <a:off x="3324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5" name="object 435"/>
          <p:cNvSpPr/>
          <p:nvPr/>
        </p:nvSpPr>
        <p:spPr>
          <a:xfrm>
            <a:off x="3331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6" name="object 436"/>
          <p:cNvSpPr/>
          <p:nvPr/>
        </p:nvSpPr>
        <p:spPr>
          <a:xfrm>
            <a:off x="3339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7" name="object 437"/>
          <p:cNvSpPr/>
          <p:nvPr/>
        </p:nvSpPr>
        <p:spPr>
          <a:xfrm>
            <a:off x="3346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8" name="object 438"/>
          <p:cNvSpPr/>
          <p:nvPr/>
        </p:nvSpPr>
        <p:spPr>
          <a:xfrm>
            <a:off x="3353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9" name="object 439"/>
          <p:cNvSpPr/>
          <p:nvPr/>
        </p:nvSpPr>
        <p:spPr>
          <a:xfrm>
            <a:off x="3361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0" name="object 440"/>
          <p:cNvSpPr/>
          <p:nvPr/>
        </p:nvSpPr>
        <p:spPr>
          <a:xfrm>
            <a:off x="3368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1" name="object 441"/>
          <p:cNvSpPr/>
          <p:nvPr/>
        </p:nvSpPr>
        <p:spPr>
          <a:xfrm>
            <a:off x="3374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2" name="object 442"/>
          <p:cNvSpPr/>
          <p:nvPr/>
        </p:nvSpPr>
        <p:spPr>
          <a:xfrm>
            <a:off x="33821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3" name="object 443"/>
          <p:cNvSpPr/>
          <p:nvPr/>
        </p:nvSpPr>
        <p:spPr>
          <a:xfrm>
            <a:off x="3389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4" name="object 444"/>
          <p:cNvSpPr/>
          <p:nvPr/>
        </p:nvSpPr>
        <p:spPr>
          <a:xfrm>
            <a:off x="33968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5" name="object 445"/>
          <p:cNvSpPr/>
          <p:nvPr/>
        </p:nvSpPr>
        <p:spPr>
          <a:xfrm>
            <a:off x="3404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6" name="object 446"/>
          <p:cNvSpPr/>
          <p:nvPr/>
        </p:nvSpPr>
        <p:spPr>
          <a:xfrm>
            <a:off x="3411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7" name="object 447"/>
          <p:cNvSpPr/>
          <p:nvPr/>
        </p:nvSpPr>
        <p:spPr>
          <a:xfrm>
            <a:off x="3418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8" name="object 448"/>
          <p:cNvSpPr/>
          <p:nvPr/>
        </p:nvSpPr>
        <p:spPr>
          <a:xfrm>
            <a:off x="3426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9" name="object 449"/>
          <p:cNvSpPr/>
          <p:nvPr/>
        </p:nvSpPr>
        <p:spPr>
          <a:xfrm>
            <a:off x="3432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0" name="object 450"/>
          <p:cNvSpPr/>
          <p:nvPr/>
        </p:nvSpPr>
        <p:spPr>
          <a:xfrm>
            <a:off x="3439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1" name="object 451"/>
          <p:cNvSpPr/>
          <p:nvPr/>
        </p:nvSpPr>
        <p:spPr>
          <a:xfrm>
            <a:off x="3447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2" name="object 452"/>
          <p:cNvSpPr/>
          <p:nvPr/>
        </p:nvSpPr>
        <p:spPr>
          <a:xfrm>
            <a:off x="3454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3" name="object 453"/>
          <p:cNvSpPr/>
          <p:nvPr/>
        </p:nvSpPr>
        <p:spPr>
          <a:xfrm>
            <a:off x="3461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4" name="object 454"/>
          <p:cNvSpPr/>
          <p:nvPr/>
        </p:nvSpPr>
        <p:spPr>
          <a:xfrm>
            <a:off x="3469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5" name="object 455"/>
          <p:cNvSpPr/>
          <p:nvPr/>
        </p:nvSpPr>
        <p:spPr>
          <a:xfrm>
            <a:off x="3476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6" name="object 456"/>
          <p:cNvSpPr/>
          <p:nvPr/>
        </p:nvSpPr>
        <p:spPr>
          <a:xfrm>
            <a:off x="3483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7" name="object 457"/>
          <p:cNvSpPr/>
          <p:nvPr/>
        </p:nvSpPr>
        <p:spPr>
          <a:xfrm>
            <a:off x="3489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8" name="object 458"/>
          <p:cNvSpPr/>
          <p:nvPr/>
        </p:nvSpPr>
        <p:spPr>
          <a:xfrm>
            <a:off x="3497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9" name="object 459"/>
          <p:cNvSpPr/>
          <p:nvPr/>
        </p:nvSpPr>
        <p:spPr>
          <a:xfrm>
            <a:off x="3504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0" name="object 460"/>
          <p:cNvSpPr/>
          <p:nvPr/>
        </p:nvSpPr>
        <p:spPr>
          <a:xfrm>
            <a:off x="35119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1" name="object 461"/>
          <p:cNvSpPr/>
          <p:nvPr/>
        </p:nvSpPr>
        <p:spPr>
          <a:xfrm>
            <a:off x="3519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2" name="object 462"/>
          <p:cNvSpPr/>
          <p:nvPr/>
        </p:nvSpPr>
        <p:spPr>
          <a:xfrm>
            <a:off x="3526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3" name="object 463"/>
          <p:cNvSpPr/>
          <p:nvPr/>
        </p:nvSpPr>
        <p:spPr>
          <a:xfrm>
            <a:off x="3533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4" name="object 464"/>
          <p:cNvSpPr/>
          <p:nvPr/>
        </p:nvSpPr>
        <p:spPr>
          <a:xfrm>
            <a:off x="3541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5" name="object 465"/>
          <p:cNvSpPr/>
          <p:nvPr/>
        </p:nvSpPr>
        <p:spPr>
          <a:xfrm>
            <a:off x="3547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6" name="object 466"/>
          <p:cNvSpPr/>
          <p:nvPr/>
        </p:nvSpPr>
        <p:spPr>
          <a:xfrm>
            <a:off x="35548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7" name="object 467"/>
          <p:cNvSpPr/>
          <p:nvPr/>
        </p:nvSpPr>
        <p:spPr>
          <a:xfrm>
            <a:off x="3562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8" name="object 468"/>
          <p:cNvSpPr/>
          <p:nvPr/>
        </p:nvSpPr>
        <p:spPr>
          <a:xfrm>
            <a:off x="3569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9" name="object 469"/>
          <p:cNvSpPr/>
          <p:nvPr/>
        </p:nvSpPr>
        <p:spPr>
          <a:xfrm>
            <a:off x="3576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0" name="object 470"/>
          <p:cNvSpPr/>
          <p:nvPr/>
        </p:nvSpPr>
        <p:spPr>
          <a:xfrm>
            <a:off x="3584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1" name="object 471"/>
          <p:cNvSpPr/>
          <p:nvPr/>
        </p:nvSpPr>
        <p:spPr>
          <a:xfrm>
            <a:off x="35915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2" name="object 472"/>
          <p:cNvSpPr/>
          <p:nvPr/>
        </p:nvSpPr>
        <p:spPr>
          <a:xfrm>
            <a:off x="3598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3" name="object 473"/>
          <p:cNvSpPr/>
          <p:nvPr/>
        </p:nvSpPr>
        <p:spPr>
          <a:xfrm>
            <a:off x="36051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4" name="object 474"/>
          <p:cNvSpPr/>
          <p:nvPr/>
        </p:nvSpPr>
        <p:spPr>
          <a:xfrm>
            <a:off x="3612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5" name="object 475"/>
          <p:cNvSpPr/>
          <p:nvPr/>
        </p:nvSpPr>
        <p:spPr>
          <a:xfrm>
            <a:off x="3619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6" name="object 476"/>
          <p:cNvSpPr/>
          <p:nvPr/>
        </p:nvSpPr>
        <p:spPr>
          <a:xfrm>
            <a:off x="3627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7" name="object 477"/>
          <p:cNvSpPr/>
          <p:nvPr/>
        </p:nvSpPr>
        <p:spPr>
          <a:xfrm>
            <a:off x="3634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8" name="object 478"/>
          <p:cNvSpPr/>
          <p:nvPr/>
        </p:nvSpPr>
        <p:spPr>
          <a:xfrm>
            <a:off x="36417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9" name="object 479"/>
          <p:cNvSpPr/>
          <p:nvPr/>
        </p:nvSpPr>
        <p:spPr>
          <a:xfrm>
            <a:off x="3649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0" name="object 480"/>
          <p:cNvSpPr/>
          <p:nvPr/>
        </p:nvSpPr>
        <p:spPr>
          <a:xfrm>
            <a:off x="3656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1" name="object 481"/>
          <p:cNvSpPr/>
          <p:nvPr/>
        </p:nvSpPr>
        <p:spPr>
          <a:xfrm>
            <a:off x="3662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2" name="object 482"/>
          <p:cNvSpPr/>
          <p:nvPr/>
        </p:nvSpPr>
        <p:spPr>
          <a:xfrm>
            <a:off x="36700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3" name="object 483"/>
          <p:cNvSpPr/>
          <p:nvPr/>
        </p:nvSpPr>
        <p:spPr>
          <a:xfrm>
            <a:off x="3677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4" name="object 484"/>
          <p:cNvSpPr/>
          <p:nvPr/>
        </p:nvSpPr>
        <p:spPr>
          <a:xfrm>
            <a:off x="36846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5" name="object 485"/>
          <p:cNvSpPr/>
          <p:nvPr/>
        </p:nvSpPr>
        <p:spPr>
          <a:xfrm>
            <a:off x="3692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6" name="object 486"/>
          <p:cNvSpPr/>
          <p:nvPr/>
        </p:nvSpPr>
        <p:spPr>
          <a:xfrm>
            <a:off x="3699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7" name="object 487"/>
          <p:cNvSpPr/>
          <p:nvPr/>
        </p:nvSpPr>
        <p:spPr>
          <a:xfrm>
            <a:off x="3706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8" name="object 488"/>
          <p:cNvSpPr/>
          <p:nvPr/>
        </p:nvSpPr>
        <p:spPr>
          <a:xfrm>
            <a:off x="3714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9" name="object 489"/>
          <p:cNvSpPr/>
          <p:nvPr/>
        </p:nvSpPr>
        <p:spPr>
          <a:xfrm>
            <a:off x="37202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0" name="object 490"/>
          <p:cNvSpPr/>
          <p:nvPr/>
        </p:nvSpPr>
        <p:spPr>
          <a:xfrm>
            <a:off x="3727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1" name="object 491"/>
          <p:cNvSpPr/>
          <p:nvPr/>
        </p:nvSpPr>
        <p:spPr>
          <a:xfrm>
            <a:off x="3734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2" name="object 492"/>
          <p:cNvSpPr/>
          <p:nvPr/>
        </p:nvSpPr>
        <p:spPr>
          <a:xfrm>
            <a:off x="3742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3" name="object 493"/>
          <p:cNvSpPr/>
          <p:nvPr/>
        </p:nvSpPr>
        <p:spPr>
          <a:xfrm>
            <a:off x="3749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4" name="object 494"/>
          <p:cNvSpPr/>
          <p:nvPr/>
        </p:nvSpPr>
        <p:spPr>
          <a:xfrm>
            <a:off x="3756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5" name="object 495"/>
          <p:cNvSpPr/>
          <p:nvPr/>
        </p:nvSpPr>
        <p:spPr>
          <a:xfrm>
            <a:off x="3764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6" name="object 496"/>
          <p:cNvSpPr/>
          <p:nvPr/>
        </p:nvSpPr>
        <p:spPr>
          <a:xfrm>
            <a:off x="3771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7" name="object 497"/>
          <p:cNvSpPr/>
          <p:nvPr/>
        </p:nvSpPr>
        <p:spPr>
          <a:xfrm>
            <a:off x="3777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8" name="object 498"/>
          <p:cNvSpPr/>
          <p:nvPr/>
        </p:nvSpPr>
        <p:spPr>
          <a:xfrm>
            <a:off x="3785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9" name="object 499"/>
          <p:cNvSpPr/>
          <p:nvPr/>
        </p:nvSpPr>
        <p:spPr>
          <a:xfrm>
            <a:off x="3792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0" name="object 500"/>
          <p:cNvSpPr/>
          <p:nvPr/>
        </p:nvSpPr>
        <p:spPr>
          <a:xfrm>
            <a:off x="3799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1" name="object 501"/>
          <p:cNvSpPr/>
          <p:nvPr/>
        </p:nvSpPr>
        <p:spPr>
          <a:xfrm>
            <a:off x="3807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2" name="object 502"/>
          <p:cNvSpPr/>
          <p:nvPr/>
        </p:nvSpPr>
        <p:spPr>
          <a:xfrm>
            <a:off x="38144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3" name="object 503"/>
          <p:cNvSpPr/>
          <p:nvPr/>
        </p:nvSpPr>
        <p:spPr>
          <a:xfrm>
            <a:off x="3821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4" name="object 504"/>
          <p:cNvSpPr/>
          <p:nvPr/>
        </p:nvSpPr>
        <p:spPr>
          <a:xfrm>
            <a:off x="3829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5" name="object 505"/>
          <p:cNvSpPr/>
          <p:nvPr/>
        </p:nvSpPr>
        <p:spPr>
          <a:xfrm>
            <a:off x="3835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6" name="object 506"/>
          <p:cNvSpPr/>
          <p:nvPr/>
        </p:nvSpPr>
        <p:spPr>
          <a:xfrm>
            <a:off x="38427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7" name="object 507"/>
          <p:cNvSpPr/>
          <p:nvPr/>
        </p:nvSpPr>
        <p:spPr>
          <a:xfrm>
            <a:off x="3850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8" name="object 508"/>
          <p:cNvSpPr/>
          <p:nvPr/>
        </p:nvSpPr>
        <p:spPr>
          <a:xfrm>
            <a:off x="3857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9" name="object 509"/>
          <p:cNvSpPr/>
          <p:nvPr/>
        </p:nvSpPr>
        <p:spPr>
          <a:xfrm>
            <a:off x="3864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0" name="object 510"/>
          <p:cNvSpPr/>
          <p:nvPr/>
        </p:nvSpPr>
        <p:spPr>
          <a:xfrm>
            <a:off x="3872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1" name="object 511"/>
          <p:cNvSpPr/>
          <p:nvPr/>
        </p:nvSpPr>
        <p:spPr>
          <a:xfrm>
            <a:off x="38793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2" name="object 512"/>
          <p:cNvSpPr/>
          <p:nvPr/>
        </p:nvSpPr>
        <p:spPr>
          <a:xfrm>
            <a:off x="3886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3" name="object 513"/>
          <p:cNvSpPr/>
          <p:nvPr/>
        </p:nvSpPr>
        <p:spPr>
          <a:xfrm>
            <a:off x="38930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4" name="object 514"/>
          <p:cNvSpPr/>
          <p:nvPr/>
        </p:nvSpPr>
        <p:spPr>
          <a:xfrm>
            <a:off x="3900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5" name="object 515"/>
          <p:cNvSpPr/>
          <p:nvPr/>
        </p:nvSpPr>
        <p:spPr>
          <a:xfrm>
            <a:off x="3907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6" name="object 516"/>
          <p:cNvSpPr/>
          <p:nvPr/>
        </p:nvSpPr>
        <p:spPr>
          <a:xfrm>
            <a:off x="3914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7" name="object 517"/>
          <p:cNvSpPr/>
          <p:nvPr/>
        </p:nvSpPr>
        <p:spPr>
          <a:xfrm>
            <a:off x="3922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8" name="object 518"/>
          <p:cNvSpPr/>
          <p:nvPr/>
        </p:nvSpPr>
        <p:spPr>
          <a:xfrm>
            <a:off x="3929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9" name="object 519"/>
          <p:cNvSpPr/>
          <p:nvPr/>
        </p:nvSpPr>
        <p:spPr>
          <a:xfrm>
            <a:off x="3936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0" name="object 520"/>
          <p:cNvSpPr/>
          <p:nvPr/>
        </p:nvSpPr>
        <p:spPr>
          <a:xfrm>
            <a:off x="3944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1" name="object 521"/>
          <p:cNvSpPr/>
          <p:nvPr/>
        </p:nvSpPr>
        <p:spPr>
          <a:xfrm>
            <a:off x="3950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2" name="object 522"/>
          <p:cNvSpPr/>
          <p:nvPr/>
        </p:nvSpPr>
        <p:spPr>
          <a:xfrm>
            <a:off x="39579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3" name="object 523"/>
          <p:cNvSpPr/>
          <p:nvPr/>
        </p:nvSpPr>
        <p:spPr>
          <a:xfrm>
            <a:off x="3965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4" name="object 524"/>
          <p:cNvSpPr/>
          <p:nvPr/>
        </p:nvSpPr>
        <p:spPr>
          <a:xfrm>
            <a:off x="39725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5" name="object 525"/>
          <p:cNvSpPr/>
          <p:nvPr/>
        </p:nvSpPr>
        <p:spPr>
          <a:xfrm>
            <a:off x="3979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6" name="object 526"/>
          <p:cNvSpPr/>
          <p:nvPr/>
        </p:nvSpPr>
        <p:spPr>
          <a:xfrm>
            <a:off x="3987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7" name="object 527"/>
          <p:cNvSpPr/>
          <p:nvPr/>
        </p:nvSpPr>
        <p:spPr>
          <a:xfrm>
            <a:off x="3994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8" name="object 528"/>
          <p:cNvSpPr/>
          <p:nvPr/>
        </p:nvSpPr>
        <p:spPr>
          <a:xfrm>
            <a:off x="4001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9" name="object 529"/>
          <p:cNvSpPr/>
          <p:nvPr/>
        </p:nvSpPr>
        <p:spPr>
          <a:xfrm>
            <a:off x="4008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0" name="object 530"/>
          <p:cNvSpPr/>
          <p:nvPr/>
        </p:nvSpPr>
        <p:spPr>
          <a:xfrm>
            <a:off x="4015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1" name="object 531"/>
          <p:cNvSpPr/>
          <p:nvPr/>
        </p:nvSpPr>
        <p:spPr>
          <a:xfrm>
            <a:off x="4022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2" name="object 532"/>
          <p:cNvSpPr/>
          <p:nvPr/>
        </p:nvSpPr>
        <p:spPr>
          <a:xfrm>
            <a:off x="4030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3" name="object 533"/>
          <p:cNvSpPr/>
          <p:nvPr/>
        </p:nvSpPr>
        <p:spPr>
          <a:xfrm>
            <a:off x="4037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4" name="object 534"/>
          <p:cNvSpPr/>
          <p:nvPr/>
        </p:nvSpPr>
        <p:spPr>
          <a:xfrm>
            <a:off x="4044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5" name="object 535"/>
          <p:cNvSpPr/>
          <p:nvPr/>
        </p:nvSpPr>
        <p:spPr>
          <a:xfrm>
            <a:off x="40521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6" name="object 536"/>
          <p:cNvSpPr/>
          <p:nvPr/>
        </p:nvSpPr>
        <p:spPr>
          <a:xfrm>
            <a:off x="4059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7" name="object 537"/>
          <p:cNvSpPr/>
          <p:nvPr/>
        </p:nvSpPr>
        <p:spPr>
          <a:xfrm>
            <a:off x="4065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8" name="object 538"/>
          <p:cNvSpPr/>
          <p:nvPr/>
        </p:nvSpPr>
        <p:spPr>
          <a:xfrm>
            <a:off x="4073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9" name="object 539"/>
          <p:cNvSpPr/>
          <p:nvPr/>
        </p:nvSpPr>
        <p:spPr>
          <a:xfrm>
            <a:off x="4080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0" name="object 540"/>
          <p:cNvSpPr/>
          <p:nvPr/>
        </p:nvSpPr>
        <p:spPr>
          <a:xfrm>
            <a:off x="4087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1" name="object 541"/>
          <p:cNvSpPr/>
          <p:nvPr/>
        </p:nvSpPr>
        <p:spPr>
          <a:xfrm>
            <a:off x="4095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2" name="object 542"/>
          <p:cNvSpPr/>
          <p:nvPr/>
        </p:nvSpPr>
        <p:spPr>
          <a:xfrm>
            <a:off x="4102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3" name="object 543"/>
          <p:cNvSpPr/>
          <p:nvPr/>
        </p:nvSpPr>
        <p:spPr>
          <a:xfrm>
            <a:off x="4109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4" name="object 544"/>
          <p:cNvSpPr/>
          <p:nvPr/>
        </p:nvSpPr>
        <p:spPr>
          <a:xfrm>
            <a:off x="4117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5" name="object 545"/>
          <p:cNvSpPr/>
          <p:nvPr/>
        </p:nvSpPr>
        <p:spPr>
          <a:xfrm>
            <a:off x="4123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6" name="object 546"/>
          <p:cNvSpPr/>
          <p:nvPr/>
        </p:nvSpPr>
        <p:spPr>
          <a:xfrm>
            <a:off x="41306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7" name="object 547"/>
          <p:cNvSpPr/>
          <p:nvPr/>
        </p:nvSpPr>
        <p:spPr>
          <a:xfrm>
            <a:off x="4137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8" name="object 548"/>
          <p:cNvSpPr/>
          <p:nvPr/>
        </p:nvSpPr>
        <p:spPr>
          <a:xfrm>
            <a:off x="4145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9" name="object 549"/>
          <p:cNvSpPr/>
          <p:nvPr/>
        </p:nvSpPr>
        <p:spPr>
          <a:xfrm>
            <a:off x="4152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0" name="object 550"/>
          <p:cNvSpPr/>
          <p:nvPr/>
        </p:nvSpPr>
        <p:spPr>
          <a:xfrm>
            <a:off x="4159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1" name="object 551"/>
          <p:cNvSpPr/>
          <p:nvPr/>
        </p:nvSpPr>
        <p:spPr>
          <a:xfrm>
            <a:off x="41672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2" name="object 552"/>
          <p:cNvSpPr/>
          <p:nvPr/>
        </p:nvSpPr>
        <p:spPr>
          <a:xfrm>
            <a:off x="4174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3" name="object 553"/>
          <p:cNvSpPr/>
          <p:nvPr/>
        </p:nvSpPr>
        <p:spPr>
          <a:xfrm>
            <a:off x="41808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4" name="object 554"/>
          <p:cNvSpPr/>
          <p:nvPr/>
        </p:nvSpPr>
        <p:spPr>
          <a:xfrm>
            <a:off x="4188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5" name="object 555"/>
          <p:cNvSpPr/>
          <p:nvPr/>
        </p:nvSpPr>
        <p:spPr>
          <a:xfrm>
            <a:off x="4195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6" name="object 556"/>
          <p:cNvSpPr/>
          <p:nvPr/>
        </p:nvSpPr>
        <p:spPr>
          <a:xfrm>
            <a:off x="4202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7" name="object 557"/>
          <p:cNvSpPr/>
          <p:nvPr/>
        </p:nvSpPr>
        <p:spPr>
          <a:xfrm>
            <a:off x="4210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8" name="object 558"/>
          <p:cNvSpPr/>
          <p:nvPr/>
        </p:nvSpPr>
        <p:spPr>
          <a:xfrm>
            <a:off x="4217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9" name="object 559"/>
          <p:cNvSpPr/>
          <p:nvPr/>
        </p:nvSpPr>
        <p:spPr>
          <a:xfrm>
            <a:off x="4224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0" name="object 560"/>
          <p:cNvSpPr/>
          <p:nvPr/>
        </p:nvSpPr>
        <p:spPr>
          <a:xfrm>
            <a:off x="4232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1" name="object 561"/>
          <p:cNvSpPr/>
          <p:nvPr/>
        </p:nvSpPr>
        <p:spPr>
          <a:xfrm>
            <a:off x="4238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2" name="object 562"/>
          <p:cNvSpPr/>
          <p:nvPr/>
        </p:nvSpPr>
        <p:spPr>
          <a:xfrm>
            <a:off x="42457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3" name="object 563"/>
          <p:cNvSpPr/>
          <p:nvPr/>
        </p:nvSpPr>
        <p:spPr>
          <a:xfrm>
            <a:off x="4253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4" name="object 564"/>
          <p:cNvSpPr/>
          <p:nvPr/>
        </p:nvSpPr>
        <p:spPr>
          <a:xfrm>
            <a:off x="42604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5" name="object 565"/>
          <p:cNvSpPr/>
          <p:nvPr/>
        </p:nvSpPr>
        <p:spPr>
          <a:xfrm>
            <a:off x="4267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6" name="object 566"/>
          <p:cNvSpPr/>
          <p:nvPr/>
        </p:nvSpPr>
        <p:spPr>
          <a:xfrm>
            <a:off x="4275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7" name="object 567"/>
          <p:cNvSpPr/>
          <p:nvPr/>
        </p:nvSpPr>
        <p:spPr>
          <a:xfrm>
            <a:off x="4282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8" name="object 568"/>
          <p:cNvSpPr/>
          <p:nvPr/>
        </p:nvSpPr>
        <p:spPr>
          <a:xfrm>
            <a:off x="4289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9" name="object 569"/>
          <p:cNvSpPr/>
          <p:nvPr/>
        </p:nvSpPr>
        <p:spPr>
          <a:xfrm>
            <a:off x="4296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0" name="object 570"/>
          <p:cNvSpPr/>
          <p:nvPr/>
        </p:nvSpPr>
        <p:spPr>
          <a:xfrm>
            <a:off x="4303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1" name="object 571"/>
          <p:cNvSpPr/>
          <p:nvPr/>
        </p:nvSpPr>
        <p:spPr>
          <a:xfrm>
            <a:off x="4310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2" name="object 572"/>
          <p:cNvSpPr/>
          <p:nvPr/>
        </p:nvSpPr>
        <p:spPr>
          <a:xfrm>
            <a:off x="4318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3" name="object 573"/>
          <p:cNvSpPr/>
          <p:nvPr/>
        </p:nvSpPr>
        <p:spPr>
          <a:xfrm>
            <a:off x="4325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4" name="object 574"/>
          <p:cNvSpPr/>
          <p:nvPr/>
        </p:nvSpPr>
        <p:spPr>
          <a:xfrm>
            <a:off x="4332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5" name="object 575"/>
          <p:cNvSpPr/>
          <p:nvPr/>
        </p:nvSpPr>
        <p:spPr>
          <a:xfrm>
            <a:off x="4339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6" name="object 576"/>
          <p:cNvSpPr/>
          <p:nvPr/>
        </p:nvSpPr>
        <p:spPr>
          <a:xfrm>
            <a:off x="4347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7" name="object 577"/>
          <p:cNvSpPr/>
          <p:nvPr/>
        </p:nvSpPr>
        <p:spPr>
          <a:xfrm>
            <a:off x="4353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8" name="object 578"/>
          <p:cNvSpPr/>
          <p:nvPr/>
        </p:nvSpPr>
        <p:spPr>
          <a:xfrm>
            <a:off x="4360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9" name="object 579"/>
          <p:cNvSpPr/>
          <p:nvPr/>
        </p:nvSpPr>
        <p:spPr>
          <a:xfrm>
            <a:off x="4368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0" name="object 580"/>
          <p:cNvSpPr/>
          <p:nvPr/>
        </p:nvSpPr>
        <p:spPr>
          <a:xfrm>
            <a:off x="43755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1" name="object 581"/>
          <p:cNvSpPr/>
          <p:nvPr/>
        </p:nvSpPr>
        <p:spPr>
          <a:xfrm>
            <a:off x="4382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2" name="object 582"/>
          <p:cNvSpPr/>
          <p:nvPr/>
        </p:nvSpPr>
        <p:spPr>
          <a:xfrm>
            <a:off x="4390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3" name="object 583"/>
          <p:cNvSpPr/>
          <p:nvPr/>
        </p:nvSpPr>
        <p:spPr>
          <a:xfrm>
            <a:off x="4397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4" name="object 584"/>
          <p:cNvSpPr/>
          <p:nvPr/>
        </p:nvSpPr>
        <p:spPr>
          <a:xfrm>
            <a:off x="4404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5" name="object 585"/>
          <p:cNvSpPr/>
          <p:nvPr/>
        </p:nvSpPr>
        <p:spPr>
          <a:xfrm>
            <a:off x="4411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6" name="object 586"/>
          <p:cNvSpPr/>
          <p:nvPr/>
        </p:nvSpPr>
        <p:spPr>
          <a:xfrm>
            <a:off x="44184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7" name="object 587"/>
          <p:cNvSpPr/>
          <p:nvPr/>
        </p:nvSpPr>
        <p:spPr>
          <a:xfrm>
            <a:off x="4425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8" name="object 588"/>
          <p:cNvSpPr/>
          <p:nvPr/>
        </p:nvSpPr>
        <p:spPr>
          <a:xfrm>
            <a:off x="4433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9" name="object 589"/>
          <p:cNvSpPr/>
          <p:nvPr/>
        </p:nvSpPr>
        <p:spPr>
          <a:xfrm>
            <a:off x="4440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0" name="object 590"/>
          <p:cNvSpPr/>
          <p:nvPr/>
        </p:nvSpPr>
        <p:spPr>
          <a:xfrm>
            <a:off x="4447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1" name="object 591"/>
          <p:cNvSpPr/>
          <p:nvPr/>
        </p:nvSpPr>
        <p:spPr>
          <a:xfrm>
            <a:off x="44551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2" name="object 592"/>
          <p:cNvSpPr/>
          <p:nvPr/>
        </p:nvSpPr>
        <p:spPr>
          <a:xfrm>
            <a:off x="4462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3" name="object 593"/>
          <p:cNvSpPr/>
          <p:nvPr/>
        </p:nvSpPr>
        <p:spPr>
          <a:xfrm>
            <a:off x="4468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4" name="object 594"/>
          <p:cNvSpPr/>
          <p:nvPr/>
        </p:nvSpPr>
        <p:spPr>
          <a:xfrm>
            <a:off x="4476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5" name="object 595"/>
          <p:cNvSpPr/>
          <p:nvPr/>
        </p:nvSpPr>
        <p:spPr>
          <a:xfrm>
            <a:off x="4483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6" name="object 596"/>
          <p:cNvSpPr/>
          <p:nvPr/>
        </p:nvSpPr>
        <p:spPr>
          <a:xfrm>
            <a:off x="4490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7" name="object 597"/>
          <p:cNvSpPr/>
          <p:nvPr/>
        </p:nvSpPr>
        <p:spPr>
          <a:xfrm>
            <a:off x="4498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8" name="object 598"/>
          <p:cNvSpPr/>
          <p:nvPr/>
        </p:nvSpPr>
        <p:spPr>
          <a:xfrm>
            <a:off x="4505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9" name="object 599"/>
          <p:cNvSpPr/>
          <p:nvPr/>
        </p:nvSpPr>
        <p:spPr>
          <a:xfrm>
            <a:off x="4512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0" name="object 600"/>
          <p:cNvSpPr/>
          <p:nvPr/>
        </p:nvSpPr>
        <p:spPr>
          <a:xfrm>
            <a:off x="4520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1" name="object 601"/>
          <p:cNvSpPr/>
          <p:nvPr/>
        </p:nvSpPr>
        <p:spPr>
          <a:xfrm>
            <a:off x="4526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2" name="object 602"/>
          <p:cNvSpPr/>
          <p:nvPr/>
        </p:nvSpPr>
        <p:spPr>
          <a:xfrm>
            <a:off x="4533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3" name="object 603"/>
          <p:cNvSpPr/>
          <p:nvPr/>
        </p:nvSpPr>
        <p:spPr>
          <a:xfrm>
            <a:off x="4540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4" name="object 604"/>
          <p:cNvSpPr/>
          <p:nvPr/>
        </p:nvSpPr>
        <p:spPr>
          <a:xfrm>
            <a:off x="4548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5" name="object 605"/>
          <p:cNvSpPr/>
          <p:nvPr/>
        </p:nvSpPr>
        <p:spPr>
          <a:xfrm>
            <a:off x="4555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6" name="object 606"/>
          <p:cNvSpPr/>
          <p:nvPr/>
        </p:nvSpPr>
        <p:spPr>
          <a:xfrm>
            <a:off x="4562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7" name="object 607"/>
          <p:cNvSpPr/>
          <p:nvPr/>
        </p:nvSpPr>
        <p:spPr>
          <a:xfrm>
            <a:off x="4570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8" name="object 608"/>
          <p:cNvSpPr/>
          <p:nvPr/>
        </p:nvSpPr>
        <p:spPr>
          <a:xfrm>
            <a:off x="4577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9" name="object 609"/>
          <p:cNvSpPr/>
          <p:nvPr/>
        </p:nvSpPr>
        <p:spPr>
          <a:xfrm>
            <a:off x="4583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0" name="object 610"/>
          <p:cNvSpPr/>
          <p:nvPr/>
        </p:nvSpPr>
        <p:spPr>
          <a:xfrm>
            <a:off x="4591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1" name="object 611"/>
          <p:cNvSpPr/>
          <p:nvPr/>
        </p:nvSpPr>
        <p:spPr>
          <a:xfrm>
            <a:off x="4598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2" name="object 612"/>
          <p:cNvSpPr/>
          <p:nvPr/>
        </p:nvSpPr>
        <p:spPr>
          <a:xfrm>
            <a:off x="4605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3" name="object 613"/>
          <p:cNvSpPr/>
          <p:nvPr/>
        </p:nvSpPr>
        <p:spPr>
          <a:xfrm>
            <a:off x="4613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4" name="object 614"/>
          <p:cNvSpPr/>
          <p:nvPr/>
        </p:nvSpPr>
        <p:spPr>
          <a:xfrm>
            <a:off x="4620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5" name="object 615"/>
          <p:cNvSpPr/>
          <p:nvPr/>
        </p:nvSpPr>
        <p:spPr>
          <a:xfrm>
            <a:off x="4627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6" name="object 616"/>
          <p:cNvSpPr/>
          <p:nvPr/>
        </p:nvSpPr>
        <p:spPr>
          <a:xfrm>
            <a:off x="4635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7" name="object 617"/>
          <p:cNvSpPr/>
          <p:nvPr/>
        </p:nvSpPr>
        <p:spPr>
          <a:xfrm>
            <a:off x="4641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8" name="object 618"/>
          <p:cNvSpPr/>
          <p:nvPr/>
        </p:nvSpPr>
        <p:spPr>
          <a:xfrm>
            <a:off x="4648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9" name="object 619"/>
          <p:cNvSpPr/>
          <p:nvPr/>
        </p:nvSpPr>
        <p:spPr>
          <a:xfrm>
            <a:off x="4656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0" name="object 620"/>
          <p:cNvSpPr/>
          <p:nvPr/>
        </p:nvSpPr>
        <p:spPr>
          <a:xfrm>
            <a:off x="4663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1" name="object 621"/>
          <p:cNvSpPr/>
          <p:nvPr/>
        </p:nvSpPr>
        <p:spPr>
          <a:xfrm>
            <a:off x="4670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2" name="object 622"/>
          <p:cNvSpPr/>
          <p:nvPr/>
        </p:nvSpPr>
        <p:spPr>
          <a:xfrm>
            <a:off x="4678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3" name="object 623"/>
          <p:cNvSpPr/>
          <p:nvPr/>
        </p:nvSpPr>
        <p:spPr>
          <a:xfrm>
            <a:off x="4685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4" name="object 624"/>
          <p:cNvSpPr/>
          <p:nvPr/>
        </p:nvSpPr>
        <p:spPr>
          <a:xfrm>
            <a:off x="46927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5" name="object 625"/>
          <p:cNvSpPr/>
          <p:nvPr/>
        </p:nvSpPr>
        <p:spPr>
          <a:xfrm>
            <a:off x="46990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6" name="object 626"/>
          <p:cNvSpPr/>
          <p:nvPr/>
        </p:nvSpPr>
        <p:spPr>
          <a:xfrm>
            <a:off x="4706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7" name="object 627"/>
          <p:cNvSpPr/>
          <p:nvPr/>
        </p:nvSpPr>
        <p:spPr>
          <a:xfrm>
            <a:off x="4713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8" name="object 628"/>
          <p:cNvSpPr/>
          <p:nvPr/>
        </p:nvSpPr>
        <p:spPr>
          <a:xfrm>
            <a:off x="4721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9" name="object 629"/>
          <p:cNvSpPr/>
          <p:nvPr/>
        </p:nvSpPr>
        <p:spPr>
          <a:xfrm>
            <a:off x="47283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0" name="object 630"/>
          <p:cNvSpPr/>
          <p:nvPr/>
        </p:nvSpPr>
        <p:spPr>
          <a:xfrm>
            <a:off x="4735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1" name="object 631"/>
          <p:cNvSpPr/>
          <p:nvPr/>
        </p:nvSpPr>
        <p:spPr>
          <a:xfrm>
            <a:off x="4742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2" name="object 632"/>
          <p:cNvSpPr/>
          <p:nvPr/>
        </p:nvSpPr>
        <p:spPr>
          <a:xfrm>
            <a:off x="4750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3" name="object 633"/>
          <p:cNvSpPr/>
          <p:nvPr/>
        </p:nvSpPr>
        <p:spPr>
          <a:xfrm>
            <a:off x="4756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4" name="object 634"/>
          <p:cNvSpPr/>
          <p:nvPr/>
        </p:nvSpPr>
        <p:spPr>
          <a:xfrm>
            <a:off x="4763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5" name="object 635"/>
          <p:cNvSpPr/>
          <p:nvPr/>
        </p:nvSpPr>
        <p:spPr>
          <a:xfrm>
            <a:off x="47712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6" name="object 636"/>
          <p:cNvSpPr/>
          <p:nvPr/>
        </p:nvSpPr>
        <p:spPr>
          <a:xfrm>
            <a:off x="4778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7" name="object 637"/>
          <p:cNvSpPr/>
          <p:nvPr/>
        </p:nvSpPr>
        <p:spPr>
          <a:xfrm>
            <a:off x="4785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8" name="object 638"/>
          <p:cNvSpPr/>
          <p:nvPr/>
        </p:nvSpPr>
        <p:spPr>
          <a:xfrm>
            <a:off x="4793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9" name="object 639"/>
          <p:cNvSpPr/>
          <p:nvPr/>
        </p:nvSpPr>
        <p:spPr>
          <a:xfrm>
            <a:off x="48005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0" name="object 640"/>
          <p:cNvSpPr/>
          <p:nvPr/>
        </p:nvSpPr>
        <p:spPr>
          <a:xfrm>
            <a:off x="4807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1" name="object 641"/>
          <p:cNvSpPr/>
          <p:nvPr/>
        </p:nvSpPr>
        <p:spPr>
          <a:xfrm>
            <a:off x="4814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2" name="object 642"/>
          <p:cNvSpPr/>
          <p:nvPr/>
        </p:nvSpPr>
        <p:spPr>
          <a:xfrm>
            <a:off x="4821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3" name="object 643"/>
          <p:cNvSpPr/>
          <p:nvPr/>
        </p:nvSpPr>
        <p:spPr>
          <a:xfrm>
            <a:off x="4828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4" name="object 644"/>
          <p:cNvSpPr/>
          <p:nvPr/>
        </p:nvSpPr>
        <p:spPr>
          <a:xfrm>
            <a:off x="4836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5" name="object 645"/>
          <p:cNvSpPr/>
          <p:nvPr/>
        </p:nvSpPr>
        <p:spPr>
          <a:xfrm>
            <a:off x="4843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6" name="object 646"/>
          <p:cNvSpPr/>
          <p:nvPr/>
        </p:nvSpPr>
        <p:spPr>
          <a:xfrm>
            <a:off x="4850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7" name="object 647"/>
          <p:cNvSpPr/>
          <p:nvPr/>
        </p:nvSpPr>
        <p:spPr>
          <a:xfrm>
            <a:off x="4858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8" name="object 648"/>
          <p:cNvSpPr/>
          <p:nvPr/>
        </p:nvSpPr>
        <p:spPr>
          <a:xfrm>
            <a:off x="4865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9" name="object 649"/>
          <p:cNvSpPr/>
          <p:nvPr/>
        </p:nvSpPr>
        <p:spPr>
          <a:xfrm>
            <a:off x="4871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0" name="object 650"/>
          <p:cNvSpPr/>
          <p:nvPr/>
        </p:nvSpPr>
        <p:spPr>
          <a:xfrm>
            <a:off x="48790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1" name="object 651"/>
          <p:cNvSpPr/>
          <p:nvPr/>
        </p:nvSpPr>
        <p:spPr>
          <a:xfrm>
            <a:off x="48864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2" name="object 652"/>
          <p:cNvSpPr/>
          <p:nvPr/>
        </p:nvSpPr>
        <p:spPr>
          <a:xfrm>
            <a:off x="4893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3" name="object 653"/>
          <p:cNvSpPr/>
          <p:nvPr/>
        </p:nvSpPr>
        <p:spPr>
          <a:xfrm>
            <a:off x="4901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4" name="object 654"/>
          <p:cNvSpPr/>
          <p:nvPr/>
        </p:nvSpPr>
        <p:spPr>
          <a:xfrm>
            <a:off x="4908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5" name="object 655"/>
          <p:cNvSpPr/>
          <p:nvPr/>
        </p:nvSpPr>
        <p:spPr>
          <a:xfrm>
            <a:off x="4915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6" name="object 656"/>
          <p:cNvSpPr/>
          <p:nvPr/>
        </p:nvSpPr>
        <p:spPr>
          <a:xfrm>
            <a:off x="4923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7" name="object 657"/>
          <p:cNvSpPr/>
          <p:nvPr/>
        </p:nvSpPr>
        <p:spPr>
          <a:xfrm>
            <a:off x="4929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8" name="object 658"/>
          <p:cNvSpPr/>
          <p:nvPr/>
        </p:nvSpPr>
        <p:spPr>
          <a:xfrm>
            <a:off x="4936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9" name="object 659"/>
          <p:cNvSpPr/>
          <p:nvPr/>
        </p:nvSpPr>
        <p:spPr>
          <a:xfrm>
            <a:off x="4943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0" name="object 660"/>
          <p:cNvSpPr/>
          <p:nvPr/>
        </p:nvSpPr>
        <p:spPr>
          <a:xfrm>
            <a:off x="4951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1" name="object 661"/>
          <p:cNvSpPr/>
          <p:nvPr/>
        </p:nvSpPr>
        <p:spPr>
          <a:xfrm>
            <a:off x="4958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2" name="object 662"/>
          <p:cNvSpPr/>
          <p:nvPr/>
        </p:nvSpPr>
        <p:spPr>
          <a:xfrm>
            <a:off x="4965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3" name="object 663"/>
          <p:cNvSpPr/>
          <p:nvPr/>
        </p:nvSpPr>
        <p:spPr>
          <a:xfrm>
            <a:off x="4973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4" name="object 664"/>
          <p:cNvSpPr/>
          <p:nvPr/>
        </p:nvSpPr>
        <p:spPr>
          <a:xfrm>
            <a:off x="49806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5" name="object 665"/>
          <p:cNvSpPr/>
          <p:nvPr/>
        </p:nvSpPr>
        <p:spPr>
          <a:xfrm>
            <a:off x="49868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6" name="object 666"/>
          <p:cNvSpPr/>
          <p:nvPr/>
        </p:nvSpPr>
        <p:spPr>
          <a:xfrm>
            <a:off x="4994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7" name="object 667"/>
          <p:cNvSpPr/>
          <p:nvPr/>
        </p:nvSpPr>
        <p:spPr>
          <a:xfrm>
            <a:off x="5001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8" name="object 668"/>
          <p:cNvSpPr/>
          <p:nvPr/>
        </p:nvSpPr>
        <p:spPr>
          <a:xfrm>
            <a:off x="5008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9" name="object 669"/>
          <p:cNvSpPr/>
          <p:nvPr/>
        </p:nvSpPr>
        <p:spPr>
          <a:xfrm>
            <a:off x="50162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0" name="object 670"/>
          <p:cNvSpPr/>
          <p:nvPr/>
        </p:nvSpPr>
        <p:spPr>
          <a:xfrm>
            <a:off x="5023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1" name="object 671"/>
          <p:cNvSpPr/>
          <p:nvPr/>
        </p:nvSpPr>
        <p:spPr>
          <a:xfrm>
            <a:off x="5030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2" name="object 672"/>
          <p:cNvSpPr/>
          <p:nvPr/>
        </p:nvSpPr>
        <p:spPr>
          <a:xfrm>
            <a:off x="5038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3" name="object 673"/>
          <p:cNvSpPr/>
          <p:nvPr/>
        </p:nvSpPr>
        <p:spPr>
          <a:xfrm>
            <a:off x="5044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4" name="object 674"/>
          <p:cNvSpPr/>
          <p:nvPr/>
        </p:nvSpPr>
        <p:spPr>
          <a:xfrm>
            <a:off x="5051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5" name="object 675"/>
          <p:cNvSpPr/>
          <p:nvPr/>
        </p:nvSpPr>
        <p:spPr>
          <a:xfrm>
            <a:off x="50591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6" name="object 676"/>
          <p:cNvSpPr/>
          <p:nvPr/>
        </p:nvSpPr>
        <p:spPr>
          <a:xfrm>
            <a:off x="50664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7" name="object 677"/>
          <p:cNvSpPr/>
          <p:nvPr/>
        </p:nvSpPr>
        <p:spPr>
          <a:xfrm>
            <a:off x="5073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8" name="object 678"/>
          <p:cNvSpPr/>
          <p:nvPr/>
        </p:nvSpPr>
        <p:spPr>
          <a:xfrm>
            <a:off x="5081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9" name="object 679"/>
          <p:cNvSpPr/>
          <p:nvPr/>
        </p:nvSpPr>
        <p:spPr>
          <a:xfrm>
            <a:off x="50884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0" name="object 680"/>
          <p:cNvSpPr/>
          <p:nvPr/>
        </p:nvSpPr>
        <p:spPr>
          <a:xfrm>
            <a:off x="5095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1" name="object 681"/>
          <p:cNvSpPr/>
          <p:nvPr/>
        </p:nvSpPr>
        <p:spPr>
          <a:xfrm>
            <a:off x="5102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2" name="object 682"/>
          <p:cNvSpPr/>
          <p:nvPr/>
        </p:nvSpPr>
        <p:spPr>
          <a:xfrm>
            <a:off x="5109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3" name="object 683"/>
          <p:cNvSpPr/>
          <p:nvPr/>
        </p:nvSpPr>
        <p:spPr>
          <a:xfrm>
            <a:off x="5116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4" name="object 684"/>
          <p:cNvSpPr/>
          <p:nvPr/>
        </p:nvSpPr>
        <p:spPr>
          <a:xfrm>
            <a:off x="5124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5" name="object 685"/>
          <p:cNvSpPr/>
          <p:nvPr/>
        </p:nvSpPr>
        <p:spPr>
          <a:xfrm>
            <a:off x="5131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6" name="object 686"/>
          <p:cNvSpPr/>
          <p:nvPr/>
        </p:nvSpPr>
        <p:spPr>
          <a:xfrm>
            <a:off x="5138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7" name="object 687"/>
          <p:cNvSpPr/>
          <p:nvPr/>
        </p:nvSpPr>
        <p:spPr>
          <a:xfrm>
            <a:off x="5146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8" name="object 688"/>
          <p:cNvSpPr/>
          <p:nvPr/>
        </p:nvSpPr>
        <p:spPr>
          <a:xfrm>
            <a:off x="5153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9" name="object 689"/>
          <p:cNvSpPr/>
          <p:nvPr/>
        </p:nvSpPr>
        <p:spPr>
          <a:xfrm>
            <a:off x="5159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0" name="object 690"/>
          <p:cNvSpPr/>
          <p:nvPr/>
        </p:nvSpPr>
        <p:spPr>
          <a:xfrm>
            <a:off x="51669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1" name="object 691"/>
          <p:cNvSpPr/>
          <p:nvPr/>
        </p:nvSpPr>
        <p:spPr>
          <a:xfrm>
            <a:off x="5174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2" name="object 692"/>
          <p:cNvSpPr/>
          <p:nvPr/>
        </p:nvSpPr>
        <p:spPr>
          <a:xfrm>
            <a:off x="5181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3" name="object 693"/>
          <p:cNvSpPr/>
          <p:nvPr/>
        </p:nvSpPr>
        <p:spPr>
          <a:xfrm>
            <a:off x="5188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4" name="object 694"/>
          <p:cNvSpPr/>
          <p:nvPr/>
        </p:nvSpPr>
        <p:spPr>
          <a:xfrm>
            <a:off x="51962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5" name="object 695"/>
          <p:cNvSpPr/>
          <p:nvPr/>
        </p:nvSpPr>
        <p:spPr>
          <a:xfrm>
            <a:off x="5203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6" name="object 696"/>
          <p:cNvSpPr/>
          <p:nvPr/>
        </p:nvSpPr>
        <p:spPr>
          <a:xfrm>
            <a:off x="5210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7" name="object 697"/>
          <p:cNvSpPr/>
          <p:nvPr/>
        </p:nvSpPr>
        <p:spPr>
          <a:xfrm>
            <a:off x="5217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8" name="object 698"/>
          <p:cNvSpPr/>
          <p:nvPr/>
        </p:nvSpPr>
        <p:spPr>
          <a:xfrm>
            <a:off x="5224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9" name="object 699"/>
          <p:cNvSpPr/>
          <p:nvPr/>
        </p:nvSpPr>
        <p:spPr>
          <a:xfrm>
            <a:off x="5231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0" name="object 700"/>
          <p:cNvSpPr/>
          <p:nvPr/>
        </p:nvSpPr>
        <p:spPr>
          <a:xfrm>
            <a:off x="5239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1" name="object 701"/>
          <p:cNvSpPr/>
          <p:nvPr/>
        </p:nvSpPr>
        <p:spPr>
          <a:xfrm>
            <a:off x="5246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2" name="object 702"/>
          <p:cNvSpPr/>
          <p:nvPr/>
        </p:nvSpPr>
        <p:spPr>
          <a:xfrm>
            <a:off x="5253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3" name="object 703"/>
          <p:cNvSpPr/>
          <p:nvPr/>
        </p:nvSpPr>
        <p:spPr>
          <a:xfrm>
            <a:off x="5261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4" name="object 704"/>
          <p:cNvSpPr/>
          <p:nvPr/>
        </p:nvSpPr>
        <p:spPr>
          <a:xfrm>
            <a:off x="52684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5" name="object 705"/>
          <p:cNvSpPr/>
          <p:nvPr/>
        </p:nvSpPr>
        <p:spPr>
          <a:xfrm>
            <a:off x="52747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6" name="object 706"/>
          <p:cNvSpPr/>
          <p:nvPr/>
        </p:nvSpPr>
        <p:spPr>
          <a:xfrm>
            <a:off x="5282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7" name="object 707"/>
          <p:cNvSpPr/>
          <p:nvPr/>
        </p:nvSpPr>
        <p:spPr>
          <a:xfrm>
            <a:off x="5289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8" name="object 708"/>
          <p:cNvSpPr/>
          <p:nvPr/>
        </p:nvSpPr>
        <p:spPr>
          <a:xfrm>
            <a:off x="5296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9" name="object 709"/>
          <p:cNvSpPr/>
          <p:nvPr/>
        </p:nvSpPr>
        <p:spPr>
          <a:xfrm>
            <a:off x="53040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0" name="object 710"/>
          <p:cNvSpPr/>
          <p:nvPr/>
        </p:nvSpPr>
        <p:spPr>
          <a:xfrm>
            <a:off x="5311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1" name="object 711"/>
          <p:cNvSpPr/>
          <p:nvPr/>
        </p:nvSpPr>
        <p:spPr>
          <a:xfrm>
            <a:off x="5318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2" name="object 712"/>
          <p:cNvSpPr/>
          <p:nvPr/>
        </p:nvSpPr>
        <p:spPr>
          <a:xfrm>
            <a:off x="5326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3" name="object 713"/>
          <p:cNvSpPr/>
          <p:nvPr/>
        </p:nvSpPr>
        <p:spPr>
          <a:xfrm>
            <a:off x="5332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4" name="object 714"/>
          <p:cNvSpPr/>
          <p:nvPr/>
        </p:nvSpPr>
        <p:spPr>
          <a:xfrm>
            <a:off x="5339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5" name="object 715"/>
          <p:cNvSpPr/>
          <p:nvPr/>
        </p:nvSpPr>
        <p:spPr>
          <a:xfrm>
            <a:off x="53469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6" name="object 716"/>
          <p:cNvSpPr/>
          <p:nvPr/>
        </p:nvSpPr>
        <p:spPr>
          <a:xfrm>
            <a:off x="53543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7" name="object 717"/>
          <p:cNvSpPr/>
          <p:nvPr/>
        </p:nvSpPr>
        <p:spPr>
          <a:xfrm>
            <a:off x="5361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8" name="object 718"/>
          <p:cNvSpPr/>
          <p:nvPr/>
        </p:nvSpPr>
        <p:spPr>
          <a:xfrm>
            <a:off x="5368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9" name="object 719"/>
          <p:cNvSpPr/>
          <p:nvPr/>
        </p:nvSpPr>
        <p:spPr>
          <a:xfrm>
            <a:off x="53763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0" name="object 720"/>
          <p:cNvSpPr/>
          <p:nvPr/>
        </p:nvSpPr>
        <p:spPr>
          <a:xfrm>
            <a:off x="5383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1" name="object 721"/>
          <p:cNvSpPr/>
          <p:nvPr/>
        </p:nvSpPr>
        <p:spPr>
          <a:xfrm>
            <a:off x="5389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2" name="object 722"/>
          <p:cNvSpPr/>
          <p:nvPr/>
        </p:nvSpPr>
        <p:spPr>
          <a:xfrm>
            <a:off x="5397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3" name="object 723"/>
          <p:cNvSpPr/>
          <p:nvPr/>
        </p:nvSpPr>
        <p:spPr>
          <a:xfrm>
            <a:off x="5404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4" name="object 724"/>
          <p:cNvSpPr/>
          <p:nvPr/>
        </p:nvSpPr>
        <p:spPr>
          <a:xfrm>
            <a:off x="5411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5" name="object 725"/>
          <p:cNvSpPr/>
          <p:nvPr/>
        </p:nvSpPr>
        <p:spPr>
          <a:xfrm>
            <a:off x="5419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6" name="object 726"/>
          <p:cNvSpPr/>
          <p:nvPr/>
        </p:nvSpPr>
        <p:spPr>
          <a:xfrm>
            <a:off x="5426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7" name="object 727"/>
          <p:cNvSpPr/>
          <p:nvPr/>
        </p:nvSpPr>
        <p:spPr>
          <a:xfrm>
            <a:off x="5433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8" name="object 728"/>
          <p:cNvSpPr/>
          <p:nvPr/>
        </p:nvSpPr>
        <p:spPr>
          <a:xfrm>
            <a:off x="5441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9" name="object 729"/>
          <p:cNvSpPr/>
          <p:nvPr/>
        </p:nvSpPr>
        <p:spPr>
          <a:xfrm>
            <a:off x="5447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0" name="object 730"/>
          <p:cNvSpPr/>
          <p:nvPr/>
        </p:nvSpPr>
        <p:spPr>
          <a:xfrm>
            <a:off x="5454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1" name="object 731"/>
          <p:cNvSpPr/>
          <p:nvPr/>
        </p:nvSpPr>
        <p:spPr>
          <a:xfrm>
            <a:off x="5462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2" name="object 732"/>
          <p:cNvSpPr/>
          <p:nvPr/>
        </p:nvSpPr>
        <p:spPr>
          <a:xfrm>
            <a:off x="5469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3" name="object 733"/>
          <p:cNvSpPr/>
          <p:nvPr/>
        </p:nvSpPr>
        <p:spPr>
          <a:xfrm>
            <a:off x="54767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4" name="object 734"/>
          <p:cNvSpPr/>
          <p:nvPr/>
        </p:nvSpPr>
        <p:spPr>
          <a:xfrm>
            <a:off x="5484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5" name="object 735"/>
          <p:cNvSpPr/>
          <p:nvPr/>
        </p:nvSpPr>
        <p:spPr>
          <a:xfrm>
            <a:off x="5491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6" name="object 736"/>
          <p:cNvSpPr/>
          <p:nvPr/>
        </p:nvSpPr>
        <p:spPr>
          <a:xfrm>
            <a:off x="5498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7" name="object 737"/>
          <p:cNvSpPr/>
          <p:nvPr/>
        </p:nvSpPr>
        <p:spPr>
          <a:xfrm>
            <a:off x="5505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8" name="object 738"/>
          <p:cNvSpPr/>
          <p:nvPr/>
        </p:nvSpPr>
        <p:spPr>
          <a:xfrm>
            <a:off x="5512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9" name="object 739"/>
          <p:cNvSpPr/>
          <p:nvPr/>
        </p:nvSpPr>
        <p:spPr>
          <a:xfrm>
            <a:off x="5519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0" name="object 740"/>
          <p:cNvSpPr/>
          <p:nvPr/>
        </p:nvSpPr>
        <p:spPr>
          <a:xfrm>
            <a:off x="5527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1" name="object 741"/>
          <p:cNvSpPr/>
          <p:nvPr/>
        </p:nvSpPr>
        <p:spPr>
          <a:xfrm>
            <a:off x="5534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2" name="object 742"/>
          <p:cNvSpPr/>
          <p:nvPr/>
        </p:nvSpPr>
        <p:spPr>
          <a:xfrm>
            <a:off x="5541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3" name="object 743"/>
          <p:cNvSpPr/>
          <p:nvPr/>
        </p:nvSpPr>
        <p:spPr>
          <a:xfrm>
            <a:off x="5549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4" name="object 744"/>
          <p:cNvSpPr/>
          <p:nvPr/>
        </p:nvSpPr>
        <p:spPr>
          <a:xfrm>
            <a:off x="5556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5" name="object 745"/>
          <p:cNvSpPr/>
          <p:nvPr/>
        </p:nvSpPr>
        <p:spPr>
          <a:xfrm>
            <a:off x="5562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6" name="object 746"/>
          <p:cNvSpPr/>
          <p:nvPr/>
        </p:nvSpPr>
        <p:spPr>
          <a:xfrm>
            <a:off x="5569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7" name="object 747"/>
          <p:cNvSpPr/>
          <p:nvPr/>
        </p:nvSpPr>
        <p:spPr>
          <a:xfrm>
            <a:off x="5577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8" name="object 748"/>
          <p:cNvSpPr/>
          <p:nvPr/>
        </p:nvSpPr>
        <p:spPr>
          <a:xfrm>
            <a:off x="55846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9" name="object 749"/>
          <p:cNvSpPr/>
          <p:nvPr/>
        </p:nvSpPr>
        <p:spPr>
          <a:xfrm>
            <a:off x="5591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0" name="object 750"/>
          <p:cNvSpPr/>
          <p:nvPr/>
        </p:nvSpPr>
        <p:spPr>
          <a:xfrm>
            <a:off x="5599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1" name="object 751"/>
          <p:cNvSpPr/>
          <p:nvPr/>
        </p:nvSpPr>
        <p:spPr>
          <a:xfrm>
            <a:off x="5606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2" name="object 752"/>
          <p:cNvSpPr/>
          <p:nvPr/>
        </p:nvSpPr>
        <p:spPr>
          <a:xfrm>
            <a:off x="5613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3" name="object 753"/>
          <p:cNvSpPr/>
          <p:nvPr/>
        </p:nvSpPr>
        <p:spPr>
          <a:xfrm>
            <a:off x="5620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4" name="object 754"/>
          <p:cNvSpPr/>
          <p:nvPr/>
        </p:nvSpPr>
        <p:spPr>
          <a:xfrm>
            <a:off x="5627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5" name="object 755"/>
          <p:cNvSpPr/>
          <p:nvPr/>
        </p:nvSpPr>
        <p:spPr>
          <a:xfrm>
            <a:off x="5634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6" name="object 756"/>
          <p:cNvSpPr/>
          <p:nvPr/>
        </p:nvSpPr>
        <p:spPr>
          <a:xfrm>
            <a:off x="56421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7" name="object 757"/>
          <p:cNvSpPr/>
          <p:nvPr/>
        </p:nvSpPr>
        <p:spPr>
          <a:xfrm>
            <a:off x="5649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8" name="object 758"/>
          <p:cNvSpPr/>
          <p:nvPr/>
        </p:nvSpPr>
        <p:spPr>
          <a:xfrm>
            <a:off x="5656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9" name="object 759"/>
          <p:cNvSpPr/>
          <p:nvPr/>
        </p:nvSpPr>
        <p:spPr>
          <a:xfrm>
            <a:off x="5664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0" name="object 760"/>
          <p:cNvSpPr/>
          <p:nvPr/>
        </p:nvSpPr>
        <p:spPr>
          <a:xfrm>
            <a:off x="56714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1" name="object 761"/>
          <p:cNvSpPr/>
          <p:nvPr/>
        </p:nvSpPr>
        <p:spPr>
          <a:xfrm>
            <a:off x="5677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2" name="object 762"/>
          <p:cNvSpPr/>
          <p:nvPr/>
        </p:nvSpPr>
        <p:spPr>
          <a:xfrm>
            <a:off x="5685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3" name="object 763"/>
          <p:cNvSpPr/>
          <p:nvPr/>
        </p:nvSpPr>
        <p:spPr>
          <a:xfrm>
            <a:off x="5692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4" name="object 764"/>
          <p:cNvSpPr/>
          <p:nvPr/>
        </p:nvSpPr>
        <p:spPr>
          <a:xfrm>
            <a:off x="5699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5" name="object 765"/>
          <p:cNvSpPr/>
          <p:nvPr/>
        </p:nvSpPr>
        <p:spPr>
          <a:xfrm>
            <a:off x="5707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6" name="object 766"/>
          <p:cNvSpPr/>
          <p:nvPr/>
        </p:nvSpPr>
        <p:spPr>
          <a:xfrm>
            <a:off x="5714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7" name="object 767"/>
          <p:cNvSpPr/>
          <p:nvPr/>
        </p:nvSpPr>
        <p:spPr>
          <a:xfrm>
            <a:off x="5721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8" name="object 768"/>
          <p:cNvSpPr/>
          <p:nvPr/>
        </p:nvSpPr>
        <p:spPr>
          <a:xfrm>
            <a:off x="5729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9" name="object 769"/>
          <p:cNvSpPr/>
          <p:nvPr/>
        </p:nvSpPr>
        <p:spPr>
          <a:xfrm>
            <a:off x="5735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0" name="object 770"/>
          <p:cNvSpPr/>
          <p:nvPr/>
        </p:nvSpPr>
        <p:spPr>
          <a:xfrm>
            <a:off x="5742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1" name="object 771"/>
          <p:cNvSpPr/>
          <p:nvPr/>
        </p:nvSpPr>
        <p:spPr>
          <a:xfrm>
            <a:off x="57500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2" name="object 772"/>
          <p:cNvSpPr/>
          <p:nvPr/>
        </p:nvSpPr>
        <p:spPr>
          <a:xfrm>
            <a:off x="5757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3" name="object 773"/>
          <p:cNvSpPr/>
          <p:nvPr/>
        </p:nvSpPr>
        <p:spPr>
          <a:xfrm>
            <a:off x="5764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4" name="object 774"/>
          <p:cNvSpPr/>
          <p:nvPr/>
        </p:nvSpPr>
        <p:spPr>
          <a:xfrm>
            <a:off x="5771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5" name="object 775"/>
          <p:cNvSpPr/>
          <p:nvPr/>
        </p:nvSpPr>
        <p:spPr>
          <a:xfrm>
            <a:off x="5779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6" name="object 776"/>
          <p:cNvSpPr/>
          <p:nvPr/>
        </p:nvSpPr>
        <p:spPr>
          <a:xfrm>
            <a:off x="5786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7" name="object 777"/>
          <p:cNvSpPr/>
          <p:nvPr/>
        </p:nvSpPr>
        <p:spPr>
          <a:xfrm>
            <a:off x="5792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8" name="object 778"/>
          <p:cNvSpPr/>
          <p:nvPr/>
        </p:nvSpPr>
        <p:spPr>
          <a:xfrm>
            <a:off x="5800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9" name="object 779"/>
          <p:cNvSpPr/>
          <p:nvPr/>
        </p:nvSpPr>
        <p:spPr>
          <a:xfrm>
            <a:off x="5807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0" name="object 780"/>
          <p:cNvSpPr/>
          <p:nvPr/>
        </p:nvSpPr>
        <p:spPr>
          <a:xfrm>
            <a:off x="5814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1" name="object 781"/>
          <p:cNvSpPr/>
          <p:nvPr/>
        </p:nvSpPr>
        <p:spPr>
          <a:xfrm>
            <a:off x="5822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2" name="object 782"/>
          <p:cNvSpPr/>
          <p:nvPr/>
        </p:nvSpPr>
        <p:spPr>
          <a:xfrm>
            <a:off x="5829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3" name="object 783"/>
          <p:cNvSpPr/>
          <p:nvPr/>
        </p:nvSpPr>
        <p:spPr>
          <a:xfrm>
            <a:off x="5836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4" name="object 784"/>
          <p:cNvSpPr/>
          <p:nvPr/>
        </p:nvSpPr>
        <p:spPr>
          <a:xfrm>
            <a:off x="5844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5" name="object 785"/>
          <p:cNvSpPr/>
          <p:nvPr/>
        </p:nvSpPr>
        <p:spPr>
          <a:xfrm>
            <a:off x="5850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6" name="object 786"/>
          <p:cNvSpPr/>
          <p:nvPr/>
        </p:nvSpPr>
        <p:spPr>
          <a:xfrm>
            <a:off x="5857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7" name="object 787"/>
          <p:cNvSpPr/>
          <p:nvPr/>
        </p:nvSpPr>
        <p:spPr>
          <a:xfrm>
            <a:off x="5865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8" name="object 788"/>
          <p:cNvSpPr/>
          <p:nvPr/>
        </p:nvSpPr>
        <p:spPr>
          <a:xfrm>
            <a:off x="5872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9" name="object 789"/>
          <p:cNvSpPr/>
          <p:nvPr/>
        </p:nvSpPr>
        <p:spPr>
          <a:xfrm>
            <a:off x="5879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0" name="object 790"/>
          <p:cNvSpPr/>
          <p:nvPr/>
        </p:nvSpPr>
        <p:spPr>
          <a:xfrm>
            <a:off x="5887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1" name="object 791"/>
          <p:cNvSpPr/>
          <p:nvPr/>
        </p:nvSpPr>
        <p:spPr>
          <a:xfrm>
            <a:off x="5894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2" name="object 792"/>
          <p:cNvSpPr/>
          <p:nvPr/>
        </p:nvSpPr>
        <p:spPr>
          <a:xfrm>
            <a:off x="5901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3" name="object 793"/>
          <p:cNvSpPr/>
          <p:nvPr/>
        </p:nvSpPr>
        <p:spPr>
          <a:xfrm>
            <a:off x="5908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4" name="object 794"/>
          <p:cNvSpPr/>
          <p:nvPr/>
        </p:nvSpPr>
        <p:spPr>
          <a:xfrm>
            <a:off x="5915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5" name="object 795"/>
          <p:cNvSpPr/>
          <p:nvPr/>
        </p:nvSpPr>
        <p:spPr>
          <a:xfrm>
            <a:off x="5922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6" name="object 796"/>
          <p:cNvSpPr/>
          <p:nvPr/>
        </p:nvSpPr>
        <p:spPr>
          <a:xfrm>
            <a:off x="59300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7" name="object 797"/>
          <p:cNvSpPr/>
          <p:nvPr/>
        </p:nvSpPr>
        <p:spPr>
          <a:xfrm>
            <a:off x="5937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8" name="object 798"/>
          <p:cNvSpPr/>
          <p:nvPr/>
        </p:nvSpPr>
        <p:spPr>
          <a:xfrm>
            <a:off x="5944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9" name="object 799"/>
          <p:cNvSpPr/>
          <p:nvPr/>
        </p:nvSpPr>
        <p:spPr>
          <a:xfrm>
            <a:off x="5952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0" name="object 800"/>
          <p:cNvSpPr/>
          <p:nvPr/>
        </p:nvSpPr>
        <p:spPr>
          <a:xfrm>
            <a:off x="5959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1" name="object 801"/>
          <p:cNvSpPr/>
          <p:nvPr/>
        </p:nvSpPr>
        <p:spPr>
          <a:xfrm>
            <a:off x="5965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2" name="object 802"/>
          <p:cNvSpPr/>
          <p:nvPr/>
        </p:nvSpPr>
        <p:spPr>
          <a:xfrm>
            <a:off x="5972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3" name="object 803"/>
          <p:cNvSpPr/>
          <p:nvPr/>
        </p:nvSpPr>
        <p:spPr>
          <a:xfrm>
            <a:off x="5980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4" name="object 804"/>
          <p:cNvSpPr/>
          <p:nvPr/>
        </p:nvSpPr>
        <p:spPr>
          <a:xfrm>
            <a:off x="5987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5" name="object 805"/>
          <p:cNvSpPr/>
          <p:nvPr/>
        </p:nvSpPr>
        <p:spPr>
          <a:xfrm>
            <a:off x="5994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6" name="object 806"/>
          <p:cNvSpPr/>
          <p:nvPr/>
        </p:nvSpPr>
        <p:spPr>
          <a:xfrm>
            <a:off x="6002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7" name="object 807"/>
          <p:cNvSpPr/>
          <p:nvPr/>
        </p:nvSpPr>
        <p:spPr>
          <a:xfrm>
            <a:off x="6009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8" name="object 808"/>
          <p:cNvSpPr/>
          <p:nvPr/>
        </p:nvSpPr>
        <p:spPr>
          <a:xfrm>
            <a:off x="6016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9" name="object 809"/>
          <p:cNvSpPr/>
          <p:nvPr/>
        </p:nvSpPr>
        <p:spPr>
          <a:xfrm>
            <a:off x="6023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0" name="object 810"/>
          <p:cNvSpPr/>
          <p:nvPr/>
        </p:nvSpPr>
        <p:spPr>
          <a:xfrm>
            <a:off x="6030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1" name="object 811"/>
          <p:cNvSpPr/>
          <p:nvPr/>
        </p:nvSpPr>
        <p:spPr>
          <a:xfrm>
            <a:off x="6037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2" name="object 812"/>
          <p:cNvSpPr/>
          <p:nvPr/>
        </p:nvSpPr>
        <p:spPr>
          <a:xfrm>
            <a:off x="6045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3" name="object 813"/>
          <p:cNvSpPr/>
          <p:nvPr/>
        </p:nvSpPr>
        <p:spPr>
          <a:xfrm>
            <a:off x="6052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4" name="object 814"/>
          <p:cNvSpPr/>
          <p:nvPr/>
        </p:nvSpPr>
        <p:spPr>
          <a:xfrm>
            <a:off x="6059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5" name="object 815"/>
          <p:cNvSpPr/>
          <p:nvPr/>
        </p:nvSpPr>
        <p:spPr>
          <a:xfrm>
            <a:off x="6067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6" name="object 816"/>
          <p:cNvSpPr/>
          <p:nvPr/>
        </p:nvSpPr>
        <p:spPr>
          <a:xfrm>
            <a:off x="6074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7" name="object 817"/>
          <p:cNvSpPr/>
          <p:nvPr/>
        </p:nvSpPr>
        <p:spPr>
          <a:xfrm>
            <a:off x="6080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8" name="object 818"/>
          <p:cNvSpPr/>
          <p:nvPr/>
        </p:nvSpPr>
        <p:spPr>
          <a:xfrm>
            <a:off x="6088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9" name="object 819"/>
          <p:cNvSpPr/>
          <p:nvPr/>
        </p:nvSpPr>
        <p:spPr>
          <a:xfrm>
            <a:off x="6095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0" name="object 820"/>
          <p:cNvSpPr/>
          <p:nvPr/>
        </p:nvSpPr>
        <p:spPr>
          <a:xfrm>
            <a:off x="6102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1" name="object 821"/>
          <p:cNvSpPr/>
          <p:nvPr/>
        </p:nvSpPr>
        <p:spPr>
          <a:xfrm>
            <a:off x="6110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2" name="object 822"/>
          <p:cNvSpPr/>
          <p:nvPr/>
        </p:nvSpPr>
        <p:spPr>
          <a:xfrm>
            <a:off x="6117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3" name="object 823"/>
          <p:cNvSpPr/>
          <p:nvPr/>
        </p:nvSpPr>
        <p:spPr>
          <a:xfrm>
            <a:off x="6124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4" name="object 824"/>
          <p:cNvSpPr/>
          <p:nvPr/>
        </p:nvSpPr>
        <p:spPr>
          <a:xfrm>
            <a:off x="6132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5" name="object 825"/>
          <p:cNvSpPr/>
          <p:nvPr/>
        </p:nvSpPr>
        <p:spPr>
          <a:xfrm>
            <a:off x="6138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6" name="object 826"/>
          <p:cNvSpPr/>
          <p:nvPr/>
        </p:nvSpPr>
        <p:spPr>
          <a:xfrm>
            <a:off x="6145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7" name="object 827"/>
          <p:cNvSpPr/>
          <p:nvPr/>
        </p:nvSpPr>
        <p:spPr>
          <a:xfrm>
            <a:off x="6153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8" name="object 828"/>
          <p:cNvSpPr/>
          <p:nvPr/>
        </p:nvSpPr>
        <p:spPr>
          <a:xfrm>
            <a:off x="6160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9" name="object 829"/>
          <p:cNvSpPr/>
          <p:nvPr/>
        </p:nvSpPr>
        <p:spPr>
          <a:xfrm>
            <a:off x="6167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0" name="object 830"/>
          <p:cNvSpPr/>
          <p:nvPr/>
        </p:nvSpPr>
        <p:spPr>
          <a:xfrm>
            <a:off x="6175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1" name="object 831"/>
          <p:cNvSpPr/>
          <p:nvPr/>
        </p:nvSpPr>
        <p:spPr>
          <a:xfrm>
            <a:off x="6182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2" name="object 832"/>
          <p:cNvSpPr/>
          <p:nvPr/>
        </p:nvSpPr>
        <p:spPr>
          <a:xfrm>
            <a:off x="6189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3" name="object 833"/>
          <p:cNvSpPr/>
          <p:nvPr/>
        </p:nvSpPr>
        <p:spPr>
          <a:xfrm>
            <a:off x="6195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4" name="object 834"/>
          <p:cNvSpPr/>
          <p:nvPr/>
        </p:nvSpPr>
        <p:spPr>
          <a:xfrm>
            <a:off x="6203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5" name="object 835"/>
          <p:cNvSpPr/>
          <p:nvPr/>
        </p:nvSpPr>
        <p:spPr>
          <a:xfrm>
            <a:off x="6210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6" name="object 836"/>
          <p:cNvSpPr/>
          <p:nvPr/>
        </p:nvSpPr>
        <p:spPr>
          <a:xfrm>
            <a:off x="62179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7" name="object 837"/>
          <p:cNvSpPr/>
          <p:nvPr/>
        </p:nvSpPr>
        <p:spPr>
          <a:xfrm>
            <a:off x="6225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8" name="object 838"/>
          <p:cNvSpPr/>
          <p:nvPr/>
        </p:nvSpPr>
        <p:spPr>
          <a:xfrm>
            <a:off x="6232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9" name="object 839"/>
          <p:cNvSpPr/>
          <p:nvPr/>
        </p:nvSpPr>
        <p:spPr>
          <a:xfrm>
            <a:off x="6239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0" name="object 840"/>
          <p:cNvSpPr/>
          <p:nvPr/>
        </p:nvSpPr>
        <p:spPr>
          <a:xfrm>
            <a:off x="6247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1" name="object 841"/>
          <p:cNvSpPr/>
          <p:nvPr/>
        </p:nvSpPr>
        <p:spPr>
          <a:xfrm>
            <a:off x="6253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2" name="object 842"/>
          <p:cNvSpPr/>
          <p:nvPr/>
        </p:nvSpPr>
        <p:spPr>
          <a:xfrm>
            <a:off x="6260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3" name="object 843"/>
          <p:cNvSpPr/>
          <p:nvPr/>
        </p:nvSpPr>
        <p:spPr>
          <a:xfrm>
            <a:off x="6268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4" name="object 844"/>
          <p:cNvSpPr/>
          <p:nvPr/>
        </p:nvSpPr>
        <p:spPr>
          <a:xfrm>
            <a:off x="6275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5" name="object 845"/>
          <p:cNvSpPr/>
          <p:nvPr/>
        </p:nvSpPr>
        <p:spPr>
          <a:xfrm>
            <a:off x="6282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6" name="object 846"/>
          <p:cNvSpPr/>
          <p:nvPr/>
        </p:nvSpPr>
        <p:spPr>
          <a:xfrm>
            <a:off x="6290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7" name="object 847"/>
          <p:cNvSpPr/>
          <p:nvPr/>
        </p:nvSpPr>
        <p:spPr>
          <a:xfrm>
            <a:off x="6297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8" name="object 848"/>
          <p:cNvSpPr/>
          <p:nvPr/>
        </p:nvSpPr>
        <p:spPr>
          <a:xfrm>
            <a:off x="6304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9" name="object 849"/>
          <p:cNvSpPr/>
          <p:nvPr/>
        </p:nvSpPr>
        <p:spPr>
          <a:xfrm>
            <a:off x="6311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0" name="object 850"/>
          <p:cNvSpPr/>
          <p:nvPr/>
        </p:nvSpPr>
        <p:spPr>
          <a:xfrm>
            <a:off x="6318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1" name="object 851"/>
          <p:cNvSpPr/>
          <p:nvPr/>
        </p:nvSpPr>
        <p:spPr>
          <a:xfrm>
            <a:off x="6325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2" name="object 852"/>
          <p:cNvSpPr/>
          <p:nvPr/>
        </p:nvSpPr>
        <p:spPr>
          <a:xfrm>
            <a:off x="6333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3" name="object 853"/>
          <p:cNvSpPr/>
          <p:nvPr/>
        </p:nvSpPr>
        <p:spPr>
          <a:xfrm>
            <a:off x="63403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4" name="object 854"/>
          <p:cNvSpPr/>
          <p:nvPr/>
        </p:nvSpPr>
        <p:spPr>
          <a:xfrm>
            <a:off x="6347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5" name="object 855"/>
          <p:cNvSpPr/>
          <p:nvPr/>
        </p:nvSpPr>
        <p:spPr>
          <a:xfrm>
            <a:off x="6355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6" name="object 856"/>
          <p:cNvSpPr/>
          <p:nvPr/>
        </p:nvSpPr>
        <p:spPr>
          <a:xfrm>
            <a:off x="6362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7" name="object 857"/>
          <p:cNvSpPr/>
          <p:nvPr/>
        </p:nvSpPr>
        <p:spPr>
          <a:xfrm>
            <a:off x="6368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8" name="object 858"/>
          <p:cNvSpPr/>
          <p:nvPr/>
        </p:nvSpPr>
        <p:spPr>
          <a:xfrm>
            <a:off x="6375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9" name="object 859"/>
          <p:cNvSpPr/>
          <p:nvPr/>
        </p:nvSpPr>
        <p:spPr>
          <a:xfrm>
            <a:off x="6383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0" name="object 860"/>
          <p:cNvSpPr/>
          <p:nvPr/>
        </p:nvSpPr>
        <p:spPr>
          <a:xfrm>
            <a:off x="6390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1" name="object 861"/>
          <p:cNvSpPr/>
          <p:nvPr/>
        </p:nvSpPr>
        <p:spPr>
          <a:xfrm>
            <a:off x="6397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2" name="object 862"/>
          <p:cNvSpPr/>
          <p:nvPr/>
        </p:nvSpPr>
        <p:spPr>
          <a:xfrm>
            <a:off x="6405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3" name="object 863"/>
          <p:cNvSpPr/>
          <p:nvPr/>
        </p:nvSpPr>
        <p:spPr>
          <a:xfrm>
            <a:off x="6412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4" name="object 864"/>
          <p:cNvSpPr/>
          <p:nvPr/>
        </p:nvSpPr>
        <p:spPr>
          <a:xfrm>
            <a:off x="6419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5" name="object 865"/>
          <p:cNvSpPr/>
          <p:nvPr/>
        </p:nvSpPr>
        <p:spPr>
          <a:xfrm>
            <a:off x="6426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6" name="object 866"/>
          <p:cNvSpPr/>
          <p:nvPr/>
        </p:nvSpPr>
        <p:spPr>
          <a:xfrm>
            <a:off x="6433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7" name="object 867"/>
          <p:cNvSpPr/>
          <p:nvPr/>
        </p:nvSpPr>
        <p:spPr>
          <a:xfrm>
            <a:off x="6440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8" name="object 868"/>
          <p:cNvSpPr/>
          <p:nvPr/>
        </p:nvSpPr>
        <p:spPr>
          <a:xfrm>
            <a:off x="64482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9" name="object 869"/>
          <p:cNvSpPr/>
          <p:nvPr/>
        </p:nvSpPr>
        <p:spPr>
          <a:xfrm>
            <a:off x="6455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0" name="object 870"/>
          <p:cNvSpPr/>
          <p:nvPr/>
        </p:nvSpPr>
        <p:spPr>
          <a:xfrm>
            <a:off x="6462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1" name="object 871"/>
          <p:cNvSpPr/>
          <p:nvPr/>
        </p:nvSpPr>
        <p:spPr>
          <a:xfrm>
            <a:off x="6470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2" name="object 872"/>
          <p:cNvSpPr/>
          <p:nvPr/>
        </p:nvSpPr>
        <p:spPr>
          <a:xfrm>
            <a:off x="6477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3" name="object 873"/>
          <p:cNvSpPr/>
          <p:nvPr/>
        </p:nvSpPr>
        <p:spPr>
          <a:xfrm>
            <a:off x="6483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4" name="object 874"/>
          <p:cNvSpPr/>
          <p:nvPr/>
        </p:nvSpPr>
        <p:spPr>
          <a:xfrm>
            <a:off x="6491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5" name="object 875"/>
          <p:cNvSpPr/>
          <p:nvPr/>
        </p:nvSpPr>
        <p:spPr>
          <a:xfrm>
            <a:off x="6498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6" name="object 876"/>
          <p:cNvSpPr/>
          <p:nvPr/>
        </p:nvSpPr>
        <p:spPr>
          <a:xfrm>
            <a:off x="65057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7" name="object 877"/>
          <p:cNvSpPr/>
          <p:nvPr/>
        </p:nvSpPr>
        <p:spPr>
          <a:xfrm>
            <a:off x="6513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8" name="object 878"/>
          <p:cNvSpPr/>
          <p:nvPr/>
        </p:nvSpPr>
        <p:spPr>
          <a:xfrm>
            <a:off x="6520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9" name="object 879"/>
          <p:cNvSpPr/>
          <p:nvPr/>
        </p:nvSpPr>
        <p:spPr>
          <a:xfrm>
            <a:off x="6527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0" name="object 880"/>
          <p:cNvSpPr/>
          <p:nvPr/>
        </p:nvSpPr>
        <p:spPr>
          <a:xfrm>
            <a:off x="65350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1" name="object 881"/>
          <p:cNvSpPr/>
          <p:nvPr/>
        </p:nvSpPr>
        <p:spPr>
          <a:xfrm>
            <a:off x="6541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2" name="object 882"/>
          <p:cNvSpPr/>
          <p:nvPr/>
        </p:nvSpPr>
        <p:spPr>
          <a:xfrm>
            <a:off x="6548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3" name="object 883"/>
          <p:cNvSpPr/>
          <p:nvPr/>
        </p:nvSpPr>
        <p:spPr>
          <a:xfrm>
            <a:off x="6556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4" name="object 884"/>
          <p:cNvSpPr/>
          <p:nvPr/>
        </p:nvSpPr>
        <p:spPr>
          <a:xfrm>
            <a:off x="6563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5" name="object 885"/>
          <p:cNvSpPr/>
          <p:nvPr/>
        </p:nvSpPr>
        <p:spPr>
          <a:xfrm>
            <a:off x="6570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6" name="object 886"/>
          <p:cNvSpPr/>
          <p:nvPr/>
        </p:nvSpPr>
        <p:spPr>
          <a:xfrm>
            <a:off x="65780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7" name="object 887"/>
          <p:cNvSpPr/>
          <p:nvPr/>
        </p:nvSpPr>
        <p:spPr>
          <a:xfrm>
            <a:off x="6585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8" name="object 888"/>
          <p:cNvSpPr/>
          <p:nvPr/>
        </p:nvSpPr>
        <p:spPr>
          <a:xfrm>
            <a:off x="6592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9" name="object 889"/>
          <p:cNvSpPr/>
          <p:nvPr/>
        </p:nvSpPr>
        <p:spPr>
          <a:xfrm>
            <a:off x="6598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0" name="object 890"/>
          <p:cNvSpPr/>
          <p:nvPr/>
        </p:nvSpPr>
        <p:spPr>
          <a:xfrm>
            <a:off x="6606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1" name="object 891"/>
          <p:cNvSpPr/>
          <p:nvPr/>
        </p:nvSpPr>
        <p:spPr>
          <a:xfrm>
            <a:off x="66136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2" name="object 892"/>
          <p:cNvSpPr/>
          <p:nvPr/>
        </p:nvSpPr>
        <p:spPr>
          <a:xfrm>
            <a:off x="6620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3" name="object 893"/>
          <p:cNvSpPr/>
          <p:nvPr/>
        </p:nvSpPr>
        <p:spPr>
          <a:xfrm>
            <a:off x="6628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4" name="object 894"/>
          <p:cNvSpPr/>
          <p:nvPr/>
        </p:nvSpPr>
        <p:spPr>
          <a:xfrm>
            <a:off x="6635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5" name="object 895"/>
          <p:cNvSpPr/>
          <p:nvPr/>
        </p:nvSpPr>
        <p:spPr>
          <a:xfrm>
            <a:off x="6642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6" name="object 896"/>
          <p:cNvSpPr/>
          <p:nvPr/>
        </p:nvSpPr>
        <p:spPr>
          <a:xfrm>
            <a:off x="6650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7" name="object 897"/>
          <p:cNvSpPr/>
          <p:nvPr/>
        </p:nvSpPr>
        <p:spPr>
          <a:xfrm>
            <a:off x="66565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8" name="object 898"/>
          <p:cNvSpPr/>
          <p:nvPr/>
        </p:nvSpPr>
        <p:spPr>
          <a:xfrm>
            <a:off x="66638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9" name="object 899"/>
          <p:cNvSpPr/>
          <p:nvPr/>
        </p:nvSpPr>
        <p:spPr>
          <a:xfrm>
            <a:off x="6671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0" name="object 900"/>
          <p:cNvSpPr/>
          <p:nvPr/>
        </p:nvSpPr>
        <p:spPr>
          <a:xfrm>
            <a:off x="6678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1" name="object 901"/>
          <p:cNvSpPr/>
          <p:nvPr/>
        </p:nvSpPr>
        <p:spPr>
          <a:xfrm>
            <a:off x="6685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2" name="object 902"/>
          <p:cNvSpPr/>
          <p:nvPr/>
        </p:nvSpPr>
        <p:spPr>
          <a:xfrm>
            <a:off x="6693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3" name="object 903"/>
          <p:cNvSpPr/>
          <p:nvPr/>
        </p:nvSpPr>
        <p:spPr>
          <a:xfrm>
            <a:off x="6700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4" name="object 904"/>
          <p:cNvSpPr/>
          <p:nvPr/>
        </p:nvSpPr>
        <p:spPr>
          <a:xfrm>
            <a:off x="67078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5" name="object 905"/>
          <p:cNvSpPr/>
          <p:nvPr/>
        </p:nvSpPr>
        <p:spPr>
          <a:xfrm>
            <a:off x="6714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6" name="object 906"/>
          <p:cNvSpPr/>
          <p:nvPr/>
        </p:nvSpPr>
        <p:spPr>
          <a:xfrm>
            <a:off x="6721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7" name="object 907"/>
          <p:cNvSpPr/>
          <p:nvPr/>
        </p:nvSpPr>
        <p:spPr>
          <a:xfrm>
            <a:off x="6728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8" name="object 908"/>
          <p:cNvSpPr/>
          <p:nvPr/>
        </p:nvSpPr>
        <p:spPr>
          <a:xfrm>
            <a:off x="6736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9" name="object 909"/>
          <p:cNvSpPr/>
          <p:nvPr/>
        </p:nvSpPr>
        <p:spPr>
          <a:xfrm>
            <a:off x="67434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0" name="object 910"/>
          <p:cNvSpPr/>
          <p:nvPr/>
        </p:nvSpPr>
        <p:spPr>
          <a:xfrm>
            <a:off x="6750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1" name="object 911"/>
          <p:cNvSpPr/>
          <p:nvPr/>
        </p:nvSpPr>
        <p:spPr>
          <a:xfrm>
            <a:off x="6758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2" name="object 912"/>
          <p:cNvSpPr/>
          <p:nvPr/>
        </p:nvSpPr>
        <p:spPr>
          <a:xfrm>
            <a:off x="6765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3" name="object 913"/>
          <p:cNvSpPr/>
          <p:nvPr/>
        </p:nvSpPr>
        <p:spPr>
          <a:xfrm>
            <a:off x="6771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4" name="object 914"/>
          <p:cNvSpPr/>
          <p:nvPr/>
        </p:nvSpPr>
        <p:spPr>
          <a:xfrm>
            <a:off x="6779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5" name="object 915"/>
          <p:cNvSpPr/>
          <p:nvPr/>
        </p:nvSpPr>
        <p:spPr>
          <a:xfrm>
            <a:off x="67863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6" name="object 916"/>
          <p:cNvSpPr/>
          <p:nvPr/>
        </p:nvSpPr>
        <p:spPr>
          <a:xfrm>
            <a:off x="6793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7" name="object 917"/>
          <p:cNvSpPr/>
          <p:nvPr/>
        </p:nvSpPr>
        <p:spPr>
          <a:xfrm>
            <a:off x="6800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8" name="object 918"/>
          <p:cNvSpPr/>
          <p:nvPr/>
        </p:nvSpPr>
        <p:spPr>
          <a:xfrm>
            <a:off x="6808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9" name="object 919"/>
          <p:cNvSpPr/>
          <p:nvPr/>
        </p:nvSpPr>
        <p:spPr>
          <a:xfrm>
            <a:off x="6815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0" name="object 920"/>
          <p:cNvSpPr/>
          <p:nvPr/>
        </p:nvSpPr>
        <p:spPr>
          <a:xfrm>
            <a:off x="6822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1" name="object 921"/>
          <p:cNvSpPr/>
          <p:nvPr/>
        </p:nvSpPr>
        <p:spPr>
          <a:xfrm>
            <a:off x="6829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2" name="object 922"/>
          <p:cNvSpPr/>
          <p:nvPr/>
        </p:nvSpPr>
        <p:spPr>
          <a:xfrm>
            <a:off x="6836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3" name="object 923"/>
          <p:cNvSpPr/>
          <p:nvPr/>
        </p:nvSpPr>
        <p:spPr>
          <a:xfrm>
            <a:off x="6843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4" name="object 924"/>
          <p:cNvSpPr/>
          <p:nvPr/>
        </p:nvSpPr>
        <p:spPr>
          <a:xfrm>
            <a:off x="6851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5" name="object 925"/>
          <p:cNvSpPr/>
          <p:nvPr/>
        </p:nvSpPr>
        <p:spPr>
          <a:xfrm>
            <a:off x="6858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6" name="object 926"/>
          <p:cNvSpPr/>
          <p:nvPr/>
        </p:nvSpPr>
        <p:spPr>
          <a:xfrm>
            <a:off x="6865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7" name="object 927"/>
          <p:cNvSpPr/>
          <p:nvPr/>
        </p:nvSpPr>
        <p:spPr>
          <a:xfrm>
            <a:off x="6873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8" name="object 928"/>
          <p:cNvSpPr/>
          <p:nvPr/>
        </p:nvSpPr>
        <p:spPr>
          <a:xfrm>
            <a:off x="6880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9" name="object 929"/>
          <p:cNvSpPr/>
          <p:nvPr/>
        </p:nvSpPr>
        <p:spPr>
          <a:xfrm>
            <a:off x="6886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0" name="object 930"/>
          <p:cNvSpPr/>
          <p:nvPr/>
        </p:nvSpPr>
        <p:spPr>
          <a:xfrm>
            <a:off x="6894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1" name="object 931"/>
          <p:cNvSpPr/>
          <p:nvPr/>
        </p:nvSpPr>
        <p:spPr>
          <a:xfrm>
            <a:off x="6901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2" name="object 932"/>
          <p:cNvSpPr/>
          <p:nvPr/>
        </p:nvSpPr>
        <p:spPr>
          <a:xfrm>
            <a:off x="6908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3" name="object 933"/>
          <p:cNvSpPr/>
          <p:nvPr/>
        </p:nvSpPr>
        <p:spPr>
          <a:xfrm>
            <a:off x="6916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4" name="object 934"/>
          <p:cNvSpPr/>
          <p:nvPr/>
        </p:nvSpPr>
        <p:spPr>
          <a:xfrm>
            <a:off x="6923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5" name="object 935"/>
          <p:cNvSpPr/>
          <p:nvPr/>
        </p:nvSpPr>
        <p:spPr>
          <a:xfrm>
            <a:off x="6930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6" name="object 936"/>
          <p:cNvSpPr/>
          <p:nvPr/>
        </p:nvSpPr>
        <p:spPr>
          <a:xfrm>
            <a:off x="6938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7" name="object 937"/>
          <p:cNvSpPr/>
          <p:nvPr/>
        </p:nvSpPr>
        <p:spPr>
          <a:xfrm>
            <a:off x="6944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8" name="object 938"/>
          <p:cNvSpPr/>
          <p:nvPr/>
        </p:nvSpPr>
        <p:spPr>
          <a:xfrm>
            <a:off x="69517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9" name="object 939"/>
          <p:cNvSpPr/>
          <p:nvPr/>
        </p:nvSpPr>
        <p:spPr>
          <a:xfrm>
            <a:off x="6959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0" name="object 940"/>
          <p:cNvSpPr/>
          <p:nvPr/>
        </p:nvSpPr>
        <p:spPr>
          <a:xfrm>
            <a:off x="6966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1" name="object 941"/>
          <p:cNvSpPr/>
          <p:nvPr/>
        </p:nvSpPr>
        <p:spPr>
          <a:xfrm>
            <a:off x="6973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2" name="object 942"/>
          <p:cNvSpPr/>
          <p:nvPr/>
        </p:nvSpPr>
        <p:spPr>
          <a:xfrm>
            <a:off x="6981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3" name="object 943"/>
          <p:cNvSpPr/>
          <p:nvPr/>
        </p:nvSpPr>
        <p:spPr>
          <a:xfrm>
            <a:off x="6988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4" name="object 944"/>
          <p:cNvSpPr/>
          <p:nvPr/>
        </p:nvSpPr>
        <p:spPr>
          <a:xfrm>
            <a:off x="69956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5" name="object 945"/>
          <p:cNvSpPr/>
          <p:nvPr/>
        </p:nvSpPr>
        <p:spPr>
          <a:xfrm>
            <a:off x="7001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6" name="object 946"/>
          <p:cNvSpPr/>
          <p:nvPr/>
        </p:nvSpPr>
        <p:spPr>
          <a:xfrm>
            <a:off x="7009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7" name="object 947"/>
          <p:cNvSpPr/>
          <p:nvPr/>
        </p:nvSpPr>
        <p:spPr>
          <a:xfrm>
            <a:off x="7016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8" name="object 948"/>
          <p:cNvSpPr/>
          <p:nvPr/>
        </p:nvSpPr>
        <p:spPr>
          <a:xfrm>
            <a:off x="7023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9" name="object 949"/>
          <p:cNvSpPr/>
          <p:nvPr/>
        </p:nvSpPr>
        <p:spPr>
          <a:xfrm>
            <a:off x="70312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0" name="object 950"/>
          <p:cNvSpPr/>
          <p:nvPr/>
        </p:nvSpPr>
        <p:spPr>
          <a:xfrm>
            <a:off x="7038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1" name="object 951"/>
          <p:cNvSpPr/>
          <p:nvPr/>
        </p:nvSpPr>
        <p:spPr>
          <a:xfrm>
            <a:off x="7045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2" name="object 952"/>
          <p:cNvSpPr/>
          <p:nvPr/>
        </p:nvSpPr>
        <p:spPr>
          <a:xfrm>
            <a:off x="7053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3" name="object 953"/>
          <p:cNvSpPr/>
          <p:nvPr/>
        </p:nvSpPr>
        <p:spPr>
          <a:xfrm>
            <a:off x="7059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4" name="object 954"/>
          <p:cNvSpPr/>
          <p:nvPr/>
        </p:nvSpPr>
        <p:spPr>
          <a:xfrm>
            <a:off x="7066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5" name="object 955"/>
          <p:cNvSpPr/>
          <p:nvPr/>
        </p:nvSpPr>
        <p:spPr>
          <a:xfrm>
            <a:off x="70741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6" name="object 956"/>
          <p:cNvSpPr/>
          <p:nvPr/>
        </p:nvSpPr>
        <p:spPr>
          <a:xfrm>
            <a:off x="7081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7" name="object 957"/>
          <p:cNvSpPr/>
          <p:nvPr/>
        </p:nvSpPr>
        <p:spPr>
          <a:xfrm>
            <a:off x="7088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8" name="object 958"/>
          <p:cNvSpPr/>
          <p:nvPr/>
        </p:nvSpPr>
        <p:spPr>
          <a:xfrm>
            <a:off x="7096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9" name="object 959"/>
          <p:cNvSpPr/>
          <p:nvPr/>
        </p:nvSpPr>
        <p:spPr>
          <a:xfrm>
            <a:off x="7103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0" name="object 960"/>
          <p:cNvSpPr/>
          <p:nvPr/>
        </p:nvSpPr>
        <p:spPr>
          <a:xfrm>
            <a:off x="7110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1" name="object 961"/>
          <p:cNvSpPr/>
          <p:nvPr/>
        </p:nvSpPr>
        <p:spPr>
          <a:xfrm>
            <a:off x="7117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2" name="object 962"/>
          <p:cNvSpPr/>
          <p:nvPr/>
        </p:nvSpPr>
        <p:spPr>
          <a:xfrm>
            <a:off x="7124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3" name="object 963"/>
          <p:cNvSpPr/>
          <p:nvPr/>
        </p:nvSpPr>
        <p:spPr>
          <a:xfrm>
            <a:off x="7131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4" name="object 964"/>
          <p:cNvSpPr/>
          <p:nvPr/>
        </p:nvSpPr>
        <p:spPr>
          <a:xfrm>
            <a:off x="7139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5" name="object 965"/>
          <p:cNvSpPr/>
          <p:nvPr/>
        </p:nvSpPr>
        <p:spPr>
          <a:xfrm>
            <a:off x="7146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6" name="object 966"/>
          <p:cNvSpPr/>
          <p:nvPr/>
        </p:nvSpPr>
        <p:spPr>
          <a:xfrm>
            <a:off x="7153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7" name="object 967"/>
          <p:cNvSpPr/>
          <p:nvPr/>
        </p:nvSpPr>
        <p:spPr>
          <a:xfrm>
            <a:off x="71610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8" name="object 968"/>
          <p:cNvSpPr/>
          <p:nvPr/>
        </p:nvSpPr>
        <p:spPr>
          <a:xfrm>
            <a:off x="7168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9" name="object 969"/>
          <p:cNvSpPr/>
          <p:nvPr/>
        </p:nvSpPr>
        <p:spPr>
          <a:xfrm>
            <a:off x="7174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0" name="object 970"/>
          <p:cNvSpPr/>
          <p:nvPr/>
        </p:nvSpPr>
        <p:spPr>
          <a:xfrm>
            <a:off x="7182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1" name="object 971"/>
          <p:cNvSpPr/>
          <p:nvPr/>
        </p:nvSpPr>
        <p:spPr>
          <a:xfrm>
            <a:off x="7189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2" name="object 972"/>
          <p:cNvSpPr/>
          <p:nvPr/>
        </p:nvSpPr>
        <p:spPr>
          <a:xfrm>
            <a:off x="7196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3" name="object 973"/>
          <p:cNvSpPr/>
          <p:nvPr/>
        </p:nvSpPr>
        <p:spPr>
          <a:xfrm>
            <a:off x="72039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4" name="object 974"/>
          <p:cNvSpPr/>
          <p:nvPr/>
        </p:nvSpPr>
        <p:spPr>
          <a:xfrm>
            <a:off x="7211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5" name="object 975"/>
          <p:cNvSpPr/>
          <p:nvPr/>
        </p:nvSpPr>
        <p:spPr>
          <a:xfrm>
            <a:off x="7218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6" name="object 976"/>
          <p:cNvSpPr/>
          <p:nvPr/>
        </p:nvSpPr>
        <p:spPr>
          <a:xfrm>
            <a:off x="7225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7" name="object 977"/>
          <p:cNvSpPr/>
          <p:nvPr/>
        </p:nvSpPr>
        <p:spPr>
          <a:xfrm>
            <a:off x="7232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8" name="object 978"/>
          <p:cNvSpPr/>
          <p:nvPr/>
        </p:nvSpPr>
        <p:spPr>
          <a:xfrm>
            <a:off x="72395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9" name="object 979"/>
          <p:cNvSpPr/>
          <p:nvPr/>
        </p:nvSpPr>
        <p:spPr>
          <a:xfrm>
            <a:off x="7246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0" name="object 980"/>
          <p:cNvSpPr/>
          <p:nvPr/>
        </p:nvSpPr>
        <p:spPr>
          <a:xfrm>
            <a:off x="7254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1" name="object 981"/>
          <p:cNvSpPr/>
          <p:nvPr/>
        </p:nvSpPr>
        <p:spPr>
          <a:xfrm>
            <a:off x="7261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2" name="object 982"/>
          <p:cNvSpPr/>
          <p:nvPr/>
        </p:nvSpPr>
        <p:spPr>
          <a:xfrm>
            <a:off x="7268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3" name="object 983"/>
          <p:cNvSpPr/>
          <p:nvPr/>
        </p:nvSpPr>
        <p:spPr>
          <a:xfrm>
            <a:off x="7276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4" name="object 984"/>
          <p:cNvSpPr/>
          <p:nvPr/>
        </p:nvSpPr>
        <p:spPr>
          <a:xfrm>
            <a:off x="72835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5" name="object 985"/>
          <p:cNvSpPr/>
          <p:nvPr/>
        </p:nvSpPr>
        <p:spPr>
          <a:xfrm>
            <a:off x="7289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6" name="object 986"/>
          <p:cNvSpPr/>
          <p:nvPr/>
        </p:nvSpPr>
        <p:spPr>
          <a:xfrm>
            <a:off x="7297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7" name="object 987"/>
          <p:cNvSpPr/>
          <p:nvPr/>
        </p:nvSpPr>
        <p:spPr>
          <a:xfrm>
            <a:off x="7304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8" name="object 988"/>
          <p:cNvSpPr/>
          <p:nvPr/>
        </p:nvSpPr>
        <p:spPr>
          <a:xfrm>
            <a:off x="7311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9" name="object 989"/>
          <p:cNvSpPr/>
          <p:nvPr/>
        </p:nvSpPr>
        <p:spPr>
          <a:xfrm>
            <a:off x="73191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0" name="object 990"/>
          <p:cNvSpPr/>
          <p:nvPr/>
        </p:nvSpPr>
        <p:spPr>
          <a:xfrm>
            <a:off x="7326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1" name="object 991"/>
          <p:cNvSpPr/>
          <p:nvPr/>
        </p:nvSpPr>
        <p:spPr>
          <a:xfrm>
            <a:off x="7333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2" name="object 992"/>
          <p:cNvSpPr/>
          <p:nvPr/>
        </p:nvSpPr>
        <p:spPr>
          <a:xfrm>
            <a:off x="7341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3" name="object 993"/>
          <p:cNvSpPr/>
          <p:nvPr/>
        </p:nvSpPr>
        <p:spPr>
          <a:xfrm>
            <a:off x="7347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4" name="object 994"/>
          <p:cNvSpPr/>
          <p:nvPr/>
        </p:nvSpPr>
        <p:spPr>
          <a:xfrm>
            <a:off x="7354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5" name="object 995"/>
          <p:cNvSpPr/>
          <p:nvPr/>
        </p:nvSpPr>
        <p:spPr>
          <a:xfrm>
            <a:off x="73620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6" name="object 996"/>
          <p:cNvSpPr/>
          <p:nvPr/>
        </p:nvSpPr>
        <p:spPr>
          <a:xfrm>
            <a:off x="7369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7" name="object 997"/>
          <p:cNvSpPr/>
          <p:nvPr/>
        </p:nvSpPr>
        <p:spPr>
          <a:xfrm>
            <a:off x="7376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8" name="object 998"/>
          <p:cNvSpPr/>
          <p:nvPr/>
        </p:nvSpPr>
        <p:spPr>
          <a:xfrm>
            <a:off x="7384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9" name="object 999"/>
          <p:cNvSpPr/>
          <p:nvPr/>
        </p:nvSpPr>
        <p:spPr>
          <a:xfrm>
            <a:off x="7391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0" name="object 1000"/>
          <p:cNvSpPr/>
          <p:nvPr/>
        </p:nvSpPr>
        <p:spPr>
          <a:xfrm>
            <a:off x="73986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1" name="object 1001"/>
          <p:cNvSpPr/>
          <p:nvPr/>
        </p:nvSpPr>
        <p:spPr>
          <a:xfrm>
            <a:off x="7404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2" name="object 1002"/>
          <p:cNvSpPr/>
          <p:nvPr/>
        </p:nvSpPr>
        <p:spPr>
          <a:xfrm>
            <a:off x="7412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3" name="object 1003"/>
          <p:cNvSpPr/>
          <p:nvPr/>
        </p:nvSpPr>
        <p:spPr>
          <a:xfrm>
            <a:off x="7419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4" name="object 1004"/>
          <p:cNvSpPr/>
          <p:nvPr/>
        </p:nvSpPr>
        <p:spPr>
          <a:xfrm>
            <a:off x="7426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5" name="object 1005"/>
          <p:cNvSpPr/>
          <p:nvPr/>
        </p:nvSpPr>
        <p:spPr>
          <a:xfrm>
            <a:off x="7434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6" name="object 1006"/>
          <p:cNvSpPr/>
          <p:nvPr/>
        </p:nvSpPr>
        <p:spPr>
          <a:xfrm>
            <a:off x="74416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7" name="object 1007"/>
          <p:cNvSpPr/>
          <p:nvPr/>
        </p:nvSpPr>
        <p:spPr>
          <a:xfrm>
            <a:off x="7448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8" name="object 1008"/>
          <p:cNvSpPr/>
          <p:nvPr/>
        </p:nvSpPr>
        <p:spPr>
          <a:xfrm>
            <a:off x="7456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9" name="object 1009"/>
          <p:cNvSpPr/>
          <p:nvPr/>
        </p:nvSpPr>
        <p:spPr>
          <a:xfrm>
            <a:off x="7462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0" name="object 1010"/>
          <p:cNvSpPr/>
          <p:nvPr/>
        </p:nvSpPr>
        <p:spPr>
          <a:xfrm>
            <a:off x="7469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1" name="object 1011"/>
          <p:cNvSpPr/>
          <p:nvPr/>
        </p:nvSpPr>
        <p:spPr>
          <a:xfrm>
            <a:off x="74772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2" name="object 1012"/>
          <p:cNvSpPr/>
          <p:nvPr/>
        </p:nvSpPr>
        <p:spPr>
          <a:xfrm>
            <a:off x="7484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3" name="object 1013"/>
          <p:cNvSpPr/>
          <p:nvPr/>
        </p:nvSpPr>
        <p:spPr>
          <a:xfrm>
            <a:off x="7491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4" name="object 1014"/>
          <p:cNvSpPr/>
          <p:nvPr/>
        </p:nvSpPr>
        <p:spPr>
          <a:xfrm>
            <a:off x="7499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5" name="object 1015"/>
          <p:cNvSpPr/>
          <p:nvPr/>
        </p:nvSpPr>
        <p:spPr>
          <a:xfrm>
            <a:off x="7506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6" name="object 1016"/>
          <p:cNvSpPr/>
          <p:nvPr/>
        </p:nvSpPr>
        <p:spPr>
          <a:xfrm>
            <a:off x="7513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7" name="object 1017"/>
          <p:cNvSpPr/>
          <p:nvPr/>
        </p:nvSpPr>
        <p:spPr>
          <a:xfrm>
            <a:off x="75201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8" name="object 1018"/>
          <p:cNvSpPr/>
          <p:nvPr/>
        </p:nvSpPr>
        <p:spPr>
          <a:xfrm>
            <a:off x="75274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9" name="object 1019"/>
          <p:cNvSpPr/>
          <p:nvPr/>
        </p:nvSpPr>
        <p:spPr>
          <a:xfrm>
            <a:off x="7534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0" name="object 1020"/>
          <p:cNvSpPr/>
          <p:nvPr/>
        </p:nvSpPr>
        <p:spPr>
          <a:xfrm>
            <a:off x="7542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1" name="object 1021"/>
          <p:cNvSpPr/>
          <p:nvPr/>
        </p:nvSpPr>
        <p:spPr>
          <a:xfrm>
            <a:off x="7549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2" name="object 1022"/>
          <p:cNvSpPr/>
          <p:nvPr/>
        </p:nvSpPr>
        <p:spPr>
          <a:xfrm>
            <a:off x="7556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3" name="object 1023"/>
          <p:cNvSpPr/>
          <p:nvPr/>
        </p:nvSpPr>
        <p:spPr>
          <a:xfrm>
            <a:off x="7564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4" name="object 1024"/>
          <p:cNvSpPr/>
          <p:nvPr/>
        </p:nvSpPr>
        <p:spPr>
          <a:xfrm>
            <a:off x="75714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5" name="object 1025"/>
          <p:cNvSpPr/>
          <p:nvPr/>
        </p:nvSpPr>
        <p:spPr>
          <a:xfrm>
            <a:off x="7577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6" name="object 1026"/>
          <p:cNvSpPr/>
          <p:nvPr/>
        </p:nvSpPr>
        <p:spPr>
          <a:xfrm>
            <a:off x="7585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7" name="object 1027"/>
          <p:cNvSpPr/>
          <p:nvPr/>
        </p:nvSpPr>
        <p:spPr>
          <a:xfrm>
            <a:off x="7592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8" name="object 1028"/>
          <p:cNvSpPr/>
          <p:nvPr/>
        </p:nvSpPr>
        <p:spPr>
          <a:xfrm>
            <a:off x="7599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9" name="object 1029"/>
          <p:cNvSpPr/>
          <p:nvPr/>
        </p:nvSpPr>
        <p:spPr>
          <a:xfrm>
            <a:off x="76070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0" name="object 1030"/>
          <p:cNvSpPr/>
          <p:nvPr/>
        </p:nvSpPr>
        <p:spPr>
          <a:xfrm>
            <a:off x="7614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1" name="object 1031"/>
          <p:cNvSpPr/>
          <p:nvPr/>
        </p:nvSpPr>
        <p:spPr>
          <a:xfrm>
            <a:off x="7621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2" name="object 1032"/>
          <p:cNvSpPr/>
          <p:nvPr/>
        </p:nvSpPr>
        <p:spPr>
          <a:xfrm>
            <a:off x="7628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3" name="object 1033"/>
          <p:cNvSpPr/>
          <p:nvPr/>
        </p:nvSpPr>
        <p:spPr>
          <a:xfrm>
            <a:off x="7635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4" name="object 1034"/>
          <p:cNvSpPr/>
          <p:nvPr/>
        </p:nvSpPr>
        <p:spPr>
          <a:xfrm>
            <a:off x="7642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5" name="object 1035"/>
          <p:cNvSpPr/>
          <p:nvPr/>
        </p:nvSpPr>
        <p:spPr>
          <a:xfrm>
            <a:off x="76499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6" name="object 1036"/>
          <p:cNvSpPr/>
          <p:nvPr/>
        </p:nvSpPr>
        <p:spPr>
          <a:xfrm>
            <a:off x="7657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7" name="object 1037"/>
          <p:cNvSpPr/>
          <p:nvPr/>
        </p:nvSpPr>
        <p:spPr>
          <a:xfrm>
            <a:off x="7664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8" name="object 1038"/>
          <p:cNvSpPr/>
          <p:nvPr/>
        </p:nvSpPr>
        <p:spPr>
          <a:xfrm>
            <a:off x="7671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9" name="object 1039"/>
          <p:cNvSpPr/>
          <p:nvPr/>
        </p:nvSpPr>
        <p:spPr>
          <a:xfrm>
            <a:off x="7679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0" name="object 1040"/>
          <p:cNvSpPr/>
          <p:nvPr/>
        </p:nvSpPr>
        <p:spPr>
          <a:xfrm>
            <a:off x="7686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1" name="object 1041"/>
          <p:cNvSpPr/>
          <p:nvPr/>
        </p:nvSpPr>
        <p:spPr>
          <a:xfrm>
            <a:off x="7692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2" name="object 1042"/>
          <p:cNvSpPr/>
          <p:nvPr/>
        </p:nvSpPr>
        <p:spPr>
          <a:xfrm>
            <a:off x="7700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3" name="object 1043"/>
          <p:cNvSpPr/>
          <p:nvPr/>
        </p:nvSpPr>
        <p:spPr>
          <a:xfrm>
            <a:off x="7707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4" name="object 1044"/>
          <p:cNvSpPr/>
          <p:nvPr/>
        </p:nvSpPr>
        <p:spPr>
          <a:xfrm>
            <a:off x="7714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5" name="object 1045"/>
          <p:cNvSpPr/>
          <p:nvPr/>
        </p:nvSpPr>
        <p:spPr>
          <a:xfrm>
            <a:off x="7722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6" name="object 1046"/>
          <p:cNvSpPr/>
          <p:nvPr/>
        </p:nvSpPr>
        <p:spPr>
          <a:xfrm>
            <a:off x="7729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7" name="object 1047"/>
          <p:cNvSpPr/>
          <p:nvPr/>
        </p:nvSpPr>
        <p:spPr>
          <a:xfrm>
            <a:off x="7736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8" name="object 1048"/>
          <p:cNvSpPr/>
          <p:nvPr/>
        </p:nvSpPr>
        <p:spPr>
          <a:xfrm>
            <a:off x="7744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9" name="object 1049"/>
          <p:cNvSpPr/>
          <p:nvPr/>
        </p:nvSpPr>
        <p:spPr>
          <a:xfrm>
            <a:off x="7750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0" name="object 1050"/>
          <p:cNvSpPr/>
          <p:nvPr/>
        </p:nvSpPr>
        <p:spPr>
          <a:xfrm>
            <a:off x="7757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1" name="object 1051"/>
          <p:cNvSpPr/>
          <p:nvPr/>
        </p:nvSpPr>
        <p:spPr>
          <a:xfrm>
            <a:off x="7765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2" name="object 1052"/>
          <p:cNvSpPr/>
          <p:nvPr/>
        </p:nvSpPr>
        <p:spPr>
          <a:xfrm>
            <a:off x="7772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3" name="object 1053"/>
          <p:cNvSpPr/>
          <p:nvPr/>
        </p:nvSpPr>
        <p:spPr>
          <a:xfrm>
            <a:off x="7779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4" name="object 1054"/>
          <p:cNvSpPr/>
          <p:nvPr/>
        </p:nvSpPr>
        <p:spPr>
          <a:xfrm>
            <a:off x="7787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5" name="object 1055"/>
          <p:cNvSpPr/>
          <p:nvPr/>
        </p:nvSpPr>
        <p:spPr>
          <a:xfrm>
            <a:off x="7794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6" name="object 1056"/>
          <p:cNvSpPr/>
          <p:nvPr/>
        </p:nvSpPr>
        <p:spPr>
          <a:xfrm>
            <a:off x="7801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7" name="object 1057"/>
          <p:cNvSpPr/>
          <p:nvPr/>
        </p:nvSpPr>
        <p:spPr>
          <a:xfrm>
            <a:off x="7807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8" name="object 1058"/>
          <p:cNvSpPr/>
          <p:nvPr/>
        </p:nvSpPr>
        <p:spPr>
          <a:xfrm>
            <a:off x="78153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9" name="object 1059"/>
          <p:cNvSpPr/>
          <p:nvPr/>
        </p:nvSpPr>
        <p:spPr>
          <a:xfrm>
            <a:off x="7822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0" name="object 1060"/>
          <p:cNvSpPr/>
          <p:nvPr/>
        </p:nvSpPr>
        <p:spPr>
          <a:xfrm>
            <a:off x="7829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1" name="object 1061"/>
          <p:cNvSpPr/>
          <p:nvPr/>
        </p:nvSpPr>
        <p:spPr>
          <a:xfrm>
            <a:off x="7837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2" name="object 1062"/>
          <p:cNvSpPr/>
          <p:nvPr/>
        </p:nvSpPr>
        <p:spPr>
          <a:xfrm>
            <a:off x="7844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3" name="object 1063"/>
          <p:cNvSpPr/>
          <p:nvPr/>
        </p:nvSpPr>
        <p:spPr>
          <a:xfrm>
            <a:off x="7851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4" name="object 1064"/>
          <p:cNvSpPr/>
          <p:nvPr/>
        </p:nvSpPr>
        <p:spPr>
          <a:xfrm>
            <a:off x="78592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5" name="object 1065"/>
          <p:cNvSpPr/>
          <p:nvPr/>
        </p:nvSpPr>
        <p:spPr>
          <a:xfrm>
            <a:off x="7865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6" name="object 1066"/>
          <p:cNvSpPr/>
          <p:nvPr/>
        </p:nvSpPr>
        <p:spPr>
          <a:xfrm>
            <a:off x="7872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7" name="object 1067"/>
          <p:cNvSpPr/>
          <p:nvPr/>
        </p:nvSpPr>
        <p:spPr>
          <a:xfrm>
            <a:off x="7880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8" name="object 1068"/>
          <p:cNvSpPr/>
          <p:nvPr/>
        </p:nvSpPr>
        <p:spPr>
          <a:xfrm>
            <a:off x="7887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9" name="object 1069"/>
          <p:cNvSpPr/>
          <p:nvPr/>
        </p:nvSpPr>
        <p:spPr>
          <a:xfrm>
            <a:off x="78948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0" name="object 1070"/>
          <p:cNvSpPr/>
          <p:nvPr/>
        </p:nvSpPr>
        <p:spPr>
          <a:xfrm>
            <a:off x="7902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1" name="object 1071"/>
          <p:cNvSpPr/>
          <p:nvPr/>
        </p:nvSpPr>
        <p:spPr>
          <a:xfrm>
            <a:off x="7909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2" name="object 1072"/>
          <p:cNvSpPr/>
          <p:nvPr/>
        </p:nvSpPr>
        <p:spPr>
          <a:xfrm>
            <a:off x="7916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3" name="object 1073"/>
          <p:cNvSpPr/>
          <p:nvPr/>
        </p:nvSpPr>
        <p:spPr>
          <a:xfrm>
            <a:off x="7923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4" name="object 1074"/>
          <p:cNvSpPr/>
          <p:nvPr/>
        </p:nvSpPr>
        <p:spPr>
          <a:xfrm>
            <a:off x="7930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5" name="object 1075"/>
          <p:cNvSpPr/>
          <p:nvPr/>
        </p:nvSpPr>
        <p:spPr>
          <a:xfrm>
            <a:off x="79377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6" name="object 1076"/>
          <p:cNvSpPr/>
          <p:nvPr/>
        </p:nvSpPr>
        <p:spPr>
          <a:xfrm>
            <a:off x="7945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7" name="object 1077"/>
          <p:cNvSpPr/>
          <p:nvPr/>
        </p:nvSpPr>
        <p:spPr>
          <a:xfrm>
            <a:off x="7952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8" name="object 1078"/>
          <p:cNvSpPr/>
          <p:nvPr/>
        </p:nvSpPr>
        <p:spPr>
          <a:xfrm>
            <a:off x="7959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9" name="object 1079"/>
          <p:cNvSpPr/>
          <p:nvPr/>
        </p:nvSpPr>
        <p:spPr>
          <a:xfrm>
            <a:off x="7967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0" name="object 1080"/>
          <p:cNvSpPr/>
          <p:nvPr/>
        </p:nvSpPr>
        <p:spPr>
          <a:xfrm>
            <a:off x="7974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1" name="object 1081"/>
          <p:cNvSpPr/>
          <p:nvPr/>
        </p:nvSpPr>
        <p:spPr>
          <a:xfrm>
            <a:off x="7980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2" name="object 1082"/>
          <p:cNvSpPr/>
          <p:nvPr/>
        </p:nvSpPr>
        <p:spPr>
          <a:xfrm>
            <a:off x="7988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3" name="object 1083"/>
          <p:cNvSpPr/>
          <p:nvPr/>
        </p:nvSpPr>
        <p:spPr>
          <a:xfrm>
            <a:off x="7995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4" name="object 1084"/>
          <p:cNvSpPr/>
          <p:nvPr/>
        </p:nvSpPr>
        <p:spPr>
          <a:xfrm>
            <a:off x="8002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5" name="object 1085"/>
          <p:cNvSpPr/>
          <p:nvPr/>
        </p:nvSpPr>
        <p:spPr>
          <a:xfrm>
            <a:off x="8010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6" name="object 1086"/>
          <p:cNvSpPr/>
          <p:nvPr/>
        </p:nvSpPr>
        <p:spPr>
          <a:xfrm>
            <a:off x="8017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7" name="object 1087"/>
          <p:cNvSpPr/>
          <p:nvPr/>
        </p:nvSpPr>
        <p:spPr>
          <a:xfrm>
            <a:off x="80246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8" name="object 1088"/>
          <p:cNvSpPr/>
          <p:nvPr/>
        </p:nvSpPr>
        <p:spPr>
          <a:xfrm>
            <a:off x="8032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9" name="object 1089"/>
          <p:cNvSpPr/>
          <p:nvPr/>
        </p:nvSpPr>
        <p:spPr>
          <a:xfrm>
            <a:off x="8038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0" name="object 1090"/>
          <p:cNvSpPr/>
          <p:nvPr/>
        </p:nvSpPr>
        <p:spPr>
          <a:xfrm>
            <a:off x="8045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1" name="object 1091"/>
          <p:cNvSpPr/>
          <p:nvPr/>
        </p:nvSpPr>
        <p:spPr>
          <a:xfrm>
            <a:off x="8052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2" name="object 1092"/>
          <p:cNvSpPr/>
          <p:nvPr/>
        </p:nvSpPr>
        <p:spPr>
          <a:xfrm>
            <a:off x="8060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3" name="object 1093"/>
          <p:cNvSpPr/>
          <p:nvPr/>
        </p:nvSpPr>
        <p:spPr>
          <a:xfrm>
            <a:off x="80675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4" name="object 1094"/>
          <p:cNvSpPr/>
          <p:nvPr/>
        </p:nvSpPr>
        <p:spPr>
          <a:xfrm>
            <a:off x="8074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5" name="object 1095"/>
          <p:cNvSpPr/>
          <p:nvPr/>
        </p:nvSpPr>
        <p:spPr>
          <a:xfrm>
            <a:off x="8082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6" name="object 1096"/>
          <p:cNvSpPr/>
          <p:nvPr/>
        </p:nvSpPr>
        <p:spPr>
          <a:xfrm>
            <a:off x="8089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7" name="object 1097"/>
          <p:cNvSpPr/>
          <p:nvPr/>
        </p:nvSpPr>
        <p:spPr>
          <a:xfrm>
            <a:off x="8095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8" name="object 1098"/>
          <p:cNvSpPr/>
          <p:nvPr/>
        </p:nvSpPr>
        <p:spPr>
          <a:xfrm>
            <a:off x="81031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9" name="object 1099"/>
          <p:cNvSpPr/>
          <p:nvPr/>
        </p:nvSpPr>
        <p:spPr>
          <a:xfrm>
            <a:off x="8110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0" name="object 1100"/>
          <p:cNvSpPr/>
          <p:nvPr/>
        </p:nvSpPr>
        <p:spPr>
          <a:xfrm>
            <a:off x="8117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1" name="object 1101"/>
          <p:cNvSpPr/>
          <p:nvPr/>
        </p:nvSpPr>
        <p:spPr>
          <a:xfrm>
            <a:off x="8125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2" name="object 1102"/>
          <p:cNvSpPr/>
          <p:nvPr/>
        </p:nvSpPr>
        <p:spPr>
          <a:xfrm>
            <a:off x="8132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3" name="object 1103"/>
          <p:cNvSpPr/>
          <p:nvPr/>
        </p:nvSpPr>
        <p:spPr>
          <a:xfrm>
            <a:off x="8139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4" name="object 1104"/>
          <p:cNvSpPr/>
          <p:nvPr/>
        </p:nvSpPr>
        <p:spPr>
          <a:xfrm>
            <a:off x="81471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5" name="object 1105"/>
          <p:cNvSpPr/>
          <p:nvPr/>
        </p:nvSpPr>
        <p:spPr>
          <a:xfrm>
            <a:off x="8153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6" name="object 1106"/>
          <p:cNvSpPr/>
          <p:nvPr/>
        </p:nvSpPr>
        <p:spPr>
          <a:xfrm>
            <a:off x="8160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7" name="object 1107"/>
          <p:cNvSpPr/>
          <p:nvPr/>
        </p:nvSpPr>
        <p:spPr>
          <a:xfrm>
            <a:off x="8168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8" name="object 1108"/>
          <p:cNvSpPr/>
          <p:nvPr/>
        </p:nvSpPr>
        <p:spPr>
          <a:xfrm>
            <a:off x="8175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9" name="object 1109"/>
          <p:cNvSpPr/>
          <p:nvPr/>
        </p:nvSpPr>
        <p:spPr>
          <a:xfrm>
            <a:off x="81827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0" name="object 1110"/>
          <p:cNvSpPr/>
          <p:nvPr/>
        </p:nvSpPr>
        <p:spPr>
          <a:xfrm>
            <a:off x="8190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1" name="object 1111"/>
          <p:cNvSpPr/>
          <p:nvPr/>
        </p:nvSpPr>
        <p:spPr>
          <a:xfrm>
            <a:off x="8197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2" name="object 1112"/>
          <p:cNvSpPr/>
          <p:nvPr/>
        </p:nvSpPr>
        <p:spPr>
          <a:xfrm>
            <a:off x="8204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3" name="object 1113"/>
          <p:cNvSpPr/>
          <p:nvPr/>
        </p:nvSpPr>
        <p:spPr>
          <a:xfrm>
            <a:off x="8211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4" name="object 1114"/>
          <p:cNvSpPr/>
          <p:nvPr/>
        </p:nvSpPr>
        <p:spPr>
          <a:xfrm>
            <a:off x="8218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5" name="object 1115"/>
          <p:cNvSpPr/>
          <p:nvPr/>
        </p:nvSpPr>
        <p:spPr>
          <a:xfrm>
            <a:off x="82256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6" name="object 1116"/>
          <p:cNvSpPr/>
          <p:nvPr/>
        </p:nvSpPr>
        <p:spPr>
          <a:xfrm>
            <a:off x="8232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7" name="object 1117"/>
          <p:cNvSpPr/>
          <p:nvPr/>
        </p:nvSpPr>
        <p:spPr>
          <a:xfrm>
            <a:off x="8240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8" name="object 1118"/>
          <p:cNvSpPr/>
          <p:nvPr/>
        </p:nvSpPr>
        <p:spPr>
          <a:xfrm>
            <a:off x="8247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9" name="object 1119"/>
          <p:cNvSpPr/>
          <p:nvPr/>
        </p:nvSpPr>
        <p:spPr>
          <a:xfrm>
            <a:off x="8254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0" name="object 1120"/>
          <p:cNvSpPr/>
          <p:nvPr/>
        </p:nvSpPr>
        <p:spPr>
          <a:xfrm>
            <a:off x="82622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1" name="object 1121"/>
          <p:cNvSpPr/>
          <p:nvPr/>
        </p:nvSpPr>
        <p:spPr>
          <a:xfrm>
            <a:off x="8268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2" name="object 1122"/>
          <p:cNvSpPr/>
          <p:nvPr/>
        </p:nvSpPr>
        <p:spPr>
          <a:xfrm>
            <a:off x="8275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3" name="object 1123"/>
          <p:cNvSpPr/>
          <p:nvPr/>
        </p:nvSpPr>
        <p:spPr>
          <a:xfrm>
            <a:off x="8283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4" name="object 1124"/>
          <p:cNvSpPr/>
          <p:nvPr/>
        </p:nvSpPr>
        <p:spPr>
          <a:xfrm>
            <a:off x="8290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5" name="object 1125"/>
          <p:cNvSpPr/>
          <p:nvPr/>
        </p:nvSpPr>
        <p:spPr>
          <a:xfrm>
            <a:off x="8297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6" name="object 1126"/>
          <p:cNvSpPr/>
          <p:nvPr/>
        </p:nvSpPr>
        <p:spPr>
          <a:xfrm>
            <a:off x="83052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7" name="object 1127"/>
          <p:cNvSpPr/>
          <p:nvPr/>
        </p:nvSpPr>
        <p:spPr>
          <a:xfrm>
            <a:off x="8312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8" name="object 1128"/>
          <p:cNvSpPr/>
          <p:nvPr/>
        </p:nvSpPr>
        <p:spPr>
          <a:xfrm>
            <a:off x="8319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9" name="object 1129"/>
          <p:cNvSpPr/>
          <p:nvPr/>
        </p:nvSpPr>
        <p:spPr>
          <a:xfrm>
            <a:off x="8326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0" name="object 1130"/>
          <p:cNvSpPr/>
          <p:nvPr/>
        </p:nvSpPr>
        <p:spPr>
          <a:xfrm>
            <a:off x="8333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1" name="object 1131"/>
          <p:cNvSpPr/>
          <p:nvPr/>
        </p:nvSpPr>
        <p:spPr>
          <a:xfrm>
            <a:off x="83408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2" name="object 1132"/>
          <p:cNvSpPr/>
          <p:nvPr/>
        </p:nvSpPr>
        <p:spPr>
          <a:xfrm>
            <a:off x="8348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3" name="object 1133"/>
          <p:cNvSpPr/>
          <p:nvPr/>
        </p:nvSpPr>
        <p:spPr>
          <a:xfrm>
            <a:off x="8355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4" name="object 1134"/>
          <p:cNvSpPr/>
          <p:nvPr/>
        </p:nvSpPr>
        <p:spPr>
          <a:xfrm>
            <a:off x="8362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5" name="object 1135"/>
          <p:cNvSpPr/>
          <p:nvPr/>
        </p:nvSpPr>
        <p:spPr>
          <a:xfrm>
            <a:off x="8370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6" name="object 1136"/>
          <p:cNvSpPr/>
          <p:nvPr/>
        </p:nvSpPr>
        <p:spPr>
          <a:xfrm>
            <a:off x="8377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7" name="object 1137"/>
          <p:cNvSpPr/>
          <p:nvPr/>
        </p:nvSpPr>
        <p:spPr>
          <a:xfrm>
            <a:off x="83837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8" name="object 1138"/>
          <p:cNvSpPr/>
          <p:nvPr/>
        </p:nvSpPr>
        <p:spPr>
          <a:xfrm>
            <a:off x="83910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9" name="object 1139"/>
          <p:cNvSpPr/>
          <p:nvPr/>
        </p:nvSpPr>
        <p:spPr>
          <a:xfrm>
            <a:off x="8398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0" name="object 1140"/>
          <p:cNvSpPr/>
          <p:nvPr/>
        </p:nvSpPr>
        <p:spPr>
          <a:xfrm>
            <a:off x="8405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1" name="object 1141"/>
          <p:cNvSpPr/>
          <p:nvPr/>
        </p:nvSpPr>
        <p:spPr>
          <a:xfrm>
            <a:off x="8413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2" name="object 1142"/>
          <p:cNvSpPr/>
          <p:nvPr/>
        </p:nvSpPr>
        <p:spPr>
          <a:xfrm>
            <a:off x="8420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3" name="object 1143"/>
          <p:cNvSpPr/>
          <p:nvPr/>
        </p:nvSpPr>
        <p:spPr>
          <a:xfrm>
            <a:off x="8427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4" name="object 1144"/>
          <p:cNvSpPr/>
          <p:nvPr/>
        </p:nvSpPr>
        <p:spPr>
          <a:xfrm>
            <a:off x="84350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5" name="object 1145"/>
          <p:cNvSpPr/>
          <p:nvPr/>
        </p:nvSpPr>
        <p:spPr>
          <a:xfrm>
            <a:off x="8441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6" name="object 1146"/>
          <p:cNvSpPr/>
          <p:nvPr/>
        </p:nvSpPr>
        <p:spPr>
          <a:xfrm>
            <a:off x="8448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7" name="object 1147"/>
          <p:cNvSpPr/>
          <p:nvPr/>
        </p:nvSpPr>
        <p:spPr>
          <a:xfrm>
            <a:off x="8455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8" name="object 1148"/>
          <p:cNvSpPr/>
          <p:nvPr/>
        </p:nvSpPr>
        <p:spPr>
          <a:xfrm>
            <a:off x="8463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9" name="object 1149"/>
          <p:cNvSpPr/>
          <p:nvPr/>
        </p:nvSpPr>
        <p:spPr>
          <a:xfrm>
            <a:off x="84706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0" name="object 1150"/>
          <p:cNvSpPr/>
          <p:nvPr/>
        </p:nvSpPr>
        <p:spPr>
          <a:xfrm>
            <a:off x="8477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1" name="object 1151"/>
          <p:cNvSpPr/>
          <p:nvPr/>
        </p:nvSpPr>
        <p:spPr>
          <a:xfrm>
            <a:off x="8485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2" name="object 1152"/>
          <p:cNvSpPr/>
          <p:nvPr/>
        </p:nvSpPr>
        <p:spPr>
          <a:xfrm>
            <a:off x="8492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3" name="object 1153"/>
          <p:cNvSpPr/>
          <p:nvPr/>
        </p:nvSpPr>
        <p:spPr>
          <a:xfrm>
            <a:off x="8498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4" name="object 1154"/>
          <p:cNvSpPr/>
          <p:nvPr/>
        </p:nvSpPr>
        <p:spPr>
          <a:xfrm>
            <a:off x="8506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5" name="object 1155"/>
          <p:cNvSpPr/>
          <p:nvPr/>
        </p:nvSpPr>
        <p:spPr>
          <a:xfrm>
            <a:off x="85135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6" name="object 1156"/>
          <p:cNvSpPr/>
          <p:nvPr/>
        </p:nvSpPr>
        <p:spPr>
          <a:xfrm>
            <a:off x="8520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7" name="object 1157"/>
          <p:cNvSpPr/>
          <p:nvPr/>
        </p:nvSpPr>
        <p:spPr>
          <a:xfrm>
            <a:off x="8528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8" name="object 1158"/>
          <p:cNvSpPr/>
          <p:nvPr/>
        </p:nvSpPr>
        <p:spPr>
          <a:xfrm>
            <a:off x="8535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9" name="object 1159"/>
          <p:cNvSpPr/>
          <p:nvPr/>
        </p:nvSpPr>
        <p:spPr>
          <a:xfrm>
            <a:off x="8542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0" name="object 1160"/>
          <p:cNvSpPr/>
          <p:nvPr/>
        </p:nvSpPr>
        <p:spPr>
          <a:xfrm>
            <a:off x="8550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1" name="object 1161"/>
          <p:cNvSpPr/>
          <p:nvPr/>
        </p:nvSpPr>
        <p:spPr>
          <a:xfrm>
            <a:off x="8556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2" name="object 1162"/>
          <p:cNvSpPr/>
          <p:nvPr/>
        </p:nvSpPr>
        <p:spPr>
          <a:xfrm>
            <a:off x="8563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3" name="object 1163"/>
          <p:cNvSpPr/>
          <p:nvPr/>
        </p:nvSpPr>
        <p:spPr>
          <a:xfrm>
            <a:off x="8571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4" name="object 1164"/>
          <p:cNvSpPr/>
          <p:nvPr/>
        </p:nvSpPr>
        <p:spPr>
          <a:xfrm>
            <a:off x="8578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5" name="object 1165"/>
          <p:cNvSpPr/>
          <p:nvPr/>
        </p:nvSpPr>
        <p:spPr>
          <a:xfrm>
            <a:off x="8585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6" name="object 1166"/>
          <p:cNvSpPr/>
          <p:nvPr/>
        </p:nvSpPr>
        <p:spPr>
          <a:xfrm>
            <a:off x="8593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7" name="object 1167"/>
          <p:cNvSpPr/>
          <p:nvPr/>
        </p:nvSpPr>
        <p:spPr>
          <a:xfrm>
            <a:off x="8600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8" name="object 1168"/>
          <p:cNvSpPr/>
          <p:nvPr/>
        </p:nvSpPr>
        <p:spPr>
          <a:xfrm>
            <a:off x="8607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9" name="object 1169"/>
          <p:cNvSpPr/>
          <p:nvPr/>
        </p:nvSpPr>
        <p:spPr>
          <a:xfrm>
            <a:off x="8614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0" name="object 1170"/>
          <p:cNvSpPr/>
          <p:nvPr/>
        </p:nvSpPr>
        <p:spPr>
          <a:xfrm>
            <a:off x="8621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1" name="object 1171"/>
          <p:cNvSpPr/>
          <p:nvPr/>
        </p:nvSpPr>
        <p:spPr>
          <a:xfrm>
            <a:off x="8628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2" name="object 1172"/>
          <p:cNvSpPr/>
          <p:nvPr/>
        </p:nvSpPr>
        <p:spPr>
          <a:xfrm>
            <a:off x="8636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3" name="object 1173"/>
          <p:cNvSpPr/>
          <p:nvPr/>
        </p:nvSpPr>
        <p:spPr>
          <a:xfrm>
            <a:off x="8643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4" name="object 1174"/>
          <p:cNvSpPr/>
          <p:nvPr/>
        </p:nvSpPr>
        <p:spPr>
          <a:xfrm>
            <a:off x="8650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5" name="object 1175"/>
          <p:cNvSpPr/>
          <p:nvPr/>
        </p:nvSpPr>
        <p:spPr>
          <a:xfrm>
            <a:off x="8657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6" name="object 1176"/>
          <p:cNvSpPr/>
          <p:nvPr/>
        </p:nvSpPr>
        <p:spPr>
          <a:xfrm>
            <a:off x="8665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7" name="object 1177"/>
          <p:cNvSpPr/>
          <p:nvPr/>
        </p:nvSpPr>
        <p:spPr>
          <a:xfrm>
            <a:off x="8671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8" name="object 1178"/>
          <p:cNvSpPr/>
          <p:nvPr/>
        </p:nvSpPr>
        <p:spPr>
          <a:xfrm>
            <a:off x="86789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9" name="object 1179"/>
          <p:cNvSpPr/>
          <p:nvPr/>
        </p:nvSpPr>
        <p:spPr>
          <a:xfrm>
            <a:off x="8686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0" name="object 1180"/>
          <p:cNvSpPr/>
          <p:nvPr/>
        </p:nvSpPr>
        <p:spPr>
          <a:xfrm>
            <a:off x="8693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1" name="object 1181"/>
          <p:cNvSpPr/>
          <p:nvPr/>
        </p:nvSpPr>
        <p:spPr>
          <a:xfrm>
            <a:off x="8700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2" name="object 1182"/>
          <p:cNvSpPr/>
          <p:nvPr/>
        </p:nvSpPr>
        <p:spPr>
          <a:xfrm>
            <a:off x="8708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3" name="object 1183"/>
          <p:cNvSpPr/>
          <p:nvPr/>
        </p:nvSpPr>
        <p:spPr>
          <a:xfrm>
            <a:off x="8715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4" name="object 1184"/>
          <p:cNvSpPr/>
          <p:nvPr/>
        </p:nvSpPr>
        <p:spPr>
          <a:xfrm>
            <a:off x="87228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5" name="object 1185"/>
          <p:cNvSpPr/>
          <p:nvPr/>
        </p:nvSpPr>
        <p:spPr>
          <a:xfrm>
            <a:off x="8729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6" name="object 1186"/>
          <p:cNvSpPr/>
          <p:nvPr/>
        </p:nvSpPr>
        <p:spPr>
          <a:xfrm>
            <a:off x="8736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7" name="object 1187"/>
          <p:cNvSpPr/>
          <p:nvPr/>
        </p:nvSpPr>
        <p:spPr>
          <a:xfrm>
            <a:off x="8743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8" name="object 1188"/>
          <p:cNvSpPr/>
          <p:nvPr/>
        </p:nvSpPr>
        <p:spPr>
          <a:xfrm>
            <a:off x="8751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9" name="object 1189"/>
          <p:cNvSpPr/>
          <p:nvPr/>
        </p:nvSpPr>
        <p:spPr>
          <a:xfrm>
            <a:off x="87584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0" name="object 1190"/>
          <p:cNvSpPr/>
          <p:nvPr/>
        </p:nvSpPr>
        <p:spPr>
          <a:xfrm>
            <a:off x="8765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1" name="object 1191"/>
          <p:cNvSpPr/>
          <p:nvPr/>
        </p:nvSpPr>
        <p:spPr>
          <a:xfrm>
            <a:off x="8773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2" name="object 1192"/>
          <p:cNvSpPr/>
          <p:nvPr/>
        </p:nvSpPr>
        <p:spPr>
          <a:xfrm>
            <a:off x="8780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3" name="object 1193"/>
          <p:cNvSpPr/>
          <p:nvPr/>
        </p:nvSpPr>
        <p:spPr>
          <a:xfrm>
            <a:off x="8786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4" name="object 1194"/>
          <p:cNvSpPr/>
          <p:nvPr/>
        </p:nvSpPr>
        <p:spPr>
          <a:xfrm>
            <a:off x="8794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5" name="object 1195"/>
          <p:cNvSpPr/>
          <p:nvPr/>
        </p:nvSpPr>
        <p:spPr>
          <a:xfrm>
            <a:off x="8801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6" name="object 1196"/>
          <p:cNvSpPr/>
          <p:nvPr/>
        </p:nvSpPr>
        <p:spPr>
          <a:xfrm>
            <a:off x="8808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7" name="object 1197"/>
          <p:cNvSpPr/>
          <p:nvPr/>
        </p:nvSpPr>
        <p:spPr>
          <a:xfrm>
            <a:off x="8816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8" name="object 1198"/>
          <p:cNvSpPr/>
          <p:nvPr/>
        </p:nvSpPr>
        <p:spPr>
          <a:xfrm>
            <a:off x="8823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9" name="object 1199"/>
          <p:cNvSpPr/>
          <p:nvPr/>
        </p:nvSpPr>
        <p:spPr>
          <a:xfrm>
            <a:off x="8830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0" name="object 1200"/>
          <p:cNvSpPr/>
          <p:nvPr/>
        </p:nvSpPr>
        <p:spPr>
          <a:xfrm>
            <a:off x="8838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1" name="object 1201"/>
          <p:cNvSpPr/>
          <p:nvPr/>
        </p:nvSpPr>
        <p:spPr>
          <a:xfrm>
            <a:off x="8844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2" name="object 1202"/>
          <p:cNvSpPr/>
          <p:nvPr/>
        </p:nvSpPr>
        <p:spPr>
          <a:xfrm>
            <a:off x="8851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3" name="object 1203"/>
          <p:cNvSpPr/>
          <p:nvPr/>
        </p:nvSpPr>
        <p:spPr>
          <a:xfrm>
            <a:off x="8858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4" name="object 1204"/>
          <p:cNvSpPr/>
          <p:nvPr/>
        </p:nvSpPr>
        <p:spPr>
          <a:xfrm>
            <a:off x="8866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5" name="object 1205"/>
          <p:cNvSpPr/>
          <p:nvPr/>
        </p:nvSpPr>
        <p:spPr>
          <a:xfrm>
            <a:off x="8873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6" name="object 1206"/>
          <p:cNvSpPr/>
          <p:nvPr/>
        </p:nvSpPr>
        <p:spPr>
          <a:xfrm>
            <a:off x="8880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7" name="object 1207"/>
          <p:cNvSpPr/>
          <p:nvPr/>
        </p:nvSpPr>
        <p:spPr>
          <a:xfrm>
            <a:off x="8888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8" name="object 1208"/>
          <p:cNvSpPr/>
          <p:nvPr/>
        </p:nvSpPr>
        <p:spPr>
          <a:xfrm>
            <a:off x="8895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9" name="object 1209"/>
          <p:cNvSpPr/>
          <p:nvPr/>
        </p:nvSpPr>
        <p:spPr>
          <a:xfrm>
            <a:off x="8901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0" name="object 1210"/>
          <p:cNvSpPr/>
          <p:nvPr/>
        </p:nvSpPr>
        <p:spPr>
          <a:xfrm>
            <a:off x="8909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1" name="object 1211"/>
          <p:cNvSpPr/>
          <p:nvPr/>
        </p:nvSpPr>
        <p:spPr>
          <a:xfrm>
            <a:off x="8916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2" name="object 1212"/>
          <p:cNvSpPr/>
          <p:nvPr/>
        </p:nvSpPr>
        <p:spPr>
          <a:xfrm>
            <a:off x="8923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3" name="object 1213"/>
          <p:cNvSpPr/>
          <p:nvPr/>
        </p:nvSpPr>
        <p:spPr>
          <a:xfrm>
            <a:off x="8931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4" name="object 1214"/>
          <p:cNvSpPr/>
          <p:nvPr/>
        </p:nvSpPr>
        <p:spPr>
          <a:xfrm>
            <a:off x="8938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5" name="object 1215"/>
          <p:cNvSpPr/>
          <p:nvPr/>
        </p:nvSpPr>
        <p:spPr>
          <a:xfrm>
            <a:off x="8945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6" name="object 1216"/>
          <p:cNvSpPr/>
          <p:nvPr/>
        </p:nvSpPr>
        <p:spPr>
          <a:xfrm>
            <a:off x="8953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7" name="object 1217"/>
          <p:cNvSpPr/>
          <p:nvPr/>
        </p:nvSpPr>
        <p:spPr>
          <a:xfrm>
            <a:off x="8959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8" name="object 1218"/>
          <p:cNvSpPr/>
          <p:nvPr/>
        </p:nvSpPr>
        <p:spPr>
          <a:xfrm>
            <a:off x="8966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9" name="object 1219"/>
          <p:cNvSpPr/>
          <p:nvPr/>
        </p:nvSpPr>
        <p:spPr>
          <a:xfrm>
            <a:off x="8974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0" name="object 1220"/>
          <p:cNvSpPr/>
          <p:nvPr/>
        </p:nvSpPr>
        <p:spPr>
          <a:xfrm>
            <a:off x="8981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1" name="object 1221"/>
          <p:cNvSpPr/>
          <p:nvPr/>
        </p:nvSpPr>
        <p:spPr>
          <a:xfrm>
            <a:off x="8988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2" name="object 1222"/>
          <p:cNvSpPr/>
          <p:nvPr/>
        </p:nvSpPr>
        <p:spPr>
          <a:xfrm>
            <a:off x="8996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3" name="object 1223"/>
          <p:cNvSpPr/>
          <p:nvPr/>
        </p:nvSpPr>
        <p:spPr>
          <a:xfrm>
            <a:off x="9003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4" name="object 1224"/>
          <p:cNvSpPr/>
          <p:nvPr/>
        </p:nvSpPr>
        <p:spPr>
          <a:xfrm>
            <a:off x="9010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5" name="object 1225"/>
          <p:cNvSpPr/>
          <p:nvPr/>
        </p:nvSpPr>
        <p:spPr>
          <a:xfrm>
            <a:off x="9017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6" name="object 1226"/>
          <p:cNvSpPr/>
          <p:nvPr/>
        </p:nvSpPr>
        <p:spPr>
          <a:xfrm>
            <a:off x="9024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7" name="object 1227"/>
          <p:cNvSpPr/>
          <p:nvPr/>
        </p:nvSpPr>
        <p:spPr>
          <a:xfrm>
            <a:off x="9031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8" name="object 1228"/>
          <p:cNvSpPr/>
          <p:nvPr/>
        </p:nvSpPr>
        <p:spPr>
          <a:xfrm>
            <a:off x="9039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9" name="object 1229"/>
          <p:cNvSpPr/>
          <p:nvPr/>
        </p:nvSpPr>
        <p:spPr>
          <a:xfrm>
            <a:off x="9046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0" name="object 1230"/>
          <p:cNvSpPr/>
          <p:nvPr/>
        </p:nvSpPr>
        <p:spPr>
          <a:xfrm>
            <a:off x="9053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1" name="object 1231"/>
          <p:cNvSpPr/>
          <p:nvPr/>
        </p:nvSpPr>
        <p:spPr>
          <a:xfrm>
            <a:off x="9060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2" name="object 1232"/>
          <p:cNvSpPr/>
          <p:nvPr/>
        </p:nvSpPr>
        <p:spPr>
          <a:xfrm>
            <a:off x="9068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3" name="object 1233"/>
          <p:cNvSpPr/>
          <p:nvPr/>
        </p:nvSpPr>
        <p:spPr>
          <a:xfrm>
            <a:off x="9074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4" name="object 1234"/>
          <p:cNvSpPr/>
          <p:nvPr/>
        </p:nvSpPr>
        <p:spPr>
          <a:xfrm>
            <a:off x="9081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5" name="object 1235"/>
          <p:cNvSpPr/>
          <p:nvPr/>
        </p:nvSpPr>
        <p:spPr>
          <a:xfrm>
            <a:off x="9089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6" name="object 1236"/>
          <p:cNvSpPr/>
          <p:nvPr/>
        </p:nvSpPr>
        <p:spPr>
          <a:xfrm>
            <a:off x="9096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7" name="object 1237"/>
          <p:cNvSpPr/>
          <p:nvPr/>
        </p:nvSpPr>
        <p:spPr>
          <a:xfrm>
            <a:off x="9103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8" name="object 1238"/>
          <p:cNvSpPr/>
          <p:nvPr/>
        </p:nvSpPr>
        <p:spPr>
          <a:xfrm>
            <a:off x="9111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9" name="object 1239"/>
          <p:cNvSpPr/>
          <p:nvPr/>
        </p:nvSpPr>
        <p:spPr>
          <a:xfrm>
            <a:off x="9118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0" name="object 1240"/>
          <p:cNvSpPr/>
          <p:nvPr/>
        </p:nvSpPr>
        <p:spPr>
          <a:xfrm>
            <a:off x="9125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1" name="object 1241"/>
          <p:cNvSpPr/>
          <p:nvPr/>
        </p:nvSpPr>
        <p:spPr>
          <a:xfrm>
            <a:off x="9132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2" name="object 1242"/>
          <p:cNvSpPr/>
          <p:nvPr/>
        </p:nvSpPr>
        <p:spPr>
          <a:xfrm>
            <a:off x="9139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3" name="object 1243"/>
          <p:cNvSpPr/>
          <p:nvPr/>
        </p:nvSpPr>
        <p:spPr>
          <a:xfrm>
            <a:off x="9146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4" name="object 1244"/>
          <p:cNvSpPr/>
          <p:nvPr/>
        </p:nvSpPr>
        <p:spPr>
          <a:xfrm>
            <a:off x="9154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5" name="object 1245"/>
          <p:cNvSpPr/>
          <p:nvPr/>
        </p:nvSpPr>
        <p:spPr>
          <a:xfrm>
            <a:off x="9161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6" name="object 1246"/>
          <p:cNvSpPr/>
          <p:nvPr/>
        </p:nvSpPr>
        <p:spPr>
          <a:xfrm>
            <a:off x="9168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7" name="object 1247"/>
          <p:cNvSpPr/>
          <p:nvPr/>
        </p:nvSpPr>
        <p:spPr>
          <a:xfrm>
            <a:off x="9176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8" name="object 1248"/>
          <p:cNvSpPr/>
          <p:nvPr/>
        </p:nvSpPr>
        <p:spPr>
          <a:xfrm>
            <a:off x="9183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9" name="object 1249"/>
          <p:cNvSpPr/>
          <p:nvPr/>
        </p:nvSpPr>
        <p:spPr>
          <a:xfrm>
            <a:off x="9189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0" name="object 1250"/>
          <p:cNvSpPr/>
          <p:nvPr/>
        </p:nvSpPr>
        <p:spPr>
          <a:xfrm>
            <a:off x="9197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1" name="object 1251"/>
          <p:cNvSpPr/>
          <p:nvPr/>
        </p:nvSpPr>
        <p:spPr>
          <a:xfrm>
            <a:off x="9204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2" name="object 1252"/>
          <p:cNvSpPr/>
          <p:nvPr/>
        </p:nvSpPr>
        <p:spPr>
          <a:xfrm>
            <a:off x="9211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3" name="object 1253"/>
          <p:cNvSpPr/>
          <p:nvPr/>
        </p:nvSpPr>
        <p:spPr>
          <a:xfrm>
            <a:off x="9219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4" name="object 1254"/>
          <p:cNvSpPr/>
          <p:nvPr/>
        </p:nvSpPr>
        <p:spPr>
          <a:xfrm>
            <a:off x="9226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5" name="object 1255"/>
          <p:cNvSpPr/>
          <p:nvPr/>
        </p:nvSpPr>
        <p:spPr>
          <a:xfrm>
            <a:off x="9233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6" name="object 1256"/>
          <p:cNvSpPr/>
          <p:nvPr/>
        </p:nvSpPr>
        <p:spPr>
          <a:xfrm>
            <a:off x="9241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7" name="object 1257"/>
          <p:cNvSpPr/>
          <p:nvPr/>
        </p:nvSpPr>
        <p:spPr>
          <a:xfrm>
            <a:off x="92473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8" name="object 1258"/>
          <p:cNvSpPr/>
          <p:nvPr/>
        </p:nvSpPr>
        <p:spPr>
          <a:xfrm>
            <a:off x="92546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9" name="object 1259"/>
          <p:cNvSpPr/>
          <p:nvPr/>
        </p:nvSpPr>
        <p:spPr>
          <a:xfrm>
            <a:off x="9261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0" name="object 1260"/>
          <p:cNvSpPr/>
          <p:nvPr/>
        </p:nvSpPr>
        <p:spPr>
          <a:xfrm>
            <a:off x="9269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1" name="object 1261"/>
          <p:cNvSpPr/>
          <p:nvPr/>
        </p:nvSpPr>
        <p:spPr>
          <a:xfrm>
            <a:off x="92766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2" name="object 1262"/>
          <p:cNvSpPr/>
          <p:nvPr/>
        </p:nvSpPr>
        <p:spPr>
          <a:xfrm>
            <a:off x="9283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3" name="object 1263"/>
          <p:cNvSpPr/>
          <p:nvPr/>
        </p:nvSpPr>
        <p:spPr>
          <a:xfrm>
            <a:off x="9291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4" name="object 1264"/>
          <p:cNvSpPr/>
          <p:nvPr/>
        </p:nvSpPr>
        <p:spPr>
          <a:xfrm>
            <a:off x="9298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5" name="object 1265"/>
          <p:cNvSpPr/>
          <p:nvPr/>
        </p:nvSpPr>
        <p:spPr>
          <a:xfrm>
            <a:off x="9304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6" name="object 1266"/>
          <p:cNvSpPr/>
          <p:nvPr/>
        </p:nvSpPr>
        <p:spPr>
          <a:xfrm>
            <a:off x="9312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7" name="object 1267"/>
          <p:cNvSpPr/>
          <p:nvPr/>
        </p:nvSpPr>
        <p:spPr>
          <a:xfrm>
            <a:off x="9319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8" name="object 1268"/>
          <p:cNvSpPr/>
          <p:nvPr/>
        </p:nvSpPr>
        <p:spPr>
          <a:xfrm>
            <a:off x="9326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9" name="object 1269"/>
          <p:cNvSpPr/>
          <p:nvPr/>
        </p:nvSpPr>
        <p:spPr>
          <a:xfrm>
            <a:off x="9334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0" name="object 1270"/>
          <p:cNvSpPr/>
          <p:nvPr/>
        </p:nvSpPr>
        <p:spPr>
          <a:xfrm>
            <a:off x="9341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1" name="object 1271"/>
          <p:cNvSpPr/>
          <p:nvPr/>
        </p:nvSpPr>
        <p:spPr>
          <a:xfrm>
            <a:off x="9348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2" name="object 1272"/>
          <p:cNvSpPr/>
          <p:nvPr/>
        </p:nvSpPr>
        <p:spPr>
          <a:xfrm>
            <a:off x="93561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3" name="object 1273"/>
          <p:cNvSpPr/>
          <p:nvPr/>
        </p:nvSpPr>
        <p:spPr>
          <a:xfrm>
            <a:off x="9362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4" name="object 1274"/>
          <p:cNvSpPr/>
          <p:nvPr/>
        </p:nvSpPr>
        <p:spPr>
          <a:xfrm>
            <a:off x="9369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5" name="object 1275"/>
          <p:cNvSpPr/>
          <p:nvPr/>
        </p:nvSpPr>
        <p:spPr>
          <a:xfrm>
            <a:off x="9377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6" name="object 1276"/>
          <p:cNvSpPr/>
          <p:nvPr/>
        </p:nvSpPr>
        <p:spPr>
          <a:xfrm>
            <a:off x="9384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7" name="object 1277"/>
          <p:cNvSpPr/>
          <p:nvPr/>
        </p:nvSpPr>
        <p:spPr>
          <a:xfrm>
            <a:off x="9391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8" name="object 1278"/>
          <p:cNvSpPr/>
          <p:nvPr/>
        </p:nvSpPr>
        <p:spPr>
          <a:xfrm>
            <a:off x="9399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9" name="object 1279"/>
          <p:cNvSpPr/>
          <p:nvPr/>
        </p:nvSpPr>
        <p:spPr>
          <a:xfrm>
            <a:off x="9406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0" name="object 1280"/>
          <p:cNvSpPr/>
          <p:nvPr/>
        </p:nvSpPr>
        <p:spPr>
          <a:xfrm>
            <a:off x="9413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1" name="object 1281"/>
          <p:cNvSpPr/>
          <p:nvPr/>
        </p:nvSpPr>
        <p:spPr>
          <a:xfrm>
            <a:off x="9420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2" name="object 1282"/>
          <p:cNvSpPr/>
          <p:nvPr/>
        </p:nvSpPr>
        <p:spPr>
          <a:xfrm>
            <a:off x="9427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3" name="object 1283"/>
          <p:cNvSpPr/>
          <p:nvPr/>
        </p:nvSpPr>
        <p:spPr>
          <a:xfrm>
            <a:off x="94347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4" name="object 1284"/>
          <p:cNvSpPr/>
          <p:nvPr/>
        </p:nvSpPr>
        <p:spPr>
          <a:xfrm>
            <a:off x="9442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5" name="object 1285"/>
          <p:cNvSpPr/>
          <p:nvPr/>
        </p:nvSpPr>
        <p:spPr>
          <a:xfrm>
            <a:off x="9449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6" name="object 1286"/>
          <p:cNvSpPr/>
          <p:nvPr/>
        </p:nvSpPr>
        <p:spPr>
          <a:xfrm>
            <a:off x="9456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7" name="object 1287"/>
          <p:cNvSpPr/>
          <p:nvPr/>
        </p:nvSpPr>
        <p:spPr>
          <a:xfrm>
            <a:off x="94640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8" name="object 1288"/>
          <p:cNvSpPr/>
          <p:nvPr/>
        </p:nvSpPr>
        <p:spPr>
          <a:xfrm>
            <a:off x="9471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9" name="object 1289"/>
          <p:cNvSpPr/>
          <p:nvPr/>
        </p:nvSpPr>
        <p:spPr>
          <a:xfrm>
            <a:off x="9477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0" name="object 1290"/>
          <p:cNvSpPr/>
          <p:nvPr/>
        </p:nvSpPr>
        <p:spPr>
          <a:xfrm>
            <a:off x="9484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1" name="object 1291"/>
          <p:cNvSpPr/>
          <p:nvPr/>
        </p:nvSpPr>
        <p:spPr>
          <a:xfrm>
            <a:off x="9492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2" name="object 1292"/>
          <p:cNvSpPr/>
          <p:nvPr/>
        </p:nvSpPr>
        <p:spPr>
          <a:xfrm>
            <a:off x="9499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3" name="object 1293"/>
          <p:cNvSpPr/>
          <p:nvPr/>
        </p:nvSpPr>
        <p:spPr>
          <a:xfrm>
            <a:off x="9506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4" name="object 1294"/>
          <p:cNvSpPr/>
          <p:nvPr/>
        </p:nvSpPr>
        <p:spPr>
          <a:xfrm>
            <a:off x="9514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5" name="object 1295"/>
          <p:cNvSpPr/>
          <p:nvPr/>
        </p:nvSpPr>
        <p:spPr>
          <a:xfrm>
            <a:off x="9521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6" name="object 1296"/>
          <p:cNvSpPr/>
          <p:nvPr/>
        </p:nvSpPr>
        <p:spPr>
          <a:xfrm>
            <a:off x="9528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7" name="object 1297"/>
          <p:cNvSpPr/>
          <p:nvPr/>
        </p:nvSpPr>
        <p:spPr>
          <a:xfrm>
            <a:off x="95351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8" name="object 1298"/>
          <p:cNvSpPr/>
          <p:nvPr/>
        </p:nvSpPr>
        <p:spPr>
          <a:xfrm>
            <a:off x="95425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9" name="object 1299"/>
          <p:cNvSpPr/>
          <p:nvPr/>
        </p:nvSpPr>
        <p:spPr>
          <a:xfrm>
            <a:off x="9549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0" name="object 1300"/>
          <p:cNvSpPr/>
          <p:nvPr/>
        </p:nvSpPr>
        <p:spPr>
          <a:xfrm>
            <a:off x="9557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1" name="object 1301"/>
          <p:cNvSpPr/>
          <p:nvPr/>
        </p:nvSpPr>
        <p:spPr>
          <a:xfrm>
            <a:off x="95645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2" name="object 1302"/>
          <p:cNvSpPr/>
          <p:nvPr/>
        </p:nvSpPr>
        <p:spPr>
          <a:xfrm>
            <a:off x="9571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3" name="object 1303"/>
          <p:cNvSpPr/>
          <p:nvPr/>
        </p:nvSpPr>
        <p:spPr>
          <a:xfrm>
            <a:off x="9579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4" name="object 1304"/>
          <p:cNvSpPr/>
          <p:nvPr/>
        </p:nvSpPr>
        <p:spPr>
          <a:xfrm>
            <a:off x="9586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5" name="object 1305"/>
          <p:cNvSpPr/>
          <p:nvPr/>
        </p:nvSpPr>
        <p:spPr>
          <a:xfrm>
            <a:off x="9592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6" name="object 1306"/>
          <p:cNvSpPr/>
          <p:nvPr/>
        </p:nvSpPr>
        <p:spPr>
          <a:xfrm>
            <a:off x="9600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7" name="object 1307"/>
          <p:cNvSpPr/>
          <p:nvPr/>
        </p:nvSpPr>
        <p:spPr>
          <a:xfrm>
            <a:off x="9607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8" name="object 1308"/>
          <p:cNvSpPr/>
          <p:nvPr/>
        </p:nvSpPr>
        <p:spPr>
          <a:xfrm>
            <a:off x="9614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9" name="object 1309"/>
          <p:cNvSpPr/>
          <p:nvPr/>
        </p:nvSpPr>
        <p:spPr>
          <a:xfrm>
            <a:off x="9622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0" name="object 1310"/>
          <p:cNvSpPr/>
          <p:nvPr/>
        </p:nvSpPr>
        <p:spPr>
          <a:xfrm>
            <a:off x="9629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1" name="object 1311"/>
          <p:cNvSpPr/>
          <p:nvPr/>
        </p:nvSpPr>
        <p:spPr>
          <a:xfrm>
            <a:off x="9636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2" name="object 1312"/>
          <p:cNvSpPr/>
          <p:nvPr/>
        </p:nvSpPr>
        <p:spPr>
          <a:xfrm>
            <a:off x="96440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3" name="object 1313"/>
          <p:cNvSpPr/>
          <p:nvPr/>
        </p:nvSpPr>
        <p:spPr>
          <a:xfrm>
            <a:off x="9650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4" name="object 1314"/>
          <p:cNvSpPr/>
          <p:nvPr/>
        </p:nvSpPr>
        <p:spPr>
          <a:xfrm>
            <a:off x="9657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5" name="object 1315"/>
          <p:cNvSpPr/>
          <p:nvPr/>
        </p:nvSpPr>
        <p:spPr>
          <a:xfrm>
            <a:off x="9664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6" name="object 1316"/>
          <p:cNvSpPr/>
          <p:nvPr/>
        </p:nvSpPr>
        <p:spPr>
          <a:xfrm>
            <a:off x="9672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7" name="object 1317"/>
          <p:cNvSpPr/>
          <p:nvPr/>
        </p:nvSpPr>
        <p:spPr>
          <a:xfrm>
            <a:off x="9679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8" name="object 1318"/>
          <p:cNvSpPr/>
          <p:nvPr/>
        </p:nvSpPr>
        <p:spPr>
          <a:xfrm>
            <a:off x="9686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9" name="object 1319"/>
          <p:cNvSpPr/>
          <p:nvPr/>
        </p:nvSpPr>
        <p:spPr>
          <a:xfrm>
            <a:off x="9694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0" name="object 1320"/>
          <p:cNvSpPr/>
          <p:nvPr/>
        </p:nvSpPr>
        <p:spPr>
          <a:xfrm>
            <a:off x="9701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1" name="object 1321"/>
          <p:cNvSpPr/>
          <p:nvPr/>
        </p:nvSpPr>
        <p:spPr>
          <a:xfrm>
            <a:off x="9707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2" name="object 1322"/>
          <p:cNvSpPr/>
          <p:nvPr/>
        </p:nvSpPr>
        <p:spPr>
          <a:xfrm>
            <a:off x="9715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3" name="object 1323"/>
          <p:cNvSpPr/>
          <p:nvPr/>
        </p:nvSpPr>
        <p:spPr>
          <a:xfrm>
            <a:off x="97225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4" name="object 1324"/>
          <p:cNvSpPr/>
          <p:nvPr/>
        </p:nvSpPr>
        <p:spPr>
          <a:xfrm>
            <a:off x="9729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5" name="object 1325"/>
          <p:cNvSpPr/>
          <p:nvPr/>
        </p:nvSpPr>
        <p:spPr>
          <a:xfrm>
            <a:off x="9737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6" name="object 1326"/>
          <p:cNvSpPr/>
          <p:nvPr/>
        </p:nvSpPr>
        <p:spPr>
          <a:xfrm>
            <a:off x="9744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7" name="object 1327"/>
          <p:cNvSpPr/>
          <p:nvPr/>
        </p:nvSpPr>
        <p:spPr>
          <a:xfrm>
            <a:off x="97518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8" name="object 1328"/>
          <p:cNvSpPr/>
          <p:nvPr/>
        </p:nvSpPr>
        <p:spPr>
          <a:xfrm>
            <a:off x="9759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9" name="object 1329"/>
          <p:cNvSpPr/>
          <p:nvPr/>
        </p:nvSpPr>
        <p:spPr>
          <a:xfrm>
            <a:off x="9765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0" name="object 1330"/>
          <p:cNvSpPr/>
          <p:nvPr/>
        </p:nvSpPr>
        <p:spPr>
          <a:xfrm>
            <a:off x="97728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1" name="object 1331"/>
          <p:cNvSpPr/>
          <p:nvPr/>
        </p:nvSpPr>
        <p:spPr>
          <a:xfrm>
            <a:off x="9780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2" name="object 1332"/>
          <p:cNvSpPr/>
          <p:nvPr/>
        </p:nvSpPr>
        <p:spPr>
          <a:xfrm>
            <a:off x="9787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3" name="object 1333"/>
          <p:cNvSpPr/>
          <p:nvPr/>
        </p:nvSpPr>
        <p:spPr>
          <a:xfrm>
            <a:off x="9794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4" name="object 1334"/>
          <p:cNvSpPr/>
          <p:nvPr/>
        </p:nvSpPr>
        <p:spPr>
          <a:xfrm>
            <a:off x="9802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5" name="object 1335"/>
          <p:cNvSpPr/>
          <p:nvPr/>
        </p:nvSpPr>
        <p:spPr>
          <a:xfrm>
            <a:off x="9809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6" name="object 1336"/>
          <p:cNvSpPr/>
          <p:nvPr/>
        </p:nvSpPr>
        <p:spPr>
          <a:xfrm>
            <a:off x="9816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7" name="object 1337"/>
          <p:cNvSpPr/>
          <p:nvPr/>
        </p:nvSpPr>
        <p:spPr>
          <a:xfrm>
            <a:off x="98230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8" name="object 1338"/>
          <p:cNvSpPr/>
          <p:nvPr/>
        </p:nvSpPr>
        <p:spPr>
          <a:xfrm>
            <a:off x="98303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9" name="object 1339"/>
          <p:cNvSpPr/>
          <p:nvPr/>
        </p:nvSpPr>
        <p:spPr>
          <a:xfrm>
            <a:off x="9837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0" name="object 1340"/>
          <p:cNvSpPr/>
          <p:nvPr/>
        </p:nvSpPr>
        <p:spPr>
          <a:xfrm>
            <a:off x="9845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1" name="object 1341"/>
          <p:cNvSpPr/>
          <p:nvPr/>
        </p:nvSpPr>
        <p:spPr>
          <a:xfrm>
            <a:off x="98523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2" name="object 1342"/>
          <p:cNvSpPr/>
          <p:nvPr/>
        </p:nvSpPr>
        <p:spPr>
          <a:xfrm>
            <a:off x="9859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3" name="object 1343"/>
          <p:cNvSpPr/>
          <p:nvPr/>
        </p:nvSpPr>
        <p:spPr>
          <a:xfrm>
            <a:off x="9867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4" name="object 1344"/>
          <p:cNvSpPr/>
          <p:nvPr/>
        </p:nvSpPr>
        <p:spPr>
          <a:xfrm>
            <a:off x="9874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5" name="object 1345"/>
          <p:cNvSpPr/>
          <p:nvPr/>
        </p:nvSpPr>
        <p:spPr>
          <a:xfrm>
            <a:off x="9880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6" name="object 1346"/>
          <p:cNvSpPr/>
          <p:nvPr/>
        </p:nvSpPr>
        <p:spPr>
          <a:xfrm>
            <a:off x="9887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7" name="object 1347"/>
          <p:cNvSpPr/>
          <p:nvPr/>
        </p:nvSpPr>
        <p:spPr>
          <a:xfrm>
            <a:off x="9895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8" name="object 1348"/>
          <p:cNvSpPr/>
          <p:nvPr/>
        </p:nvSpPr>
        <p:spPr>
          <a:xfrm>
            <a:off x="9902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9" name="object 1349"/>
          <p:cNvSpPr/>
          <p:nvPr/>
        </p:nvSpPr>
        <p:spPr>
          <a:xfrm>
            <a:off x="9909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0" name="object 1350"/>
          <p:cNvSpPr/>
          <p:nvPr/>
        </p:nvSpPr>
        <p:spPr>
          <a:xfrm>
            <a:off x="9917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1" name="object 1351"/>
          <p:cNvSpPr/>
          <p:nvPr/>
        </p:nvSpPr>
        <p:spPr>
          <a:xfrm>
            <a:off x="9924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2" name="object 1352"/>
          <p:cNvSpPr/>
          <p:nvPr/>
        </p:nvSpPr>
        <p:spPr>
          <a:xfrm>
            <a:off x="99319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3" name="object 1353"/>
          <p:cNvSpPr/>
          <p:nvPr/>
        </p:nvSpPr>
        <p:spPr>
          <a:xfrm>
            <a:off x="9938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4" name="object 1354"/>
          <p:cNvSpPr/>
          <p:nvPr/>
        </p:nvSpPr>
        <p:spPr>
          <a:xfrm>
            <a:off x="9945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5" name="object 1355"/>
          <p:cNvSpPr/>
          <p:nvPr/>
        </p:nvSpPr>
        <p:spPr>
          <a:xfrm>
            <a:off x="9952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6" name="object 1356"/>
          <p:cNvSpPr/>
          <p:nvPr/>
        </p:nvSpPr>
        <p:spPr>
          <a:xfrm>
            <a:off x="9960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7" name="object 1357"/>
          <p:cNvSpPr/>
          <p:nvPr/>
        </p:nvSpPr>
        <p:spPr>
          <a:xfrm>
            <a:off x="9967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8" name="object 1358"/>
          <p:cNvSpPr/>
          <p:nvPr/>
        </p:nvSpPr>
        <p:spPr>
          <a:xfrm>
            <a:off x="9974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9" name="object 1359"/>
          <p:cNvSpPr/>
          <p:nvPr/>
        </p:nvSpPr>
        <p:spPr>
          <a:xfrm>
            <a:off x="9982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0" name="object 1360"/>
          <p:cNvSpPr/>
          <p:nvPr/>
        </p:nvSpPr>
        <p:spPr>
          <a:xfrm>
            <a:off x="9989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1" name="object 1361"/>
          <p:cNvSpPr/>
          <p:nvPr/>
        </p:nvSpPr>
        <p:spPr>
          <a:xfrm>
            <a:off x="9995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2" name="object 1362"/>
          <p:cNvSpPr/>
          <p:nvPr/>
        </p:nvSpPr>
        <p:spPr>
          <a:xfrm>
            <a:off x="10003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3" name="object 1363"/>
          <p:cNvSpPr/>
          <p:nvPr/>
        </p:nvSpPr>
        <p:spPr>
          <a:xfrm>
            <a:off x="100104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4" name="object 1364"/>
          <p:cNvSpPr/>
          <p:nvPr/>
        </p:nvSpPr>
        <p:spPr>
          <a:xfrm>
            <a:off x="10017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5" name="object 1365"/>
          <p:cNvSpPr/>
          <p:nvPr/>
        </p:nvSpPr>
        <p:spPr>
          <a:xfrm>
            <a:off x="10025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6" name="object 1366"/>
          <p:cNvSpPr/>
          <p:nvPr/>
        </p:nvSpPr>
        <p:spPr>
          <a:xfrm>
            <a:off x="100324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7" name="object 1367"/>
          <p:cNvSpPr/>
          <p:nvPr/>
        </p:nvSpPr>
        <p:spPr>
          <a:xfrm>
            <a:off x="100397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8" name="object 1368"/>
          <p:cNvSpPr/>
          <p:nvPr/>
        </p:nvSpPr>
        <p:spPr>
          <a:xfrm>
            <a:off x="10047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9" name="object 1369"/>
          <p:cNvSpPr/>
          <p:nvPr/>
        </p:nvSpPr>
        <p:spPr>
          <a:xfrm>
            <a:off x="10053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0" name="object 1370"/>
          <p:cNvSpPr/>
          <p:nvPr/>
        </p:nvSpPr>
        <p:spPr>
          <a:xfrm>
            <a:off x="100606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1" name="object 1371"/>
          <p:cNvSpPr/>
          <p:nvPr/>
        </p:nvSpPr>
        <p:spPr>
          <a:xfrm>
            <a:off x="10068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2" name="object 1372"/>
          <p:cNvSpPr/>
          <p:nvPr/>
        </p:nvSpPr>
        <p:spPr>
          <a:xfrm>
            <a:off x="10075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3" name="object 1373"/>
          <p:cNvSpPr/>
          <p:nvPr/>
        </p:nvSpPr>
        <p:spPr>
          <a:xfrm>
            <a:off x="10082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4" name="object 1374"/>
          <p:cNvSpPr/>
          <p:nvPr/>
        </p:nvSpPr>
        <p:spPr>
          <a:xfrm>
            <a:off x="10089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5" name="object 1375"/>
          <p:cNvSpPr/>
          <p:nvPr/>
        </p:nvSpPr>
        <p:spPr>
          <a:xfrm>
            <a:off x="10097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6" name="object 1376"/>
          <p:cNvSpPr/>
          <p:nvPr/>
        </p:nvSpPr>
        <p:spPr>
          <a:xfrm>
            <a:off x="10104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7" name="object 1377"/>
          <p:cNvSpPr/>
          <p:nvPr/>
        </p:nvSpPr>
        <p:spPr>
          <a:xfrm>
            <a:off x="101109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8" name="object 1378"/>
          <p:cNvSpPr/>
          <p:nvPr/>
        </p:nvSpPr>
        <p:spPr>
          <a:xfrm>
            <a:off x="101182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9" name="object 1379"/>
          <p:cNvSpPr/>
          <p:nvPr/>
        </p:nvSpPr>
        <p:spPr>
          <a:xfrm>
            <a:off x="10125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0" name="object 1380"/>
          <p:cNvSpPr/>
          <p:nvPr/>
        </p:nvSpPr>
        <p:spPr>
          <a:xfrm>
            <a:off x="10132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1" name="object 1381"/>
          <p:cNvSpPr/>
          <p:nvPr/>
        </p:nvSpPr>
        <p:spPr>
          <a:xfrm>
            <a:off x="101402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2" name="object 1382"/>
          <p:cNvSpPr/>
          <p:nvPr/>
        </p:nvSpPr>
        <p:spPr>
          <a:xfrm>
            <a:off x="10147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3" name="object 1383"/>
          <p:cNvSpPr/>
          <p:nvPr/>
        </p:nvSpPr>
        <p:spPr>
          <a:xfrm>
            <a:off x="10154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4" name="object 1384"/>
          <p:cNvSpPr/>
          <p:nvPr/>
        </p:nvSpPr>
        <p:spPr>
          <a:xfrm>
            <a:off x="101622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5" name="object 1385"/>
          <p:cNvSpPr/>
          <p:nvPr/>
        </p:nvSpPr>
        <p:spPr>
          <a:xfrm>
            <a:off x="10168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6" name="object 1386"/>
          <p:cNvSpPr/>
          <p:nvPr/>
        </p:nvSpPr>
        <p:spPr>
          <a:xfrm>
            <a:off x="10175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7" name="object 1387"/>
          <p:cNvSpPr/>
          <p:nvPr/>
        </p:nvSpPr>
        <p:spPr>
          <a:xfrm>
            <a:off x="10183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8" name="object 1388"/>
          <p:cNvSpPr/>
          <p:nvPr/>
        </p:nvSpPr>
        <p:spPr>
          <a:xfrm>
            <a:off x="10190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9" name="object 1389"/>
          <p:cNvSpPr/>
          <p:nvPr/>
        </p:nvSpPr>
        <p:spPr>
          <a:xfrm>
            <a:off x="10197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0" name="object 1390"/>
          <p:cNvSpPr/>
          <p:nvPr/>
        </p:nvSpPr>
        <p:spPr>
          <a:xfrm>
            <a:off x="10205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1" name="object 1391"/>
          <p:cNvSpPr/>
          <p:nvPr/>
        </p:nvSpPr>
        <p:spPr>
          <a:xfrm>
            <a:off x="10212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2" name="object 1392"/>
          <p:cNvSpPr/>
          <p:nvPr/>
        </p:nvSpPr>
        <p:spPr>
          <a:xfrm>
            <a:off x="102197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3" name="object 1393"/>
          <p:cNvSpPr/>
          <p:nvPr/>
        </p:nvSpPr>
        <p:spPr>
          <a:xfrm>
            <a:off x="10226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4" name="object 1394"/>
          <p:cNvSpPr/>
          <p:nvPr/>
        </p:nvSpPr>
        <p:spPr>
          <a:xfrm>
            <a:off x="10233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5" name="object 1395"/>
          <p:cNvSpPr/>
          <p:nvPr/>
        </p:nvSpPr>
        <p:spPr>
          <a:xfrm>
            <a:off x="102407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6" name="object 1396"/>
          <p:cNvSpPr/>
          <p:nvPr/>
        </p:nvSpPr>
        <p:spPr>
          <a:xfrm>
            <a:off x="10248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7" name="object 1397"/>
          <p:cNvSpPr/>
          <p:nvPr/>
        </p:nvSpPr>
        <p:spPr>
          <a:xfrm>
            <a:off x="10255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8" name="object 1398"/>
          <p:cNvSpPr/>
          <p:nvPr/>
        </p:nvSpPr>
        <p:spPr>
          <a:xfrm>
            <a:off x="10262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9" name="object 1399"/>
          <p:cNvSpPr/>
          <p:nvPr/>
        </p:nvSpPr>
        <p:spPr>
          <a:xfrm>
            <a:off x="102700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0" name="object 1400"/>
          <p:cNvSpPr/>
          <p:nvPr/>
        </p:nvSpPr>
        <p:spPr>
          <a:xfrm>
            <a:off x="10277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1" name="object 1401"/>
          <p:cNvSpPr/>
          <p:nvPr/>
        </p:nvSpPr>
        <p:spPr>
          <a:xfrm>
            <a:off x="10283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2" name="object 1402"/>
          <p:cNvSpPr/>
          <p:nvPr/>
        </p:nvSpPr>
        <p:spPr>
          <a:xfrm>
            <a:off x="10290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3" name="object 1403"/>
          <p:cNvSpPr/>
          <p:nvPr/>
        </p:nvSpPr>
        <p:spPr>
          <a:xfrm>
            <a:off x="102983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4" name="object 1404"/>
          <p:cNvSpPr/>
          <p:nvPr/>
        </p:nvSpPr>
        <p:spPr>
          <a:xfrm>
            <a:off x="10305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5" name="object 1405"/>
          <p:cNvSpPr/>
          <p:nvPr/>
        </p:nvSpPr>
        <p:spPr>
          <a:xfrm>
            <a:off x="10312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6" name="object 1406"/>
          <p:cNvSpPr/>
          <p:nvPr/>
        </p:nvSpPr>
        <p:spPr>
          <a:xfrm>
            <a:off x="10320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7" name="object 1407"/>
          <p:cNvSpPr/>
          <p:nvPr/>
        </p:nvSpPr>
        <p:spPr>
          <a:xfrm>
            <a:off x="103276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8" name="object 1408"/>
          <p:cNvSpPr/>
          <p:nvPr/>
        </p:nvSpPr>
        <p:spPr>
          <a:xfrm>
            <a:off x="10334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9" name="object 1409"/>
          <p:cNvSpPr/>
          <p:nvPr/>
        </p:nvSpPr>
        <p:spPr>
          <a:xfrm>
            <a:off x="10341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0" name="object 1410"/>
          <p:cNvSpPr/>
          <p:nvPr/>
        </p:nvSpPr>
        <p:spPr>
          <a:xfrm>
            <a:off x="103485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1" name="object 1411"/>
          <p:cNvSpPr/>
          <p:nvPr/>
        </p:nvSpPr>
        <p:spPr>
          <a:xfrm>
            <a:off x="10355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2" name="object 1412"/>
          <p:cNvSpPr/>
          <p:nvPr/>
        </p:nvSpPr>
        <p:spPr>
          <a:xfrm>
            <a:off x="10363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3" name="object 1413"/>
          <p:cNvSpPr/>
          <p:nvPr/>
        </p:nvSpPr>
        <p:spPr>
          <a:xfrm>
            <a:off x="10370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4" name="object 1414"/>
          <p:cNvSpPr/>
          <p:nvPr/>
        </p:nvSpPr>
        <p:spPr>
          <a:xfrm>
            <a:off x="103778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5" name="object 1415"/>
          <p:cNvSpPr/>
          <p:nvPr/>
        </p:nvSpPr>
        <p:spPr>
          <a:xfrm>
            <a:off x="10385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6" name="object 1416"/>
          <p:cNvSpPr/>
          <p:nvPr/>
        </p:nvSpPr>
        <p:spPr>
          <a:xfrm>
            <a:off x="10392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7" name="object 1417"/>
          <p:cNvSpPr/>
          <p:nvPr/>
        </p:nvSpPr>
        <p:spPr>
          <a:xfrm>
            <a:off x="103987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8" name="object 1418"/>
          <p:cNvSpPr/>
          <p:nvPr/>
        </p:nvSpPr>
        <p:spPr>
          <a:xfrm>
            <a:off x="104061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9" name="object 1419"/>
          <p:cNvSpPr/>
          <p:nvPr/>
        </p:nvSpPr>
        <p:spPr>
          <a:xfrm>
            <a:off x="10413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0" name="object 1420"/>
          <p:cNvSpPr/>
          <p:nvPr/>
        </p:nvSpPr>
        <p:spPr>
          <a:xfrm>
            <a:off x="10420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1" name="object 1421"/>
          <p:cNvSpPr/>
          <p:nvPr/>
        </p:nvSpPr>
        <p:spPr>
          <a:xfrm>
            <a:off x="104281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2" name="object 1422"/>
          <p:cNvSpPr/>
          <p:nvPr/>
        </p:nvSpPr>
        <p:spPr>
          <a:xfrm>
            <a:off x="10435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3" name="object 1423"/>
          <p:cNvSpPr/>
          <p:nvPr/>
        </p:nvSpPr>
        <p:spPr>
          <a:xfrm>
            <a:off x="10442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4" name="object 1424"/>
          <p:cNvSpPr/>
          <p:nvPr/>
        </p:nvSpPr>
        <p:spPr>
          <a:xfrm>
            <a:off x="10450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5" name="object 1425"/>
          <p:cNvSpPr/>
          <p:nvPr/>
        </p:nvSpPr>
        <p:spPr>
          <a:xfrm>
            <a:off x="104563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6" name="object 1426"/>
          <p:cNvSpPr/>
          <p:nvPr/>
        </p:nvSpPr>
        <p:spPr>
          <a:xfrm>
            <a:off x="10463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7" name="object 1427"/>
          <p:cNvSpPr/>
          <p:nvPr/>
        </p:nvSpPr>
        <p:spPr>
          <a:xfrm>
            <a:off x="10471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8" name="object 1428"/>
          <p:cNvSpPr/>
          <p:nvPr/>
        </p:nvSpPr>
        <p:spPr>
          <a:xfrm>
            <a:off x="10478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9" name="object 1429"/>
          <p:cNvSpPr/>
          <p:nvPr/>
        </p:nvSpPr>
        <p:spPr>
          <a:xfrm>
            <a:off x="104856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0" name="object 1430"/>
          <p:cNvSpPr/>
          <p:nvPr/>
        </p:nvSpPr>
        <p:spPr>
          <a:xfrm>
            <a:off x="10493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1" name="object 1431"/>
          <p:cNvSpPr/>
          <p:nvPr/>
        </p:nvSpPr>
        <p:spPr>
          <a:xfrm>
            <a:off x="10500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2" name="object 1432"/>
          <p:cNvSpPr/>
          <p:nvPr/>
        </p:nvSpPr>
        <p:spPr>
          <a:xfrm>
            <a:off x="105076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3" name="object 1433"/>
          <p:cNvSpPr/>
          <p:nvPr/>
        </p:nvSpPr>
        <p:spPr>
          <a:xfrm>
            <a:off x="10513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4" name="object 1434"/>
          <p:cNvSpPr/>
          <p:nvPr/>
        </p:nvSpPr>
        <p:spPr>
          <a:xfrm>
            <a:off x="10521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5" name="object 1435"/>
          <p:cNvSpPr/>
          <p:nvPr/>
        </p:nvSpPr>
        <p:spPr>
          <a:xfrm>
            <a:off x="10528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6" name="object 1436"/>
          <p:cNvSpPr/>
          <p:nvPr/>
        </p:nvSpPr>
        <p:spPr>
          <a:xfrm>
            <a:off x="10535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7" name="object 1437"/>
          <p:cNvSpPr/>
          <p:nvPr/>
        </p:nvSpPr>
        <p:spPr>
          <a:xfrm>
            <a:off x="10543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8" name="object 1438"/>
          <p:cNvSpPr/>
          <p:nvPr/>
        </p:nvSpPr>
        <p:spPr>
          <a:xfrm>
            <a:off x="10550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9" name="object 1439"/>
          <p:cNvSpPr/>
          <p:nvPr/>
        </p:nvSpPr>
        <p:spPr>
          <a:xfrm>
            <a:off x="10557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0" name="object 1440"/>
          <p:cNvSpPr/>
          <p:nvPr/>
        </p:nvSpPr>
        <p:spPr>
          <a:xfrm>
            <a:off x="10565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1" name="object 1441"/>
          <p:cNvSpPr/>
          <p:nvPr/>
        </p:nvSpPr>
        <p:spPr>
          <a:xfrm>
            <a:off x="10571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2" name="object 1442"/>
          <p:cNvSpPr/>
          <p:nvPr/>
        </p:nvSpPr>
        <p:spPr>
          <a:xfrm>
            <a:off x="10578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3" name="object 1443"/>
          <p:cNvSpPr/>
          <p:nvPr/>
        </p:nvSpPr>
        <p:spPr>
          <a:xfrm>
            <a:off x="105861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4" name="object 1444"/>
          <p:cNvSpPr/>
          <p:nvPr/>
        </p:nvSpPr>
        <p:spPr>
          <a:xfrm>
            <a:off x="10593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5" name="object 1445"/>
          <p:cNvSpPr/>
          <p:nvPr/>
        </p:nvSpPr>
        <p:spPr>
          <a:xfrm>
            <a:off x="10600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6" name="object 1446"/>
          <p:cNvSpPr/>
          <p:nvPr/>
        </p:nvSpPr>
        <p:spPr>
          <a:xfrm>
            <a:off x="10608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7" name="object 1447"/>
          <p:cNvSpPr/>
          <p:nvPr/>
        </p:nvSpPr>
        <p:spPr>
          <a:xfrm>
            <a:off x="106154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8" name="object 1448"/>
          <p:cNvSpPr/>
          <p:nvPr/>
        </p:nvSpPr>
        <p:spPr>
          <a:xfrm>
            <a:off x="10622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9" name="object 1449"/>
          <p:cNvSpPr/>
          <p:nvPr/>
        </p:nvSpPr>
        <p:spPr>
          <a:xfrm>
            <a:off x="10629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0" name="object 1450"/>
          <p:cNvSpPr/>
          <p:nvPr/>
        </p:nvSpPr>
        <p:spPr>
          <a:xfrm>
            <a:off x="106364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1" name="object 1451"/>
          <p:cNvSpPr/>
          <p:nvPr/>
        </p:nvSpPr>
        <p:spPr>
          <a:xfrm>
            <a:off x="10643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2" name="object 1452"/>
          <p:cNvSpPr/>
          <p:nvPr/>
        </p:nvSpPr>
        <p:spPr>
          <a:xfrm>
            <a:off x="10651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3" name="object 1453"/>
          <p:cNvSpPr/>
          <p:nvPr/>
        </p:nvSpPr>
        <p:spPr>
          <a:xfrm>
            <a:off x="10658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4" name="object 1454"/>
          <p:cNvSpPr/>
          <p:nvPr/>
        </p:nvSpPr>
        <p:spPr>
          <a:xfrm>
            <a:off x="10665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5" name="object 1455"/>
          <p:cNvSpPr/>
          <p:nvPr/>
        </p:nvSpPr>
        <p:spPr>
          <a:xfrm>
            <a:off x="10673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6" name="object 1456"/>
          <p:cNvSpPr/>
          <p:nvPr/>
        </p:nvSpPr>
        <p:spPr>
          <a:xfrm>
            <a:off x="10680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7" name="object 1457"/>
          <p:cNvSpPr/>
          <p:nvPr/>
        </p:nvSpPr>
        <p:spPr>
          <a:xfrm>
            <a:off x="106866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8" name="object 1458"/>
          <p:cNvSpPr/>
          <p:nvPr/>
        </p:nvSpPr>
        <p:spPr>
          <a:xfrm>
            <a:off x="106939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9" name="object 1459"/>
          <p:cNvSpPr/>
          <p:nvPr/>
        </p:nvSpPr>
        <p:spPr>
          <a:xfrm>
            <a:off x="10701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0" name="object 1460"/>
          <p:cNvSpPr/>
          <p:nvPr/>
        </p:nvSpPr>
        <p:spPr>
          <a:xfrm>
            <a:off x="10708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1" name="object 1461"/>
          <p:cNvSpPr/>
          <p:nvPr/>
        </p:nvSpPr>
        <p:spPr>
          <a:xfrm>
            <a:off x="107159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2" name="object 1462"/>
          <p:cNvSpPr/>
          <p:nvPr/>
        </p:nvSpPr>
        <p:spPr>
          <a:xfrm>
            <a:off x="10723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3" name="object 1463"/>
          <p:cNvSpPr/>
          <p:nvPr/>
        </p:nvSpPr>
        <p:spPr>
          <a:xfrm>
            <a:off x="10730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4" name="object 1464"/>
          <p:cNvSpPr/>
          <p:nvPr/>
        </p:nvSpPr>
        <p:spPr>
          <a:xfrm>
            <a:off x="10737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5" name="object 1465"/>
          <p:cNvSpPr/>
          <p:nvPr/>
        </p:nvSpPr>
        <p:spPr>
          <a:xfrm>
            <a:off x="10744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6" name="object 1466"/>
          <p:cNvSpPr/>
          <p:nvPr/>
        </p:nvSpPr>
        <p:spPr>
          <a:xfrm>
            <a:off x="10751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7" name="object 1467"/>
          <p:cNvSpPr/>
          <p:nvPr/>
        </p:nvSpPr>
        <p:spPr>
          <a:xfrm>
            <a:off x="10758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8" name="object 1468"/>
          <p:cNvSpPr/>
          <p:nvPr/>
        </p:nvSpPr>
        <p:spPr>
          <a:xfrm>
            <a:off x="10766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9" name="object 1469"/>
          <p:cNvSpPr/>
          <p:nvPr/>
        </p:nvSpPr>
        <p:spPr>
          <a:xfrm>
            <a:off x="10773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0" name="object 1470"/>
          <p:cNvSpPr/>
          <p:nvPr/>
        </p:nvSpPr>
        <p:spPr>
          <a:xfrm>
            <a:off x="10780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1" name="object 1471"/>
          <p:cNvSpPr/>
          <p:nvPr/>
        </p:nvSpPr>
        <p:spPr>
          <a:xfrm>
            <a:off x="10788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2" name="object 1472"/>
          <p:cNvSpPr/>
          <p:nvPr/>
        </p:nvSpPr>
        <p:spPr>
          <a:xfrm>
            <a:off x="107955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3" name="object 1473"/>
          <p:cNvSpPr/>
          <p:nvPr/>
        </p:nvSpPr>
        <p:spPr>
          <a:xfrm>
            <a:off x="10801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4" name="object 1474"/>
          <p:cNvSpPr/>
          <p:nvPr/>
        </p:nvSpPr>
        <p:spPr>
          <a:xfrm>
            <a:off x="10809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5" name="object 1475"/>
          <p:cNvSpPr/>
          <p:nvPr/>
        </p:nvSpPr>
        <p:spPr>
          <a:xfrm>
            <a:off x="10816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6" name="object 1476"/>
          <p:cNvSpPr/>
          <p:nvPr/>
        </p:nvSpPr>
        <p:spPr>
          <a:xfrm>
            <a:off x="10823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7" name="object 1477"/>
          <p:cNvSpPr/>
          <p:nvPr/>
        </p:nvSpPr>
        <p:spPr>
          <a:xfrm>
            <a:off x="10831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8" name="object 1478"/>
          <p:cNvSpPr/>
          <p:nvPr/>
        </p:nvSpPr>
        <p:spPr>
          <a:xfrm>
            <a:off x="10838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9" name="object 1479"/>
          <p:cNvSpPr/>
          <p:nvPr/>
        </p:nvSpPr>
        <p:spPr>
          <a:xfrm>
            <a:off x="10845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0" name="object 1480"/>
          <p:cNvSpPr/>
          <p:nvPr/>
        </p:nvSpPr>
        <p:spPr>
          <a:xfrm>
            <a:off x="10853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1" name="object 1481"/>
          <p:cNvSpPr/>
          <p:nvPr/>
        </p:nvSpPr>
        <p:spPr>
          <a:xfrm>
            <a:off x="10859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2" name="object 1482"/>
          <p:cNvSpPr/>
          <p:nvPr/>
        </p:nvSpPr>
        <p:spPr>
          <a:xfrm>
            <a:off x="10866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3" name="object 1483"/>
          <p:cNvSpPr/>
          <p:nvPr/>
        </p:nvSpPr>
        <p:spPr>
          <a:xfrm>
            <a:off x="108740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4" name="object 1484"/>
          <p:cNvSpPr/>
          <p:nvPr/>
        </p:nvSpPr>
        <p:spPr>
          <a:xfrm>
            <a:off x="10881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5" name="object 1485"/>
          <p:cNvSpPr/>
          <p:nvPr/>
        </p:nvSpPr>
        <p:spPr>
          <a:xfrm>
            <a:off x="10888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6" name="object 1486"/>
          <p:cNvSpPr/>
          <p:nvPr/>
        </p:nvSpPr>
        <p:spPr>
          <a:xfrm>
            <a:off x="10896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7" name="object 1487"/>
          <p:cNvSpPr/>
          <p:nvPr/>
        </p:nvSpPr>
        <p:spPr>
          <a:xfrm>
            <a:off x="10903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8" name="object 1488"/>
          <p:cNvSpPr/>
          <p:nvPr/>
        </p:nvSpPr>
        <p:spPr>
          <a:xfrm>
            <a:off x="10910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9" name="object 1489"/>
          <p:cNvSpPr/>
          <p:nvPr/>
        </p:nvSpPr>
        <p:spPr>
          <a:xfrm>
            <a:off x="10916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0" name="object 1490"/>
          <p:cNvSpPr/>
          <p:nvPr/>
        </p:nvSpPr>
        <p:spPr>
          <a:xfrm>
            <a:off x="109242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1" name="object 1491"/>
          <p:cNvSpPr/>
          <p:nvPr/>
        </p:nvSpPr>
        <p:spPr>
          <a:xfrm>
            <a:off x="10931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2" name="object 1492"/>
          <p:cNvSpPr/>
          <p:nvPr/>
        </p:nvSpPr>
        <p:spPr>
          <a:xfrm>
            <a:off x="10938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3" name="object 1493"/>
          <p:cNvSpPr/>
          <p:nvPr/>
        </p:nvSpPr>
        <p:spPr>
          <a:xfrm>
            <a:off x="10946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4" name="object 1494"/>
          <p:cNvSpPr/>
          <p:nvPr/>
        </p:nvSpPr>
        <p:spPr>
          <a:xfrm>
            <a:off x="10953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5" name="object 1495"/>
          <p:cNvSpPr/>
          <p:nvPr/>
        </p:nvSpPr>
        <p:spPr>
          <a:xfrm>
            <a:off x="10960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6" name="object 1496"/>
          <p:cNvSpPr/>
          <p:nvPr/>
        </p:nvSpPr>
        <p:spPr>
          <a:xfrm>
            <a:off x="10968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7" name="object 1497"/>
          <p:cNvSpPr/>
          <p:nvPr/>
        </p:nvSpPr>
        <p:spPr>
          <a:xfrm>
            <a:off x="10974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8" name="object 1498"/>
          <p:cNvSpPr/>
          <p:nvPr/>
        </p:nvSpPr>
        <p:spPr>
          <a:xfrm>
            <a:off x="10981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9" name="object 1499"/>
          <p:cNvSpPr/>
          <p:nvPr/>
        </p:nvSpPr>
        <p:spPr>
          <a:xfrm>
            <a:off x="10989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0" name="object 1500"/>
          <p:cNvSpPr/>
          <p:nvPr/>
        </p:nvSpPr>
        <p:spPr>
          <a:xfrm>
            <a:off x="10996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1" name="object 1501"/>
          <p:cNvSpPr/>
          <p:nvPr/>
        </p:nvSpPr>
        <p:spPr>
          <a:xfrm>
            <a:off x="110038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2" name="object 1502"/>
          <p:cNvSpPr/>
          <p:nvPr/>
        </p:nvSpPr>
        <p:spPr>
          <a:xfrm>
            <a:off x="11011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3" name="object 1503"/>
          <p:cNvSpPr/>
          <p:nvPr/>
        </p:nvSpPr>
        <p:spPr>
          <a:xfrm>
            <a:off x="11018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4" name="object 1504"/>
          <p:cNvSpPr/>
          <p:nvPr/>
        </p:nvSpPr>
        <p:spPr>
          <a:xfrm>
            <a:off x="11025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5" name="object 1505"/>
          <p:cNvSpPr/>
          <p:nvPr/>
        </p:nvSpPr>
        <p:spPr>
          <a:xfrm>
            <a:off x="11032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6" name="object 1506"/>
          <p:cNvSpPr/>
          <p:nvPr/>
        </p:nvSpPr>
        <p:spPr>
          <a:xfrm>
            <a:off x="11039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7" name="object 1507"/>
          <p:cNvSpPr/>
          <p:nvPr/>
        </p:nvSpPr>
        <p:spPr>
          <a:xfrm>
            <a:off x="11046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8" name="object 1508"/>
          <p:cNvSpPr/>
          <p:nvPr/>
        </p:nvSpPr>
        <p:spPr>
          <a:xfrm>
            <a:off x="110540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9" name="object 1509"/>
          <p:cNvSpPr/>
          <p:nvPr/>
        </p:nvSpPr>
        <p:spPr>
          <a:xfrm>
            <a:off x="11061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0" name="object 1510"/>
          <p:cNvSpPr/>
          <p:nvPr/>
        </p:nvSpPr>
        <p:spPr>
          <a:xfrm>
            <a:off x="11068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1" name="object 1511"/>
          <p:cNvSpPr/>
          <p:nvPr/>
        </p:nvSpPr>
        <p:spPr>
          <a:xfrm>
            <a:off x="11076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2" name="object 1512"/>
          <p:cNvSpPr/>
          <p:nvPr/>
        </p:nvSpPr>
        <p:spPr>
          <a:xfrm>
            <a:off x="110833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3" name="object 1513"/>
          <p:cNvSpPr/>
          <p:nvPr/>
        </p:nvSpPr>
        <p:spPr>
          <a:xfrm>
            <a:off x="11089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4" name="object 1514"/>
          <p:cNvSpPr/>
          <p:nvPr/>
        </p:nvSpPr>
        <p:spPr>
          <a:xfrm>
            <a:off x="11097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5" name="object 1515"/>
          <p:cNvSpPr/>
          <p:nvPr/>
        </p:nvSpPr>
        <p:spPr>
          <a:xfrm>
            <a:off x="11104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6" name="object 1516"/>
          <p:cNvSpPr/>
          <p:nvPr/>
        </p:nvSpPr>
        <p:spPr>
          <a:xfrm>
            <a:off x="111116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7" name="object 1517"/>
          <p:cNvSpPr/>
          <p:nvPr/>
        </p:nvSpPr>
        <p:spPr>
          <a:xfrm>
            <a:off x="11118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8" name="object 1518"/>
          <p:cNvSpPr/>
          <p:nvPr/>
        </p:nvSpPr>
        <p:spPr>
          <a:xfrm>
            <a:off x="11126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9" name="object 1519"/>
          <p:cNvSpPr/>
          <p:nvPr/>
        </p:nvSpPr>
        <p:spPr>
          <a:xfrm>
            <a:off x="111336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0" name="object 1520"/>
          <p:cNvSpPr/>
          <p:nvPr/>
        </p:nvSpPr>
        <p:spPr>
          <a:xfrm>
            <a:off x="11140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1" name="object 1521"/>
          <p:cNvSpPr/>
          <p:nvPr/>
        </p:nvSpPr>
        <p:spPr>
          <a:xfrm>
            <a:off x="11147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2" name="object 1522"/>
          <p:cNvSpPr/>
          <p:nvPr/>
        </p:nvSpPr>
        <p:spPr>
          <a:xfrm>
            <a:off x="11154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3" name="object 1523"/>
          <p:cNvSpPr/>
          <p:nvPr/>
        </p:nvSpPr>
        <p:spPr>
          <a:xfrm>
            <a:off x="111619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4" name="object 1524"/>
          <p:cNvSpPr/>
          <p:nvPr/>
        </p:nvSpPr>
        <p:spPr>
          <a:xfrm>
            <a:off x="11169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5" name="object 1525"/>
          <p:cNvSpPr/>
          <p:nvPr/>
        </p:nvSpPr>
        <p:spPr>
          <a:xfrm>
            <a:off x="11176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6" name="object 1526"/>
          <p:cNvSpPr/>
          <p:nvPr/>
        </p:nvSpPr>
        <p:spPr>
          <a:xfrm>
            <a:off x="11183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7" name="object 1527"/>
          <p:cNvSpPr/>
          <p:nvPr/>
        </p:nvSpPr>
        <p:spPr>
          <a:xfrm>
            <a:off x="11191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8" name="object 1528"/>
          <p:cNvSpPr/>
          <p:nvPr/>
        </p:nvSpPr>
        <p:spPr>
          <a:xfrm>
            <a:off x="11198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9" name="object 1529"/>
          <p:cNvSpPr/>
          <p:nvPr/>
        </p:nvSpPr>
        <p:spPr>
          <a:xfrm>
            <a:off x="11204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0" name="object 1530"/>
          <p:cNvSpPr/>
          <p:nvPr/>
        </p:nvSpPr>
        <p:spPr>
          <a:xfrm>
            <a:off x="112121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1" name="object 1531"/>
          <p:cNvSpPr/>
          <p:nvPr/>
        </p:nvSpPr>
        <p:spPr>
          <a:xfrm>
            <a:off x="11219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2" name="object 1532"/>
          <p:cNvSpPr/>
          <p:nvPr/>
        </p:nvSpPr>
        <p:spPr>
          <a:xfrm>
            <a:off x="11226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3" name="object 1533"/>
          <p:cNvSpPr/>
          <p:nvPr/>
        </p:nvSpPr>
        <p:spPr>
          <a:xfrm>
            <a:off x="11234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4" name="object 1534"/>
          <p:cNvSpPr/>
          <p:nvPr/>
        </p:nvSpPr>
        <p:spPr>
          <a:xfrm>
            <a:off x="112414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5" name="object 1535"/>
          <p:cNvSpPr/>
          <p:nvPr/>
        </p:nvSpPr>
        <p:spPr>
          <a:xfrm>
            <a:off x="11248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6" name="object 1536"/>
          <p:cNvSpPr/>
          <p:nvPr/>
        </p:nvSpPr>
        <p:spPr>
          <a:xfrm>
            <a:off x="11256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7" name="object 1537"/>
          <p:cNvSpPr/>
          <p:nvPr/>
        </p:nvSpPr>
        <p:spPr>
          <a:xfrm>
            <a:off x="11262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8" name="object 1538"/>
          <p:cNvSpPr/>
          <p:nvPr/>
        </p:nvSpPr>
        <p:spPr>
          <a:xfrm>
            <a:off x="11269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9" name="object 1539"/>
          <p:cNvSpPr/>
          <p:nvPr/>
        </p:nvSpPr>
        <p:spPr>
          <a:xfrm>
            <a:off x="11277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0" name="object 1540"/>
          <p:cNvSpPr/>
          <p:nvPr/>
        </p:nvSpPr>
        <p:spPr>
          <a:xfrm>
            <a:off x="11284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1" name="object 1541"/>
          <p:cNvSpPr/>
          <p:nvPr/>
        </p:nvSpPr>
        <p:spPr>
          <a:xfrm>
            <a:off x="112917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2" name="object 1542"/>
          <p:cNvSpPr/>
          <p:nvPr/>
        </p:nvSpPr>
        <p:spPr>
          <a:xfrm>
            <a:off x="11299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3" name="object 1543"/>
          <p:cNvSpPr/>
          <p:nvPr/>
        </p:nvSpPr>
        <p:spPr>
          <a:xfrm>
            <a:off x="11306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4" name="object 1544"/>
          <p:cNvSpPr/>
          <p:nvPr/>
        </p:nvSpPr>
        <p:spPr>
          <a:xfrm>
            <a:off x="11313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5" name="object 1545"/>
          <p:cNvSpPr/>
          <p:nvPr/>
        </p:nvSpPr>
        <p:spPr>
          <a:xfrm>
            <a:off x="113199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6" name="object 1546"/>
          <p:cNvSpPr/>
          <p:nvPr/>
        </p:nvSpPr>
        <p:spPr>
          <a:xfrm>
            <a:off x="11327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7" name="object 1547"/>
          <p:cNvSpPr/>
          <p:nvPr/>
        </p:nvSpPr>
        <p:spPr>
          <a:xfrm>
            <a:off x="11334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8" name="object 1548"/>
          <p:cNvSpPr/>
          <p:nvPr/>
        </p:nvSpPr>
        <p:spPr>
          <a:xfrm>
            <a:off x="113419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9" name="object 1549"/>
          <p:cNvSpPr/>
          <p:nvPr/>
        </p:nvSpPr>
        <p:spPr>
          <a:xfrm>
            <a:off x="11349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0" name="object 1550"/>
          <p:cNvSpPr/>
          <p:nvPr/>
        </p:nvSpPr>
        <p:spPr>
          <a:xfrm>
            <a:off x="11356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1" name="object 1551"/>
          <p:cNvSpPr/>
          <p:nvPr/>
        </p:nvSpPr>
        <p:spPr>
          <a:xfrm>
            <a:off x="11363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2" name="object 1552"/>
          <p:cNvSpPr/>
          <p:nvPr/>
        </p:nvSpPr>
        <p:spPr>
          <a:xfrm>
            <a:off x="113712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3" name="object 1553"/>
          <p:cNvSpPr/>
          <p:nvPr/>
        </p:nvSpPr>
        <p:spPr>
          <a:xfrm>
            <a:off x="11377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4" name="object 1554"/>
          <p:cNvSpPr/>
          <p:nvPr/>
        </p:nvSpPr>
        <p:spPr>
          <a:xfrm>
            <a:off x="11384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5" name="object 1555"/>
          <p:cNvSpPr/>
          <p:nvPr/>
        </p:nvSpPr>
        <p:spPr>
          <a:xfrm>
            <a:off x="11392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6" name="object 1556"/>
          <p:cNvSpPr/>
          <p:nvPr/>
        </p:nvSpPr>
        <p:spPr>
          <a:xfrm>
            <a:off x="11399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7" name="object 1557"/>
          <p:cNvSpPr/>
          <p:nvPr/>
        </p:nvSpPr>
        <p:spPr>
          <a:xfrm>
            <a:off x="11406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8" name="object 1558"/>
          <p:cNvSpPr/>
          <p:nvPr/>
        </p:nvSpPr>
        <p:spPr>
          <a:xfrm>
            <a:off x="11414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9" name="object 1559"/>
          <p:cNvSpPr/>
          <p:nvPr/>
        </p:nvSpPr>
        <p:spPr>
          <a:xfrm>
            <a:off x="11421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0" name="object 1560"/>
          <p:cNvSpPr/>
          <p:nvPr/>
        </p:nvSpPr>
        <p:spPr>
          <a:xfrm>
            <a:off x="11428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1" name="object 1561"/>
          <p:cNvSpPr/>
          <p:nvPr/>
        </p:nvSpPr>
        <p:spPr>
          <a:xfrm>
            <a:off x="11435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2" name="object 1562"/>
          <p:cNvSpPr/>
          <p:nvPr/>
        </p:nvSpPr>
        <p:spPr>
          <a:xfrm>
            <a:off x="11442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3" name="object 1563"/>
          <p:cNvSpPr/>
          <p:nvPr/>
        </p:nvSpPr>
        <p:spPr>
          <a:xfrm>
            <a:off x="114497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4" name="object 1564"/>
          <p:cNvSpPr/>
          <p:nvPr/>
        </p:nvSpPr>
        <p:spPr>
          <a:xfrm>
            <a:off x="11457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5" name="object 1565"/>
          <p:cNvSpPr/>
          <p:nvPr/>
        </p:nvSpPr>
        <p:spPr>
          <a:xfrm>
            <a:off x="11464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6" name="object 1566"/>
          <p:cNvSpPr/>
          <p:nvPr/>
        </p:nvSpPr>
        <p:spPr>
          <a:xfrm>
            <a:off x="11471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7" name="object 1567"/>
          <p:cNvSpPr/>
          <p:nvPr/>
        </p:nvSpPr>
        <p:spPr>
          <a:xfrm>
            <a:off x="11479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8" name="object 1568"/>
          <p:cNvSpPr/>
          <p:nvPr/>
        </p:nvSpPr>
        <p:spPr>
          <a:xfrm>
            <a:off x="11486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9" name="object 1569"/>
          <p:cNvSpPr/>
          <p:nvPr/>
        </p:nvSpPr>
        <p:spPr>
          <a:xfrm>
            <a:off x="11492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0" name="object 1570"/>
          <p:cNvSpPr/>
          <p:nvPr/>
        </p:nvSpPr>
        <p:spPr>
          <a:xfrm>
            <a:off x="115000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1" name="object 1571"/>
          <p:cNvSpPr/>
          <p:nvPr/>
        </p:nvSpPr>
        <p:spPr>
          <a:xfrm>
            <a:off x="11507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2" name="object 1572"/>
          <p:cNvSpPr/>
          <p:nvPr/>
        </p:nvSpPr>
        <p:spPr>
          <a:xfrm>
            <a:off x="11514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3" name="object 1573"/>
          <p:cNvSpPr/>
          <p:nvPr/>
        </p:nvSpPr>
        <p:spPr>
          <a:xfrm>
            <a:off x="11521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4" name="object 1574"/>
          <p:cNvSpPr/>
          <p:nvPr/>
        </p:nvSpPr>
        <p:spPr>
          <a:xfrm>
            <a:off x="11529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5" name="object 1575"/>
          <p:cNvSpPr/>
          <p:nvPr/>
        </p:nvSpPr>
        <p:spPr>
          <a:xfrm>
            <a:off x="11536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6" name="object 1576"/>
          <p:cNvSpPr/>
          <p:nvPr/>
        </p:nvSpPr>
        <p:spPr>
          <a:xfrm>
            <a:off x="11543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7" name="object 1577"/>
          <p:cNvSpPr/>
          <p:nvPr/>
        </p:nvSpPr>
        <p:spPr>
          <a:xfrm>
            <a:off x="11550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8" name="object 1578"/>
          <p:cNvSpPr/>
          <p:nvPr/>
        </p:nvSpPr>
        <p:spPr>
          <a:xfrm>
            <a:off x="11557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9" name="object 1579"/>
          <p:cNvSpPr/>
          <p:nvPr/>
        </p:nvSpPr>
        <p:spPr>
          <a:xfrm>
            <a:off x="11564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0" name="object 1580"/>
          <p:cNvSpPr/>
          <p:nvPr/>
        </p:nvSpPr>
        <p:spPr>
          <a:xfrm>
            <a:off x="11572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1" name="object 1581"/>
          <p:cNvSpPr/>
          <p:nvPr/>
        </p:nvSpPr>
        <p:spPr>
          <a:xfrm>
            <a:off x="115795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2" name="object 1582"/>
          <p:cNvSpPr/>
          <p:nvPr/>
        </p:nvSpPr>
        <p:spPr>
          <a:xfrm>
            <a:off x="11586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3" name="object 1583"/>
          <p:cNvSpPr/>
          <p:nvPr/>
        </p:nvSpPr>
        <p:spPr>
          <a:xfrm>
            <a:off x="11594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4" name="object 1584"/>
          <p:cNvSpPr/>
          <p:nvPr/>
        </p:nvSpPr>
        <p:spPr>
          <a:xfrm>
            <a:off x="11601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5" name="object 1585"/>
          <p:cNvSpPr/>
          <p:nvPr/>
        </p:nvSpPr>
        <p:spPr>
          <a:xfrm>
            <a:off x="11607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6" name="object 1586"/>
          <p:cNvSpPr/>
          <p:nvPr/>
        </p:nvSpPr>
        <p:spPr>
          <a:xfrm>
            <a:off x="11615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7" name="object 1587"/>
          <p:cNvSpPr/>
          <p:nvPr/>
        </p:nvSpPr>
        <p:spPr>
          <a:xfrm>
            <a:off x="11622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8" name="object 1588"/>
          <p:cNvSpPr/>
          <p:nvPr/>
        </p:nvSpPr>
        <p:spPr>
          <a:xfrm>
            <a:off x="116298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9" name="object 1589"/>
          <p:cNvSpPr/>
          <p:nvPr/>
        </p:nvSpPr>
        <p:spPr>
          <a:xfrm>
            <a:off x="11637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0" name="object 1590"/>
          <p:cNvSpPr/>
          <p:nvPr/>
        </p:nvSpPr>
        <p:spPr>
          <a:xfrm>
            <a:off x="11644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1" name="object 1591"/>
          <p:cNvSpPr/>
          <p:nvPr/>
        </p:nvSpPr>
        <p:spPr>
          <a:xfrm>
            <a:off x="11651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2" name="object 1592"/>
          <p:cNvSpPr/>
          <p:nvPr/>
        </p:nvSpPr>
        <p:spPr>
          <a:xfrm>
            <a:off x="116591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3" name="object 1593"/>
          <p:cNvSpPr/>
          <p:nvPr/>
        </p:nvSpPr>
        <p:spPr>
          <a:xfrm>
            <a:off x="11665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4" name="object 1594"/>
          <p:cNvSpPr/>
          <p:nvPr/>
        </p:nvSpPr>
        <p:spPr>
          <a:xfrm>
            <a:off x="11672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5" name="object 1595"/>
          <p:cNvSpPr/>
          <p:nvPr/>
        </p:nvSpPr>
        <p:spPr>
          <a:xfrm>
            <a:off x="11680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6" name="object 1596"/>
          <p:cNvSpPr/>
          <p:nvPr/>
        </p:nvSpPr>
        <p:spPr>
          <a:xfrm>
            <a:off x="11687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7" name="object 1597"/>
          <p:cNvSpPr/>
          <p:nvPr/>
        </p:nvSpPr>
        <p:spPr>
          <a:xfrm>
            <a:off x="11694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8" name="object 1598"/>
          <p:cNvSpPr/>
          <p:nvPr/>
        </p:nvSpPr>
        <p:spPr>
          <a:xfrm>
            <a:off x="11702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9" name="object 1599"/>
          <p:cNvSpPr/>
          <p:nvPr/>
        </p:nvSpPr>
        <p:spPr>
          <a:xfrm>
            <a:off x="11709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0" name="object 1600"/>
          <p:cNvSpPr/>
          <p:nvPr/>
        </p:nvSpPr>
        <p:spPr>
          <a:xfrm>
            <a:off x="11716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1" name="object 1601"/>
          <p:cNvSpPr/>
          <p:nvPr/>
        </p:nvSpPr>
        <p:spPr>
          <a:xfrm>
            <a:off x="11722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2" name="object 1602"/>
          <p:cNvSpPr/>
          <p:nvPr/>
        </p:nvSpPr>
        <p:spPr>
          <a:xfrm>
            <a:off x="11730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3" name="object 1603"/>
          <p:cNvSpPr/>
          <p:nvPr/>
        </p:nvSpPr>
        <p:spPr>
          <a:xfrm>
            <a:off x="117376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4" name="object 1604"/>
          <p:cNvSpPr/>
          <p:nvPr/>
        </p:nvSpPr>
        <p:spPr>
          <a:xfrm>
            <a:off x="11744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5" name="object 1605"/>
          <p:cNvSpPr/>
          <p:nvPr/>
        </p:nvSpPr>
        <p:spPr>
          <a:xfrm>
            <a:off x="11752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6" name="object 1606"/>
          <p:cNvSpPr/>
          <p:nvPr/>
        </p:nvSpPr>
        <p:spPr>
          <a:xfrm>
            <a:off x="11759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7" name="object 1607"/>
          <p:cNvSpPr/>
          <p:nvPr/>
        </p:nvSpPr>
        <p:spPr>
          <a:xfrm>
            <a:off x="11766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8" name="object 1608"/>
          <p:cNvSpPr/>
          <p:nvPr/>
        </p:nvSpPr>
        <p:spPr>
          <a:xfrm>
            <a:off x="11774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9" name="object 1609"/>
          <p:cNvSpPr/>
          <p:nvPr/>
        </p:nvSpPr>
        <p:spPr>
          <a:xfrm>
            <a:off x="11780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0" name="object 1610"/>
          <p:cNvSpPr/>
          <p:nvPr/>
        </p:nvSpPr>
        <p:spPr>
          <a:xfrm>
            <a:off x="117878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1" name="object 1611"/>
          <p:cNvSpPr/>
          <p:nvPr/>
        </p:nvSpPr>
        <p:spPr>
          <a:xfrm>
            <a:off x="11795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2" name="object 1612"/>
          <p:cNvSpPr/>
          <p:nvPr/>
        </p:nvSpPr>
        <p:spPr>
          <a:xfrm>
            <a:off x="11802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3" name="object 1613"/>
          <p:cNvSpPr/>
          <p:nvPr/>
        </p:nvSpPr>
        <p:spPr>
          <a:xfrm>
            <a:off x="11809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4" name="object 1614"/>
          <p:cNvSpPr/>
          <p:nvPr/>
        </p:nvSpPr>
        <p:spPr>
          <a:xfrm>
            <a:off x="11817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5" name="object 1615"/>
          <p:cNvSpPr/>
          <p:nvPr/>
        </p:nvSpPr>
        <p:spPr>
          <a:xfrm>
            <a:off x="11824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6" name="object 1616"/>
          <p:cNvSpPr/>
          <p:nvPr/>
        </p:nvSpPr>
        <p:spPr>
          <a:xfrm>
            <a:off x="11831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7" name="object 1617"/>
          <p:cNvSpPr/>
          <p:nvPr/>
        </p:nvSpPr>
        <p:spPr>
          <a:xfrm>
            <a:off x="11838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8" name="object 1618"/>
          <p:cNvSpPr/>
          <p:nvPr/>
        </p:nvSpPr>
        <p:spPr>
          <a:xfrm>
            <a:off x="11845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9" name="object 1619"/>
          <p:cNvSpPr/>
          <p:nvPr/>
        </p:nvSpPr>
        <p:spPr>
          <a:xfrm>
            <a:off x="11852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0" name="object 1620"/>
          <p:cNvSpPr/>
          <p:nvPr/>
        </p:nvSpPr>
        <p:spPr>
          <a:xfrm>
            <a:off x="11860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1" name="object 1621"/>
          <p:cNvSpPr/>
          <p:nvPr/>
        </p:nvSpPr>
        <p:spPr>
          <a:xfrm>
            <a:off x="118674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2" name="object 1622"/>
          <p:cNvSpPr/>
          <p:nvPr/>
        </p:nvSpPr>
        <p:spPr>
          <a:xfrm>
            <a:off x="11874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3" name="object 1623"/>
          <p:cNvSpPr/>
          <p:nvPr/>
        </p:nvSpPr>
        <p:spPr>
          <a:xfrm>
            <a:off x="11882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4" name="object 1624"/>
          <p:cNvSpPr/>
          <p:nvPr/>
        </p:nvSpPr>
        <p:spPr>
          <a:xfrm>
            <a:off x="11889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5" name="object 1625"/>
          <p:cNvSpPr/>
          <p:nvPr/>
        </p:nvSpPr>
        <p:spPr>
          <a:xfrm>
            <a:off x="11895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6" name="object 1626"/>
          <p:cNvSpPr/>
          <p:nvPr/>
        </p:nvSpPr>
        <p:spPr>
          <a:xfrm>
            <a:off x="11903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7" name="object 1627"/>
          <p:cNvSpPr/>
          <p:nvPr/>
        </p:nvSpPr>
        <p:spPr>
          <a:xfrm>
            <a:off x="11910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8" name="object 1628"/>
          <p:cNvSpPr/>
          <p:nvPr/>
        </p:nvSpPr>
        <p:spPr>
          <a:xfrm>
            <a:off x="119176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9" name="object 1629"/>
          <p:cNvSpPr/>
          <p:nvPr/>
        </p:nvSpPr>
        <p:spPr>
          <a:xfrm>
            <a:off x="11925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0" name="object 1630"/>
          <p:cNvSpPr/>
          <p:nvPr/>
        </p:nvSpPr>
        <p:spPr>
          <a:xfrm>
            <a:off x="11932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1" name="object 1631"/>
          <p:cNvSpPr/>
          <p:nvPr/>
        </p:nvSpPr>
        <p:spPr>
          <a:xfrm>
            <a:off x="11939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2" name="object 1632"/>
          <p:cNvSpPr/>
          <p:nvPr/>
        </p:nvSpPr>
        <p:spPr>
          <a:xfrm>
            <a:off x="119469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3" name="object 1633"/>
          <p:cNvSpPr/>
          <p:nvPr/>
        </p:nvSpPr>
        <p:spPr>
          <a:xfrm>
            <a:off x="11953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4" name="object 1634"/>
          <p:cNvSpPr/>
          <p:nvPr/>
        </p:nvSpPr>
        <p:spPr>
          <a:xfrm>
            <a:off x="11960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5" name="object 1635"/>
          <p:cNvSpPr/>
          <p:nvPr/>
        </p:nvSpPr>
        <p:spPr>
          <a:xfrm>
            <a:off x="11967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6" name="object 1636"/>
          <p:cNvSpPr/>
          <p:nvPr/>
        </p:nvSpPr>
        <p:spPr>
          <a:xfrm>
            <a:off x="119752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7" name="object 1637"/>
          <p:cNvSpPr/>
          <p:nvPr/>
        </p:nvSpPr>
        <p:spPr>
          <a:xfrm>
            <a:off x="11982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8" name="object 1638"/>
          <p:cNvSpPr/>
          <p:nvPr/>
        </p:nvSpPr>
        <p:spPr>
          <a:xfrm>
            <a:off x="11989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9" name="object 1639"/>
          <p:cNvSpPr/>
          <p:nvPr/>
        </p:nvSpPr>
        <p:spPr>
          <a:xfrm>
            <a:off x="119972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0" name="object 1640"/>
          <p:cNvSpPr/>
          <p:nvPr/>
        </p:nvSpPr>
        <p:spPr>
          <a:xfrm>
            <a:off x="12004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1" name="object 1641"/>
          <p:cNvSpPr/>
          <p:nvPr/>
        </p:nvSpPr>
        <p:spPr>
          <a:xfrm>
            <a:off x="12010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2" name="object 1642"/>
          <p:cNvSpPr/>
          <p:nvPr/>
        </p:nvSpPr>
        <p:spPr>
          <a:xfrm>
            <a:off x="12018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3" name="object 1643"/>
          <p:cNvSpPr/>
          <p:nvPr/>
        </p:nvSpPr>
        <p:spPr>
          <a:xfrm>
            <a:off x="120255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4" name="object 1644"/>
          <p:cNvSpPr/>
          <p:nvPr/>
        </p:nvSpPr>
        <p:spPr>
          <a:xfrm>
            <a:off x="12032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5" name="object 1645"/>
          <p:cNvSpPr/>
          <p:nvPr/>
        </p:nvSpPr>
        <p:spPr>
          <a:xfrm>
            <a:off x="12040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6" name="object 1646"/>
          <p:cNvSpPr/>
          <p:nvPr/>
        </p:nvSpPr>
        <p:spPr>
          <a:xfrm>
            <a:off x="12047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7" name="object 1647"/>
          <p:cNvSpPr/>
          <p:nvPr/>
        </p:nvSpPr>
        <p:spPr>
          <a:xfrm>
            <a:off x="12054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8" name="object 1648"/>
          <p:cNvSpPr/>
          <p:nvPr/>
        </p:nvSpPr>
        <p:spPr>
          <a:xfrm>
            <a:off x="12062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9" name="object 1649"/>
          <p:cNvSpPr/>
          <p:nvPr/>
        </p:nvSpPr>
        <p:spPr>
          <a:xfrm>
            <a:off x="12068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0" name="object 1650"/>
          <p:cNvSpPr/>
          <p:nvPr/>
        </p:nvSpPr>
        <p:spPr>
          <a:xfrm>
            <a:off x="120757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1" name="object 1651"/>
          <p:cNvSpPr/>
          <p:nvPr/>
        </p:nvSpPr>
        <p:spPr>
          <a:xfrm>
            <a:off x="12083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2" name="object 1652"/>
          <p:cNvSpPr/>
          <p:nvPr/>
        </p:nvSpPr>
        <p:spPr>
          <a:xfrm>
            <a:off x="12090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3" name="object 1653"/>
          <p:cNvSpPr/>
          <p:nvPr/>
        </p:nvSpPr>
        <p:spPr>
          <a:xfrm>
            <a:off x="12097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4" name="object 1654"/>
          <p:cNvSpPr/>
          <p:nvPr/>
        </p:nvSpPr>
        <p:spPr>
          <a:xfrm>
            <a:off x="121050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5" name="object 1655"/>
          <p:cNvSpPr/>
          <p:nvPr/>
        </p:nvSpPr>
        <p:spPr>
          <a:xfrm>
            <a:off x="12112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6" name="object 1656"/>
          <p:cNvSpPr/>
          <p:nvPr/>
        </p:nvSpPr>
        <p:spPr>
          <a:xfrm>
            <a:off x="12119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7" name="object 1657"/>
          <p:cNvSpPr/>
          <p:nvPr/>
        </p:nvSpPr>
        <p:spPr>
          <a:xfrm>
            <a:off x="12125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8" name="object 1658"/>
          <p:cNvSpPr/>
          <p:nvPr/>
        </p:nvSpPr>
        <p:spPr>
          <a:xfrm>
            <a:off x="12133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9" name="object 1659"/>
          <p:cNvSpPr/>
          <p:nvPr/>
        </p:nvSpPr>
        <p:spPr>
          <a:xfrm>
            <a:off x="12140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0" name="object 1660"/>
          <p:cNvSpPr/>
          <p:nvPr/>
        </p:nvSpPr>
        <p:spPr>
          <a:xfrm>
            <a:off x="12147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1" name="object 1661"/>
          <p:cNvSpPr/>
          <p:nvPr/>
        </p:nvSpPr>
        <p:spPr>
          <a:xfrm>
            <a:off x="121553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2" name="object 1662"/>
          <p:cNvSpPr/>
          <p:nvPr/>
        </p:nvSpPr>
        <p:spPr>
          <a:xfrm>
            <a:off x="12162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3" name="object 1663"/>
          <p:cNvSpPr/>
          <p:nvPr/>
        </p:nvSpPr>
        <p:spPr>
          <a:xfrm>
            <a:off x="12169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4" name="object 1664"/>
          <p:cNvSpPr/>
          <p:nvPr/>
        </p:nvSpPr>
        <p:spPr>
          <a:xfrm>
            <a:off x="12177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5" name="object 1665"/>
          <p:cNvSpPr/>
          <p:nvPr/>
        </p:nvSpPr>
        <p:spPr>
          <a:xfrm>
            <a:off x="121835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6" name="object 1666"/>
          <p:cNvSpPr/>
          <p:nvPr/>
        </p:nvSpPr>
        <p:spPr>
          <a:xfrm>
            <a:off x="12190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7" name="object 1667"/>
          <p:cNvSpPr/>
          <p:nvPr/>
        </p:nvSpPr>
        <p:spPr>
          <a:xfrm>
            <a:off x="12198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8" name="object 1668"/>
          <p:cNvSpPr/>
          <p:nvPr/>
        </p:nvSpPr>
        <p:spPr>
          <a:xfrm>
            <a:off x="122055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9" name="object 1669"/>
          <p:cNvSpPr/>
          <p:nvPr/>
        </p:nvSpPr>
        <p:spPr>
          <a:xfrm>
            <a:off x="12212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0" name="object 1670"/>
          <p:cNvSpPr/>
          <p:nvPr/>
        </p:nvSpPr>
        <p:spPr>
          <a:xfrm>
            <a:off x="12220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1" name="object 1671"/>
          <p:cNvSpPr/>
          <p:nvPr/>
        </p:nvSpPr>
        <p:spPr>
          <a:xfrm>
            <a:off x="12227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2" name="object 1672"/>
          <p:cNvSpPr/>
          <p:nvPr/>
        </p:nvSpPr>
        <p:spPr>
          <a:xfrm>
            <a:off x="122348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3" name="object 1673"/>
          <p:cNvSpPr/>
          <p:nvPr/>
        </p:nvSpPr>
        <p:spPr>
          <a:xfrm>
            <a:off x="12241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4" name="object 1674"/>
          <p:cNvSpPr/>
          <p:nvPr/>
        </p:nvSpPr>
        <p:spPr>
          <a:xfrm>
            <a:off x="12248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5" name="object 1675"/>
          <p:cNvSpPr/>
          <p:nvPr/>
        </p:nvSpPr>
        <p:spPr>
          <a:xfrm>
            <a:off x="12255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6" name="object 1676"/>
          <p:cNvSpPr/>
          <p:nvPr/>
        </p:nvSpPr>
        <p:spPr>
          <a:xfrm>
            <a:off x="12263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7" name="object 1677"/>
          <p:cNvSpPr/>
          <p:nvPr/>
        </p:nvSpPr>
        <p:spPr>
          <a:xfrm>
            <a:off x="12270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8" name="object 1678"/>
          <p:cNvSpPr/>
          <p:nvPr/>
        </p:nvSpPr>
        <p:spPr>
          <a:xfrm>
            <a:off x="12277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9" name="object 1679"/>
          <p:cNvSpPr/>
          <p:nvPr/>
        </p:nvSpPr>
        <p:spPr>
          <a:xfrm>
            <a:off x="12285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0" name="object 1680"/>
          <p:cNvSpPr/>
          <p:nvPr/>
        </p:nvSpPr>
        <p:spPr>
          <a:xfrm>
            <a:off x="12292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1" name="object 1681"/>
          <p:cNvSpPr/>
          <p:nvPr/>
        </p:nvSpPr>
        <p:spPr>
          <a:xfrm>
            <a:off x="12298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2" name="object 1682"/>
          <p:cNvSpPr/>
          <p:nvPr/>
        </p:nvSpPr>
        <p:spPr>
          <a:xfrm>
            <a:off x="12306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3" name="object 1683"/>
          <p:cNvSpPr/>
          <p:nvPr/>
        </p:nvSpPr>
        <p:spPr>
          <a:xfrm>
            <a:off x="123133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4" name="object 1684"/>
          <p:cNvSpPr/>
          <p:nvPr/>
        </p:nvSpPr>
        <p:spPr>
          <a:xfrm>
            <a:off x="12320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5" name="object 1685"/>
          <p:cNvSpPr/>
          <p:nvPr/>
        </p:nvSpPr>
        <p:spPr>
          <a:xfrm>
            <a:off x="12328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6" name="object 1686"/>
          <p:cNvSpPr/>
          <p:nvPr/>
        </p:nvSpPr>
        <p:spPr>
          <a:xfrm>
            <a:off x="12335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7" name="object 1687"/>
          <p:cNvSpPr/>
          <p:nvPr/>
        </p:nvSpPr>
        <p:spPr>
          <a:xfrm>
            <a:off x="12342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8" name="object 1688"/>
          <p:cNvSpPr/>
          <p:nvPr/>
        </p:nvSpPr>
        <p:spPr>
          <a:xfrm>
            <a:off x="12350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9" name="object 1689"/>
          <p:cNvSpPr/>
          <p:nvPr/>
        </p:nvSpPr>
        <p:spPr>
          <a:xfrm>
            <a:off x="12356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0" name="object 1690"/>
          <p:cNvSpPr/>
          <p:nvPr/>
        </p:nvSpPr>
        <p:spPr>
          <a:xfrm>
            <a:off x="123636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1" name="object 1691"/>
          <p:cNvSpPr/>
          <p:nvPr/>
        </p:nvSpPr>
        <p:spPr>
          <a:xfrm>
            <a:off x="12370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2" name="object 1692"/>
          <p:cNvSpPr/>
          <p:nvPr/>
        </p:nvSpPr>
        <p:spPr>
          <a:xfrm>
            <a:off x="12378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3" name="object 1693"/>
          <p:cNvSpPr/>
          <p:nvPr/>
        </p:nvSpPr>
        <p:spPr>
          <a:xfrm>
            <a:off x="12385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4" name="object 1694"/>
          <p:cNvSpPr/>
          <p:nvPr/>
        </p:nvSpPr>
        <p:spPr>
          <a:xfrm>
            <a:off x="12392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5" name="object 1695"/>
          <p:cNvSpPr/>
          <p:nvPr/>
        </p:nvSpPr>
        <p:spPr>
          <a:xfrm>
            <a:off x="12400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6" name="object 1696"/>
          <p:cNvSpPr/>
          <p:nvPr/>
        </p:nvSpPr>
        <p:spPr>
          <a:xfrm>
            <a:off x="12407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7" name="object 1697"/>
          <p:cNvSpPr/>
          <p:nvPr/>
        </p:nvSpPr>
        <p:spPr>
          <a:xfrm>
            <a:off x="12413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8" name="object 1698"/>
          <p:cNvSpPr/>
          <p:nvPr/>
        </p:nvSpPr>
        <p:spPr>
          <a:xfrm>
            <a:off x="12421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9" name="object 1699"/>
          <p:cNvSpPr/>
          <p:nvPr/>
        </p:nvSpPr>
        <p:spPr>
          <a:xfrm>
            <a:off x="12428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0" name="object 1700"/>
          <p:cNvSpPr/>
          <p:nvPr/>
        </p:nvSpPr>
        <p:spPr>
          <a:xfrm>
            <a:off x="12435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1" name="object 1701"/>
          <p:cNvSpPr/>
          <p:nvPr/>
        </p:nvSpPr>
        <p:spPr>
          <a:xfrm>
            <a:off x="124431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2" name="object 1702"/>
          <p:cNvSpPr/>
          <p:nvPr/>
        </p:nvSpPr>
        <p:spPr>
          <a:xfrm>
            <a:off x="12450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3" name="object 1703"/>
          <p:cNvSpPr/>
          <p:nvPr/>
        </p:nvSpPr>
        <p:spPr>
          <a:xfrm>
            <a:off x="12457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4" name="object 1704"/>
          <p:cNvSpPr/>
          <p:nvPr/>
        </p:nvSpPr>
        <p:spPr>
          <a:xfrm>
            <a:off x="12465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5" name="object 1705"/>
          <p:cNvSpPr/>
          <p:nvPr/>
        </p:nvSpPr>
        <p:spPr>
          <a:xfrm>
            <a:off x="12471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6" name="object 1706"/>
          <p:cNvSpPr/>
          <p:nvPr/>
        </p:nvSpPr>
        <p:spPr>
          <a:xfrm>
            <a:off x="12478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7" name="object 1707"/>
          <p:cNvSpPr/>
          <p:nvPr/>
        </p:nvSpPr>
        <p:spPr>
          <a:xfrm>
            <a:off x="12486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8" name="object 1708"/>
          <p:cNvSpPr/>
          <p:nvPr/>
        </p:nvSpPr>
        <p:spPr>
          <a:xfrm>
            <a:off x="124934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9" name="object 1709"/>
          <p:cNvSpPr/>
          <p:nvPr/>
        </p:nvSpPr>
        <p:spPr>
          <a:xfrm>
            <a:off x="12500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0" name="object 1710"/>
          <p:cNvSpPr/>
          <p:nvPr/>
        </p:nvSpPr>
        <p:spPr>
          <a:xfrm>
            <a:off x="12508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1" name="object 1711"/>
          <p:cNvSpPr/>
          <p:nvPr/>
        </p:nvSpPr>
        <p:spPr>
          <a:xfrm>
            <a:off x="12515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2" name="object 1712"/>
          <p:cNvSpPr/>
          <p:nvPr/>
        </p:nvSpPr>
        <p:spPr>
          <a:xfrm>
            <a:off x="125227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3" name="object 1713"/>
          <p:cNvSpPr/>
          <p:nvPr/>
        </p:nvSpPr>
        <p:spPr>
          <a:xfrm>
            <a:off x="12529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4" name="object 1714"/>
          <p:cNvSpPr/>
          <p:nvPr/>
        </p:nvSpPr>
        <p:spPr>
          <a:xfrm>
            <a:off x="12536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5" name="object 1715"/>
          <p:cNvSpPr/>
          <p:nvPr/>
        </p:nvSpPr>
        <p:spPr>
          <a:xfrm>
            <a:off x="12543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6" name="object 1716"/>
          <p:cNvSpPr/>
          <p:nvPr/>
        </p:nvSpPr>
        <p:spPr>
          <a:xfrm>
            <a:off x="12550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7" name="object 1717"/>
          <p:cNvSpPr/>
          <p:nvPr/>
        </p:nvSpPr>
        <p:spPr>
          <a:xfrm>
            <a:off x="12558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8" name="object 1718"/>
          <p:cNvSpPr/>
          <p:nvPr/>
        </p:nvSpPr>
        <p:spPr>
          <a:xfrm>
            <a:off x="12565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9" name="object 1719"/>
          <p:cNvSpPr/>
          <p:nvPr/>
        </p:nvSpPr>
        <p:spPr>
          <a:xfrm>
            <a:off x="12572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0" name="object 1720"/>
          <p:cNvSpPr/>
          <p:nvPr/>
        </p:nvSpPr>
        <p:spPr>
          <a:xfrm>
            <a:off x="12580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1" name="object 1721"/>
          <p:cNvSpPr/>
          <p:nvPr/>
        </p:nvSpPr>
        <p:spPr>
          <a:xfrm>
            <a:off x="12586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2" name="object 1722"/>
          <p:cNvSpPr/>
          <p:nvPr/>
        </p:nvSpPr>
        <p:spPr>
          <a:xfrm>
            <a:off x="12593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3" name="object 1723"/>
          <p:cNvSpPr/>
          <p:nvPr/>
        </p:nvSpPr>
        <p:spPr>
          <a:xfrm>
            <a:off x="126012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4" name="object 1724"/>
          <p:cNvSpPr/>
          <p:nvPr/>
        </p:nvSpPr>
        <p:spPr>
          <a:xfrm>
            <a:off x="12608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5" name="object 1725"/>
          <p:cNvSpPr/>
          <p:nvPr/>
        </p:nvSpPr>
        <p:spPr>
          <a:xfrm>
            <a:off x="12615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6" name="object 1726"/>
          <p:cNvSpPr/>
          <p:nvPr/>
        </p:nvSpPr>
        <p:spPr>
          <a:xfrm>
            <a:off x="12623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7" name="object 1727"/>
          <p:cNvSpPr/>
          <p:nvPr/>
        </p:nvSpPr>
        <p:spPr>
          <a:xfrm>
            <a:off x="12630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8" name="object 1728"/>
          <p:cNvSpPr/>
          <p:nvPr/>
        </p:nvSpPr>
        <p:spPr>
          <a:xfrm>
            <a:off x="12637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9" name="object 1729"/>
          <p:cNvSpPr/>
          <p:nvPr/>
        </p:nvSpPr>
        <p:spPr>
          <a:xfrm>
            <a:off x="12644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0" name="object 1730"/>
          <p:cNvSpPr/>
          <p:nvPr/>
        </p:nvSpPr>
        <p:spPr>
          <a:xfrm>
            <a:off x="126514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1" name="object 1731"/>
          <p:cNvSpPr/>
          <p:nvPr/>
        </p:nvSpPr>
        <p:spPr>
          <a:xfrm>
            <a:off x="12658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2" name="object 1732"/>
          <p:cNvSpPr/>
          <p:nvPr/>
        </p:nvSpPr>
        <p:spPr>
          <a:xfrm>
            <a:off x="12666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3" name="object 1733"/>
          <p:cNvSpPr/>
          <p:nvPr/>
        </p:nvSpPr>
        <p:spPr>
          <a:xfrm>
            <a:off x="12673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4" name="object 1734"/>
          <p:cNvSpPr/>
          <p:nvPr/>
        </p:nvSpPr>
        <p:spPr>
          <a:xfrm>
            <a:off x="12680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5" name="object 1735"/>
          <p:cNvSpPr/>
          <p:nvPr/>
        </p:nvSpPr>
        <p:spPr>
          <a:xfrm>
            <a:off x="12688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6" name="object 1736"/>
          <p:cNvSpPr/>
          <p:nvPr/>
        </p:nvSpPr>
        <p:spPr>
          <a:xfrm>
            <a:off x="12695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7" name="object 1737"/>
          <p:cNvSpPr/>
          <p:nvPr/>
        </p:nvSpPr>
        <p:spPr>
          <a:xfrm>
            <a:off x="12701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8" name="object 1738"/>
          <p:cNvSpPr/>
          <p:nvPr/>
        </p:nvSpPr>
        <p:spPr>
          <a:xfrm>
            <a:off x="12709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9" name="object 1739"/>
          <p:cNvSpPr/>
          <p:nvPr/>
        </p:nvSpPr>
        <p:spPr>
          <a:xfrm>
            <a:off x="12716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0" name="object 1740"/>
          <p:cNvSpPr/>
          <p:nvPr/>
        </p:nvSpPr>
        <p:spPr>
          <a:xfrm>
            <a:off x="12723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1" name="object 1741"/>
          <p:cNvSpPr/>
          <p:nvPr/>
        </p:nvSpPr>
        <p:spPr>
          <a:xfrm>
            <a:off x="127310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2" name="object 1742"/>
          <p:cNvSpPr/>
          <p:nvPr/>
        </p:nvSpPr>
        <p:spPr>
          <a:xfrm>
            <a:off x="12738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3" name="object 1743"/>
          <p:cNvSpPr/>
          <p:nvPr/>
        </p:nvSpPr>
        <p:spPr>
          <a:xfrm>
            <a:off x="12745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4" name="object 1744"/>
          <p:cNvSpPr/>
          <p:nvPr/>
        </p:nvSpPr>
        <p:spPr>
          <a:xfrm>
            <a:off x="12753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5" name="object 1745"/>
          <p:cNvSpPr/>
          <p:nvPr/>
        </p:nvSpPr>
        <p:spPr>
          <a:xfrm>
            <a:off x="12759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6" name="object 1746"/>
          <p:cNvSpPr/>
          <p:nvPr/>
        </p:nvSpPr>
        <p:spPr>
          <a:xfrm>
            <a:off x="12766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7" name="object 1747"/>
          <p:cNvSpPr/>
          <p:nvPr/>
        </p:nvSpPr>
        <p:spPr>
          <a:xfrm>
            <a:off x="12773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8" name="object 1748"/>
          <p:cNvSpPr/>
          <p:nvPr/>
        </p:nvSpPr>
        <p:spPr>
          <a:xfrm>
            <a:off x="127812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9" name="object 1749"/>
          <p:cNvSpPr/>
          <p:nvPr/>
        </p:nvSpPr>
        <p:spPr>
          <a:xfrm>
            <a:off x="12788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0" name="object 1750"/>
          <p:cNvSpPr/>
          <p:nvPr/>
        </p:nvSpPr>
        <p:spPr>
          <a:xfrm>
            <a:off x="12795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1" name="object 1751"/>
          <p:cNvSpPr/>
          <p:nvPr/>
        </p:nvSpPr>
        <p:spPr>
          <a:xfrm>
            <a:off x="12803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2" name="object 1752"/>
          <p:cNvSpPr/>
          <p:nvPr/>
        </p:nvSpPr>
        <p:spPr>
          <a:xfrm>
            <a:off x="128105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3" name="object 1753"/>
          <p:cNvSpPr/>
          <p:nvPr/>
        </p:nvSpPr>
        <p:spPr>
          <a:xfrm>
            <a:off x="12816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4" name="object 1754"/>
          <p:cNvSpPr/>
          <p:nvPr/>
        </p:nvSpPr>
        <p:spPr>
          <a:xfrm>
            <a:off x="12824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5" name="object 1755"/>
          <p:cNvSpPr/>
          <p:nvPr/>
        </p:nvSpPr>
        <p:spPr>
          <a:xfrm>
            <a:off x="12831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6" name="object 1756"/>
          <p:cNvSpPr/>
          <p:nvPr/>
        </p:nvSpPr>
        <p:spPr>
          <a:xfrm>
            <a:off x="128388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7" name="object 1757"/>
          <p:cNvSpPr/>
          <p:nvPr/>
        </p:nvSpPr>
        <p:spPr>
          <a:xfrm>
            <a:off x="12846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8" name="object 1758"/>
          <p:cNvSpPr/>
          <p:nvPr/>
        </p:nvSpPr>
        <p:spPr>
          <a:xfrm>
            <a:off x="12853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9" name="object 1759"/>
          <p:cNvSpPr/>
          <p:nvPr/>
        </p:nvSpPr>
        <p:spPr>
          <a:xfrm>
            <a:off x="128608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0" name="object 1760"/>
          <p:cNvSpPr/>
          <p:nvPr/>
        </p:nvSpPr>
        <p:spPr>
          <a:xfrm>
            <a:off x="12868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1" name="object 1761"/>
          <p:cNvSpPr/>
          <p:nvPr/>
        </p:nvSpPr>
        <p:spPr>
          <a:xfrm>
            <a:off x="12874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2" name="object 1762"/>
          <p:cNvSpPr/>
          <p:nvPr/>
        </p:nvSpPr>
        <p:spPr>
          <a:xfrm>
            <a:off x="12881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3" name="object 1763"/>
          <p:cNvSpPr/>
          <p:nvPr/>
        </p:nvSpPr>
        <p:spPr>
          <a:xfrm>
            <a:off x="128891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4" name="object 1764"/>
          <p:cNvSpPr/>
          <p:nvPr/>
        </p:nvSpPr>
        <p:spPr>
          <a:xfrm>
            <a:off x="12896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5" name="object 1765"/>
          <p:cNvSpPr/>
          <p:nvPr/>
        </p:nvSpPr>
        <p:spPr>
          <a:xfrm>
            <a:off x="12903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6" name="object 1766"/>
          <p:cNvSpPr/>
          <p:nvPr/>
        </p:nvSpPr>
        <p:spPr>
          <a:xfrm>
            <a:off x="12911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7" name="object 1767"/>
          <p:cNvSpPr/>
          <p:nvPr/>
        </p:nvSpPr>
        <p:spPr>
          <a:xfrm>
            <a:off x="12918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8" name="object 1768"/>
          <p:cNvSpPr/>
          <p:nvPr/>
        </p:nvSpPr>
        <p:spPr>
          <a:xfrm>
            <a:off x="12925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9" name="object 1769"/>
          <p:cNvSpPr/>
          <p:nvPr/>
        </p:nvSpPr>
        <p:spPr>
          <a:xfrm>
            <a:off x="12932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0" name="object 1770"/>
          <p:cNvSpPr/>
          <p:nvPr/>
        </p:nvSpPr>
        <p:spPr>
          <a:xfrm>
            <a:off x="129393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1" name="object 1771"/>
          <p:cNvSpPr/>
          <p:nvPr/>
        </p:nvSpPr>
        <p:spPr>
          <a:xfrm>
            <a:off x="12946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2" name="object 1772"/>
          <p:cNvSpPr/>
          <p:nvPr/>
        </p:nvSpPr>
        <p:spPr>
          <a:xfrm>
            <a:off x="12954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3" name="object 1773"/>
          <p:cNvSpPr/>
          <p:nvPr/>
        </p:nvSpPr>
        <p:spPr>
          <a:xfrm>
            <a:off x="12961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4" name="object 1774"/>
          <p:cNvSpPr/>
          <p:nvPr/>
        </p:nvSpPr>
        <p:spPr>
          <a:xfrm>
            <a:off x="129686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5" name="object 1775"/>
          <p:cNvSpPr/>
          <p:nvPr/>
        </p:nvSpPr>
        <p:spPr>
          <a:xfrm>
            <a:off x="12975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6" name="object 1776"/>
          <p:cNvSpPr/>
          <p:nvPr/>
        </p:nvSpPr>
        <p:spPr>
          <a:xfrm>
            <a:off x="12983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7" name="object 1777"/>
          <p:cNvSpPr/>
          <p:nvPr/>
        </p:nvSpPr>
        <p:spPr>
          <a:xfrm>
            <a:off x="12989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8" name="object 1778"/>
          <p:cNvSpPr/>
          <p:nvPr/>
        </p:nvSpPr>
        <p:spPr>
          <a:xfrm>
            <a:off x="12996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9" name="object 1779"/>
          <p:cNvSpPr/>
          <p:nvPr/>
        </p:nvSpPr>
        <p:spPr>
          <a:xfrm>
            <a:off x="13004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0" name="object 1780"/>
          <p:cNvSpPr/>
          <p:nvPr/>
        </p:nvSpPr>
        <p:spPr>
          <a:xfrm>
            <a:off x="13011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1" name="object 1781"/>
          <p:cNvSpPr/>
          <p:nvPr/>
        </p:nvSpPr>
        <p:spPr>
          <a:xfrm>
            <a:off x="130189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2" name="object 1782"/>
          <p:cNvSpPr/>
          <p:nvPr/>
        </p:nvSpPr>
        <p:spPr>
          <a:xfrm>
            <a:off x="13026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3" name="object 1783"/>
          <p:cNvSpPr/>
          <p:nvPr/>
        </p:nvSpPr>
        <p:spPr>
          <a:xfrm>
            <a:off x="13033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4" name="object 1784"/>
          <p:cNvSpPr/>
          <p:nvPr/>
        </p:nvSpPr>
        <p:spPr>
          <a:xfrm>
            <a:off x="13040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5" name="object 1785"/>
          <p:cNvSpPr/>
          <p:nvPr/>
        </p:nvSpPr>
        <p:spPr>
          <a:xfrm>
            <a:off x="130471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6" name="object 1786"/>
          <p:cNvSpPr/>
          <p:nvPr/>
        </p:nvSpPr>
        <p:spPr>
          <a:xfrm>
            <a:off x="13054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7" name="object 1787"/>
          <p:cNvSpPr/>
          <p:nvPr/>
        </p:nvSpPr>
        <p:spPr>
          <a:xfrm>
            <a:off x="13061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8" name="object 1788"/>
          <p:cNvSpPr/>
          <p:nvPr/>
        </p:nvSpPr>
        <p:spPr>
          <a:xfrm>
            <a:off x="130691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9" name="object 1789"/>
          <p:cNvSpPr/>
          <p:nvPr/>
        </p:nvSpPr>
        <p:spPr>
          <a:xfrm>
            <a:off x="13076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0" name="object 1790"/>
          <p:cNvSpPr/>
          <p:nvPr/>
        </p:nvSpPr>
        <p:spPr>
          <a:xfrm>
            <a:off x="13083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1" name="object 1791"/>
          <p:cNvSpPr/>
          <p:nvPr/>
        </p:nvSpPr>
        <p:spPr>
          <a:xfrm>
            <a:off x="13091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2" name="object 1792"/>
          <p:cNvSpPr/>
          <p:nvPr/>
        </p:nvSpPr>
        <p:spPr>
          <a:xfrm>
            <a:off x="130984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3" name="object 1793"/>
          <p:cNvSpPr/>
          <p:nvPr/>
        </p:nvSpPr>
        <p:spPr>
          <a:xfrm>
            <a:off x="13104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4" name="object 1794"/>
          <p:cNvSpPr/>
          <p:nvPr/>
        </p:nvSpPr>
        <p:spPr>
          <a:xfrm>
            <a:off x="13112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5" name="object 1795"/>
          <p:cNvSpPr/>
          <p:nvPr/>
        </p:nvSpPr>
        <p:spPr>
          <a:xfrm>
            <a:off x="13119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6" name="object 1796"/>
          <p:cNvSpPr/>
          <p:nvPr/>
        </p:nvSpPr>
        <p:spPr>
          <a:xfrm>
            <a:off x="13126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7" name="object 1797"/>
          <p:cNvSpPr/>
          <p:nvPr/>
        </p:nvSpPr>
        <p:spPr>
          <a:xfrm>
            <a:off x="13134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8" name="object 1798"/>
          <p:cNvSpPr/>
          <p:nvPr/>
        </p:nvSpPr>
        <p:spPr>
          <a:xfrm>
            <a:off x="13141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9" name="object 1799"/>
          <p:cNvSpPr/>
          <p:nvPr/>
        </p:nvSpPr>
        <p:spPr>
          <a:xfrm>
            <a:off x="13148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0" name="object 1800"/>
          <p:cNvSpPr/>
          <p:nvPr/>
        </p:nvSpPr>
        <p:spPr>
          <a:xfrm>
            <a:off x="131560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1" name="object 1801"/>
          <p:cNvSpPr/>
          <p:nvPr/>
        </p:nvSpPr>
        <p:spPr>
          <a:xfrm>
            <a:off x="13162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2" name="object 1802"/>
          <p:cNvSpPr/>
          <p:nvPr/>
        </p:nvSpPr>
        <p:spPr>
          <a:xfrm>
            <a:off x="13169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3" name="object 1803"/>
          <p:cNvSpPr/>
          <p:nvPr/>
        </p:nvSpPr>
        <p:spPr>
          <a:xfrm>
            <a:off x="131769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4" name="object 1804"/>
          <p:cNvSpPr/>
          <p:nvPr/>
        </p:nvSpPr>
        <p:spPr>
          <a:xfrm>
            <a:off x="13184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5" name="object 1805"/>
          <p:cNvSpPr/>
          <p:nvPr/>
        </p:nvSpPr>
        <p:spPr>
          <a:xfrm>
            <a:off x="13191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6" name="object 1806"/>
          <p:cNvSpPr/>
          <p:nvPr/>
        </p:nvSpPr>
        <p:spPr>
          <a:xfrm>
            <a:off x="13198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7" name="object 1807"/>
          <p:cNvSpPr/>
          <p:nvPr/>
        </p:nvSpPr>
        <p:spPr>
          <a:xfrm>
            <a:off x="13206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8" name="object 1808"/>
          <p:cNvSpPr/>
          <p:nvPr/>
        </p:nvSpPr>
        <p:spPr>
          <a:xfrm>
            <a:off x="13213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9" name="object 1809"/>
          <p:cNvSpPr/>
          <p:nvPr/>
        </p:nvSpPr>
        <p:spPr>
          <a:xfrm>
            <a:off x="13219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0" name="object 1810"/>
          <p:cNvSpPr/>
          <p:nvPr/>
        </p:nvSpPr>
        <p:spPr>
          <a:xfrm>
            <a:off x="13227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1" name="object 1811"/>
          <p:cNvSpPr/>
          <p:nvPr/>
        </p:nvSpPr>
        <p:spPr>
          <a:xfrm>
            <a:off x="132345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2" name="object 1812"/>
          <p:cNvSpPr/>
          <p:nvPr/>
        </p:nvSpPr>
        <p:spPr>
          <a:xfrm>
            <a:off x="13241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3" name="object 1813"/>
          <p:cNvSpPr/>
          <p:nvPr/>
        </p:nvSpPr>
        <p:spPr>
          <a:xfrm>
            <a:off x="132491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4" name="object 1814"/>
          <p:cNvSpPr/>
          <p:nvPr/>
        </p:nvSpPr>
        <p:spPr>
          <a:xfrm>
            <a:off x="13256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5" name="object 1815"/>
          <p:cNvSpPr/>
          <p:nvPr/>
        </p:nvSpPr>
        <p:spPr>
          <a:xfrm>
            <a:off x="13263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6" name="object 1816"/>
          <p:cNvSpPr/>
          <p:nvPr/>
        </p:nvSpPr>
        <p:spPr>
          <a:xfrm>
            <a:off x="13271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7" name="object 1817"/>
          <p:cNvSpPr/>
          <p:nvPr/>
        </p:nvSpPr>
        <p:spPr>
          <a:xfrm>
            <a:off x="13277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8" name="object 1818"/>
          <p:cNvSpPr/>
          <p:nvPr/>
        </p:nvSpPr>
        <p:spPr>
          <a:xfrm>
            <a:off x="13284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9" name="object 1819"/>
          <p:cNvSpPr/>
          <p:nvPr/>
        </p:nvSpPr>
        <p:spPr>
          <a:xfrm>
            <a:off x="13292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0" name="object 1820"/>
          <p:cNvSpPr/>
          <p:nvPr/>
        </p:nvSpPr>
        <p:spPr>
          <a:xfrm>
            <a:off x="13299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1" name="object 1821"/>
          <p:cNvSpPr/>
          <p:nvPr/>
        </p:nvSpPr>
        <p:spPr>
          <a:xfrm>
            <a:off x="13306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2" name="object 1822"/>
          <p:cNvSpPr/>
          <p:nvPr/>
        </p:nvSpPr>
        <p:spPr>
          <a:xfrm>
            <a:off x="13314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3" name="object 1823"/>
          <p:cNvSpPr/>
          <p:nvPr/>
        </p:nvSpPr>
        <p:spPr>
          <a:xfrm>
            <a:off x="13321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4" name="object 1824"/>
          <p:cNvSpPr/>
          <p:nvPr/>
        </p:nvSpPr>
        <p:spPr>
          <a:xfrm>
            <a:off x="13328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5" name="object 1825"/>
          <p:cNvSpPr/>
          <p:nvPr/>
        </p:nvSpPr>
        <p:spPr>
          <a:xfrm>
            <a:off x="13335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6" name="object 1826"/>
          <p:cNvSpPr/>
          <p:nvPr/>
        </p:nvSpPr>
        <p:spPr>
          <a:xfrm>
            <a:off x="13342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7" name="object 1827"/>
          <p:cNvSpPr/>
          <p:nvPr/>
        </p:nvSpPr>
        <p:spPr>
          <a:xfrm>
            <a:off x="13349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8" name="object 1828"/>
          <p:cNvSpPr/>
          <p:nvPr/>
        </p:nvSpPr>
        <p:spPr>
          <a:xfrm>
            <a:off x="13357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9" name="object 1829"/>
          <p:cNvSpPr/>
          <p:nvPr/>
        </p:nvSpPr>
        <p:spPr>
          <a:xfrm>
            <a:off x="13364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0" name="object 1830"/>
          <p:cNvSpPr/>
          <p:nvPr/>
        </p:nvSpPr>
        <p:spPr>
          <a:xfrm>
            <a:off x="13371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1" name="object 1831"/>
          <p:cNvSpPr/>
          <p:nvPr/>
        </p:nvSpPr>
        <p:spPr>
          <a:xfrm>
            <a:off x="13378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2" name="object 1832"/>
          <p:cNvSpPr/>
          <p:nvPr/>
        </p:nvSpPr>
        <p:spPr>
          <a:xfrm>
            <a:off x="13386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3" name="object 1833"/>
          <p:cNvSpPr/>
          <p:nvPr/>
        </p:nvSpPr>
        <p:spPr>
          <a:xfrm>
            <a:off x="13392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4" name="object 1834"/>
          <p:cNvSpPr/>
          <p:nvPr/>
        </p:nvSpPr>
        <p:spPr>
          <a:xfrm>
            <a:off x="13399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5" name="object 1835"/>
          <p:cNvSpPr/>
          <p:nvPr/>
        </p:nvSpPr>
        <p:spPr>
          <a:xfrm>
            <a:off x="13407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6" name="object 1836"/>
          <p:cNvSpPr/>
          <p:nvPr/>
        </p:nvSpPr>
        <p:spPr>
          <a:xfrm>
            <a:off x="13414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7" name="object 1837"/>
          <p:cNvSpPr/>
          <p:nvPr/>
        </p:nvSpPr>
        <p:spPr>
          <a:xfrm>
            <a:off x="13421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8" name="object 1838"/>
          <p:cNvSpPr/>
          <p:nvPr/>
        </p:nvSpPr>
        <p:spPr>
          <a:xfrm>
            <a:off x="13429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9" name="object 1839"/>
          <p:cNvSpPr/>
          <p:nvPr/>
        </p:nvSpPr>
        <p:spPr>
          <a:xfrm>
            <a:off x="13436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0" name="object 1840"/>
          <p:cNvSpPr/>
          <p:nvPr/>
        </p:nvSpPr>
        <p:spPr>
          <a:xfrm>
            <a:off x="13443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1" name="object 1841"/>
          <p:cNvSpPr/>
          <p:nvPr/>
        </p:nvSpPr>
        <p:spPr>
          <a:xfrm>
            <a:off x="13450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2" name="object 1842"/>
          <p:cNvSpPr/>
          <p:nvPr/>
        </p:nvSpPr>
        <p:spPr>
          <a:xfrm>
            <a:off x="13457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3" name="object 1843"/>
          <p:cNvSpPr/>
          <p:nvPr/>
        </p:nvSpPr>
        <p:spPr>
          <a:xfrm>
            <a:off x="13464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4" name="object 1844"/>
          <p:cNvSpPr/>
          <p:nvPr/>
        </p:nvSpPr>
        <p:spPr>
          <a:xfrm>
            <a:off x="13472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5" name="object 1845"/>
          <p:cNvSpPr/>
          <p:nvPr/>
        </p:nvSpPr>
        <p:spPr>
          <a:xfrm>
            <a:off x="13479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6" name="object 1846"/>
          <p:cNvSpPr/>
          <p:nvPr/>
        </p:nvSpPr>
        <p:spPr>
          <a:xfrm>
            <a:off x="13486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7" name="object 1847"/>
          <p:cNvSpPr/>
          <p:nvPr/>
        </p:nvSpPr>
        <p:spPr>
          <a:xfrm>
            <a:off x="13494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8" name="object 1848"/>
          <p:cNvSpPr/>
          <p:nvPr/>
        </p:nvSpPr>
        <p:spPr>
          <a:xfrm>
            <a:off x="13501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9" name="object 1849"/>
          <p:cNvSpPr/>
          <p:nvPr/>
        </p:nvSpPr>
        <p:spPr>
          <a:xfrm>
            <a:off x="13507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0" name="object 1850"/>
          <p:cNvSpPr/>
          <p:nvPr/>
        </p:nvSpPr>
        <p:spPr>
          <a:xfrm>
            <a:off x="13515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1" name="object 1851"/>
          <p:cNvSpPr/>
          <p:nvPr/>
        </p:nvSpPr>
        <p:spPr>
          <a:xfrm>
            <a:off x="13522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2" name="object 1852"/>
          <p:cNvSpPr/>
          <p:nvPr/>
        </p:nvSpPr>
        <p:spPr>
          <a:xfrm>
            <a:off x="13529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3" name="object 1853"/>
          <p:cNvSpPr/>
          <p:nvPr/>
        </p:nvSpPr>
        <p:spPr>
          <a:xfrm>
            <a:off x="13537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4" name="object 1854"/>
          <p:cNvSpPr/>
          <p:nvPr/>
        </p:nvSpPr>
        <p:spPr>
          <a:xfrm>
            <a:off x="13544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5" name="object 1855"/>
          <p:cNvSpPr/>
          <p:nvPr/>
        </p:nvSpPr>
        <p:spPr>
          <a:xfrm>
            <a:off x="13551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6" name="object 1856"/>
          <p:cNvSpPr/>
          <p:nvPr/>
        </p:nvSpPr>
        <p:spPr>
          <a:xfrm>
            <a:off x="13559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7" name="object 1857"/>
          <p:cNvSpPr/>
          <p:nvPr/>
        </p:nvSpPr>
        <p:spPr>
          <a:xfrm>
            <a:off x="13565323" y="7021853"/>
            <a:ext cx="1745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761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8" name="object 1858"/>
          <p:cNvSpPr/>
          <p:nvPr/>
        </p:nvSpPr>
        <p:spPr>
          <a:xfrm>
            <a:off x="244950" y="7245346"/>
            <a:ext cx="1296969" cy="3035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22" y="522"/>
            <a:ext cx="13817600" cy="7772400"/>
          </a:xfrm>
          <a:custGeom>
            <a:avLst/>
            <a:gdLst/>
            <a:ahLst/>
            <a:cxnLst/>
            <a:rect l="l" t="t" r="r" b="b"/>
            <a:pathLst>
              <a:path w="10058400" h="5657850">
                <a:moveTo>
                  <a:pt x="0" y="0"/>
                </a:moveTo>
                <a:lnTo>
                  <a:pt x="0" y="5657850"/>
                </a:lnTo>
                <a:lnTo>
                  <a:pt x="10058019" y="5657850"/>
                </a:lnTo>
                <a:lnTo>
                  <a:pt x="10058019" y="0"/>
                </a:lnTo>
                <a:lnTo>
                  <a:pt x="0" y="0"/>
                </a:lnTo>
                <a:close/>
              </a:path>
            </a:pathLst>
          </a:custGeom>
          <a:solidFill>
            <a:srgbClr val="7029EC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/>
          <p:nvPr/>
        </p:nvSpPr>
        <p:spPr>
          <a:xfrm>
            <a:off x="522" y="522"/>
            <a:ext cx="13817600" cy="7772400"/>
          </a:xfrm>
          <a:custGeom>
            <a:avLst/>
            <a:gdLst/>
            <a:ahLst/>
            <a:cxnLst/>
            <a:rect l="l" t="t" r="r" b="b"/>
            <a:pathLst>
              <a:path w="10058400" h="5657850">
                <a:moveTo>
                  <a:pt x="4953" y="0"/>
                </a:moveTo>
                <a:lnTo>
                  <a:pt x="0" y="0"/>
                </a:lnTo>
                <a:lnTo>
                  <a:pt x="0" y="4953"/>
                </a:lnTo>
                <a:lnTo>
                  <a:pt x="4953" y="0"/>
                </a:lnTo>
                <a:close/>
              </a:path>
              <a:path w="10058400" h="5657850">
                <a:moveTo>
                  <a:pt x="10058019" y="5333"/>
                </a:moveTo>
                <a:lnTo>
                  <a:pt x="10053447" y="0"/>
                </a:lnTo>
                <a:lnTo>
                  <a:pt x="4953" y="0"/>
                </a:lnTo>
                <a:lnTo>
                  <a:pt x="0" y="4953"/>
                </a:lnTo>
                <a:lnTo>
                  <a:pt x="0" y="5334"/>
                </a:lnTo>
                <a:lnTo>
                  <a:pt x="10058019" y="5333"/>
                </a:lnTo>
                <a:close/>
              </a:path>
              <a:path w="10058400" h="5657850">
                <a:moveTo>
                  <a:pt x="4953" y="5653278"/>
                </a:moveTo>
                <a:lnTo>
                  <a:pt x="4953" y="5334"/>
                </a:lnTo>
                <a:lnTo>
                  <a:pt x="0" y="5334"/>
                </a:lnTo>
                <a:lnTo>
                  <a:pt x="0" y="5653278"/>
                </a:lnTo>
                <a:lnTo>
                  <a:pt x="4953" y="5653278"/>
                </a:lnTo>
                <a:close/>
              </a:path>
              <a:path w="10058400" h="5657850">
                <a:moveTo>
                  <a:pt x="10058019" y="5653278"/>
                </a:moveTo>
                <a:lnTo>
                  <a:pt x="0" y="5653278"/>
                </a:lnTo>
                <a:lnTo>
                  <a:pt x="0" y="5653604"/>
                </a:lnTo>
                <a:lnTo>
                  <a:pt x="4953" y="5657850"/>
                </a:lnTo>
                <a:lnTo>
                  <a:pt x="10053447" y="5657850"/>
                </a:lnTo>
                <a:lnTo>
                  <a:pt x="10058019" y="5653278"/>
                </a:lnTo>
                <a:close/>
              </a:path>
              <a:path w="10058400" h="5657850">
                <a:moveTo>
                  <a:pt x="4953" y="5657850"/>
                </a:moveTo>
                <a:lnTo>
                  <a:pt x="0" y="5653604"/>
                </a:lnTo>
                <a:lnTo>
                  <a:pt x="0" y="5657850"/>
                </a:lnTo>
                <a:lnTo>
                  <a:pt x="4953" y="5657850"/>
                </a:lnTo>
                <a:close/>
              </a:path>
              <a:path w="10058400" h="5657850">
                <a:moveTo>
                  <a:pt x="10058019" y="5333"/>
                </a:moveTo>
                <a:lnTo>
                  <a:pt x="10058019" y="0"/>
                </a:lnTo>
                <a:lnTo>
                  <a:pt x="10053447" y="0"/>
                </a:lnTo>
                <a:lnTo>
                  <a:pt x="10058019" y="5333"/>
                </a:lnTo>
                <a:close/>
              </a:path>
              <a:path w="10058400" h="5657850">
                <a:moveTo>
                  <a:pt x="10058019" y="5653278"/>
                </a:moveTo>
                <a:lnTo>
                  <a:pt x="10058019" y="5333"/>
                </a:lnTo>
                <a:lnTo>
                  <a:pt x="10053447" y="5333"/>
                </a:lnTo>
                <a:lnTo>
                  <a:pt x="10053447" y="5653278"/>
                </a:lnTo>
                <a:lnTo>
                  <a:pt x="10058019" y="5653278"/>
                </a:lnTo>
                <a:close/>
              </a:path>
              <a:path w="10058400" h="5657850">
                <a:moveTo>
                  <a:pt x="10058019" y="5657850"/>
                </a:moveTo>
                <a:lnTo>
                  <a:pt x="10058019" y="5653278"/>
                </a:lnTo>
                <a:lnTo>
                  <a:pt x="10053447" y="5657850"/>
                </a:lnTo>
                <a:lnTo>
                  <a:pt x="10058019" y="5657850"/>
                </a:lnTo>
                <a:close/>
              </a:path>
            </a:pathLst>
          </a:custGeom>
          <a:solidFill>
            <a:srgbClr val="501AAD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" name="object 4"/>
          <p:cNvSpPr/>
          <p:nvPr/>
        </p:nvSpPr>
        <p:spPr>
          <a:xfrm>
            <a:off x="526" y="522"/>
            <a:ext cx="2492227" cy="7772400"/>
          </a:xfrm>
          <a:custGeom>
            <a:avLst/>
            <a:gdLst/>
            <a:ahLst/>
            <a:cxnLst/>
            <a:rect l="l" t="t" r="r" b="b"/>
            <a:pathLst>
              <a:path w="1814195" h="5657850">
                <a:moveTo>
                  <a:pt x="1813941" y="0"/>
                </a:moveTo>
                <a:lnTo>
                  <a:pt x="0" y="0"/>
                </a:lnTo>
                <a:lnTo>
                  <a:pt x="0" y="5657849"/>
                </a:lnTo>
                <a:lnTo>
                  <a:pt x="11687" y="5657849"/>
                </a:lnTo>
                <a:lnTo>
                  <a:pt x="1813941" y="0"/>
                </a:lnTo>
                <a:close/>
              </a:path>
            </a:pathLst>
          </a:custGeom>
          <a:solidFill>
            <a:srgbClr val="FF5C70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" name="object 5"/>
          <p:cNvSpPr/>
          <p:nvPr/>
        </p:nvSpPr>
        <p:spPr>
          <a:xfrm>
            <a:off x="2760383" y="593004"/>
            <a:ext cx="8925959" cy="669525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22" y="522"/>
            <a:ext cx="13817600" cy="7772400"/>
          </a:xfrm>
          <a:custGeom>
            <a:avLst/>
            <a:gdLst/>
            <a:ahLst/>
            <a:cxnLst/>
            <a:rect l="l" t="t" r="r" b="b"/>
            <a:pathLst>
              <a:path w="10058400" h="5657850">
                <a:moveTo>
                  <a:pt x="0" y="0"/>
                </a:moveTo>
                <a:lnTo>
                  <a:pt x="0" y="5657850"/>
                </a:lnTo>
                <a:lnTo>
                  <a:pt x="10058019" y="5657850"/>
                </a:lnTo>
                <a:lnTo>
                  <a:pt x="10058019" y="0"/>
                </a:lnTo>
                <a:lnTo>
                  <a:pt x="0" y="0"/>
                </a:lnTo>
                <a:close/>
              </a:path>
            </a:pathLst>
          </a:custGeom>
          <a:solidFill>
            <a:srgbClr val="7029EC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/>
          <p:nvPr/>
        </p:nvSpPr>
        <p:spPr>
          <a:xfrm>
            <a:off x="522" y="522"/>
            <a:ext cx="13817600" cy="7772400"/>
          </a:xfrm>
          <a:custGeom>
            <a:avLst/>
            <a:gdLst/>
            <a:ahLst/>
            <a:cxnLst/>
            <a:rect l="l" t="t" r="r" b="b"/>
            <a:pathLst>
              <a:path w="10058400" h="5657850">
                <a:moveTo>
                  <a:pt x="4953" y="0"/>
                </a:moveTo>
                <a:lnTo>
                  <a:pt x="0" y="0"/>
                </a:lnTo>
                <a:lnTo>
                  <a:pt x="0" y="4953"/>
                </a:lnTo>
                <a:lnTo>
                  <a:pt x="4953" y="0"/>
                </a:lnTo>
                <a:close/>
              </a:path>
              <a:path w="10058400" h="5657850">
                <a:moveTo>
                  <a:pt x="10058019" y="5333"/>
                </a:moveTo>
                <a:lnTo>
                  <a:pt x="10053447" y="0"/>
                </a:lnTo>
                <a:lnTo>
                  <a:pt x="4953" y="0"/>
                </a:lnTo>
                <a:lnTo>
                  <a:pt x="0" y="4953"/>
                </a:lnTo>
                <a:lnTo>
                  <a:pt x="0" y="5334"/>
                </a:lnTo>
                <a:lnTo>
                  <a:pt x="10058019" y="5333"/>
                </a:lnTo>
                <a:close/>
              </a:path>
              <a:path w="10058400" h="5657850">
                <a:moveTo>
                  <a:pt x="4953" y="5653278"/>
                </a:moveTo>
                <a:lnTo>
                  <a:pt x="4953" y="5334"/>
                </a:lnTo>
                <a:lnTo>
                  <a:pt x="0" y="5334"/>
                </a:lnTo>
                <a:lnTo>
                  <a:pt x="0" y="5653278"/>
                </a:lnTo>
                <a:lnTo>
                  <a:pt x="4953" y="5653278"/>
                </a:lnTo>
                <a:close/>
              </a:path>
              <a:path w="10058400" h="5657850">
                <a:moveTo>
                  <a:pt x="10058019" y="5653278"/>
                </a:moveTo>
                <a:lnTo>
                  <a:pt x="0" y="5653278"/>
                </a:lnTo>
                <a:lnTo>
                  <a:pt x="0" y="5653604"/>
                </a:lnTo>
                <a:lnTo>
                  <a:pt x="4953" y="5657850"/>
                </a:lnTo>
                <a:lnTo>
                  <a:pt x="10053447" y="5657850"/>
                </a:lnTo>
                <a:lnTo>
                  <a:pt x="10058019" y="5653278"/>
                </a:lnTo>
                <a:close/>
              </a:path>
              <a:path w="10058400" h="5657850">
                <a:moveTo>
                  <a:pt x="4953" y="5657850"/>
                </a:moveTo>
                <a:lnTo>
                  <a:pt x="0" y="5653604"/>
                </a:lnTo>
                <a:lnTo>
                  <a:pt x="0" y="5657850"/>
                </a:lnTo>
                <a:lnTo>
                  <a:pt x="4953" y="5657850"/>
                </a:lnTo>
                <a:close/>
              </a:path>
              <a:path w="10058400" h="5657850">
                <a:moveTo>
                  <a:pt x="10058019" y="5333"/>
                </a:moveTo>
                <a:lnTo>
                  <a:pt x="10058019" y="0"/>
                </a:lnTo>
                <a:lnTo>
                  <a:pt x="10053447" y="0"/>
                </a:lnTo>
                <a:lnTo>
                  <a:pt x="10058019" y="5333"/>
                </a:lnTo>
                <a:close/>
              </a:path>
              <a:path w="10058400" h="5657850">
                <a:moveTo>
                  <a:pt x="10058019" y="5653278"/>
                </a:moveTo>
                <a:lnTo>
                  <a:pt x="10058019" y="5333"/>
                </a:lnTo>
                <a:lnTo>
                  <a:pt x="10053447" y="5333"/>
                </a:lnTo>
                <a:lnTo>
                  <a:pt x="10053447" y="5653278"/>
                </a:lnTo>
                <a:lnTo>
                  <a:pt x="10058019" y="5653278"/>
                </a:lnTo>
                <a:close/>
              </a:path>
              <a:path w="10058400" h="5657850">
                <a:moveTo>
                  <a:pt x="10058019" y="5657850"/>
                </a:moveTo>
                <a:lnTo>
                  <a:pt x="10058019" y="5653278"/>
                </a:lnTo>
                <a:lnTo>
                  <a:pt x="10053447" y="5657850"/>
                </a:lnTo>
                <a:lnTo>
                  <a:pt x="10058019" y="5657850"/>
                </a:lnTo>
                <a:close/>
              </a:path>
            </a:pathLst>
          </a:custGeom>
          <a:solidFill>
            <a:srgbClr val="501AAD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" name="object 4"/>
          <p:cNvSpPr/>
          <p:nvPr/>
        </p:nvSpPr>
        <p:spPr>
          <a:xfrm>
            <a:off x="526" y="522"/>
            <a:ext cx="2492227" cy="7772400"/>
          </a:xfrm>
          <a:custGeom>
            <a:avLst/>
            <a:gdLst/>
            <a:ahLst/>
            <a:cxnLst/>
            <a:rect l="l" t="t" r="r" b="b"/>
            <a:pathLst>
              <a:path w="1814195" h="5657850">
                <a:moveTo>
                  <a:pt x="1813941" y="0"/>
                </a:moveTo>
                <a:lnTo>
                  <a:pt x="0" y="0"/>
                </a:lnTo>
                <a:lnTo>
                  <a:pt x="0" y="5657849"/>
                </a:lnTo>
                <a:lnTo>
                  <a:pt x="11687" y="5657849"/>
                </a:lnTo>
                <a:lnTo>
                  <a:pt x="1813941" y="0"/>
                </a:lnTo>
                <a:close/>
              </a:path>
            </a:pathLst>
          </a:custGeom>
          <a:solidFill>
            <a:srgbClr val="FF5C70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" name="object 5"/>
          <p:cNvSpPr/>
          <p:nvPr/>
        </p:nvSpPr>
        <p:spPr>
          <a:xfrm>
            <a:off x="2408661" y="710249"/>
            <a:ext cx="10234444" cy="641366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22" y="522"/>
            <a:ext cx="13817600" cy="7772400"/>
          </a:xfrm>
          <a:custGeom>
            <a:avLst/>
            <a:gdLst/>
            <a:ahLst/>
            <a:cxnLst/>
            <a:rect l="l" t="t" r="r" b="b"/>
            <a:pathLst>
              <a:path w="10058400" h="5657850">
                <a:moveTo>
                  <a:pt x="0" y="0"/>
                </a:moveTo>
                <a:lnTo>
                  <a:pt x="0" y="5657850"/>
                </a:lnTo>
                <a:lnTo>
                  <a:pt x="10058400" y="5657850"/>
                </a:lnTo>
                <a:lnTo>
                  <a:pt x="10058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7029EC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/>
          <p:nvPr/>
        </p:nvSpPr>
        <p:spPr>
          <a:xfrm>
            <a:off x="37685" y="7024470"/>
            <a:ext cx="13780962" cy="748453"/>
          </a:xfrm>
          <a:custGeom>
            <a:avLst/>
            <a:gdLst/>
            <a:ahLst/>
            <a:cxnLst/>
            <a:rect l="l" t="t" r="r" b="b"/>
            <a:pathLst>
              <a:path w="10031730" h="544829">
                <a:moveTo>
                  <a:pt x="0" y="0"/>
                </a:moveTo>
                <a:lnTo>
                  <a:pt x="0" y="544830"/>
                </a:lnTo>
                <a:lnTo>
                  <a:pt x="10031348" y="544830"/>
                </a:lnTo>
                <a:lnTo>
                  <a:pt x="10031348" y="0"/>
                </a:lnTo>
                <a:lnTo>
                  <a:pt x="0" y="0"/>
                </a:lnTo>
                <a:close/>
              </a:path>
            </a:pathLst>
          </a:custGeom>
          <a:solidFill>
            <a:srgbClr val="7029EC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" name="object 4"/>
          <p:cNvSpPr/>
          <p:nvPr/>
        </p:nvSpPr>
        <p:spPr>
          <a:xfrm>
            <a:off x="252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" name="object 5"/>
          <p:cNvSpPr/>
          <p:nvPr/>
        </p:nvSpPr>
        <p:spPr>
          <a:xfrm>
            <a:off x="259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" name="object 6"/>
          <p:cNvSpPr/>
          <p:nvPr/>
        </p:nvSpPr>
        <p:spPr>
          <a:xfrm>
            <a:off x="265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" name="object 7"/>
          <p:cNvSpPr/>
          <p:nvPr/>
        </p:nvSpPr>
        <p:spPr>
          <a:xfrm>
            <a:off x="273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" name="object 8"/>
          <p:cNvSpPr/>
          <p:nvPr/>
        </p:nvSpPr>
        <p:spPr>
          <a:xfrm>
            <a:off x="280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" name="object 9"/>
          <p:cNvSpPr/>
          <p:nvPr/>
        </p:nvSpPr>
        <p:spPr>
          <a:xfrm>
            <a:off x="287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" name="object 10"/>
          <p:cNvSpPr/>
          <p:nvPr/>
        </p:nvSpPr>
        <p:spPr>
          <a:xfrm>
            <a:off x="295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" name="object 11"/>
          <p:cNvSpPr/>
          <p:nvPr/>
        </p:nvSpPr>
        <p:spPr>
          <a:xfrm>
            <a:off x="302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" name="object 12"/>
          <p:cNvSpPr/>
          <p:nvPr/>
        </p:nvSpPr>
        <p:spPr>
          <a:xfrm>
            <a:off x="309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" name="object 13"/>
          <p:cNvSpPr/>
          <p:nvPr/>
        </p:nvSpPr>
        <p:spPr>
          <a:xfrm>
            <a:off x="3171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" name="object 14"/>
          <p:cNvSpPr/>
          <p:nvPr/>
        </p:nvSpPr>
        <p:spPr>
          <a:xfrm>
            <a:off x="323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" name="object 15"/>
          <p:cNvSpPr/>
          <p:nvPr/>
        </p:nvSpPr>
        <p:spPr>
          <a:xfrm>
            <a:off x="330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" name="object 16"/>
          <p:cNvSpPr/>
          <p:nvPr/>
        </p:nvSpPr>
        <p:spPr>
          <a:xfrm>
            <a:off x="338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" name="object 17"/>
          <p:cNvSpPr/>
          <p:nvPr/>
        </p:nvSpPr>
        <p:spPr>
          <a:xfrm>
            <a:off x="345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" name="object 18"/>
          <p:cNvSpPr/>
          <p:nvPr/>
        </p:nvSpPr>
        <p:spPr>
          <a:xfrm>
            <a:off x="352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" name="object 19"/>
          <p:cNvSpPr/>
          <p:nvPr/>
        </p:nvSpPr>
        <p:spPr>
          <a:xfrm>
            <a:off x="3600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" name="object 20"/>
          <p:cNvSpPr/>
          <p:nvPr/>
        </p:nvSpPr>
        <p:spPr>
          <a:xfrm>
            <a:off x="367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" name="object 21"/>
          <p:cNvSpPr/>
          <p:nvPr/>
        </p:nvSpPr>
        <p:spPr>
          <a:xfrm>
            <a:off x="374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" name="object 22"/>
          <p:cNvSpPr/>
          <p:nvPr/>
        </p:nvSpPr>
        <p:spPr>
          <a:xfrm>
            <a:off x="381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" name="object 23"/>
          <p:cNvSpPr/>
          <p:nvPr/>
        </p:nvSpPr>
        <p:spPr>
          <a:xfrm>
            <a:off x="388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" name="object 24"/>
          <p:cNvSpPr/>
          <p:nvPr/>
        </p:nvSpPr>
        <p:spPr>
          <a:xfrm>
            <a:off x="3956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" name="object 25"/>
          <p:cNvSpPr/>
          <p:nvPr/>
        </p:nvSpPr>
        <p:spPr>
          <a:xfrm>
            <a:off x="403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" name="object 26"/>
          <p:cNvSpPr/>
          <p:nvPr/>
        </p:nvSpPr>
        <p:spPr>
          <a:xfrm>
            <a:off x="410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" name="object 27"/>
          <p:cNvSpPr/>
          <p:nvPr/>
        </p:nvSpPr>
        <p:spPr>
          <a:xfrm>
            <a:off x="417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" name="object 28"/>
          <p:cNvSpPr/>
          <p:nvPr/>
        </p:nvSpPr>
        <p:spPr>
          <a:xfrm>
            <a:off x="4249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" name="object 29"/>
          <p:cNvSpPr/>
          <p:nvPr/>
        </p:nvSpPr>
        <p:spPr>
          <a:xfrm>
            <a:off x="432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" name="object 30"/>
          <p:cNvSpPr/>
          <p:nvPr/>
        </p:nvSpPr>
        <p:spPr>
          <a:xfrm>
            <a:off x="4386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" name="object 31"/>
          <p:cNvSpPr/>
          <p:nvPr/>
        </p:nvSpPr>
        <p:spPr>
          <a:xfrm>
            <a:off x="445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" name="object 32"/>
          <p:cNvSpPr/>
          <p:nvPr/>
        </p:nvSpPr>
        <p:spPr>
          <a:xfrm>
            <a:off x="453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" name="object 33"/>
          <p:cNvSpPr/>
          <p:nvPr/>
        </p:nvSpPr>
        <p:spPr>
          <a:xfrm>
            <a:off x="460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" name="object 34"/>
          <p:cNvSpPr/>
          <p:nvPr/>
        </p:nvSpPr>
        <p:spPr>
          <a:xfrm>
            <a:off x="4679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" name="object 35"/>
          <p:cNvSpPr/>
          <p:nvPr/>
        </p:nvSpPr>
        <p:spPr>
          <a:xfrm>
            <a:off x="475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" name="object 36"/>
          <p:cNvSpPr/>
          <p:nvPr/>
        </p:nvSpPr>
        <p:spPr>
          <a:xfrm>
            <a:off x="482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" name="object 37"/>
          <p:cNvSpPr/>
          <p:nvPr/>
        </p:nvSpPr>
        <p:spPr>
          <a:xfrm>
            <a:off x="489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" name="object 38"/>
          <p:cNvSpPr/>
          <p:nvPr/>
        </p:nvSpPr>
        <p:spPr>
          <a:xfrm>
            <a:off x="496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" name="object 39"/>
          <p:cNvSpPr/>
          <p:nvPr/>
        </p:nvSpPr>
        <p:spPr>
          <a:xfrm>
            <a:off x="5035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" name="object 40"/>
          <p:cNvSpPr/>
          <p:nvPr/>
        </p:nvSpPr>
        <p:spPr>
          <a:xfrm>
            <a:off x="510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" name="object 41"/>
          <p:cNvSpPr/>
          <p:nvPr/>
        </p:nvSpPr>
        <p:spPr>
          <a:xfrm>
            <a:off x="518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" name="object 42"/>
          <p:cNvSpPr/>
          <p:nvPr/>
        </p:nvSpPr>
        <p:spPr>
          <a:xfrm>
            <a:off x="525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" name="object 43"/>
          <p:cNvSpPr/>
          <p:nvPr/>
        </p:nvSpPr>
        <p:spPr>
          <a:xfrm>
            <a:off x="532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" name="object 44"/>
          <p:cNvSpPr/>
          <p:nvPr/>
        </p:nvSpPr>
        <p:spPr>
          <a:xfrm>
            <a:off x="540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" name="object 45"/>
          <p:cNvSpPr/>
          <p:nvPr/>
        </p:nvSpPr>
        <p:spPr>
          <a:xfrm>
            <a:off x="547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" name="object 46"/>
          <p:cNvSpPr/>
          <p:nvPr/>
        </p:nvSpPr>
        <p:spPr>
          <a:xfrm>
            <a:off x="553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" name="object 47"/>
          <p:cNvSpPr/>
          <p:nvPr/>
        </p:nvSpPr>
        <p:spPr>
          <a:xfrm>
            <a:off x="561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" name="object 48"/>
          <p:cNvSpPr/>
          <p:nvPr/>
        </p:nvSpPr>
        <p:spPr>
          <a:xfrm>
            <a:off x="568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" name="object 49"/>
          <p:cNvSpPr/>
          <p:nvPr/>
        </p:nvSpPr>
        <p:spPr>
          <a:xfrm>
            <a:off x="575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" name="object 50"/>
          <p:cNvSpPr/>
          <p:nvPr/>
        </p:nvSpPr>
        <p:spPr>
          <a:xfrm>
            <a:off x="583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" name="object 51"/>
          <p:cNvSpPr/>
          <p:nvPr/>
        </p:nvSpPr>
        <p:spPr>
          <a:xfrm>
            <a:off x="590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" name="object 52"/>
          <p:cNvSpPr/>
          <p:nvPr/>
        </p:nvSpPr>
        <p:spPr>
          <a:xfrm>
            <a:off x="5977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" name="object 53"/>
          <p:cNvSpPr/>
          <p:nvPr/>
        </p:nvSpPr>
        <p:spPr>
          <a:xfrm>
            <a:off x="6050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" name="object 54"/>
          <p:cNvSpPr/>
          <p:nvPr/>
        </p:nvSpPr>
        <p:spPr>
          <a:xfrm>
            <a:off x="611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" name="object 55"/>
          <p:cNvSpPr/>
          <p:nvPr/>
        </p:nvSpPr>
        <p:spPr>
          <a:xfrm>
            <a:off x="618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" name="object 56"/>
          <p:cNvSpPr/>
          <p:nvPr/>
        </p:nvSpPr>
        <p:spPr>
          <a:xfrm>
            <a:off x="625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" name="object 57"/>
          <p:cNvSpPr/>
          <p:nvPr/>
        </p:nvSpPr>
        <p:spPr>
          <a:xfrm>
            <a:off x="633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" name="object 58"/>
          <p:cNvSpPr/>
          <p:nvPr/>
        </p:nvSpPr>
        <p:spPr>
          <a:xfrm>
            <a:off x="640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" name="object 59"/>
          <p:cNvSpPr/>
          <p:nvPr/>
        </p:nvSpPr>
        <p:spPr>
          <a:xfrm>
            <a:off x="647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" name="object 60"/>
          <p:cNvSpPr/>
          <p:nvPr/>
        </p:nvSpPr>
        <p:spPr>
          <a:xfrm>
            <a:off x="6552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" name="object 61"/>
          <p:cNvSpPr/>
          <p:nvPr/>
        </p:nvSpPr>
        <p:spPr>
          <a:xfrm>
            <a:off x="662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" name="object 62"/>
          <p:cNvSpPr/>
          <p:nvPr/>
        </p:nvSpPr>
        <p:spPr>
          <a:xfrm>
            <a:off x="668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" name="object 63"/>
          <p:cNvSpPr/>
          <p:nvPr/>
        </p:nvSpPr>
        <p:spPr>
          <a:xfrm>
            <a:off x="6762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" name="object 64"/>
          <p:cNvSpPr/>
          <p:nvPr/>
        </p:nvSpPr>
        <p:spPr>
          <a:xfrm>
            <a:off x="6835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" name="object 65"/>
          <p:cNvSpPr/>
          <p:nvPr/>
        </p:nvSpPr>
        <p:spPr>
          <a:xfrm>
            <a:off x="690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" name="object 66"/>
          <p:cNvSpPr/>
          <p:nvPr/>
        </p:nvSpPr>
        <p:spPr>
          <a:xfrm>
            <a:off x="698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" name="object 67"/>
          <p:cNvSpPr/>
          <p:nvPr/>
        </p:nvSpPr>
        <p:spPr>
          <a:xfrm>
            <a:off x="7055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" name="object 68"/>
          <p:cNvSpPr/>
          <p:nvPr/>
        </p:nvSpPr>
        <p:spPr>
          <a:xfrm>
            <a:off x="7128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" name="object 69"/>
          <p:cNvSpPr/>
          <p:nvPr/>
        </p:nvSpPr>
        <p:spPr>
          <a:xfrm>
            <a:off x="720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" name="object 70"/>
          <p:cNvSpPr/>
          <p:nvPr/>
        </p:nvSpPr>
        <p:spPr>
          <a:xfrm>
            <a:off x="7264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" name="object 71"/>
          <p:cNvSpPr/>
          <p:nvPr/>
        </p:nvSpPr>
        <p:spPr>
          <a:xfrm>
            <a:off x="7338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" name="object 72"/>
          <p:cNvSpPr/>
          <p:nvPr/>
        </p:nvSpPr>
        <p:spPr>
          <a:xfrm>
            <a:off x="741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" name="object 73"/>
          <p:cNvSpPr/>
          <p:nvPr/>
        </p:nvSpPr>
        <p:spPr>
          <a:xfrm>
            <a:off x="748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" name="object 74"/>
          <p:cNvSpPr/>
          <p:nvPr/>
        </p:nvSpPr>
        <p:spPr>
          <a:xfrm>
            <a:off x="7557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" name="object 75"/>
          <p:cNvSpPr/>
          <p:nvPr/>
        </p:nvSpPr>
        <p:spPr>
          <a:xfrm>
            <a:off x="763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" name="object 76"/>
          <p:cNvSpPr/>
          <p:nvPr/>
        </p:nvSpPr>
        <p:spPr>
          <a:xfrm>
            <a:off x="770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" name="object 77"/>
          <p:cNvSpPr/>
          <p:nvPr/>
        </p:nvSpPr>
        <p:spPr>
          <a:xfrm>
            <a:off x="777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" name="object 78"/>
          <p:cNvSpPr/>
          <p:nvPr/>
        </p:nvSpPr>
        <p:spPr>
          <a:xfrm>
            <a:off x="78404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" name="object 79"/>
          <p:cNvSpPr/>
          <p:nvPr/>
        </p:nvSpPr>
        <p:spPr>
          <a:xfrm>
            <a:off x="7913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" name="object 80"/>
          <p:cNvSpPr/>
          <p:nvPr/>
        </p:nvSpPr>
        <p:spPr>
          <a:xfrm>
            <a:off x="798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" name="object 81"/>
          <p:cNvSpPr/>
          <p:nvPr/>
        </p:nvSpPr>
        <p:spPr>
          <a:xfrm>
            <a:off x="806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" name="object 82"/>
          <p:cNvSpPr/>
          <p:nvPr/>
        </p:nvSpPr>
        <p:spPr>
          <a:xfrm>
            <a:off x="813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" name="object 83"/>
          <p:cNvSpPr/>
          <p:nvPr/>
        </p:nvSpPr>
        <p:spPr>
          <a:xfrm>
            <a:off x="820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" name="object 84"/>
          <p:cNvSpPr/>
          <p:nvPr/>
        </p:nvSpPr>
        <p:spPr>
          <a:xfrm>
            <a:off x="828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" name="object 85"/>
          <p:cNvSpPr/>
          <p:nvPr/>
        </p:nvSpPr>
        <p:spPr>
          <a:xfrm>
            <a:off x="835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" name="object 86"/>
          <p:cNvSpPr/>
          <p:nvPr/>
        </p:nvSpPr>
        <p:spPr>
          <a:xfrm>
            <a:off x="841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" name="object 87"/>
          <p:cNvSpPr/>
          <p:nvPr/>
        </p:nvSpPr>
        <p:spPr>
          <a:xfrm>
            <a:off x="848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" name="object 88"/>
          <p:cNvSpPr/>
          <p:nvPr/>
        </p:nvSpPr>
        <p:spPr>
          <a:xfrm>
            <a:off x="856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" name="object 89"/>
          <p:cNvSpPr/>
          <p:nvPr/>
        </p:nvSpPr>
        <p:spPr>
          <a:xfrm>
            <a:off x="863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" name="object 90"/>
          <p:cNvSpPr/>
          <p:nvPr/>
        </p:nvSpPr>
        <p:spPr>
          <a:xfrm>
            <a:off x="870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" name="object 91"/>
          <p:cNvSpPr/>
          <p:nvPr/>
        </p:nvSpPr>
        <p:spPr>
          <a:xfrm>
            <a:off x="878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" name="object 92"/>
          <p:cNvSpPr/>
          <p:nvPr/>
        </p:nvSpPr>
        <p:spPr>
          <a:xfrm>
            <a:off x="885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" name="object 93"/>
          <p:cNvSpPr/>
          <p:nvPr/>
        </p:nvSpPr>
        <p:spPr>
          <a:xfrm>
            <a:off x="8929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" name="object 94"/>
          <p:cNvSpPr/>
          <p:nvPr/>
        </p:nvSpPr>
        <p:spPr>
          <a:xfrm>
            <a:off x="899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" name="object 95"/>
          <p:cNvSpPr/>
          <p:nvPr/>
        </p:nvSpPr>
        <p:spPr>
          <a:xfrm>
            <a:off x="906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" name="object 96"/>
          <p:cNvSpPr/>
          <p:nvPr/>
        </p:nvSpPr>
        <p:spPr>
          <a:xfrm>
            <a:off x="913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" name="object 97"/>
          <p:cNvSpPr/>
          <p:nvPr/>
        </p:nvSpPr>
        <p:spPr>
          <a:xfrm>
            <a:off x="921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" name="object 98"/>
          <p:cNvSpPr/>
          <p:nvPr/>
        </p:nvSpPr>
        <p:spPr>
          <a:xfrm>
            <a:off x="928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" name="object 99"/>
          <p:cNvSpPr/>
          <p:nvPr/>
        </p:nvSpPr>
        <p:spPr>
          <a:xfrm>
            <a:off x="935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" name="object 100"/>
          <p:cNvSpPr/>
          <p:nvPr/>
        </p:nvSpPr>
        <p:spPr>
          <a:xfrm>
            <a:off x="9431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" name="object 101"/>
          <p:cNvSpPr/>
          <p:nvPr/>
        </p:nvSpPr>
        <p:spPr>
          <a:xfrm>
            <a:off x="950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" name="object 102"/>
          <p:cNvSpPr/>
          <p:nvPr/>
        </p:nvSpPr>
        <p:spPr>
          <a:xfrm>
            <a:off x="956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" name="object 103"/>
          <p:cNvSpPr/>
          <p:nvPr/>
        </p:nvSpPr>
        <p:spPr>
          <a:xfrm>
            <a:off x="9640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" name="object 104"/>
          <p:cNvSpPr/>
          <p:nvPr/>
        </p:nvSpPr>
        <p:spPr>
          <a:xfrm>
            <a:off x="9714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" name="object 105"/>
          <p:cNvSpPr/>
          <p:nvPr/>
        </p:nvSpPr>
        <p:spPr>
          <a:xfrm>
            <a:off x="978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" name="object 106"/>
          <p:cNvSpPr/>
          <p:nvPr/>
        </p:nvSpPr>
        <p:spPr>
          <a:xfrm>
            <a:off x="986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" name="object 107"/>
          <p:cNvSpPr/>
          <p:nvPr/>
        </p:nvSpPr>
        <p:spPr>
          <a:xfrm>
            <a:off x="993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" name="object 108"/>
          <p:cNvSpPr/>
          <p:nvPr/>
        </p:nvSpPr>
        <p:spPr>
          <a:xfrm>
            <a:off x="10007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" name="object 109"/>
          <p:cNvSpPr/>
          <p:nvPr/>
        </p:nvSpPr>
        <p:spPr>
          <a:xfrm>
            <a:off x="1008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" name="object 110"/>
          <p:cNvSpPr/>
          <p:nvPr/>
        </p:nvSpPr>
        <p:spPr>
          <a:xfrm>
            <a:off x="10143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" name="object 111"/>
          <p:cNvSpPr/>
          <p:nvPr/>
        </p:nvSpPr>
        <p:spPr>
          <a:xfrm>
            <a:off x="10216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" name="object 112"/>
          <p:cNvSpPr/>
          <p:nvPr/>
        </p:nvSpPr>
        <p:spPr>
          <a:xfrm>
            <a:off x="1028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" name="object 113"/>
          <p:cNvSpPr/>
          <p:nvPr/>
        </p:nvSpPr>
        <p:spPr>
          <a:xfrm>
            <a:off x="1036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" name="object 114"/>
          <p:cNvSpPr/>
          <p:nvPr/>
        </p:nvSpPr>
        <p:spPr>
          <a:xfrm>
            <a:off x="10436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" name="object 115"/>
          <p:cNvSpPr/>
          <p:nvPr/>
        </p:nvSpPr>
        <p:spPr>
          <a:xfrm>
            <a:off x="10509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" name="object 116"/>
          <p:cNvSpPr/>
          <p:nvPr/>
        </p:nvSpPr>
        <p:spPr>
          <a:xfrm>
            <a:off x="1058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" name="object 117"/>
          <p:cNvSpPr/>
          <p:nvPr/>
        </p:nvSpPr>
        <p:spPr>
          <a:xfrm>
            <a:off x="1065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" name="object 118"/>
          <p:cNvSpPr/>
          <p:nvPr/>
        </p:nvSpPr>
        <p:spPr>
          <a:xfrm>
            <a:off x="107191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" name="object 119"/>
          <p:cNvSpPr/>
          <p:nvPr/>
        </p:nvSpPr>
        <p:spPr>
          <a:xfrm>
            <a:off x="10792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" name="object 120"/>
          <p:cNvSpPr/>
          <p:nvPr/>
        </p:nvSpPr>
        <p:spPr>
          <a:xfrm>
            <a:off x="1086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" name="object 121"/>
          <p:cNvSpPr/>
          <p:nvPr/>
        </p:nvSpPr>
        <p:spPr>
          <a:xfrm>
            <a:off x="1093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" name="object 122"/>
          <p:cNvSpPr/>
          <p:nvPr/>
        </p:nvSpPr>
        <p:spPr>
          <a:xfrm>
            <a:off x="1101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" name="object 123"/>
          <p:cNvSpPr/>
          <p:nvPr/>
        </p:nvSpPr>
        <p:spPr>
          <a:xfrm>
            <a:off x="1108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" name="object 124"/>
          <p:cNvSpPr/>
          <p:nvPr/>
        </p:nvSpPr>
        <p:spPr>
          <a:xfrm>
            <a:off x="1115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" name="object 125"/>
          <p:cNvSpPr/>
          <p:nvPr/>
        </p:nvSpPr>
        <p:spPr>
          <a:xfrm>
            <a:off x="1123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" name="object 126"/>
          <p:cNvSpPr/>
          <p:nvPr/>
        </p:nvSpPr>
        <p:spPr>
          <a:xfrm>
            <a:off x="1129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" name="object 127"/>
          <p:cNvSpPr/>
          <p:nvPr/>
        </p:nvSpPr>
        <p:spPr>
          <a:xfrm>
            <a:off x="1136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" name="object 128"/>
          <p:cNvSpPr/>
          <p:nvPr/>
        </p:nvSpPr>
        <p:spPr>
          <a:xfrm>
            <a:off x="1144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" name="object 129"/>
          <p:cNvSpPr/>
          <p:nvPr/>
        </p:nvSpPr>
        <p:spPr>
          <a:xfrm>
            <a:off x="1151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" name="object 130"/>
          <p:cNvSpPr/>
          <p:nvPr/>
        </p:nvSpPr>
        <p:spPr>
          <a:xfrm>
            <a:off x="1158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" name="object 131"/>
          <p:cNvSpPr/>
          <p:nvPr/>
        </p:nvSpPr>
        <p:spPr>
          <a:xfrm>
            <a:off x="1166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" name="object 132"/>
          <p:cNvSpPr/>
          <p:nvPr/>
        </p:nvSpPr>
        <p:spPr>
          <a:xfrm>
            <a:off x="1173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" name="object 133"/>
          <p:cNvSpPr/>
          <p:nvPr/>
        </p:nvSpPr>
        <p:spPr>
          <a:xfrm>
            <a:off x="11807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" name="object 134"/>
          <p:cNvSpPr/>
          <p:nvPr/>
        </p:nvSpPr>
        <p:spPr>
          <a:xfrm>
            <a:off x="1187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" name="object 135"/>
          <p:cNvSpPr/>
          <p:nvPr/>
        </p:nvSpPr>
        <p:spPr>
          <a:xfrm>
            <a:off x="1194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" name="object 136"/>
          <p:cNvSpPr/>
          <p:nvPr/>
        </p:nvSpPr>
        <p:spPr>
          <a:xfrm>
            <a:off x="1201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" name="object 137"/>
          <p:cNvSpPr/>
          <p:nvPr/>
        </p:nvSpPr>
        <p:spPr>
          <a:xfrm>
            <a:off x="1209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" name="object 138"/>
          <p:cNvSpPr/>
          <p:nvPr/>
        </p:nvSpPr>
        <p:spPr>
          <a:xfrm>
            <a:off x="1216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" name="object 139"/>
          <p:cNvSpPr/>
          <p:nvPr/>
        </p:nvSpPr>
        <p:spPr>
          <a:xfrm>
            <a:off x="12236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" name="object 140"/>
          <p:cNvSpPr/>
          <p:nvPr/>
        </p:nvSpPr>
        <p:spPr>
          <a:xfrm>
            <a:off x="1231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" name="object 141"/>
          <p:cNvSpPr/>
          <p:nvPr/>
        </p:nvSpPr>
        <p:spPr>
          <a:xfrm>
            <a:off x="1238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" name="object 142"/>
          <p:cNvSpPr/>
          <p:nvPr/>
        </p:nvSpPr>
        <p:spPr>
          <a:xfrm>
            <a:off x="1244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" name="object 143"/>
          <p:cNvSpPr/>
          <p:nvPr/>
        </p:nvSpPr>
        <p:spPr>
          <a:xfrm>
            <a:off x="1251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" name="object 144"/>
          <p:cNvSpPr/>
          <p:nvPr/>
        </p:nvSpPr>
        <p:spPr>
          <a:xfrm>
            <a:off x="12592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" name="object 145"/>
          <p:cNvSpPr/>
          <p:nvPr/>
        </p:nvSpPr>
        <p:spPr>
          <a:xfrm>
            <a:off x="1266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" name="object 146"/>
          <p:cNvSpPr/>
          <p:nvPr/>
        </p:nvSpPr>
        <p:spPr>
          <a:xfrm>
            <a:off x="1273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" name="object 147"/>
          <p:cNvSpPr/>
          <p:nvPr/>
        </p:nvSpPr>
        <p:spPr>
          <a:xfrm>
            <a:off x="1281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" name="object 148"/>
          <p:cNvSpPr/>
          <p:nvPr/>
        </p:nvSpPr>
        <p:spPr>
          <a:xfrm>
            <a:off x="12885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" name="object 149"/>
          <p:cNvSpPr/>
          <p:nvPr/>
        </p:nvSpPr>
        <p:spPr>
          <a:xfrm>
            <a:off x="1295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" name="object 150"/>
          <p:cNvSpPr/>
          <p:nvPr/>
        </p:nvSpPr>
        <p:spPr>
          <a:xfrm>
            <a:off x="13022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" name="object 151"/>
          <p:cNvSpPr/>
          <p:nvPr/>
        </p:nvSpPr>
        <p:spPr>
          <a:xfrm>
            <a:off x="1309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" name="object 152"/>
          <p:cNvSpPr/>
          <p:nvPr/>
        </p:nvSpPr>
        <p:spPr>
          <a:xfrm>
            <a:off x="1316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" name="object 153"/>
          <p:cNvSpPr/>
          <p:nvPr/>
        </p:nvSpPr>
        <p:spPr>
          <a:xfrm>
            <a:off x="1324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" name="object 154"/>
          <p:cNvSpPr/>
          <p:nvPr/>
        </p:nvSpPr>
        <p:spPr>
          <a:xfrm>
            <a:off x="13315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" name="object 155"/>
          <p:cNvSpPr/>
          <p:nvPr/>
        </p:nvSpPr>
        <p:spPr>
          <a:xfrm>
            <a:off x="1338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" name="object 156"/>
          <p:cNvSpPr/>
          <p:nvPr/>
        </p:nvSpPr>
        <p:spPr>
          <a:xfrm>
            <a:off x="1346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" name="object 157"/>
          <p:cNvSpPr/>
          <p:nvPr/>
        </p:nvSpPr>
        <p:spPr>
          <a:xfrm>
            <a:off x="1353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" name="object 158"/>
          <p:cNvSpPr/>
          <p:nvPr/>
        </p:nvSpPr>
        <p:spPr>
          <a:xfrm>
            <a:off x="1359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" name="object 159"/>
          <p:cNvSpPr/>
          <p:nvPr/>
        </p:nvSpPr>
        <p:spPr>
          <a:xfrm>
            <a:off x="13671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" name="object 160"/>
          <p:cNvSpPr/>
          <p:nvPr/>
        </p:nvSpPr>
        <p:spPr>
          <a:xfrm>
            <a:off x="1374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" name="object 161"/>
          <p:cNvSpPr/>
          <p:nvPr/>
        </p:nvSpPr>
        <p:spPr>
          <a:xfrm>
            <a:off x="13817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" name="object 162"/>
          <p:cNvSpPr/>
          <p:nvPr/>
        </p:nvSpPr>
        <p:spPr>
          <a:xfrm>
            <a:off x="1389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" name="object 163"/>
          <p:cNvSpPr/>
          <p:nvPr/>
        </p:nvSpPr>
        <p:spPr>
          <a:xfrm>
            <a:off x="1396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" name="object 164"/>
          <p:cNvSpPr/>
          <p:nvPr/>
        </p:nvSpPr>
        <p:spPr>
          <a:xfrm>
            <a:off x="1403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" name="object 165"/>
          <p:cNvSpPr/>
          <p:nvPr/>
        </p:nvSpPr>
        <p:spPr>
          <a:xfrm>
            <a:off x="1411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" name="object 166"/>
          <p:cNvSpPr/>
          <p:nvPr/>
        </p:nvSpPr>
        <p:spPr>
          <a:xfrm>
            <a:off x="1417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" name="object 167"/>
          <p:cNvSpPr/>
          <p:nvPr/>
        </p:nvSpPr>
        <p:spPr>
          <a:xfrm>
            <a:off x="1424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" name="object 168"/>
          <p:cNvSpPr/>
          <p:nvPr/>
        </p:nvSpPr>
        <p:spPr>
          <a:xfrm>
            <a:off x="1432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" name="object 169"/>
          <p:cNvSpPr/>
          <p:nvPr/>
        </p:nvSpPr>
        <p:spPr>
          <a:xfrm>
            <a:off x="1439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" name="object 170"/>
          <p:cNvSpPr/>
          <p:nvPr/>
        </p:nvSpPr>
        <p:spPr>
          <a:xfrm>
            <a:off x="1446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" name="object 171"/>
          <p:cNvSpPr/>
          <p:nvPr/>
        </p:nvSpPr>
        <p:spPr>
          <a:xfrm>
            <a:off x="1453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" name="object 172"/>
          <p:cNvSpPr/>
          <p:nvPr/>
        </p:nvSpPr>
        <p:spPr>
          <a:xfrm>
            <a:off x="1461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" name="object 173"/>
          <p:cNvSpPr/>
          <p:nvPr/>
        </p:nvSpPr>
        <p:spPr>
          <a:xfrm>
            <a:off x="14686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" name="object 174"/>
          <p:cNvSpPr/>
          <p:nvPr/>
        </p:nvSpPr>
        <p:spPr>
          <a:xfrm>
            <a:off x="1474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" name="object 175"/>
          <p:cNvSpPr/>
          <p:nvPr/>
        </p:nvSpPr>
        <p:spPr>
          <a:xfrm>
            <a:off x="1482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" name="object 176"/>
          <p:cNvSpPr/>
          <p:nvPr/>
        </p:nvSpPr>
        <p:spPr>
          <a:xfrm>
            <a:off x="1489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" name="object 177"/>
          <p:cNvSpPr/>
          <p:nvPr/>
        </p:nvSpPr>
        <p:spPr>
          <a:xfrm>
            <a:off x="1496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" name="object 178"/>
          <p:cNvSpPr/>
          <p:nvPr/>
        </p:nvSpPr>
        <p:spPr>
          <a:xfrm>
            <a:off x="1504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" name="object 179"/>
          <p:cNvSpPr/>
          <p:nvPr/>
        </p:nvSpPr>
        <p:spPr>
          <a:xfrm>
            <a:off x="1511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" name="object 180"/>
          <p:cNvSpPr/>
          <p:nvPr/>
        </p:nvSpPr>
        <p:spPr>
          <a:xfrm>
            <a:off x="1518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" name="object 181"/>
          <p:cNvSpPr/>
          <p:nvPr/>
        </p:nvSpPr>
        <p:spPr>
          <a:xfrm>
            <a:off x="1526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" name="object 182"/>
          <p:cNvSpPr/>
          <p:nvPr/>
        </p:nvSpPr>
        <p:spPr>
          <a:xfrm>
            <a:off x="1532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" name="object 183"/>
          <p:cNvSpPr/>
          <p:nvPr/>
        </p:nvSpPr>
        <p:spPr>
          <a:xfrm>
            <a:off x="1539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" name="object 184"/>
          <p:cNvSpPr/>
          <p:nvPr/>
        </p:nvSpPr>
        <p:spPr>
          <a:xfrm>
            <a:off x="15471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" name="object 185"/>
          <p:cNvSpPr/>
          <p:nvPr/>
        </p:nvSpPr>
        <p:spPr>
          <a:xfrm>
            <a:off x="1554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" name="object 186"/>
          <p:cNvSpPr/>
          <p:nvPr/>
        </p:nvSpPr>
        <p:spPr>
          <a:xfrm>
            <a:off x="1561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7" name="object 187"/>
          <p:cNvSpPr/>
          <p:nvPr/>
        </p:nvSpPr>
        <p:spPr>
          <a:xfrm>
            <a:off x="1569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8" name="object 188"/>
          <p:cNvSpPr/>
          <p:nvPr/>
        </p:nvSpPr>
        <p:spPr>
          <a:xfrm>
            <a:off x="15764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9" name="object 189"/>
          <p:cNvSpPr/>
          <p:nvPr/>
        </p:nvSpPr>
        <p:spPr>
          <a:xfrm>
            <a:off x="1583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0" name="object 190"/>
          <p:cNvSpPr/>
          <p:nvPr/>
        </p:nvSpPr>
        <p:spPr>
          <a:xfrm>
            <a:off x="15900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1" name="object 191"/>
          <p:cNvSpPr/>
          <p:nvPr/>
        </p:nvSpPr>
        <p:spPr>
          <a:xfrm>
            <a:off x="1597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2" name="object 192"/>
          <p:cNvSpPr/>
          <p:nvPr/>
        </p:nvSpPr>
        <p:spPr>
          <a:xfrm>
            <a:off x="1604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3" name="object 193"/>
          <p:cNvSpPr/>
          <p:nvPr/>
        </p:nvSpPr>
        <p:spPr>
          <a:xfrm>
            <a:off x="1612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4" name="object 194"/>
          <p:cNvSpPr/>
          <p:nvPr/>
        </p:nvSpPr>
        <p:spPr>
          <a:xfrm>
            <a:off x="16193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5" name="object 195"/>
          <p:cNvSpPr/>
          <p:nvPr/>
        </p:nvSpPr>
        <p:spPr>
          <a:xfrm>
            <a:off x="1626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6" name="object 196"/>
          <p:cNvSpPr/>
          <p:nvPr/>
        </p:nvSpPr>
        <p:spPr>
          <a:xfrm>
            <a:off x="1634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7" name="object 197"/>
          <p:cNvSpPr/>
          <p:nvPr/>
        </p:nvSpPr>
        <p:spPr>
          <a:xfrm>
            <a:off x="1641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8" name="object 198"/>
          <p:cNvSpPr/>
          <p:nvPr/>
        </p:nvSpPr>
        <p:spPr>
          <a:xfrm>
            <a:off x="1647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9" name="object 199"/>
          <p:cNvSpPr/>
          <p:nvPr/>
        </p:nvSpPr>
        <p:spPr>
          <a:xfrm>
            <a:off x="16549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0" name="object 200"/>
          <p:cNvSpPr/>
          <p:nvPr/>
        </p:nvSpPr>
        <p:spPr>
          <a:xfrm>
            <a:off x="1662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1" name="object 201"/>
          <p:cNvSpPr/>
          <p:nvPr/>
        </p:nvSpPr>
        <p:spPr>
          <a:xfrm>
            <a:off x="16696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2" name="object 202"/>
          <p:cNvSpPr/>
          <p:nvPr/>
        </p:nvSpPr>
        <p:spPr>
          <a:xfrm>
            <a:off x="16769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3" name="object 203"/>
          <p:cNvSpPr/>
          <p:nvPr/>
        </p:nvSpPr>
        <p:spPr>
          <a:xfrm>
            <a:off x="1684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4" name="object 204"/>
          <p:cNvSpPr/>
          <p:nvPr/>
        </p:nvSpPr>
        <p:spPr>
          <a:xfrm>
            <a:off x="1691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5" name="object 205"/>
          <p:cNvSpPr/>
          <p:nvPr/>
        </p:nvSpPr>
        <p:spPr>
          <a:xfrm>
            <a:off x="16989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6" name="object 206"/>
          <p:cNvSpPr/>
          <p:nvPr/>
        </p:nvSpPr>
        <p:spPr>
          <a:xfrm>
            <a:off x="1705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7" name="object 207"/>
          <p:cNvSpPr/>
          <p:nvPr/>
        </p:nvSpPr>
        <p:spPr>
          <a:xfrm>
            <a:off x="1712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8" name="object 208"/>
          <p:cNvSpPr/>
          <p:nvPr/>
        </p:nvSpPr>
        <p:spPr>
          <a:xfrm>
            <a:off x="1719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9" name="object 209"/>
          <p:cNvSpPr/>
          <p:nvPr/>
        </p:nvSpPr>
        <p:spPr>
          <a:xfrm>
            <a:off x="1727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0" name="object 210"/>
          <p:cNvSpPr/>
          <p:nvPr/>
        </p:nvSpPr>
        <p:spPr>
          <a:xfrm>
            <a:off x="1734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1" name="object 211"/>
          <p:cNvSpPr/>
          <p:nvPr/>
        </p:nvSpPr>
        <p:spPr>
          <a:xfrm>
            <a:off x="1741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2" name="object 212"/>
          <p:cNvSpPr/>
          <p:nvPr/>
        </p:nvSpPr>
        <p:spPr>
          <a:xfrm>
            <a:off x="1749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3" name="object 213"/>
          <p:cNvSpPr/>
          <p:nvPr/>
        </p:nvSpPr>
        <p:spPr>
          <a:xfrm>
            <a:off x="17565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4" name="object 214"/>
          <p:cNvSpPr/>
          <p:nvPr/>
        </p:nvSpPr>
        <p:spPr>
          <a:xfrm>
            <a:off x="1762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5" name="object 215"/>
          <p:cNvSpPr/>
          <p:nvPr/>
        </p:nvSpPr>
        <p:spPr>
          <a:xfrm>
            <a:off x="1770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6" name="object 216"/>
          <p:cNvSpPr/>
          <p:nvPr/>
        </p:nvSpPr>
        <p:spPr>
          <a:xfrm>
            <a:off x="17774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7" name="object 217"/>
          <p:cNvSpPr/>
          <p:nvPr/>
        </p:nvSpPr>
        <p:spPr>
          <a:xfrm>
            <a:off x="17847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8" name="object 218"/>
          <p:cNvSpPr/>
          <p:nvPr/>
        </p:nvSpPr>
        <p:spPr>
          <a:xfrm>
            <a:off x="1792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9" name="object 219"/>
          <p:cNvSpPr/>
          <p:nvPr/>
        </p:nvSpPr>
        <p:spPr>
          <a:xfrm>
            <a:off x="1799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0" name="object 220"/>
          <p:cNvSpPr/>
          <p:nvPr/>
        </p:nvSpPr>
        <p:spPr>
          <a:xfrm>
            <a:off x="1806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1" name="object 221"/>
          <p:cNvSpPr/>
          <p:nvPr/>
        </p:nvSpPr>
        <p:spPr>
          <a:xfrm>
            <a:off x="1814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2" name="object 222"/>
          <p:cNvSpPr/>
          <p:nvPr/>
        </p:nvSpPr>
        <p:spPr>
          <a:xfrm>
            <a:off x="1820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3" name="object 223"/>
          <p:cNvSpPr/>
          <p:nvPr/>
        </p:nvSpPr>
        <p:spPr>
          <a:xfrm>
            <a:off x="1827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4" name="object 224"/>
          <p:cNvSpPr/>
          <p:nvPr/>
        </p:nvSpPr>
        <p:spPr>
          <a:xfrm>
            <a:off x="18350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5" name="object 225"/>
          <p:cNvSpPr/>
          <p:nvPr/>
        </p:nvSpPr>
        <p:spPr>
          <a:xfrm>
            <a:off x="1842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6" name="object 226"/>
          <p:cNvSpPr/>
          <p:nvPr/>
        </p:nvSpPr>
        <p:spPr>
          <a:xfrm>
            <a:off x="1849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7" name="object 227"/>
          <p:cNvSpPr/>
          <p:nvPr/>
        </p:nvSpPr>
        <p:spPr>
          <a:xfrm>
            <a:off x="1857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8" name="object 228"/>
          <p:cNvSpPr/>
          <p:nvPr/>
        </p:nvSpPr>
        <p:spPr>
          <a:xfrm>
            <a:off x="18643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9" name="object 229"/>
          <p:cNvSpPr/>
          <p:nvPr/>
        </p:nvSpPr>
        <p:spPr>
          <a:xfrm>
            <a:off x="1871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0" name="object 230"/>
          <p:cNvSpPr/>
          <p:nvPr/>
        </p:nvSpPr>
        <p:spPr>
          <a:xfrm>
            <a:off x="18779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1" name="object 231"/>
          <p:cNvSpPr/>
          <p:nvPr/>
        </p:nvSpPr>
        <p:spPr>
          <a:xfrm>
            <a:off x="1885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2" name="object 232"/>
          <p:cNvSpPr/>
          <p:nvPr/>
        </p:nvSpPr>
        <p:spPr>
          <a:xfrm>
            <a:off x="1892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3" name="object 233"/>
          <p:cNvSpPr/>
          <p:nvPr/>
        </p:nvSpPr>
        <p:spPr>
          <a:xfrm>
            <a:off x="1899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4" name="object 234"/>
          <p:cNvSpPr/>
          <p:nvPr/>
        </p:nvSpPr>
        <p:spPr>
          <a:xfrm>
            <a:off x="19072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5" name="object 235"/>
          <p:cNvSpPr/>
          <p:nvPr/>
        </p:nvSpPr>
        <p:spPr>
          <a:xfrm>
            <a:off x="1914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6" name="object 236"/>
          <p:cNvSpPr/>
          <p:nvPr/>
        </p:nvSpPr>
        <p:spPr>
          <a:xfrm>
            <a:off x="1921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7" name="object 237"/>
          <p:cNvSpPr/>
          <p:nvPr/>
        </p:nvSpPr>
        <p:spPr>
          <a:xfrm>
            <a:off x="1929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8" name="object 238"/>
          <p:cNvSpPr/>
          <p:nvPr/>
        </p:nvSpPr>
        <p:spPr>
          <a:xfrm>
            <a:off x="1935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9" name="object 239"/>
          <p:cNvSpPr/>
          <p:nvPr/>
        </p:nvSpPr>
        <p:spPr>
          <a:xfrm>
            <a:off x="19428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0" name="object 240"/>
          <p:cNvSpPr/>
          <p:nvPr/>
        </p:nvSpPr>
        <p:spPr>
          <a:xfrm>
            <a:off x="1950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1" name="object 241"/>
          <p:cNvSpPr/>
          <p:nvPr/>
        </p:nvSpPr>
        <p:spPr>
          <a:xfrm>
            <a:off x="19574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2" name="object 242"/>
          <p:cNvSpPr/>
          <p:nvPr/>
        </p:nvSpPr>
        <p:spPr>
          <a:xfrm>
            <a:off x="1964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3" name="object 243"/>
          <p:cNvSpPr/>
          <p:nvPr/>
        </p:nvSpPr>
        <p:spPr>
          <a:xfrm>
            <a:off x="1972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4" name="object 244"/>
          <p:cNvSpPr/>
          <p:nvPr/>
        </p:nvSpPr>
        <p:spPr>
          <a:xfrm>
            <a:off x="1979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5" name="object 245"/>
          <p:cNvSpPr/>
          <p:nvPr/>
        </p:nvSpPr>
        <p:spPr>
          <a:xfrm>
            <a:off x="1986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6" name="object 246"/>
          <p:cNvSpPr/>
          <p:nvPr/>
        </p:nvSpPr>
        <p:spPr>
          <a:xfrm>
            <a:off x="1993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7" name="object 247"/>
          <p:cNvSpPr/>
          <p:nvPr/>
        </p:nvSpPr>
        <p:spPr>
          <a:xfrm>
            <a:off x="2000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8" name="object 248"/>
          <p:cNvSpPr/>
          <p:nvPr/>
        </p:nvSpPr>
        <p:spPr>
          <a:xfrm>
            <a:off x="2007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9" name="object 249"/>
          <p:cNvSpPr/>
          <p:nvPr/>
        </p:nvSpPr>
        <p:spPr>
          <a:xfrm>
            <a:off x="2015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0" name="object 250"/>
          <p:cNvSpPr/>
          <p:nvPr/>
        </p:nvSpPr>
        <p:spPr>
          <a:xfrm>
            <a:off x="2022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1" name="object 251"/>
          <p:cNvSpPr/>
          <p:nvPr/>
        </p:nvSpPr>
        <p:spPr>
          <a:xfrm>
            <a:off x="2029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2" name="object 252"/>
          <p:cNvSpPr/>
          <p:nvPr/>
        </p:nvSpPr>
        <p:spPr>
          <a:xfrm>
            <a:off x="2037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3" name="object 253"/>
          <p:cNvSpPr/>
          <p:nvPr/>
        </p:nvSpPr>
        <p:spPr>
          <a:xfrm>
            <a:off x="20443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4" name="object 254"/>
          <p:cNvSpPr/>
          <p:nvPr/>
        </p:nvSpPr>
        <p:spPr>
          <a:xfrm>
            <a:off x="2050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5" name="object 255"/>
          <p:cNvSpPr/>
          <p:nvPr/>
        </p:nvSpPr>
        <p:spPr>
          <a:xfrm>
            <a:off x="2057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6" name="object 256"/>
          <p:cNvSpPr/>
          <p:nvPr/>
        </p:nvSpPr>
        <p:spPr>
          <a:xfrm>
            <a:off x="2065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7" name="object 257"/>
          <p:cNvSpPr/>
          <p:nvPr/>
        </p:nvSpPr>
        <p:spPr>
          <a:xfrm>
            <a:off x="2072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8" name="object 258"/>
          <p:cNvSpPr/>
          <p:nvPr/>
        </p:nvSpPr>
        <p:spPr>
          <a:xfrm>
            <a:off x="2079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9" name="object 259"/>
          <p:cNvSpPr/>
          <p:nvPr/>
        </p:nvSpPr>
        <p:spPr>
          <a:xfrm>
            <a:off x="20872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0" name="object 260"/>
          <p:cNvSpPr/>
          <p:nvPr/>
        </p:nvSpPr>
        <p:spPr>
          <a:xfrm>
            <a:off x="2094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1" name="object 261"/>
          <p:cNvSpPr/>
          <p:nvPr/>
        </p:nvSpPr>
        <p:spPr>
          <a:xfrm>
            <a:off x="2101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2" name="object 262"/>
          <p:cNvSpPr/>
          <p:nvPr/>
        </p:nvSpPr>
        <p:spPr>
          <a:xfrm>
            <a:off x="2108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3" name="object 263"/>
          <p:cNvSpPr/>
          <p:nvPr/>
        </p:nvSpPr>
        <p:spPr>
          <a:xfrm>
            <a:off x="2115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4" name="object 264"/>
          <p:cNvSpPr/>
          <p:nvPr/>
        </p:nvSpPr>
        <p:spPr>
          <a:xfrm>
            <a:off x="21228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5" name="object 265"/>
          <p:cNvSpPr/>
          <p:nvPr/>
        </p:nvSpPr>
        <p:spPr>
          <a:xfrm>
            <a:off x="2130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6" name="object 266"/>
          <p:cNvSpPr/>
          <p:nvPr/>
        </p:nvSpPr>
        <p:spPr>
          <a:xfrm>
            <a:off x="2137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7" name="object 267"/>
          <p:cNvSpPr/>
          <p:nvPr/>
        </p:nvSpPr>
        <p:spPr>
          <a:xfrm>
            <a:off x="2144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8" name="object 268"/>
          <p:cNvSpPr/>
          <p:nvPr/>
        </p:nvSpPr>
        <p:spPr>
          <a:xfrm>
            <a:off x="21521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9" name="object 269"/>
          <p:cNvSpPr/>
          <p:nvPr/>
        </p:nvSpPr>
        <p:spPr>
          <a:xfrm>
            <a:off x="2159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0" name="object 270"/>
          <p:cNvSpPr/>
          <p:nvPr/>
        </p:nvSpPr>
        <p:spPr>
          <a:xfrm>
            <a:off x="21658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1" name="object 271"/>
          <p:cNvSpPr/>
          <p:nvPr/>
        </p:nvSpPr>
        <p:spPr>
          <a:xfrm>
            <a:off x="2173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2" name="object 272"/>
          <p:cNvSpPr/>
          <p:nvPr/>
        </p:nvSpPr>
        <p:spPr>
          <a:xfrm>
            <a:off x="2180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3" name="object 273"/>
          <p:cNvSpPr/>
          <p:nvPr/>
        </p:nvSpPr>
        <p:spPr>
          <a:xfrm>
            <a:off x="2187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4" name="object 274"/>
          <p:cNvSpPr/>
          <p:nvPr/>
        </p:nvSpPr>
        <p:spPr>
          <a:xfrm>
            <a:off x="21951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5" name="object 275"/>
          <p:cNvSpPr/>
          <p:nvPr/>
        </p:nvSpPr>
        <p:spPr>
          <a:xfrm>
            <a:off x="2202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6" name="object 276"/>
          <p:cNvSpPr/>
          <p:nvPr/>
        </p:nvSpPr>
        <p:spPr>
          <a:xfrm>
            <a:off x="2209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7" name="object 277"/>
          <p:cNvSpPr/>
          <p:nvPr/>
        </p:nvSpPr>
        <p:spPr>
          <a:xfrm>
            <a:off x="2217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8" name="object 278"/>
          <p:cNvSpPr/>
          <p:nvPr/>
        </p:nvSpPr>
        <p:spPr>
          <a:xfrm>
            <a:off x="2223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9" name="object 279"/>
          <p:cNvSpPr/>
          <p:nvPr/>
        </p:nvSpPr>
        <p:spPr>
          <a:xfrm>
            <a:off x="22307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0" name="object 280"/>
          <p:cNvSpPr/>
          <p:nvPr/>
        </p:nvSpPr>
        <p:spPr>
          <a:xfrm>
            <a:off x="2238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1" name="object 281"/>
          <p:cNvSpPr/>
          <p:nvPr/>
        </p:nvSpPr>
        <p:spPr>
          <a:xfrm>
            <a:off x="22453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2" name="object 282"/>
          <p:cNvSpPr/>
          <p:nvPr/>
        </p:nvSpPr>
        <p:spPr>
          <a:xfrm>
            <a:off x="2252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3" name="object 283"/>
          <p:cNvSpPr/>
          <p:nvPr/>
        </p:nvSpPr>
        <p:spPr>
          <a:xfrm>
            <a:off x="2260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4" name="object 284"/>
          <p:cNvSpPr/>
          <p:nvPr/>
        </p:nvSpPr>
        <p:spPr>
          <a:xfrm>
            <a:off x="2267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5" name="object 285"/>
          <p:cNvSpPr/>
          <p:nvPr/>
        </p:nvSpPr>
        <p:spPr>
          <a:xfrm>
            <a:off x="2274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6" name="object 286"/>
          <p:cNvSpPr/>
          <p:nvPr/>
        </p:nvSpPr>
        <p:spPr>
          <a:xfrm>
            <a:off x="2280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7" name="object 287"/>
          <p:cNvSpPr/>
          <p:nvPr/>
        </p:nvSpPr>
        <p:spPr>
          <a:xfrm>
            <a:off x="2288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8" name="object 288"/>
          <p:cNvSpPr/>
          <p:nvPr/>
        </p:nvSpPr>
        <p:spPr>
          <a:xfrm>
            <a:off x="2295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9" name="object 289"/>
          <p:cNvSpPr/>
          <p:nvPr/>
        </p:nvSpPr>
        <p:spPr>
          <a:xfrm>
            <a:off x="2302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0" name="object 290"/>
          <p:cNvSpPr/>
          <p:nvPr/>
        </p:nvSpPr>
        <p:spPr>
          <a:xfrm>
            <a:off x="2310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1" name="object 291"/>
          <p:cNvSpPr/>
          <p:nvPr/>
        </p:nvSpPr>
        <p:spPr>
          <a:xfrm>
            <a:off x="2317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2" name="object 292"/>
          <p:cNvSpPr/>
          <p:nvPr/>
        </p:nvSpPr>
        <p:spPr>
          <a:xfrm>
            <a:off x="23249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3" name="object 293"/>
          <p:cNvSpPr/>
          <p:nvPr/>
        </p:nvSpPr>
        <p:spPr>
          <a:xfrm>
            <a:off x="2332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4" name="object 294"/>
          <p:cNvSpPr/>
          <p:nvPr/>
        </p:nvSpPr>
        <p:spPr>
          <a:xfrm>
            <a:off x="2338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5" name="object 295"/>
          <p:cNvSpPr/>
          <p:nvPr/>
        </p:nvSpPr>
        <p:spPr>
          <a:xfrm>
            <a:off x="2345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6" name="object 296"/>
          <p:cNvSpPr/>
          <p:nvPr/>
        </p:nvSpPr>
        <p:spPr>
          <a:xfrm>
            <a:off x="2353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7" name="object 297"/>
          <p:cNvSpPr/>
          <p:nvPr/>
        </p:nvSpPr>
        <p:spPr>
          <a:xfrm>
            <a:off x="2360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8" name="object 298"/>
          <p:cNvSpPr/>
          <p:nvPr/>
        </p:nvSpPr>
        <p:spPr>
          <a:xfrm>
            <a:off x="2367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9" name="object 299"/>
          <p:cNvSpPr/>
          <p:nvPr/>
        </p:nvSpPr>
        <p:spPr>
          <a:xfrm>
            <a:off x="2375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0" name="object 300"/>
          <p:cNvSpPr/>
          <p:nvPr/>
        </p:nvSpPr>
        <p:spPr>
          <a:xfrm>
            <a:off x="2382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1" name="object 301"/>
          <p:cNvSpPr/>
          <p:nvPr/>
        </p:nvSpPr>
        <p:spPr>
          <a:xfrm>
            <a:off x="2389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2" name="object 302"/>
          <p:cNvSpPr/>
          <p:nvPr/>
        </p:nvSpPr>
        <p:spPr>
          <a:xfrm>
            <a:off x="2396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3" name="object 303"/>
          <p:cNvSpPr/>
          <p:nvPr/>
        </p:nvSpPr>
        <p:spPr>
          <a:xfrm>
            <a:off x="24034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4" name="object 304"/>
          <p:cNvSpPr/>
          <p:nvPr/>
        </p:nvSpPr>
        <p:spPr>
          <a:xfrm>
            <a:off x="2410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5" name="object 305"/>
          <p:cNvSpPr/>
          <p:nvPr/>
        </p:nvSpPr>
        <p:spPr>
          <a:xfrm>
            <a:off x="2418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6" name="object 306"/>
          <p:cNvSpPr/>
          <p:nvPr/>
        </p:nvSpPr>
        <p:spPr>
          <a:xfrm>
            <a:off x="2425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7" name="object 307"/>
          <p:cNvSpPr/>
          <p:nvPr/>
        </p:nvSpPr>
        <p:spPr>
          <a:xfrm>
            <a:off x="2432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8" name="object 308"/>
          <p:cNvSpPr/>
          <p:nvPr/>
        </p:nvSpPr>
        <p:spPr>
          <a:xfrm>
            <a:off x="24400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9" name="object 309"/>
          <p:cNvSpPr/>
          <p:nvPr/>
        </p:nvSpPr>
        <p:spPr>
          <a:xfrm>
            <a:off x="2447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0" name="object 310"/>
          <p:cNvSpPr/>
          <p:nvPr/>
        </p:nvSpPr>
        <p:spPr>
          <a:xfrm>
            <a:off x="24536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1" name="object 311"/>
          <p:cNvSpPr/>
          <p:nvPr/>
        </p:nvSpPr>
        <p:spPr>
          <a:xfrm>
            <a:off x="2461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2" name="object 312"/>
          <p:cNvSpPr/>
          <p:nvPr/>
        </p:nvSpPr>
        <p:spPr>
          <a:xfrm>
            <a:off x="2468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3" name="object 313"/>
          <p:cNvSpPr/>
          <p:nvPr/>
        </p:nvSpPr>
        <p:spPr>
          <a:xfrm>
            <a:off x="2475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4" name="object 314"/>
          <p:cNvSpPr/>
          <p:nvPr/>
        </p:nvSpPr>
        <p:spPr>
          <a:xfrm>
            <a:off x="2482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5" name="object 315"/>
          <p:cNvSpPr/>
          <p:nvPr/>
        </p:nvSpPr>
        <p:spPr>
          <a:xfrm>
            <a:off x="2490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6" name="object 316"/>
          <p:cNvSpPr/>
          <p:nvPr/>
        </p:nvSpPr>
        <p:spPr>
          <a:xfrm>
            <a:off x="2497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7" name="object 317"/>
          <p:cNvSpPr/>
          <p:nvPr/>
        </p:nvSpPr>
        <p:spPr>
          <a:xfrm>
            <a:off x="2504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8" name="object 318"/>
          <p:cNvSpPr/>
          <p:nvPr/>
        </p:nvSpPr>
        <p:spPr>
          <a:xfrm>
            <a:off x="2511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9" name="object 319"/>
          <p:cNvSpPr/>
          <p:nvPr/>
        </p:nvSpPr>
        <p:spPr>
          <a:xfrm>
            <a:off x="25185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0" name="object 320"/>
          <p:cNvSpPr/>
          <p:nvPr/>
        </p:nvSpPr>
        <p:spPr>
          <a:xfrm>
            <a:off x="2525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1" name="object 321"/>
          <p:cNvSpPr/>
          <p:nvPr/>
        </p:nvSpPr>
        <p:spPr>
          <a:xfrm>
            <a:off x="25332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2" name="object 322"/>
          <p:cNvSpPr/>
          <p:nvPr/>
        </p:nvSpPr>
        <p:spPr>
          <a:xfrm>
            <a:off x="2540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3" name="object 323"/>
          <p:cNvSpPr/>
          <p:nvPr/>
        </p:nvSpPr>
        <p:spPr>
          <a:xfrm>
            <a:off x="2547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4" name="object 324"/>
          <p:cNvSpPr/>
          <p:nvPr/>
        </p:nvSpPr>
        <p:spPr>
          <a:xfrm>
            <a:off x="2555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5" name="object 325"/>
          <p:cNvSpPr/>
          <p:nvPr/>
        </p:nvSpPr>
        <p:spPr>
          <a:xfrm>
            <a:off x="2562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6" name="object 326"/>
          <p:cNvSpPr/>
          <p:nvPr/>
        </p:nvSpPr>
        <p:spPr>
          <a:xfrm>
            <a:off x="2568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7" name="object 327"/>
          <p:cNvSpPr/>
          <p:nvPr/>
        </p:nvSpPr>
        <p:spPr>
          <a:xfrm>
            <a:off x="2576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8" name="object 328"/>
          <p:cNvSpPr/>
          <p:nvPr/>
        </p:nvSpPr>
        <p:spPr>
          <a:xfrm>
            <a:off x="2583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9" name="object 329"/>
          <p:cNvSpPr/>
          <p:nvPr/>
        </p:nvSpPr>
        <p:spPr>
          <a:xfrm>
            <a:off x="2590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0" name="object 330"/>
          <p:cNvSpPr/>
          <p:nvPr/>
        </p:nvSpPr>
        <p:spPr>
          <a:xfrm>
            <a:off x="2598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1" name="object 331"/>
          <p:cNvSpPr/>
          <p:nvPr/>
        </p:nvSpPr>
        <p:spPr>
          <a:xfrm>
            <a:off x="2605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2" name="object 332"/>
          <p:cNvSpPr/>
          <p:nvPr/>
        </p:nvSpPr>
        <p:spPr>
          <a:xfrm>
            <a:off x="2612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3" name="object 333"/>
          <p:cNvSpPr/>
          <p:nvPr/>
        </p:nvSpPr>
        <p:spPr>
          <a:xfrm>
            <a:off x="2620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4" name="object 334"/>
          <p:cNvSpPr/>
          <p:nvPr/>
        </p:nvSpPr>
        <p:spPr>
          <a:xfrm>
            <a:off x="2626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5" name="object 335"/>
          <p:cNvSpPr/>
          <p:nvPr/>
        </p:nvSpPr>
        <p:spPr>
          <a:xfrm>
            <a:off x="2633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6" name="object 336"/>
          <p:cNvSpPr/>
          <p:nvPr/>
        </p:nvSpPr>
        <p:spPr>
          <a:xfrm>
            <a:off x="2641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7" name="object 337"/>
          <p:cNvSpPr/>
          <p:nvPr/>
        </p:nvSpPr>
        <p:spPr>
          <a:xfrm>
            <a:off x="26483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8" name="object 338"/>
          <p:cNvSpPr/>
          <p:nvPr/>
        </p:nvSpPr>
        <p:spPr>
          <a:xfrm>
            <a:off x="2655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9" name="object 339"/>
          <p:cNvSpPr/>
          <p:nvPr/>
        </p:nvSpPr>
        <p:spPr>
          <a:xfrm>
            <a:off x="2663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0" name="object 340"/>
          <p:cNvSpPr/>
          <p:nvPr/>
        </p:nvSpPr>
        <p:spPr>
          <a:xfrm>
            <a:off x="2670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1" name="object 341"/>
          <p:cNvSpPr/>
          <p:nvPr/>
        </p:nvSpPr>
        <p:spPr>
          <a:xfrm>
            <a:off x="2677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2" name="object 342"/>
          <p:cNvSpPr/>
          <p:nvPr/>
        </p:nvSpPr>
        <p:spPr>
          <a:xfrm>
            <a:off x="2683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3" name="object 343"/>
          <p:cNvSpPr/>
          <p:nvPr/>
        </p:nvSpPr>
        <p:spPr>
          <a:xfrm>
            <a:off x="26912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4" name="object 344"/>
          <p:cNvSpPr/>
          <p:nvPr/>
        </p:nvSpPr>
        <p:spPr>
          <a:xfrm>
            <a:off x="2698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5" name="object 345"/>
          <p:cNvSpPr/>
          <p:nvPr/>
        </p:nvSpPr>
        <p:spPr>
          <a:xfrm>
            <a:off x="2705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6" name="object 346"/>
          <p:cNvSpPr/>
          <p:nvPr/>
        </p:nvSpPr>
        <p:spPr>
          <a:xfrm>
            <a:off x="2713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7" name="object 347"/>
          <p:cNvSpPr/>
          <p:nvPr/>
        </p:nvSpPr>
        <p:spPr>
          <a:xfrm>
            <a:off x="2720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8" name="object 348"/>
          <p:cNvSpPr/>
          <p:nvPr/>
        </p:nvSpPr>
        <p:spPr>
          <a:xfrm>
            <a:off x="27279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9" name="object 349"/>
          <p:cNvSpPr/>
          <p:nvPr/>
        </p:nvSpPr>
        <p:spPr>
          <a:xfrm>
            <a:off x="2735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0" name="object 350"/>
          <p:cNvSpPr/>
          <p:nvPr/>
        </p:nvSpPr>
        <p:spPr>
          <a:xfrm>
            <a:off x="27415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1" name="object 351"/>
          <p:cNvSpPr/>
          <p:nvPr/>
        </p:nvSpPr>
        <p:spPr>
          <a:xfrm>
            <a:off x="2748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2" name="object 352"/>
          <p:cNvSpPr/>
          <p:nvPr/>
        </p:nvSpPr>
        <p:spPr>
          <a:xfrm>
            <a:off x="2756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3" name="object 353"/>
          <p:cNvSpPr/>
          <p:nvPr/>
        </p:nvSpPr>
        <p:spPr>
          <a:xfrm>
            <a:off x="2763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4" name="object 354"/>
          <p:cNvSpPr/>
          <p:nvPr/>
        </p:nvSpPr>
        <p:spPr>
          <a:xfrm>
            <a:off x="2770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5" name="object 355"/>
          <p:cNvSpPr/>
          <p:nvPr/>
        </p:nvSpPr>
        <p:spPr>
          <a:xfrm>
            <a:off x="27781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6" name="object 356"/>
          <p:cNvSpPr/>
          <p:nvPr/>
        </p:nvSpPr>
        <p:spPr>
          <a:xfrm>
            <a:off x="2785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7" name="object 357"/>
          <p:cNvSpPr/>
          <p:nvPr/>
        </p:nvSpPr>
        <p:spPr>
          <a:xfrm>
            <a:off x="2792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8" name="object 358"/>
          <p:cNvSpPr/>
          <p:nvPr/>
        </p:nvSpPr>
        <p:spPr>
          <a:xfrm>
            <a:off x="2799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9" name="object 359"/>
          <p:cNvSpPr/>
          <p:nvPr/>
        </p:nvSpPr>
        <p:spPr>
          <a:xfrm>
            <a:off x="28064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0" name="object 360"/>
          <p:cNvSpPr/>
          <p:nvPr/>
        </p:nvSpPr>
        <p:spPr>
          <a:xfrm>
            <a:off x="2813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1" name="object 361"/>
          <p:cNvSpPr/>
          <p:nvPr/>
        </p:nvSpPr>
        <p:spPr>
          <a:xfrm>
            <a:off x="28210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2" name="object 362"/>
          <p:cNvSpPr/>
          <p:nvPr/>
        </p:nvSpPr>
        <p:spPr>
          <a:xfrm>
            <a:off x="2828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3" name="object 363"/>
          <p:cNvSpPr/>
          <p:nvPr/>
        </p:nvSpPr>
        <p:spPr>
          <a:xfrm>
            <a:off x="2835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4" name="object 364"/>
          <p:cNvSpPr/>
          <p:nvPr/>
        </p:nvSpPr>
        <p:spPr>
          <a:xfrm>
            <a:off x="2843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5" name="object 365"/>
          <p:cNvSpPr/>
          <p:nvPr/>
        </p:nvSpPr>
        <p:spPr>
          <a:xfrm>
            <a:off x="2850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6" name="object 366"/>
          <p:cNvSpPr/>
          <p:nvPr/>
        </p:nvSpPr>
        <p:spPr>
          <a:xfrm>
            <a:off x="28566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7" name="object 367"/>
          <p:cNvSpPr/>
          <p:nvPr/>
        </p:nvSpPr>
        <p:spPr>
          <a:xfrm>
            <a:off x="2864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8" name="object 368"/>
          <p:cNvSpPr/>
          <p:nvPr/>
        </p:nvSpPr>
        <p:spPr>
          <a:xfrm>
            <a:off x="2871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9" name="object 369"/>
          <p:cNvSpPr/>
          <p:nvPr/>
        </p:nvSpPr>
        <p:spPr>
          <a:xfrm>
            <a:off x="2878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0" name="object 370"/>
          <p:cNvSpPr/>
          <p:nvPr/>
        </p:nvSpPr>
        <p:spPr>
          <a:xfrm>
            <a:off x="2885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1" name="object 371"/>
          <p:cNvSpPr/>
          <p:nvPr/>
        </p:nvSpPr>
        <p:spPr>
          <a:xfrm>
            <a:off x="2893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2" name="object 372"/>
          <p:cNvSpPr/>
          <p:nvPr/>
        </p:nvSpPr>
        <p:spPr>
          <a:xfrm>
            <a:off x="2900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3" name="object 373"/>
          <p:cNvSpPr/>
          <p:nvPr/>
        </p:nvSpPr>
        <p:spPr>
          <a:xfrm>
            <a:off x="2907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4" name="object 374"/>
          <p:cNvSpPr/>
          <p:nvPr/>
        </p:nvSpPr>
        <p:spPr>
          <a:xfrm>
            <a:off x="2914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5" name="object 375"/>
          <p:cNvSpPr/>
          <p:nvPr/>
        </p:nvSpPr>
        <p:spPr>
          <a:xfrm>
            <a:off x="2921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6" name="object 376"/>
          <p:cNvSpPr/>
          <p:nvPr/>
        </p:nvSpPr>
        <p:spPr>
          <a:xfrm>
            <a:off x="2928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7" name="object 377"/>
          <p:cNvSpPr/>
          <p:nvPr/>
        </p:nvSpPr>
        <p:spPr>
          <a:xfrm>
            <a:off x="2936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8" name="object 378"/>
          <p:cNvSpPr/>
          <p:nvPr/>
        </p:nvSpPr>
        <p:spPr>
          <a:xfrm>
            <a:off x="2943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9" name="object 379"/>
          <p:cNvSpPr/>
          <p:nvPr/>
        </p:nvSpPr>
        <p:spPr>
          <a:xfrm>
            <a:off x="29508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0" name="object 380"/>
          <p:cNvSpPr/>
          <p:nvPr/>
        </p:nvSpPr>
        <p:spPr>
          <a:xfrm>
            <a:off x="2958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1" name="object 381"/>
          <p:cNvSpPr/>
          <p:nvPr/>
        </p:nvSpPr>
        <p:spPr>
          <a:xfrm>
            <a:off x="2965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2" name="object 382"/>
          <p:cNvSpPr/>
          <p:nvPr/>
        </p:nvSpPr>
        <p:spPr>
          <a:xfrm>
            <a:off x="2971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3" name="object 383"/>
          <p:cNvSpPr/>
          <p:nvPr/>
        </p:nvSpPr>
        <p:spPr>
          <a:xfrm>
            <a:off x="29791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4" name="object 384"/>
          <p:cNvSpPr/>
          <p:nvPr/>
        </p:nvSpPr>
        <p:spPr>
          <a:xfrm>
            <a:off x="2986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5" name="object 385"/>
          <p:cNvSpPr/>
          <p:nvPr/>
        </p:nvSpPr>
        <p:spPr>
          <a:xfrm>
            <a:off x="2993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6" name="object 386"/>
          <p:cNvSpPr/>
          <p:nvPr/>
        </p:nvSpPr>
        <p:spPr>
          <a:xfrm>
            <a:off x="3001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7" name="object 387"/>
          <p:cNvSpPr/>
          <p:nvPr/>
        </p:nvSpPr>
        <p:spPr>
          <a:xfrm>
            <a:off x="3008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8" name="object 388"/>
          <p:cNvSpPr/>
          <p:nvPr/>
        </p:nvSpPr>
        <p:spPr>
          <a:xfrm>
            <a:off x="30157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9" name="object 389"/>
          <p:cNvSpPr/>
          <p:nvPr/>
        </p:nvSpPr>
        <p:spPr>
          <a:xfrm>
            <a:off x="3023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0" name="object 390"/>
          <p:cNvSpPr/>
          <p:nvPr/>
        </p:nvSpPr>
        <p:spPr>
          <a:xfrm>
            <a:off x="30294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1" name="object 391"/>
          <p:cNvSpPr/>
          <p:nvPr/>
        </p:nvSpPr>
        <p:spPr>
          <a:xfrm>
            <a:off x="3036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2" name="object 392"/>
          <p:cNvSpPr/>
          <p:nvPr/>
        </p:nvSpPr>
        <p:spPr>
          <a:xfrm>
            <a:off x="3044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3" name="object 393"/>
          <p:cNvSpPr/>
          <p:nvPr/>
        </p:nvSpPr>
        <p:spPr>
          <a:xfrm>
            <a:off x="3051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4" name="object 394"/>
          <p:cNvSpPr/>
          <p:nvPr/>
        </p:nvSpPr>
        <p:spPr>
          <a:xfrm>
            <a:off x="3058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5" name="object 395"/>
          <p:cNvSpPr/>
          <p:nvPr/>
        </p:nvSpPr>
        <p:spPr>
          <a:xfrm>
            <a:off x="3066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6" name="object 396"/>
          <p:cNvSpPr/>
          <p:nvPr/>
        </p:nvSpPr>
        <p:spPr>
          <a:xfrm>
            <a:off x="3073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7" name="object 397"/>
          <p:cNvSpPr/>
          <p:nvPr/>
        </p:nvSpPr>
        <p:spPr>
          <a:xfrm>
            <a:off x="3080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8" name="object 398"/>
          <p:cNvSpPr/>
          <p:nvPr/>
        </p:nvSpPr>
        <p:spPr>
          <a:xfrm>
            <a:off x="3086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9" name="object 399"/>
          <p:cNvSpPr/>
          <p:nvPr/>
        </p:nvSpPr>
        <p:spPr>
          <a:xfrm>
            <a:off x="30943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0" name="object 400"/>
          <p:cNvSpPr/>
          <p:nvPr/>
        </p:nvSpPr>
        <p:spPr>
          <a:xfrm>
            <a:off x="3101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1" name="object 401"/>
          <p:cNvSpPr/>
          <p:nvPr/>
        </p:nvSpPr>
        <p:spPr>
          <a:xfrm>
            <a:off x="31089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2" name="object 402"/>
          <p:cNvSpPr/>
          <p:nvPr/>
        </p:nvSpPr>
        <p:spPr>
          <a:xfrm>
            <a:off x="3116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3" name="object 403"/>
          <p:cNvSpPr/>
          <p:nvPr/>
        </p:nvSpPr>
        <p:spPr>
          <a:xfrm>
            <a:off x="3123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4" name="object 404"/>
          <p:cNvSpPr/>
          <p:nvPr/>
        </p:nvSpPr>
        <p:spPr>
          <a:xfrm>
            <a:off x="3130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5" name="object 405"/>
          <p:cNvSpPr/>
          <p:nvPr/>
        </p:nvSpPr>
        <p:spPr>
          <a:xfrm>
            <a:off x="3138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6" name="object 406"/>
          <p:cNvSpPr/>
          <p:nvPr/>
        </p:nvSpPr>
        <p:spPr>
          <a:xfrm>
            <a:off x="3144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7" name="object 407"/>
          <p:cNvSpPr/>
          <p:nvPr/>
        </p:nvSpPr>
        <p:spPr>
          <a:xfrm>
            <a:off x="3151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8" name="object 408"/>
          <p:cNvSpPr/>
          <p:nvPr/>
        </p:nvSpPr>
        <p:spPr>
          <a:xfrm>
            <a:off x="3159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9" name="object 409"/>
          <p:cNvSpPr/>
          <p:nvPr/>
        </p:nvSpPr>
        <p:spPr>
          <a:xfrm>
            <a:off x="3166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0" name="object 410"/>
          <p:cNvSpPr/>
          <p:nvPr/>
        </p:nvSpPr>
        <p:spPr>
          <a:xfrm>
            <a:off x="3173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1" name="object 411"/>
          <p:cNvSpPr/>
          <p:nvPr/>
        </p:nvSpPr>
        <p:spPr>
          <a:xfrm>
            <a:off x="3181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2" name="object 412"/>
          <p:cNvSpPr/>
          <p:nvPr/>
        </p:nvSpPr>
        <p:spPr>
          <a:xfrm>
            <a:off x="31885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3" name="object 413"/>
          <p:cNvSpPr/>
          <p:nvPr/>
        </p:nvSpPr>
        <p:spPr>
          <a:xfrm>
            <a:off x="3195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4" name="object 414"/>
          <p:cNvSpPr/>
          <p:nvPr/>
        </p:nvSpPr>
        <p:spPr>
          <a:xfrm>
            <a:off x="3202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5" name="object 415"/>
          <p:cNvSpPr/>
          <p:nvPr/>
        </p:nvSpPr>
        <p:spPr>
          <a:xfrm>
            <a:off x="3209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6" name="object 416"/>
          <p:cNvSpPr/>
          <p:nvPr/>
        </p:nvSpPr>
        <p:spPr>
          <a:xfrm>
            <a:off x="3216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7" name="object 417"/>
          <p:cNvSpPr/>
          <p:nvPr/>
        </p:nvSpPr>
        <p:spPr>
          <a:xfrm>
            <a:off x="3224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8" name="object 418"/>
          <p:cNvSpPr/>
          <p:nvPr/>
        </p:nvSpPr>
        <p:spPr>
          <a:xfrm>
            <a:off x="3231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9" name="object 419"/>
          <p:cNvSpPr/>
          <p:nvPr/>
        </p:nvSpPr>
        <p:spPr>
          <a:xfrm>
            <a:off x="3238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0" name="object 420"/>
          <p:cNvSpPr/>
          <p:nvPr/>
        </p:nvSpPr>
        <p:spPr>
          <a:xfrm>
            <a:off x="3246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1" name="object 421"/>
          <p:cNvSpPr/>
          <p:nvPr/>
        </p:nvSpPr>
        <p:spPr>
          <a:xfrm>
            <a:off x="3253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2" name="object 422"/>
          <p:cNvSpPr/>
          <p:nvPr/>
        </p:nvSpPr>
        <p:spPr>
          <a:xfrm>
            <a:off x="3259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3" name="object 423"/>
          <p:cNvSpPr/>
          <p:nvPr/>
        </p:nvSpPr>
        <p:spPr>
          <a:xfrm>
            <a:off x="32670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4" name="object 424"/>
          <p:cNvSpPr/>
          <p:nvPr/>
        </p:nvSpPr>
        <p:spPr>
          <a:xfrm>
            <a:off x="3274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5" name="object 425"/>
          <p:cNvSpPr/>
          <p:nvPr/>
        </p:nvSpPr>
        <p:spPr>
          <a:xfrm>
            <a:off x="3281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6" name="object 426"/>
          <p:cNvSpPr/>
          <p:nvPr/>
        </p:nvSpPr>
        <p:spPr>
          <a:xfrm>
            <a:off x="3289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7" name="object 427"/>
          <p:cNvSpPr/>
          <p:nvPr/>
        </p:nvSpPr>
        <p:spPr>
          <a:xfrm>
            <a:off x="3296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8" name="object 428"/>
          <p:cNvSpPr/>
          <p:nvPr/>
        </p:nvSpPr>
        <p:spPr>
          <a:xfrm>
            <a:off x="33036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9" name="object 429"/>
          <p:cNvSpPr/>
          <p:nvPr/>
        </p:nvSpPr>
        <p:spPr>
          <a:xfrm>
            <a:off x="3310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0" name="object 430"/>
          <p:cNvSpPr/>
          <p:nvPr/>
        </p:nvSpPr>
        <p:spPr>
          <a:xfrm>
            <a:off x="33172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1" name="object 431"/>
          <p:cNvSpPr/>
          <p:nvPr/>
        </p:nvSpPr>
        <p:spPr>
          <a:xfrm>
            <a:off x="3324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2" name="object 432"/>
          <p:cNvSpPr/>
          <p:nvPr/>
        </p:nvSpPr>
        <p:spPr>
          <a:xfrm>
            <a:off x="3331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3" name="object 433"/>
          <p:cNvSpPr/>
          <p:nvPr/>
        </p:nvSpPr>
        <p:spPr>
          <a:xfrm>
            <a:off x="3339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4" name="object 434"/>
          <p:cNvSpPr/>
          <p:nvPr/>
        </p:nvSpPr>
        <p:spPr>
          <a:xfrm>
            <a:off x="3346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5" name="object 435"/>
          <p:cNvSpPr/>
          <p:nvPr/>
        </p:nvSpPr>
        <p:spPr>
          <a:xfrm>
            <a:off x="3353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6" name="object 436"/>
          <p:cNvSpPr/>
          <p:nvPr/>
        </p:nvSpPr>
        <p:spPr>
          <a:xfrm>
            <a:off x="3361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7" name="object 437"/>
          <p:cNvSpPr/>
          <p:nvPr/>
        </p:nvSpPr>
        <p:spPr>
          <a:xfrm>
            <a:off x="3368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8" name="object 438"/>
          <p:cNvSpPr/>
          <p:nvPr/>
        </p:nvSpPr>
        <p:spPr>
          <a:xfrm>
            <a:off x="3374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9" name="object 439"/>
          <p:cNvSpPr/>
          <p:nvPr/>
        </p:nvSpPr>
        <p:spPr>
          <a:xfrm>
            <a:off x="33821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0" name="object 440"/>
          <p:cNvSpPr/>
          <p:nvPr/>
        </p:nvSpPr>
        <p:spPr>
          <a:xfrm>
            <a:off x="3389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1" name="object 441"/>
          <p:cNvSpPr/>
          <p:nvPr/>
        </p:nvSpPr>
        <p:spPr>
          <a:xfrm>
            <a:off x="33968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2" name="object 442"/>
          <p:cNvSpPr/>
          <p:nvPr/>
        </p:nvSpPr>
        <p:spPr>
          <a:xfrm>
            <a:off x="3404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3" name="object 443"/>
          <p:cNvSpPr/>
          <p:nvPr/>
        </p:nvSpPr>
        <p:spPr>
          <a:xfrm>
            <a:off x="3411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4" name="object 444"/>
          <p:cNvSpPr/>
          <p:nvPr/>
        </p:nvSpPr>
        <p:spPr>
          <a:xfrm>
            <a:off x="3418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5" name="object 445"/>
          <p:cNvSpPr/>
          <p:nvPr/>
        </p:nvSpPr>
        <p:spPr>
          <a:xfrm>
            <a:off x="3426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6" name="object 446"/>
          <p:cNvSpPr/>
          <p:nvPr/>
        </p:nvSpPr>
        <p:spPr>
          <a:xfrm>
            <a:off x="3432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7" name="object 447"/>
          <p:cNvSpPr/>
          <p:nvPr/>
        </p:nvSpPr>
        <p:spPr>
          <a:xfrm>
            <a:off x="3439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8" name="object 448"/>
          <p:cNvSpPr/>
          <p:nvPr/>
        </p:nvSpPr>
        <p:spPr>
          <a:xfrm>
            <a:off x="3447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9" name="object 449"/>
          <p:cNvSpPr/>
          <p:nvPr/>
        </p:nvSpPr>
        <p:spPr>
          <a:xfrm>
            <a:off x="3454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0" name="object 450"/>
          <p:cNvSpPr/>
          <p:nvPr/>
        </p:nvSpPr>
        <p:spPr>
          <a:xfrm>
            <a:off x="3461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1" name="object 451"/>
          <p:cNvSpPr/>
          <p:nvPr/>
        </p:nvSpPr>
        <p:spPr>
          <a:xfrm>
            <a:off x="3469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2" name="object 452"/>
          <p:cNvSpPr/>
          <p:nvPr/>
        </p:nvSpPr>
        <p:spPr>
          <a:xfrm>
            <a:off x="3476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3" name="object 453"/>
          <p:cNvSpPr/>
          <p:nvPr/>
        </p:nvSpPr>
        <p:spPr>
          <a:xfrm>
            <a:off x="3483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4" name="object 454"/>
          <p:cNvSpPr/>
          <p:nvPr/>
        </p:nvSpPr>
        <p:spPr>
          <a:xfrm>
            <a:off x="3489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5" name="object 455"/>
          <p:cNvSpPr/>
          <p:nvPr/>
        </p:nvSpPr>
        <p:spPr>
          <a:xfrm>
            <a:off x="3497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6" name="object 456"/>
          <p:cNvSpPr/>
          <p:nvPr/>
        </p:nvSpPr>
        <p:spPr>
          <a:xfrm>
            <a:off x="3504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7" name="object 457"/>
          <p:cNvSpPr/>
          <p:nvPr/>
        </p:nvSpPr>
        <p:spPr>
          <a:xfrm>
            <a:off x="35119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8" name="object 458"/>
          <p:cNvSpPr/>
          <p:nvPr/>
        </p:nvSpPr>
        <p:spPr>
          <a:xfrm>
            <a:off x="3519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9" name="object 459"/>
          <p:cNvSpPr/>
          <p:nvPr/>
        </p:nvSpPr>
        <p:spPr>
          <a:xfrm>
            <a:off x="3526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0" name="object 460"/>
          <p:cNvSpPr/>
          <p:nvPr/>
        </p:nvSpPr>
        <p:spPr>
          <a:xfrm>
            <a:off x="3533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1" name="object 461"/>
          <p:cNvSpPr/>
          <p:nvPr/>
        </p:nvSpPr>
        <p:spPr>
          <a:xfrm>
            <a:off x="3541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2" name="object 462"/>
          <p:cNvSpPr/>
          <p:nvPr/>
        </p:nvSpPr>
        <p:spPr>
          <a:xfrm>
            <a:off x="3547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3" name="object 463"/>
          <p:cNvSpPr/>
          <p:nvPr/>
        </p:nvSpPr>
        <p:spPr>
          <a:xfrm>
            <a:off x="35548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4" name="object 464"/>
          <p:cNvSpPr/>
          <p:nvPr/>
        </p:nvSpPr>
        <p:spPr>
          <a:xfrm>
            <a:off x="3562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5" name="object 465"/>
          <p:cNvSpPr/>
          <p:nvPr/>
        </p:nvSpPr>
        <p:spPr>
          <a:xfrm>
            <a:off x="3569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6" name="object 466"/>
          <p:cNvSpPr/>
          <p:nvPr/>
        </p:nvSpPr>
        <p:spPr>
          <a:xfrm>
            <a:off x="3576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7" name="object 467"/>
          <p:cNvSpPr/>
          <p:nvPr/>
        </p:nvSpPr>
        <p:spPr>
          <a:xfrm>
            <a:off x="3584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8" name="object 468"/>
          <p:cNvSpPr/>
          <p:nvPr/>
        </p:nvSpPr>
        <p:spPr>
          <a:xfrm>
            <a:off x="35915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9" name="object 469"/>
          <p:cNvSpPr/>
          <p:nvPr/>
        </p:nvSpPr>
        <p:spPr>
          <a:xfrm>
            <a:off x="3598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0" name="object 470"/>
          <p:cNvSpPr/>
          <p:nvPr/>
        </p:nvSpPr>
        <p:spPr>
          <a:xfrm>
            <a:off x="36051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1" name="object 471"/>
          <p:cNvSpPr/>
          <p:nvPr/>
        </p:nvSpPr>
        <p:spPr>
          <a:xfrm>
            <a:off x="3612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2" name="object 472"/>
          <p:cNvSpPr/>
          <p:nvPr/>
        </p:nvSpPr>
        <p:spPr>
          <a:xfrm>
            <a:off x="3619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3" name="object 473"/>
          <p:cNvSpPr/>
          <p:nvPr/>
        </p:nvSpPr>
        <p:spPr>
          <a:xfrm>
            <a:off x="3627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4" name="object 474"/>
          <p:cNvSpPr/>
          <p:nvPr/>
        </p:nvSpPr>
        <p:spPr>
          <a:xfrm>
            <a:off x="3634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5" name="object 475"/>
          <p:cNvSpPr/>
          <p:nvPr/>
        </p:nvSpPr>
        <p:spPr>
          <a:xfrm>
            <a:off x="36417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6" name="object 476"/>
          <p:cNvSpPr/>
          <p:nvPr/>
        </p:nvSpPr>
        <p:spPr>
          <a:xfrm>
            <a:off x="3649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7" name="object 477"/>
          <p:cNvSpPr/>
          <p:nvPr/>
        </p:nvSpPr>
        <p:spPr>
          <a:xfrm>
            <a:off x="3656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8" name="object 478"/>
          <p:cNvSpPr/>
          <p:nvPr/>
        </p:nvSpPr>
        <p:spPr>
          <a:xfrm>
            <a:off x="3662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9" name="object 479"/>
          <p:cNvSpPr/>
          <p:nvPr/>
        </p:nvSpPr>
        <p:spPr>
          <a:xfrm>
            <a:off x="36700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0" name="object 480"/>
          <p:cNvSpPr/>
          <p:nvPr/>
        </p:nvSpPr>
        <p:spPr>
          <a:xfrm>
            <a:off x="3677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1" name="object 481"/>
          <p:cNvSpPr/>
          <p:nvPr/>
        </p:nvSpPr>
        <p:spPr>
          <a:xfrm>
            <a:off x="36846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2" name="object 482"/>
          <p:cNvSpPr/>
          <p:nvPr/>
        </p:nvSpPr>
        <p:spPr>
          <a:xfrm>
            <a:off x="3692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3" name="object 483"/>
          <p:cNvSpPr/>
          <p:nvPr/>
        </p:nvSpPr>
        <p:spPr>
          <a:xfrm>
            <a:off x="3699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4" name="object 484"/>
          <p:cNvSpPr/>
          <p:nvPr/>
        </p:nvSpPr>
        <p:spPr>
          <a:xfrm>
            <a:off x="3706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5" name="object 485"/>
          <p:cNvSpPr/>
          <p:nvPr/>
        </p:nvSpPr>
        <p:spPr>
          <a:xfrm>
            <a:off x="3714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6" name="object 486"/>
          <p:cNvSpPr/>
          <p:nvPr/>
        </p:nvSpPr>
        <p:spPr>
          <a:xfrm>
            <a:off x="37202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7" name="object 487"/>
          <p:cNvSpPr/>
          <p:nvPr/>
        </p:nvSpPr>
        <p:spPr>
          <a:xfrm>
            <a:off x="3727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8" name="object 488"/>
          <p:cNvSpPr/>
          <p:nvPr/>
        </p:nvSpPr>
        <p:spPr>
          <a:xfrm>
            <a:off x="3734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9" name="object 489"/>
          <p:cNvSpPr/>
          <p:nvPr/>
        </p:nvSpPr>
        <p:spPr>
          <a:xfrm>
            <a:off x="3742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0" name="object 490"/>
          <p:cNvSpPr/>
          <p:nvPr/>
        </p:nvSpPr>
        <p:spPr>
          <a:xfrm>
            <a:off x="3749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1" name="object 491"/>
          <p:cNvSpPr/>
          <p:nvPr/>
        </p:nvSpPr>
        <p:spPr>
          <a:xfrm>
            <a:off x="3756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2" name="object 492"/>
          <p:cNvSpPr/>
          <p:nvPr/>
        </p:nvSpPr>
        <p:spPr>
          <a:xfrm>
            <a:off x="3764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3" name="object 493"/>
          <p:cNvSpPr/>
          <p:nvPr/>
        </p:nvSpPr>
        <p:spPr>
          <a:xfrm>
            <a:off x="3771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4" name="object 494"/>
          <p:cNvSpPr/>
          <p:nvPr/>
        </p:nvSpPr>
        <p:spPr>
          <a:xfrm>
            <a:off x="3777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5" name="object 495"/>
          <p:cNvSpPr/>
          <p:nvPr/>
        </p:nvSpPr>
        <p:spPr>
          <a:xfrm>
            <a:off x="3785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6" name="object 496"/>
          <p:cNvSpPr/>
          <p:nvPr/>
        </p:nvSpPr>
        <p:spPr>
          <a:xfrm>
            <a:off x="3792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7" name="object 497"/>
          <p:cNvSpPr/>
          <p:nvPr/>
        </p:nvSpPr>
        <p:spPr>
          <a:xfrm>
            <a:off x="3799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8" name="object 498"/>
          <p:cNvSpPr/>
          <p:nvPr/>
        </p:nvSpPr>
        <p:spPr>
          <a:xfrm>
            <a:off x="3807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9" name="object 499"/>
          <p:cNvSpPr/>
          <p:nvPr/>
        </p:nvSpPr>
        <p:spPr>
          <a:xfrm>
            <a:off x="38144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0" name="object 500"/>
          <p:cNvSpPr/>
          <p:nvPr/>
        </p:nvSpPr>
        <p:spPr>
          <a:xfrm>
            <a:off x="3821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1" name="object 501"/>
          <p:cNvSpPr/>
          <p:nvPr/>
        </p:nvSpPr>
        <p:spPr>
          <a:xfrm>
            <a:off x="3829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2" name="object 502"/>
          <p:cNvSpPr/>
          <p:nvPr/>
        </p:nvSpPr>
        <p:spPr>
          <a:xfrm>
            <a:off x="3835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3" name="object 503"/>
          <p:cNvSpPr/>
          <p:nvPr/>
        </p:nvSpPr>
        <p:spPr>
          <a:xfrm>
            <a:off x="38427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4" name="object 504"/>
          <p:cNvSpPr/>
          <p:nvPr/>
        </p:nvSpPr>
        <p:spPr>
          <a:xfrm>
            <a:off x="3850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5" name="object 505"/>
          <p:cNvSpPr/>
          <p:nvPr/>
        </p:nvSpPr>
        <p:spPr>
          <a:xfrm>
            <a:off x="3857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6" name="object 506"/>
          <p:cNvSpPr/>
          <p:nvPr/>
        </p:nvSpPr>
        <p:spPr>
          <a:xfrm>
            <a:off x="3864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7" name="object 507"/>
          <p:cNvSpPr/>
          <p:nvPr/>
        </p:nvSpPr>
        <p:spPr>
          <a:xfrm>
            <a:off x="3872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8" name="object 508"/>
          <p:cNvSpPr/>
          <p:nvPr/>
        </p:nvSpPr>
        <p:spPr>
          <a:xfrm>
            <a:off x="38793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9" name="object 509"/>
          <p:cNvSpPr/>
          <p:nvPr/>
        </p:nvSpPr>
        <p:spPr>
          <a:xfrm>
            <a:off x="3886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0" name="object 510"/>
          <p:cNvSpPr/>
          <p:nvPr/>
        </p:nvSpPr>
        <p:spPr>
          <a:xfrm>
            <a:off x="38930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1" name="object 511"/>
          <p:cNvSpPr/>
          <p:nvPr/>
        </p:nvSpPr>
        <p:spPr>
          <a:xfrm>
            <a:off x="3900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2" name="object 512"/>
          <p:cNvSpPr/>
          <p:nvPr/>
        </p:nvSpPr>
        <p:spPr>
          <a:xfrm>
            <a:off x="3907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3" name="object 513"/>
          <p:cNvSpPr/>
          <p:nvPr/>
        </p:nvSpPr>
        <p:spPr>
          <a:xfrm>
            <a:off x="3914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4" name="object 514"/>
          <p:cNvSpPr/>
          <p:nvPr/>
        </p:nvSpPr>
        <p:spPr>
          <a:xfrm>
            <a:off x="3922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5" name="object 515"/>
          <p:cNvSpPr/>
          <p:nvPr/>
        </p:nvSpPr>
        <p:spPr>
          <a:xfrm>
            <a:off x="3929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6" name="object 516"/>
          <p:cNvSpPr/>
          <p:nvPr/>
        </p:nvSpPr>
        <p:spPr>
          <a:xfrm>
            <a:off x="3936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7" name="object 517"/>
          <p:cNvSpPr/>
          <p:nvPr/>
        </p:nvSpPr>
        <p:spPr>
          <a:xfrm>
            <a:off x="3944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8" name="object 518"/>
          <p:cNvSpPr/>
          <p:nvPr/>
        </p:nvSpPr>
        <p:spPr>
          <a:xfrm>
            <a:off x="3950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9" name="object 519"/>
          <p:cNvSpPr/>
          <p:nvPr/>
        </p:nvSpPr>
        <p:spPr>
          <a:xfrm>
            <a:off x="39579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0" name="object 520"/>
          <p:cNvSpPr/>
          <p:nvPr/>
        </p:nvSpPr>
        <p:spPr>
          <a:xfrm>
            <a:off x="3965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1" name="object 521"/>
          <p:cNvSpPr/>
          <p:nvPr/>
        </p:nvSpPr>
        <p:spPr>
          <a:xfrm>
            <a:off x="39725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2" name="object 522"/>
          <p:cNvSpPr/>
          <p:nvPr/>
        </p:nvSpPr>
        <p:spPr>
          <a:xfrm>
            <a:off x="3979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3" name="object 523"/>
          <p:cNvSpPr/>
          <p:nvPr/>
        </p:nvSpPr>
        <p:spPr>
          <a:xfrm>
            <a:off x="3987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4" name="object 524"/>
          <p:cNvSpPr/>
          <p:nvPr/>
        </p:nvSpPr>
        <p:spPr>
          <a:xfrm>
            <a:off x="3994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5" name="object 525"/>
          <p:cNvSpPr/>
          <p:nvPr/>
        </p:nvSpPr>
        <p:spPr>
          <a:xfrm>
            <a:off x="4001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6" name="object 526"/>
          <p:cNvSpPr/>
          <p:nvPr/>
        </p:nvSpPr>
        <p:spPr>
          <a:xfrm>
            <a:off x="4008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7" name="object 527"/>
          <p:cNvSpPr/>
          <p:nvPr/>
        </p:nvSpPr>
        <p:spPr>
          <a:xfrm>
            <a:off x="4015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8" name="object 528"/>
          <p:cNvSpPr/>
          <p:nvPr/>
        </p:nvSpPr>
        <p:spPr>
          <a:xfrm>
            <a:off x="4022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9" name="object 529"/>
          <p:cNvSpPr/>
          <p:nvPr/>
        </p:nvSpPr>
        <p:spPr>
          <a:xfrm>
            <a:off x="4030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0" name="object 530"/>
          <p:cNvSpPr/>
          <p:nvPr/>
        </p:nvSpPr>
        <p:spPr>
          <a:xfrm>
            <a:off x="4037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1" name="object 531"/>
          <p:cNvSpPr/>
          <p:nvPr/>
        </p:nvSpPr>
        <p:spPr>
          <a:xfrm>
            <a:off x="4044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2" name="object 532"/>
          <p:cNvSpPr/>
          <p:nvPr/>
        </p:nvSpPr>
        <p:spPr>
          <a:xfrm>
            <a:off x="40521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3" name="object 533"/>
          <p:cNvSpPr/>
          <p:nvPr/>
        </p:nvSpPr>
        <p:spPr>
          <a:xfrm>
            <a:off x="4059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4" name="object 534"/>
          <p:cNvSpPr/>
          <p:nvPr/>
        </p:nvSpPr>
        <p:spPr>
          <a:xfrm>
            <a:off x="4065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5" name="object 535"/>
          <p:cNvSpPr/>
          <p:nvPr/>
        </p:nvSpPr>
        <p:spPr>
          <a:xfrm>
            <a:off x="4073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6" name="object 536"/>
          <p:cNvSpPr/>
          <p:nvPr/>
        </p:nvSpPr>
        <p:spPr>
          <a:xfrm>
            <a:off x="4080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7" name="object 537"/>
          <p:cNvSpPr/>
          <p:nvPr/>
        </p:nvSpPr>
        <p:spPr>
          <a:xfrm>
            <a:off x="4087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8" name="object 538"/>
          <p:cNvSpPr/>
          <p:nvPr/>
        </p:nvSpPr>
        <p:spPr>
          <a:xfrm>
            <a:off x="4095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9" name="object 539"/>
          <p:cNvSpPr/>
          <p:nvPr/>
        </p:nvSpPr>
        <p:spPr>
          <a:xfrm>
            <a:off x="4102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0" name="object 540"/>
          <p:cNvSpPr/>
          <p:nvPr/>
        </p:nvSpPr>
        <p:spPr>
          <a:xfrm>
            <a:off x="4109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1" name="object 541"/>
          <p:cNvSpPr/>
          <p:nvPr/>
        </p:nvSpPr>
        <p:spPr>
          <a:xfrm>
            <a:off x="4117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2" name="object 542"/>
          <p:cNvSpPr/>
          <p:nvPr/>
        </p:nvSpPr>
        <p:spPr>
          <a:xfrm>
            <a:off x="4123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3" name="object 543"/>
          <p:cNvSpPr/>
          <p:nvPr/>
        </p:nvSpPr>
        <p:spPr>
          <a:xfrm>
            <a:off x="41306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4" name="object 544"/>
          <p:cNvSpPr/>
          <p:nvPr/>
        </p:nvSpPr>
        <p:spPr>
          <a:xfrm>
            <a:off x="4137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5" name="object 545"/>
          <p:cNvSpPr/>
          <p:nvPr/>
        </p:nvSpPr>
        <p:spPr>
          <a:xfrm>
            <a:off x="4145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6" name="object 546"/>
          <p:cNvSpPr/>
          <p:nvPr/>
        </p:nvSpPr>
        <p:spPr>
          <a:xfrm>
            <a:off x="4152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7" name="object 547"/>
          <p:cNvSpPr/>
          <p:nvPr/>
        </p:nvSpPr>
        <p:spPr>
          <a:xfrm>
            <a:off x="4159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8" name="object 548"/>
          <p:cNvSpPr/>
          <p:nvPr/>
        </p:nvSpPr>
        <p:spPr>
          <a:xfrm>
            <a:off x="41672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9" name="object 549"/>
          <p:cNvSpPr/>
          <p:nvPr/>
        </p:nvSpPr>
        <p:spPr>
          <a:xfrm>
            <a:off x="4174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0" name="object 550"/>
          <p:cNvSpPr/>
          <p:nvPr/>
        </p:nvSpPr>
        <p:spPr>
          <a:xfrm>
            <a:off x="41808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1" name="object 551"/>
          <p:cNvSpPr/>
          <p:nvPr/>
        </p:nvSpPr>
        <p:spPr>
          <a:xfrm>
            <a:off x="4188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2" name="object 552"/>
          <p:cNvSpPr/>
          <p:nvPr/>
        </p:nvSpPr>
        <p:spPr>
          <a:xfrm>
            <a:off x="4195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3" name="object 553"/>
          <p:cNvSpPr/>
          <p:nvPr/>
        </p:nvSpPr>
        <p:spPr>
          <a:xfrm>
            <a:off x="4202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4" name="object 554"/>
          <p:cNvSpPr/>
          <p:nvPr/>
        </p:nvSpPr>
        <p:spPr>
          <a:xfrm>
            <a:off x="4210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5" name="object 555"/>
          <p:cNvSpPr/>
          <p:nvPr/>
        </p:nvSpPr>
        <p:spPr>
          <a:xfrm>
            <a:off x="4217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6" name="object 556"/>
          <p:cNvSpPr/>
          <p:nvPr/>
        </p:nvSpPr>
        <p:spPr>
          <a:xfrm>
            <a:off x="4224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7" name="object 557"/>
          <p:cNvSpPr/>
          <p:nvPr/>
        </p:nvSpPr>
        <p:spPr>
          <a:xfrm>
            <a:off x="4232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8" name="object 558"/>
          <p:cNvSpPr/>
          <p:nvPr/>
        </p:nvSpPr>
        <p:spPr>
          <a:xfrm>
            <a:off x="4238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9" name="object 559"/>
          <p:cNvSpPr/>
          <p:nvPr/>
        </p:nvSpPr>
        <p:spPr>
          <a:xfrm>
            <a:off x="42457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0" name="object 560"/>
          <p:cNvSpPr/>
          <p:nvPr/>
        </p:nvSpPr>
        <p:spPr>
          <a:xfrm>
            <a:off x="4253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1" name="object 561"/>
          <p:cNvSpPr/>
          <p:nvPr/>
        </p:nvSpPr>
        <p:spPr>
          <a:xfrm>
            <a:off x="42604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2" name="object 562"/>
          <p:cNvSpPr/>
          <p:nvPr/>
        </p:nvSpPr>
        <p:spPr>
          <a:xfrm>
            <a:off x="4267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3" name="object 563"/>
          <p:cNvSpPr/>
          <p:nvPr/>
        </p:nvSpPr>
        <p:spPr>
          <a:xfrm>
            <a:off x="4275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4" name="object 564"/>
          <p:cNvSpPr/>
          <p:nvPr/>
        </p:nvSpPr>
        <p:spPr>
          <a:xfrm>
            <a:off x="4282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5" name="object 565"/>
          <p:cNvSpPr/>
          <p:nvPr/>
        </p:nvSpPr>
        <p:spPr>
          <a:xfrm>
            <a:off x="4289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6" name="object 566"/>
          <p:cNvSpPr/>
          <p:nvPr/>
        </p:nvSpPr>
        <p:spPr>
          <a:xfrm>
            <a:off x="4296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7" name="object 567"/>
          <p:cNvSpPr/>
          <p:nvPr/>
        </p:nvSpPr>
        <p:spPr>
          <a:xfrm>
            <a:off x="4303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8" name="object 568"/>
          <p:cNvSpPr/>
          <p:nvPr/>
        </p:nvSpPr>
        <p:spPr>
          <a:xfrm>
            <a:off x="4310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9" name="object 569"/>
          <p:cNvSpPr/>
          <p:nvPr/>
        </p:nvSpPr>
        <p:spPr>
          <a:xfrm>
            <a:off x="4318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0" name="object 570"/>
          <p:cNvSpPr/>
          <p:nvPr/>
        </p:nvSpPr>
        <p:spPr>
          <a:xfrm>
            <a:off x="4325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1" name="object 571"/>
          <p:cNvSpPr/>
          <p:nvPr/>
        </p:nvSpPr>
        <p:spPr>
          <a:xfrm>
            <a:off x="4332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2" name="object 572"/>
          <p:cNvSpPr/>
          <p:nvPr/>
        </p:nvSpPr>
        <p:spPr>
          <a:xfrm>
            <a:off x="4339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3" name="object 573"/>
          <p:cNvSpPr/>
          <p:nvPr/>
        </p:nvSpPr>
        <p:spPr>
          <a:xfrm>
            <a:off x="4347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4" name="object 574"/>
          <p:cNvSpPr/>
          <p:nvPr/>
        </p:nvSpPr>
        <p:spPr>
          <a:xfrm>
            <a:off x="4353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5" name="object 575"/>
          <p:cNvSpPr/>
          <p:nvPr/>
        </p:nvSpPr>
        <p:spPr>
          <a:xfrm>
            <a:off x="4360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6" name="object 576"/>
          <p:cNvSpPr/>
          <p:nvPr/>
        </p:nvSpPr>
        <p:spPr>
          <a:xfrm>
            <a:off x="4368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7" name="object 577"/>
          <p:cNvSpPr/>
          <p:nvPr/>
        </p:nvSpPr>
        <p:spPr>
          <a:xfrm>
            <a:off x="43755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8" name="object 578"/>
          <p:cNvSpPr/>
          <p:nvPr/>
        </p:nvSpPr>
        <p:spPr>
          <a:xfrm>
            <a:off x="4382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9" name="object 579"/>
          <p:cNvSpPr/>
          <p:nvPr/>
        </p:nvSpPr>
        <p:spPr>
          <a:xfrm>
            <a:off x="4390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0" name="object 580"/>
          <p:cNvSpPr/>
          <p:nvPr/>
        </p:nvSpPr>
        <p:spPr>
          <a:xfrm>
            <a:off x="4397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1" name="object 581"/>
          <p:cNvSpPr/>
          <p:nvPr/>
        </p:nvSpPr>
        <p:spPr>
          <a:xfrm>
            <a:off x="4404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2" name="object 582"/>
          <p:cNvSpPr/>
          <p:nvPr/>
        </p:nvSpPr>
        <p:spPr>
          <a:xfrm>
            <a:off x="4411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3" name="object 583"/>
          <p:cNvSpPr/>
          <p:nvPr/>
        </p:nvSpPr>
        <p:spPr>
          <a:xfrm>
            <a:off x="44184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4" name="object 584"/>
          <p:cNvSpPr/>
          <p:nvPr/>
        </p:nvSpPr>
        <p:spPr>
          <a:xfrm>
            <a:off x="4425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5" name="object 585"/>
          <p:cNvSpPr/>
          <p:nvPr/>
        </p:nvSpPr>
        <p:spPr>
          <a:xfrm>
            <a:off x="4433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6" name="object 586"/>
          <p:cNvSpPr/>
          <p:nvPr/>
        </p:nvSpPr>
        <p:spPr>
          <a:xfrm>
            <a:off x="4440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7" name="object 587"/>
          <p:cNvSpPr/>
          <p:nvPr/>
        </p:nvSpPr>
        <p:spPr>
          <a:xfrm>
            <a:off x="4447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8" name="object 588"/>
          <p:cNvSpPr/>
          <p:nvPr/>
        </p:nvSpPr>
        <p:spPr>
          <a:xfrm>
            <a:off x="44551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9" name="object 589"/>
          <p:cNvSpPr/>
          <p:nvPr/>
        </p:nvSpPr>
        <p:spPr>
          <a:xfrm>
            <a:off x="4462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0" name="object 590"/>
          <p:cNvSpPr/>
          <p:nvPr/>
        </p:nvSpPr>
        <p:spPr>
          <a:xfrm>
            <a:off x="4468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1" name="object 591"/>
          <p:cNvSpPr/>
          <p:nvPr/>
        </p:nvSpPr>
        <p:spPr>
          <a:xfrm>
            <a:off x="4476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2" name="object 592"/>
          <p:cNvSpPr/>
          <p:nvPr/>
        </p:nvSpPr>
        <p:spPr>
          <a:xfrm>
            <a:off x="4483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3" name="object 593"/>
          <p:cNvSpPr/>
          <p:nvPr/>
        </p:nvSpPr>
        <p:spPr>
          <a:xfrm>
            <a:off x="4490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4" name="object 594"/>
          <p:cNvSpPr/>
          <p:nvPr/>
        </p:nvSpPr>
        <p:spPr>
          <a:xfrm>
            <a:off x="4498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5" name="object 595"/>
          <p:cNvSpPr/>
          <p:nvPr/>
        </p:nvSpPr>
        <p:spPr>
          <a:xfrm>
            <a:off x="4505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6" name="object 596"/>
          <p:cNvSpPr/>
          <p:nvPr/>
        </p:nvSpPr>
        <p:spPr>
          <a:xfrm>
            <a:off x="4512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7" name="object 597"/>
          <p:cNvSpPr/>
          <p:nvPr/>
        </p:nvSpPr>
        <p:spPr>
          <a:xfrm>
            <a:off x="4520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8" name="object 598"/>
          <p:cNvSpPr/>
          <p:nvPr/>
        </p:nvSpPr>
        <p:spPr>
          <a:xfrm>
            <a:off x="4526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9" name="object 599"/>
          <p:cNvSpPr/>
          <p:nvPr/>
        </p:nvSpPr>
        <p:spPr>
          <a:xfrm>
            <a:off x="4533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0" name="object 600"/>
          <p:cNvSpPr/>
          <p:nvPr/>
        </p:nvSpPr>
        <p:spPr>
          <a:xfrm>
            <a:off x="4540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1" name="object 601"/>
          <p:cNvSpPr/>
          <p:nvPr/>
        </p:nvSpPr>
        <p:spPr>
          <a:xfrm>
            <a:off x="4548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2" name="object 602"/>
          <p:cNvSpPr/>
          <p:nvPr/>
        </p:nvSpPr>
        <p:spPr>
          <a:xfrm>
            <a:off x="4555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3" name="object 603"/>
          <p:cNvSpPr/>
          <p:nvPr/>
        </p:nvSpPr>
        <p:spPr>
          <a:xfrm>
            <a:off x="4562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4" name="object 604"/>
          <p:cNvSpPr/>
          <p:nvPr/>
        </p:nvSpPr>
        <p:spPr>
          <a:xfrm>
            <a:off x="4570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5" name="object 605"/>
          <p:cNvSpPr/>
          <p:nvPr/>
        </p:nvSpPr>
        <p:spPr>
          <a:xfrm>
            <a:off x="4577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6" name="object 606"/>
          <p:cNvSpPr/>
          <p:nvPr/>
        </p:nvSpPr>
        <p:spPr>
          <a:xfrm>
            <a:off x="4583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7" name="object 607"/>
          <p:cNvSpPr/>
          <p:nvPr/>
        </p:nvSpPr>
        <p:spPr>
          <a:xfrm>
            <a:off x="4591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8" name="object 608"/>
          <p:cNvSpPr/>
          <p:nvPr/>
        </p:nvSpPr>
        <p:spPr>
          <a:xfrm>
            <a:off x="4598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9" name="object 609"/>
          <p:cNvSpPr/>
          <p:nvPr/>
        </p:nvSpPr>
        <p:spPr>
          <a:xfrm>
            <a:off x="4605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0" name="object 610"/>
          <p:cNvSpPr/>
          <p:nvPr/>
        </p:nvSpPr>
        <p:spPr>
          <a:xfrm>
            <a:off x="4613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1" name="object 611"/>
          <p:cNvSpPr/>
          <p:nvPr/>
        </p:nvSpPr>
        <p:spPr>
          <a:xfrm>
            <a:off x="4620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2" name="object 612"/>
          <p:cNvSpPr/>
          <p:nvPr/>
        </p:nvSpPr>
        <p:spPr>
          <a:xfrm>
            <a:off x="4627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3" name="object 613"/>
          <p:cNvSpPr/>
          <p:nvPr/>
        </p:nvSpPr>
        <p:spPr>
          <a:xfrm>
            <a:off x="4635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4" name="object 614"/>
          <p:cNvSpPr/>
          <p:nvPr/>
        </p:nvSpPr>
        <p:spPr>
          <a:xfrm>
            <a:off x="4641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5" name="object 615"/>
          <p:cNvSpPr/>
          <p:nvPr/>
        </p:nvSpPr>
        <p:spPr>
          <a:xfrm>
            <a:off x="4648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6" name="object 616"/>
          <p:cNvSpPr/>
          <p:nvPr/>
        </p:nvSpPr>
        <p:spPr>
          <a:xfrm>
            <a:off x="4656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7" name="object 617"/>
          <p:cNvSpPr/>
          <p:nvPr/>
        </p:nvSpPr>
        <p:spPr>
          <a:xfrm>
            <a:off x="4663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8" name="object 618"/>
          <p:cNvSpPr/>
          <p:nvPr/>
        </p:nvSpPr>
        <p:spPr>
          <a:xfrm>
            <a:off x="4670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9" name="object 619"/>
          <p:cNvSpPr/>
          <p:nvPr/>
        </p:nvSpPr>
        <p:spPr>
          <a:xfrm>
            <a:off x="4678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0" name="object 620"/>
          <p:cNvSpPr/>
          <p:nvPr/>
        </p:nvSpPr>
        <p:spPr>
          <a:xfrm>
            <a:off x="4685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1" name="object 621"/>
          <p:cNvSpPr/>
          <p:nvPr/>
        </p:nvSpPr>
        <p:spPr>
          <a:xfrm>
            <a:off x="46927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2" name="object 622"/>
          <p:cNvSpPr/>
          <p:nvPr/>
        </p:nvSpPr>
        <p:spPr>
          <a:xfrm>
            <a:off x="46990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3" name="object 623"/>
          <p:cNvSpPr/>
          <p:nvPr/>
        </p:nvSpPr>
        <p:spPr>
          <a:xfrm>
            <a:off x="4706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4" name="object 624"/>
          <p:cNvSpPr/>
          <p:nvPr/>
        </p:nvSpPr>
        <p:spPr>
          <a:xfrm>
            <a:off x="4713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5" name="object 625"/>
          <p:cNvSpPr/>
          <p:nvPr/>
        </p:nvSpPr>
        <p:spPr>
          <a:xfrm>
            <a:off x="4721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6" name="object 626"/>
          <p:cNvSpPr/>
          <p:nvPr/>
        </p:nvSpPr>
        <p:spPr>
          <a:xfrm>
            <a:off x="47283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7" name="object 627"/>
          <p:cNvSpPr/>
          <p:nvPr/>
        </p:nvSpPr>
        <p:spPr>
          <a:xfrm>
            <a:off x="4735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8" name="object 628"/>
          <p:cNvSpPr/>
          <p:nvPr/>
        </p:nvSpPr>
        <p:spPr>
          <a:xfrm>
            <a:off x="4742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9" name="object 629"/>
          <p:cNvSpPr/>
          <p:nvPr/>
        </p:nvSpPr>
        <p:spPr>
          <a:xfrm>
            <a:off x="4750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0" name="object 630"/>
          <p:cNvSpPr/>
          <p:nvPr/>
        </p:nvSpPr>
        <p:spPr>
          <a:xfrm>
            <a:off x="4756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1" name="object 631"/>
          <p:cNvSpPr/>
          <p:nvPr/>
        </p:nvSpPr>
        <p:spPr>
          <a:xfrm>
            <a:off x="4763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2" name="object 632"/>
          <p:cNvSpPr/>
          <p:nvPr/>
        </p:nvSpPr>
        <p:spPr>
          <a:xfrm>
            <a:off x="47712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3" name="object 633"/>
          <p:cNvSpPr/>
          <p:nvPr/>
        </p:nvSpPr>
        <p:spPr>
          <a:xfrm>
            <a:off x="4778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4" name="object 634"/>
          <p:cNvSpPr/>
          <p:nvPr/>
        </p:nvSpPr>
        <p:spPr>
          <a:xfrm>
            <a:off x="4785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5" name="object 635"/>
          <p:cNvSpPr/>
          <p:nvPr/>
        </p:nvSpPr>
        <p:spPr>
          <a:xfrm>
            <a:off x="4793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6" name="object 636"/>
          <p:cNvSpPr/>
          <p:nvPr/>
        </p:nvSpPr>
        <p:spPr>
          <a:xfrm>
            <a:off x="48005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7" name="object 637"/>
          <p:cNvSpPr/>
          <p:nvPr/>
        </p:nvSpPr>
        <p:spPr>
          <a:xfrm>
            <a:off x="4807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8" name="object 638"/>
          <p:cNvSpPr/>
          <p:nvPr/>
        </p:nvSpPr>
        <p:spPr>
          <a:xfrm>
            <a:off x="4814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9" name="object 639"/>
          <p:cNvSpPr/>
          <p:nvPr/>
        </p:nvSpPr>
        <p:spPr>
          <a:xfrm>
            <a:off x="4821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0" name="object 640"/>
          <p:cNvSpPr/>
          <p:nvPr/>
        </p:nvSpPr>
        <p:spPr>
          <a:xfrm>
            <a:off x="4828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1" name="object 641"/>
          <p:cNvSpPr/>
          <p:nvPr/>
        </p:nvSpPr>
        <p:spPr>
          <a:xfrm>
            <a:off x="4836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2" name="object 642"/>
          <p:cNvSpPr/>
          <p:nvPr/>
        </p:nvSpPr>
        <p:spPr>
          <a:xfrm>
            <a:off x="4843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3" name="object 643"/>
          <p:cNvSpPr/>
          <p:nvPr/>
        </p:nvSpPr>
        <p:spPr>
          <a:xfrm>
            <a:off x="4850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4" name="object 644"/>
          <p:cNvSpPr/>
          <p:nvPr/>
        </p:nvSpPr>
        <p:spPr>
          <a:xfrm>
            <a:off x="4858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5" name="object 645"/>
          <p:cNvSpPr/>
          <p:nvPr/>
        </p:nvSpPr>
        <p:spPr>
          <a:xfrm>
            <a:off x="4865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6" name="object 646"/>
          <p:cNvSpPr/>
          <p:nvPr/>
        </p:nvSpPr>
        <p:spPr>
          <a:xfrm>
            <a:off x="4871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7" name="object 647"/>
          <p:cNvSpPr/>
          <p:nvPr/>
        </p:nvSpPr>
        <p:spPr>
          <a:xfrm>
            <a:off x="48790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8" name="object 648"/>
          <p:cNvSpPr/>
          <p:nvPr/>
        </p:nvSpPr>
        <p:spPr>
          <a:xfrm>
            <a:off x="48864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9" name="object 649"/>
          <p:cNvSpPr/>
          <p:nvPr/>
        </p:nvSpPr>
        <p:spPr>
          <a:xfrm>
            <a:off x="4893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0" name="object 650"/>
          <p:cNvSpPr/>
          <p:nvPr/>
        </p:nvSpPr>
        <p:spPr>
          <a:xfrm>
            <a:off x="4901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1" name="object 651"/>
          <p:cNvSpPr/>
          <p:nvPr/>
        </p:nvSpPr>
        <p:spPr>
          <a:xfrm>
            <a:off x="4908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2" name="object 652"/>
          <p:cNvSpPr/>
          <p:nvPr/>
        </p:nvSpPr>
        <p:spPr>
          <a:xfrm>
            <a:off x="4915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3" name="object 653"/>
          <p:cNvSpPr/>
          <p:nvPr/>
        </p:nvSpPr>
        <p:spPr>
          <a:xfrm>
            <a:off x="4923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4" name="object 654"/>
          <p:cNvSpPr/>
          <p:nvPr/>
        </p:nvSpPr>
        <p:spPr>
          <a:xfrm>
            <a:off x="4929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5" name="object 655"/>
          <p:cNvSpPr/>
          <p:nvPr/>
        </p:nvSpPr>
        <p:spPr>
          <a:xfrm>
            <a:off x="4936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6" name="object 656"/>
          <p:cNvSpPr/>
          <p:nvPr/>
        </p:nvSpPr>
        <p:spPr>
          <a:xfrm>
            <a:off x="4943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7" name="object 657"/>
          <p:cNvSpPr/>
          <p:nvPr/>
        </p:nvSpPr>
        <p:spPr>
          <a:xfrm>
            <a:off x="4951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8" name="object 658"/>
          <p:cNvSpPr/>
          <p:nvPr/>
        </p:nvSpPr>
        <p:spPr>
          <a:xfrm>
            <a:off x="4958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9" name="object 659"/>
          <p:cNvSpPr/>
          <p:nvPr/>
        </p:nvSpPr>
        <p:spPr>
          <a:xfrm>
            <a:off x="4965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0" name="object 660"/>
          <p:cNvSpPr/>
          <p:nvPr/>
        </p:nvSpPr>
        <p:spPr>
          <a:xfrm>
            <a:off x="4973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1" name="object 661"/>
          <p:cNvSpPr/>
          <p:nvPr/>
        </p:nvSpPr>
        <p:spPr>
          <a:xfrm>
            <a:off x="49806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2" name="object 662"/>
          <p:cNvSpPr/>
          <p:nvPr/>
        </p:nvSpPr>
        <p:spPr>
          <a:xfrm>
            <a:off x="49868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3" name="object 663"/>
          <p:cNvSpPr/>
          <p:nvPr/>
        </p:nvSpPr>
        <p:spPr>
          <a:xfrm>
            <a:off x="4994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4" name="object 664"/>
          <p:cNvSpPr/>
          <p:nvPr/>
        </p:nvSpPr>
        <p:spPr>
          <a:xfrm>
            <a:off x="5001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5" name="object 665"/>
          <p:cNvSpPr/>
          <p:nvPr/>
        </p:nvSpPr>
        <p:spPr>
          <a:xfrm>
            <a:off x="5008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6" name="object 666"/>
          <p:cNvSpPr/>
          <p:nvPr/>
        </p:nvSpPr>
        <p:spPr>
          <a:xfrm>
            <a:off x="50162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7" name="object 667"/>
          <p:cNvSpPr/>
          <p:nvPr/>
        </p:nvSpPr>
        <p:spPr>
          <a:xfrm>
            <a:off x="5023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8" name="object 668"/>
          <p:cNvSpPr/>
          <p:nvPr/>
        </p:nvSpPr>
        <p:spPr>
          <a:xfrm>
            <a:off x="5030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9" name="object 669"/>
          <p:cNvSpPr/>
          <p:nvPr/>
        </p:nvSpPr>
        <p:spPr>
          <a:xfrm>
            <a:off x="5038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0" name="object 670"/>
          <p:cNvSpPr/>
          <p:nvPr/>
        </p:nvSpPr>
        <p:spPr>
          <a:xfrm>
            <a:off x="5044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1" name="object 671"/>
          <p:cNvSpPr/>
          <p:nvPr/>
        </p:nvSpPr>
        <p:spPr>
          <a:xfrm>
            <a:off x="5051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2" name="object 672"/>
          <p:cNvSpPr/>
          <p:nvPr/>
        </p:nvSpPr>
        <p:spPr>
          <a:xfrm>
            <a:off x="50591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3" name="object 673"/>
          <p:cNvSpPr/>
          <p:nvPr/>
        </p:nvSpPr>
        <p:spPr>
          <a:xfrm>
            <a:off x="50664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4" name="object 674"/>
          <p:cNvSpPr/>
          <p:nvPr/>
        </p:nvSpPr>
        <p:spPr>
          <a:xfrm>
            <a:off x="5073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5" name="object 675"/>
          <p:cNvSpPr/>
          <p:nvPr/>
        </p:nvSpPr>
        <p:spPr>
          <a:xfrm>
            <a:off x="5081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6" name="object 676"/>
          <p:cNvSpPr/>
          <p:nvPr/>
        </p:nvSpPr>
        <p:spPr>
          <a:xfrm>
            <a:off x="50884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7" name="object 677"/>
          <p:cNvSpPr/>
          <p:nvPr/>
        </p:nvSpPr>
        <p:spPr>
          <a:xfrm>
            <a:off x="5095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8" name="object 678"/>
          <p:cNvSpPr/>
          <p:nvPr/>
        </p:nvSpPr>
        <p:spPr>
          <a:xfrm>
            <a:off x="5102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9" name="object 679"/>
          <p:cNvSpPr/>
          <p:nvPr/>
        </p:nvSpPr>
        <p:spPr>
          <a:xfrm>
            <a:off x="5109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0" name="object 680"/>
          <p:cNvSpPr/>
          <p:nvPr/>
        </p:nvSpPr>
        <p:spPr>
          <a:xfrm>
            <a:off x="5116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1" name="object 681"/>
          <p:cNvSpPr/>
          <p:nvPr/>
        </p:nvSpPr>
        <p:spPr>
          <a:xfrm>
            <a:off x="5124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2" name="object 682"/>
          <p:cNvSpPr/>
          <p:nvPr/>
        </p:nvSpPr>
        <p:spPr>
          <a:xfrm>
            <a:off x="5131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3" name="object 683"/>
          <p:cNvSpPr/>
          <p:nvPr/>
        </p:nvSpPr>
        <p:spPr>
          <a:xfrm>
            <a:off x="5138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4" name="object 684"/>
          <p:cNvSpPr/>
          <p:nvPr/>
        </p:nvSpPr>
        <p:spPr>
          <a:xfrm>
            <a:off x="5146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5" name="object 685"/>
          <p:cNvSpPr/>
          <p:nvPr/>
        </p:nvSpPr>
        <p:spPr>
          <a:xfrm>
            <a:off x="5153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6" name="object 686"/>
          <p:cNvSpPr/>
          <p:nvPr/>
        </p:nvSpPr>
        <p:spPr>
          <a:xfrm>
            <a:off x="5159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7" name="object 687"/>
          <p:cNvSpPr/>
          <p:nvPr/>
        </p:nvSpPr>
        <p:spPr>
          <a:xfrm>
            <a:off x="51669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8" name="object 688"/>
          <p:cNvSpPr/>
          <p:nvPr/>
        </p:nvSpPr>
        <p:spPr>
          <a:xfrm>
            <a:off x="5174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9" name="object 689"/>
          <p:cNvSpPr/>
          <p:nvPr/>
        </p:nvSpPr>
        <p:spPr>
          <a:xfrm>
            <a:off x="5181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0" name="object 690"/>
          <p:cNvSpPr/>
          <p:nvPr/>
        </p:nvSpPr>
        <p:spPr>
          <a:xfrm>
            <a:off x="5188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1" name="object 691"/>
          <p:cNvSpPr/>
          <p:nvPr/>
        </p:nvSpPr>
        <p:spPr>
          <a:xfrm>
            <a:off x="51962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2" name="object 692"/>
          <p:cNvSpPr/>
          <p:nvPr/>
        </p:nvSpPr>
        <p:spPr>
          <a:xfrm>
            <a:off x="5203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3" name="object 693"/>
          <p:cNvSpPr/>
          <p:nvPr/>
        </p:nvSpPr>
        <p:spPr>
          <a:xfrm>
            <a:off x="5210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4" name="object 694"/>
          <p:cNvSpPr/>
          <p:nvPr/>
        </p:nvSpPr>
        <p:spPr>
          <a:xfrm>
            <a:off x="5217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5" name="object 695"/>
          <p:cNvSpPr/>
          <p:nvPr/>
        </p:nvSpPr>
        <p:spPr>
          <a:xfrm>
            <a:off x="5224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6" name="object 696"/>
          <p:cNvSpPr/>
          <p:nvPr/>
        </p:nvSpPr>
        <p:spPr>
          <a:xfrm>
            <a:off x="5231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7" name="object 697"/>
          <p:cNvSpPr/>
          <p:nvPr/>
        </p:nvSpPr>
        <p:spPr>
          <a:xfrm>
            <a:off x="5239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8" name="object 698"/>
          <p:cNvSpPr/>
          <p:nvPr/>
        </p:nvSpPr>
        <p:spPr>
          <a:xfrm>
            <a:off x="5246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9" name="object 699"/>
          <p:cNvSpPr/>
          <p:nvPr/>
        </p:nvSpPr>
        <p:spPr>
          <a:xfrm>
            <a:off x="5253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0" name="object 700"/>
          <p:cNvSpPr/>
          <p:nvPr/>
        </p:nvSpPr>
        <p:spPr>
          <a:xfrm>
            <a:off x="5261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1" name="object 701"/>
          <p:cNvSpPr/>
          <p:nvPr/>
        </p:nvSpPr>
        <p:spPr>
          <a:xfrm>
            <a:off x="52684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2" name="object 702"/>
          <p:cNvSpPr/>
          <p:nvPr/>
        </p:nvSpPr>
        <p:spPr>
          <a:xfrm>
            <a:off x="52747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3" name="object 703"/>
          <p:cNvSpPr/>
          <p:nvPr/>
        </p:nvSpPr>
        <p:spPr>
          <a:xfrm>
            <a:off x="5282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4" name="object 704"/>
          <p:cNvSpPr/>
          <p:nvPr/>
        </p:nvSpPr>
        <p:spPr>
          <a:xfrm>
            <a:off x="5289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5" name="object 705"/>
          <p:cNvSpPr/>
          <p:nvPr/>
        </p:nvSpPr>
        <p:spPr>
          <a:xfrm>
            <a:off x="5296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6" name="object 706"/>
          <p:cNvSpPr/>
          <p:nvPr/>
        </p:nvSpPr>
        <p:spPr>
          <a:xfrm>
            <a:off x="53040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7" name="object 707"/>
          <p:cNvSpPr/>
          <p:nvPr/>
        </p:nvSpPr>
        <p:spPr>
          <a:xfrm>
            <a:off x="5311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8" name="object 708"/>
          <p:cNvSpPr/>
          <p:nvPr/>
        </p:nvSpPr>
        <p:spPr>
          <a:xfrm>
            <a:off x="5318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9" name="object 709"/>
          <p:cNvSpPr/>
          <p:nvPr/>
        </p:nvSpPr>
        <p:spPr>
          <a:xfrm>
            <a:off x="5326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0" name="object 710"/>
          <p:cNvSpPr/>
          <p:nvPr/>
        </p:nvSpPr>
        <p:spPr>
          <a:xfrm>
            <a:off x="5332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1" name="object 711"/>
          <p:cNvSpPr/>
          <p:nvPr/>
        </p:nvSpPr>
        <p:spPr>
          <a:xfrm>
            <a:off x="5339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2" name="object 712"/>
          <p:cNvSpPr/>
          <p:nvPr/>
        </p:nvSpPr>
        <p:spPr>
          <a:xfrm>
            <a:off x="53469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3" name="object 713"/>
          <p:cNvSpPr/>
          <p:nvPr/>
        </p:nvSpPr>
        <p:spPr>
          <a:xfrm>
            <a:off x="53543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4" name="object 714"/>
          <p:cNvSpPr/>
          <p:nvPr/>
        </p:nvSpPr>
        <p:spPr>
          <a:xfrm>
            <a:off x="5361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5" name="object 715"/>
          <p:cNvSpPr/>
          <p:nvPr/>
        </p:nvSpPr>
        <p:spPr>
          <a:xfrm>
            <a:off x="5368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6" name="object 716"/>
          <p:cNvSpPr/>
          <p:nvPr/>
        </p:nvSpPr>
        <p:spPr>
          <a:xfrm>
            <a:off x="53763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7" name="object 717"/>
          <p:cNvSpPr/>
          <p:nvPr/>
        </p:nvSpPr>
        <p:spPr>
          <a:xfrm>
            <a:off x="5383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8" name="object 718"/>
          <p:cNvSpPr/>
          <p:nvPr/>
        </p:nvSpPr>
        <p:spPr>
          <a:xfrm>
            <a:off x="5389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9" name="object 719"/>
          <p:cNvSpPr/>
          <p:nvPr/>
        </p:nvSpPr>
        <p:spPr>
          <a:xfrm>
            <a:off x="5397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0" name="object 720"/>
          <p:cNvSpPr/>
          <p:nvPr/>
        </p:nvSpPr>
        <p:spPr>
          <a:xfrm>
            <a:off x="5404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1" name="object 721"/>
          <p:cNvSpPr/>
          <p:nvPr/>
        </p:nvSpPr>
        <p:spPr>
          <a:xfrm>
            <a:off x="5411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2" name="object 722"/>
          <p:cNvSpPr/>
          <p:nvPr/>
        </p:nvSpPr>
        <p:spPr>
          <a:xfrm>
            <a:off x="5419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3" name="object 723"/>
          <p:cNvSpPr/>
          <p:nvPr/>
        </p:nvSpPr>
        <p:spPr>
          <a:xfrm>
            <a:off x="5426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4" name="object 724"/>
          <p:cNvSpPr/>
          <p:nvPr/>
        </p:nvSpPr>
        <p:spPr>
          <a:xfrm>
            <a:off x="5433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5" name="object 725"/>
          <p:cNvSpPr/>
          <p:nvPr/>
        </p:nvSpPr>
        <p:spPr>
          <a:xfrm>
            <a:off x="5441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6" name="object 726"/>
          <p:cNvSpPr/>
          <p:nvPr/>
        </p:nvSpPr>
        <p:spPr>
          <a:xfrm>
            <a:off x="5447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7" name="object 727"/>
          <p:cNvSpPr/>
          <p:nvPr/>
        </p:nvSpPr>
        <p:spPr>
          <a:xfrm>
            <a:off x="5454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8" name="object 728"/>
          <p:cNvSpPr/>
          <p:nvPr/>
        </p:nvSpPr>
        <p:spPr>
          <a:xfrm>
            <a:off x="5462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9" name="object 729"/>
          <p:cNvSpPr/>
          <p:nvPr/>
        </p:nvSpPr>
        <p:spPr>
          <a:xfrm>
            <a:off x="5469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0" name="object 730"/>
          <p:cNvSpPr/>
          <p:nvPr/>
        </p:nvSpPr>
        <p:spPr>
          <a:xfrm>
            <a:off x="54767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1" name="object 731"/>
          <p:cNvSpPr/>
          <p:nvPr/>
        </p:nvSpPr>
        <p:spPr>
          <a:xfrm>
            <a:off x="5484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2" name="object 732"/>
          <p:cNvSpPr/>
          <p:nvPr/>
        </p:nvSpPr>
        <p:spPr>
          <a:xfrm>
            <a:off x="5491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3" name="object 733"/>
          <p:cNvSpPr/>
          <p:nvPr/>
        </p:nvSpPr>
        <p:spPr>
          <a:xfrm>
            <a:off x="5498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4" name="object 734"/>
          <p:cNvSpPr/>
          <p:nvPr/>
        </p:nvSpPr>
        <p:spPr>
          <a:xfrm>
            <a:off x="5505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5" name="object 735"/>
          <p:cNvSpPr/>
          <p:nvPr/>
        </p:nvSpPr>
        <p:spPr>
          <a:xfrm>
            <a:off x="5512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6" name="object 736"/>
          <p:cNvSpPr/>
          <p:nvPr/>
        </p:nvSpPr>
        <p:spPr>
          <a:xfrm>
            <a:off x="5519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7" name="object 737"/>
          <p:cNvSpPr/>
          <p:nvPr/>
        </p:nvSpPr>
        <p:spPr>
          <a:xfrm>
            <a:off x="5527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8" name="object 738"/>
          <p:cNvSpPr/>
          <p:nvPr/>
        </p:nvSpPr>
        <p:spPr>
          <a:xfrm>
            <a:off x="5534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9" name="object 739"/>
          <p:cNvSpPr/>
          <p:nvPr/>
        </p:nvSpPr>
        <p:spPr>
          <a:xfrm>
            <a:off x="5541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0" name="object 740"/>
          <p:cNvSpPr/>
          <p:nvPr/>
        </p:nvSpPr>
        <p:spPr>
          <a:xfrm>
            <a:off x="5549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1" name="object 741"/>
          <p:cNvSpPr/>
          <p:nvPr/>
        </p:nvSpPr>
        <p:spPr>
          <a:xfrm>
            <a:off x="5556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2" name="object 742"/>
          <p:cNvSpPr/>
          <p:nvPr/>
        </p:nvSpPr>
        <p:spPr>
          <a:xfrm>
            <a:off x="5562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3" name="object 743"/>
          <p:cNvSpPr/>
          <p:nvPr/>
        </p:nvSpPr>
        <p:spPr>
          <a:xfrm>
            <a:off x="5569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4" name="object 744"/>
          <p:cNvSpPr/>
          <p:nvPr/>
        </p:nvSpPr>
        <p:spPr>
          <a:xfrm>
            <a:off x="5577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5" name="object 745"/>
          <p:cNvSpPr/>
          <p:nvPr/>
        </p:nvSpPr>
        <p:spPr>
          <a:xfrm>
            <a:off x="55846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6" name="object 746"/>
          <p:cNvSpPr/>
          <p:nvPr/>
        </p:nvSpPr>
        <p:spPr>
          <a:xfrm>
            <a:off x="5591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7" name="object 747"/>
          <p:cNvSpPr/>
          <p:nvPr/>
        </p:nvSpPr>
        <p:spPr>
          <a:xfrm>
            <a:off x="5599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8" name="object 748"/>
          <p:cNvSpPr/>
          <p:nvPr/>
        </p:nvSpPr>
        <p:spPr>
          <a:xfrm>
            <a:off x="5606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9" name="object 749"/>
          <p:cNvSpPr/>
          <p:nvPr/>
        </p:nvSpPr>
        <p:spPr>
          <a:xfrm>
            <a:off x="5613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0" name="object 750"/>
          <p:cNvSpPr/>
          <p:nvPr/>
        </p:nvSpPr>
        <p:spPr>
          <a:xfrm>
            <a:off x="5620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1" name="object 751"/>
          <p:cNvSpPr/>
          <p:nvPr/>
        </p:nvSpPr>
        <p:spPr>
          <a:xfrm>
            <a:off x="5627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2" name="object 752"/>
          <p:cNvSpPr/>
          <p:nvPr/>
        </p:nvSpPr>
        <p:spPr>
          <a:xfrm>
            <a:off x="5634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3" name="object 753"/>
          <p:cNvSpPr/>
          <p:nvPr/>
        </p:nvSpPr>
        <p:spPr>
          <a:xfrm>
            <a:off x="56421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4" name="object 754"/>
          <p:cNvSpPr/>
          <p:nvPr/>
        </p:nvSpPr>
        <p:spPr>
          <a:xfrm>
            <a:off x="5649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5" name="object 755"/>
          <p:cNvSpPr/>
          <p:nvPr/>
        </p:nvSpPr>
        <p:spPr>
          <a:xfrm>
            <a:off x="5656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6" name="object 756"/>
          <p:cNvSpPr/>
          <p:nvPr/>
        </p:nvSpPr>
        <p:spPr>
          <a:xfrm>
            <a:off x="5664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7" name="object 757"/>
          <p:cNvSpPr/>
          <p:nvPr/>
        </p:nvSpPr>
        <p:spPr>
          <a:xfrm>
            <a:off x="56714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8" name="object 758"/>
          <p:cNvSpPr/>
          <p:nvPr/>
        </p:nvSpPr>
        <p:spPr>
          <a:xfrm>
            <a:off x="5677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9" name="object 759"/>
          <p:cNvSpPr/>
          <p:nvPr/>
        </p:nvSpPr>
        <p:spPr>
          <a:xfrm>
            <a:off x="5685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0" name="object 760"/>
          <p:cNvSpPr/>
          <p:nvPr/>
        </p:nvSpPr>
        <p:spPr>
          <a:xfrm>
            <a:off x="5692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1" name="object 761"/>
          <p:cNvSpPr/>
          <p:nvPr/>
        </p:nvSpPr>
        <p:spPr>
          <a:xfrm>
            <a:off x="5699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2" name="object 762"/>
          <p:cNvSpPr/>
          <p:nvPr/>
        </p:nvSpPr>
        <p:spPr>
          <a:xfrm>
            <a:off x="5707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3" name="object 763"/>
          <p:cNvSpPr/>
          <p:nvPr/>
        </p:nvSpPr>
        <p:spPr>
          <a:xfrm>
            <a:off x="5714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4" name="object 764"/>
          <p:cNvSpPr/>
          <p:nvPr/>
        </p:nvSpPr>
        <p:spPr>
          <a:xfrm>
            <a:off x="5721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5" name="object 765"/>
          <p:cNvSpPr/>
          <p:nvPr/>
        </p:nvSpPr>
        <p:spPr>
          <a:xfrm>
            <a:off x="5729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6" name="object 766"/>
          <p:cNvSpPr/>
          <p:nvPr/>
        </p:nvSpPr>
        <p:spPr>
          <a:xfrm>
            <a:off x="5735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7" name="object 767"/>
          <p:cNvSpPr/>
          <p:nvPr/>
        </p:nvSpPr>
        <p:spPr>
          <a:xfrm>
            <a:off x="5742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8" name="object 768"/>
          <p:cNvSpPr/>
          <p:nvPr/>
        </p:nvSpPr>
        <p:spPr>
          <a:xfrm>
            <a:off x="57500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9" name="object 769"/>
          <p:cNvSpPr/>
          <p:nvPr/>
        </p:nvSpPr>
        <p:spPr>
          <a:xfrm>
            <a:off x="5757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0" name="object 770"/>
          <p:cNvSpPr/>
          <p:nvPr/>
        </p:nvSpPr>
        <p:spPr>
          <a:xfrm>
            <a:off x="5764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1" name="object 771"/>
          <p:cNvSpPr/>
          <p:nvPr/>
        </p:nvSpPr>
        <p:spPr>
          <a:xfrm>
            <a:off x="5771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2" name="object 772"/>
          <p:cNvSpPr/>
          <p:nvPr/>
        </p:nvSpPr>
        <p:spPr>
          <a:xfrm>
            <a:off x="5779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3" name="object 773"/>
          <p:cNvSpPr/>
          <p:nvPr/>
        </p:nvSpPr>
        <p:spPr>
          <a:xfrm>
            <a:off x="5786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4" name="object 774"/>
          <p:cNvSpPr/>
          <p:nvPr/>
        </p:nvSpPr>
        <p:spPr>
          <a:xfrm>
            <a:off x="5792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5" name="object 775"/>
          <p:cNvSpPr/>
          <p:nvPr/>
        </p:nvSpPr>
        <p:spPr>
          <a:xfrm>
            <a:off x="5800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6" name="object 776"/>
          <p:cNvSpPr/>
          <p:nvPr/>
        </p:nvSpPr>
        <p:spPr>
          <a:xfrm>
            <a:off x="5807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7" name="object 777"/>
          <p:cNvSpPr/>
          <p:nvPr/>
        </p:nvSpPr>
        <p:spPr>
          <a:xfrm>
            <a:off x="5814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8" name="object 778"/>
          <p:cNvSpPr/>
          <p:nvPr/>
        </p:nvSpPr>
        <p:spPr>
          <a:xfrm>
            <a:off x="5822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9" name="object 779"/>
          <p:cNvSpPr/>
          <p:nvPr/>
        </p:nvSpPr>
        <p:spPr>
          <a:xfrm>
            <a:off x="5829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0" name="object 780"/>
          <p:cNvSpPr/>
          <p:nvPr/>
        </p:nvSpPr>
        <p:spPr>
          <a:xfrm>
            <a:off x="5836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1" name="object 781"/>
          <p:cNvSpPr/>
          <p:nvPr/>
        </p:nvSpPr>
        <p:spPr>
          <a:xfrm>
            <a:off x="5844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2" name="object 782"/>
          <p:cNvSpPr/>
          <p:nvPr/>
        </p:nvSpPr>
        <p:spPr>
          <a:xfrm>
            <a:off x="5850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3" name="object 783"/>
          <p:cNvSpPr/>
          <p:nvPr/>
        </p:nvSpPr>
        <p:spPr>
          <a:xfrm>
            <a:off x="5857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4" name="object 784"/>
          <p:cNvSpPr/>
          <p:nvPr/>
        </p:nvSpPr>
        <p:spPr>
          <a:xfrm>
            <a:off x="5865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5" name="object 785"/>
          <p:cNvSpPr/>
          <p:nvPr/>
        </p:nvSpPr>
        <p:spPr>
          <a:xfrm>
            <a:off x="5872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6" name="object 786"/>
          <p:cNvSpPr/>
          <p:nvPr/>
        </p:nvSpPr>
        <p:spPr>
          <a:xfrm>
            <a:off x="5879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7" name="object 787"/>
          <p:cNvSpPr/>
          <p:nvPr/>
        </p:nvSpPr>
        <p:spPr>
          <a:xfrm>
            <a:off x="5887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8" name="object 788"/>
          <p:cNvSpPr/>
          <p:nvPr/>
        </p:nvSpPr>
        <p:spPr>
          <a:xfrm>
            <a:off x="5894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9" name="object 789"/>
          <p:cNvSpPr/>
          <p:nvPr/>
        </p:nvSpPr>
        <p:spPr>
          <a:xfrm>
            <a:off x="5901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0" name="object 790"/>
          <p:cNvSpPr/>
          <p:nvPr/>
        </p:nvSpPr>
        <p:spPr>
          <a:xfrm>
            <a:off x="5908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1" name="object 791"/>
          <p:cNvSpPr/>
          <p:nvPr/>
        </p:nvSpPr>
        <p:spPr>
          <a:xfrm>
            <a:off x="5915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2" name="object 792"/>
          <p:cNvSpPr/>
          <p:nvPr/>
        </p:nvSpPr>
        <p:spPr>
          <a:xfrm>
            <a:off x="5922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3" name="object 793"/>
          <p:cNvSpPr/>
          <p:nvPr/>
        </p:nvSpPr>
        <p:spPr>
          <a:xfrm>
            <a:off x="59300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4" name="object 794"/>
          <p:cNvSpPr/>
          <p:nvPr/>
        </p:nvSpPr>
        <p:spPr>
          <a:xfrm>
            <a:off x="5937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5" name="object 795"/>
          <p:cNvSpPr/>
          <p:nvPr/>
        </p:nvSpPr>
        <p:spPr>
          <a:xfrm>
            <a:off x="5944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6" name="object 796"/>
          <p:cNvSpPr/>
          <p:nvPr/>
        </p:nvSpPr>
        <p:spPr>
          <a:xfrm>
            <a:off x="5952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7" name="object 797"/>
          <p:cNvSpPr/>
          <p:nvPr/>
        </p:nvSpPr>
        <p:spPr>
          <a:xfrm>
            <a:off x="5959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8" name="object 798"/>
          <p:cNvSpPr/>
          <p:nvPr/>
        </p:nvSpPr>
        <p:spPr>
          <a:xfrm>
            <a:off x="5965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9" name="object 799"/>
          <p:cNvSpPr/>
          <p:nvPr/>
        </p:nvSpPr>
        <p:spPr>
          <a:xfrm>
            <a:off x="5972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0" name="object 800"/>
          <p:cNvSpPr/>
          <p:nvPr/>
        </p:nvSpPr>
        <p:spPr>
          <a:xfrm>
            <a:off x="5980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1" name="object 801"/>
          <p:cNvSpPr/>
          <p:nvPr/>
        </p:nvSpPr>
        <p:spPr>
          <a:xfrm>
            <a:off x="5987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2" name="object 802"/>
          <p:cNvSpPr/>
          <p:nvPr/>
        </p:nvSpPr>
        <p:spPr>
          <a:xfrm>
            <a:off x="5994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3" name="object 803"/>
          <p:cNvSpPr/>
          <p:nvPr/>
        </p:nvSpPr>
        <p:spPr>
          <a:xfrm>
            <a:off x="6002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4" name="object 804"/>
          <p:cNvSpPr/>
          <p:nvPr/>
        </p:nvSpPr>
        <p:spPr>
          <a:xfrm>
            <a:off x="6009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5" name="object 805"/>
          <p:cNvSpPr/>
          <p:nvPr/>
        </p:nvSpPr>
        <p:spPr>
          <a:xfrm>
            <a:off x="6016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6" name="object 806"/>
          <p:cNvSpPr/>
          <p:nvPr/>
        </p:nvSpPr>
        <p:spPr>
          <a:xfrm>
            <a:off x="6023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7" name="object 807"/>
          <p:cNvSpPr/>
          <p:nvPr/>
        </p:nvSpPr>
        <p:spPr>
          <a:xfrm>
            <a:off x="6030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8" name="object 808"/>
          <p:cNvSpPr/>
          <p:nvPr/>
        </p:nvSpPr>
        <p:spPr>
          <a:xfrm>
            <a:off x="6037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9" name="object 809"/>
          <p:cNvSpPr/>
          <p:nvPr/>
        </p:nvSpPr>
        <p:spPr>
          <a:xfrm>
            <a:off x="6045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0" name="object 810"/>
          <p:cNvSpPr/>
          <p:nvPr/>
        </p:nvSpPr>
        <p:spPr>
          <a:xfrm>
            <a:off x="6052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1" name="object 811"/>
          <p:cNvSpPr/>
          <p:nvPr/>
        </p:nvSpPr>
        <p:spPr>
          <a:xfrm>
            <a:off x="6059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2" name="object 812"/>
          <p:cNvSpPr/>
          <p:nvPr/>
        </p:nvSpPr>
        <p:spPr>
          <a:xfrm>
            <a:off x="6067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3" name="object 813"/>
          <p:cNvSpPr/>
          <p:nvPr/>
        </p:nvSpPr>
        <p:spPr>
          <a:xfrm>
            <a:off x="6074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4" name="object 814"/>
          <p:cNvSpPr/>
          <p:nvPr/>
        </p:nvSpPr>
        <p:spPr>
          <a:xfrm>
            <a:off x="6080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5" name="object 815"/>
          <p:cNvSpPr/>
          <p:nvPr/>
        </p:nvSpPr>
        <p:spPr>
          <a:xfrm>
            <a:off x="6088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6" name="object 816"/>
          <p:cNvSpPr/>
          <p:nvPr/>
        </p:nvSpPr>
        <p:spPr>
          <a:xfrm>
            <a:off x="6095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7" name="object 817"/>
          <p:cNvSpPr/>
          <p:nvPr/>
        </p:nvSpPr>
        <p:spPr>
          <a:xfrm>
            <a:off x="6102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8" name="object 818"/>
          <p:cNvSpPr/>
          <p:nvPr/>
        </p:nvSpPr>
        <p:spPr>
          <a:xfrm>
            <a:off x="6110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9" name="object 819"/>
          <p:cNvSpPr/>
          <p:nvPr/>
        </p:nvSpPr>
        <p:spPr>
          <a:xfrm>
            <a:off x="6117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0" name="object 820"/>
          <p:cNvSpPr/>
          <p:nvPr/>
        </p:nvSpPr>
        <p:spPr>
          <a:xfrm>
            <a:off x="6124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1" name="object 821"/>
          <p:cNvSpPr/>
          <p:nvPr/>
        </p:nvSpPr>
        <p:spPr>
          <a:xfrm>
            <a:off x="6132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2" name="object 822"/>
          <p:cNvSpPr/>
          <p:nvPr/>
        </p:nvSpPr>
        <p:spPr>
          <a:xfrm>
            <a:off x="6138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3" name="object 823"/>
          <p:cNvSpPr/>
          <p:nvPr/>
        </p:nvSpPr>
        <p:spPr>
          <a:xfrm>
            <a:off x="6145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4" name="object 824"/>
          <p:cNvSpPr/>
          <p:nvPr/>
        </p:nvSpPr>
        <p:spPr>
          <a:xfrm>
            <a:off x="6153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5" name="object 825"/>
          <p:cNvSpPr/>
          <p:nvPr/>
        </p:nvSpPr>
        <p:spPr>
          <a:xfrm>
            <a:off x="6160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6" name="object 826"/>
          <p:cNvSpPr/>
          <p:nvPr/>
        </p:nvSpPr>
        <p:spPr>
          <a:xfrm>
            <a:off x="6167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7" name="object 827"/>
          <p:cNvSpPr/>
          <p:nvPr/>
        </p:nvSpPr>
        <p:spPr>
          <a:xfrm>
            <a:off x="6175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8" name="object 828"/>
          <p:cNvSpPr/>
          <p:nvPr/>
        </p:nvSpPr>
        <p:spPr>
          <a:xfrm>
            <a:off x="6182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9" name="object 829"/>
          <p:cNvSpPr/>
          <p:nvPr/>
        </p:nvSpPr>
        <p:spPr>
          <a:xfrm>
            <a:off x="6189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0" name="object 830"/>
          <p:cNvSpPr/>
          <p:nvPr/>
        </p:nvSpPr>
        <p:spPr>
          <a:xfrm>
            <a:off x="6195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1" name="object 831"/>
          <p:cNvSpPr/>
          <p:nvPr/>
        </p:nvSpPr>
        <p:spPr>
          <a:xfrm>
            <a:off x="6203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2" name="object 832"/>
          <p:cNvSpPr/>
          <p:nvPr/>
        </p:nvSpPr>
        <p:spPr>
          <a:xfrm>
            <a:off x="6210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3" name="object 833"/>
          <p:cNvSpPr/>
          <p:nvPr/>
        </p:nvSpPr>
        <p:spPr>
          <a:xfrm>
            <a:off x="62179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4" name="object 834"/>
          <p:cNvSpPr/>
          <p:nvPr/>
        </p:nvSpPr>
        <p:spPr>
          <a:xfrm>
            <a:off x="6225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5" name="object 835"/>
          <p:cNvSpPr/>
          <p:nvPr/>
        </p:nvSpPr>
        <p:spPr>
          <a:xfrm>
            <a:off x="6232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6" name="object 836"/>
          <p:cNvSpPr/>
          <p:nvPr/>
        </p:nvSpPr>
        <p:spPr>
          <a:xfrm>
            <a:off x="6239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7" name="object 837"/>
          <p:cNvSpPr/>
          <p:nvPr/>
        </p:nvSpPr>
        <p:spPr>
          <a:xfrm>
            <a:off x="6247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8" name="object 838"/>
          <p:cNvSpPr/>
          <p:nvPr/>
        </p:nvSpPr>
        <p:spPr>
          <a:xfrm>
            <a:off x="6253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9" name="object 839"/>
          <p:cNvSpPr/>
          <p:nvPr/>
        </p:nvSpPr>
        <p:spPr>
          <a:xfrm>
            <a:off x="6260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0" name="object 840"/>
          <p:cNvSpPr/>
          <p:nvPr/>
        </p:nvSpPr>
        <p:spPr>
          <a:xfrm>
            <a:off x="6268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1" name="object 841"/>
          <p:cNvSpPr/>
          <p:nvPr/>
        </p:nvSpPr>
        <p:spPr>
          <a:xfrm>
            <a:off x="6275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2" name="object 842"/>
          <p:cNvSpPr/>
          <p:nvPr/>
        </p:nvSpPr>
        <p:spPr>
          <a:xfrm>
            <a:off x="6282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3" name="object 843"/>
          <p:cNvSpPr/>
          <p:nvPr/>
        </p:nvSpPr>
        <p:spPr>
          <a:xfrm>
            <a:off x="6290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4" name="object 844"/>
          <p:cNvSpPr/>
          <p:nvPr/>
        </p:nvSpPr>
        <p:spPr>
          <a:xfrm>
            <a:off x="6297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5" name="object 845"/>
          <p:cNvSpPr/>
          <p:nvPr/>
        </p:nvSpPr>
        <p:spPr>
          <a:xfrm>
            <a:off x="6304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6" name="object 846"/>
          <p:cNvSpPr/>
          <p:nvPr/>
        </p:nvSpPr>
        <p:spPr>
          <a:xfrm>
            <a:off x="6311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7" name="object 847"/>
          <p:cNvSpPr/>
          <p:nvPr/>
        </p:nvSpPr>
        <p:spPr>
          <a:xfrm>
            <a:off x="6318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8" name="object 848"/>
          <p:cNvSpPr/>
          <p:nvPr/>
        </p:nvSpPr>
        <p:spPr>
          <a:xfrm>
            <a:off x="6325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9" name="object 849"/>
          <p:cNvSpPr/>
          <p:nvPr/>
        </p:nvSpPr>
        <p:spPr>
          <a:xfrm>
            <a:off x="6333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0" name="object 850"/>
          <p:cNvSpPr/>
          <p:nvPr/>
        </p:nvSpPr>
        <p:spPr>
          <a:xfrm>
            <a:off x="63403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1" name="object 851"/>
          <p:cNvSpPr/>
          <p:nvPr/>
        </p:nvSpPr>
        <p:spPr>
          <a:xfrm>
            <a:off x="6347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2" name="object 852"/>
          <p:cNvSpPr/>
          <p:nvPr/>
        </p:nvSpPr>
        <p:spPr>
          <a:xfrm>
            <a:off x="6355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3" name="object 853"/>
          <p:cNvSpPr/>
          <p:nvPr/>
        </p:nvSpPr>
        <p:spPr>
          <a:xfrm>
            <a:off x="6362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4" name="object 854"/>
          <p:cNvSpPr/>
          <p:nvPr/>
        </p:nvSpPr>
        <p:spPr>
          <a:xfrm>
            <a:off x="6368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5" name="object 855"/>
          <p:cNvSpPr/>
          <p:nvPr/>
        </p:nvSpPr>
        <p:spPr>
          <a:xfrm>
            <a:off x="6375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6" name="object 856"/>
          <p:cNvSpPr/>
          <p:nvPr/>
        </p:nvSpPr>
        <p:spPr>
          <a:xfrm>
            <a:off x="6383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7" name="object 857"/>
          <p:cNvSpPr/>
          <p:nvPr/>
        </p:nvSpPr>
        <p:spPr>
          <a:xfrm>
            <a:off x="6390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8" name="object 858"/>
          <p:cNvSpPr/>
          <p:nvPr/>
        </p:nvSpPr>
        <p:spPr>
          <a:xfrm>
            <a:off x="6397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9" name="object 859"/>
          <p:cNvSpPr/>
          <p:nvPr/>
        </p:nvSpPr>
        <p:spPr>
          <a:xfrm>
            <a:off x="6405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0" name="object 860"/>
          <p:cNvSpPr/>
          <p:nvPr/>
        </p:nvSpPr>
        <p:spPr>
          <a:xfrm>
            <a:off x="6412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1" name="object 861"/>
          <p:cNvSpPr/>
          <p:nvPr/>
        </p:nvSpPr>
        <p:spPr>
          <a:xfrm>
            <a:off x="6419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2" name="object 862"/>
          <p:cNvSpPr/>
          <p:nvPr/>
        </p:nvSpPr>
        <p:spPr>
          <a:xfrm>
            <a:off x="6426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3" name="object 863"/>
          <p:cNvSpPr/>
          <p:nvPr/>
        </p:nvSpPr>
        <p:spPr>
          <a:xfrm>
            <a:off x="6433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4" name="object 864"/>
          <p:cNvSpPr/>
          <p:nvPr/>
        </p:nvSpPr>
        <p:spPr>
          <a:xfrm>
            <a:off x="6440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5" name="object 865"/>
          <p:cNvSpPr/>
          <p:nvPr/>
        </p:nvSpPr>
        <p:spPr>
          <a:xfrm>
            <a:off x="64482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6" name="object 866"/>
          <p:cNvSpPr/>
          <p:nvPr/>
        </p:nvSpPr>
        <p:spPr>
          <a:xfrm>
            <a:off x="6455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7" name="object 867"/>
          <p:cNvSpPr/>
          <p:nvPr/>
        </p:nvSpPr>
        <p:spPr>
          <a:xfrm>
            <a:off x="6462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8" name="object 868"/>
          <p:cNvSpPr/>
          <p:nvPr/>
        </p:nvSpPr>
        <p:spPr>
          <a:xfrm>
            <a:off x="6470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9" name="object 869"/>
          <p:cNvSpPr/>
          <p:nvPr/>
        </p:nvSpPr>
        <p:spPr>
          <a:xfrm>
            <a:off x="6477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0" name="object 870"/>
          <p:cNvSpPr/>
          <p:nvPr/>
        </p:nvSpPr>
        <p:spPr>
          <a:xfrm>
            <a:off x="6483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1" name="object 871"/>
          <p:cNvSpPr/>
          <p:nvPr/>
        </p:nvSpPr>
        <p:spPr>
          <a:xfrm>
            <a:off x="6491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2" name="object 872"/>
          <p:cNvSpPr/>
          <p:nvPr/>
        </p:nvSpPr>
        <p:spPr>
          <a:xfrm>
            <a:off x="6498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3" name="object 873"/>
          <p:cNvSpPr/>
          <p:nvPr/>
        </p:nvSpPr>
        <p:spPr>
          <a:xfrm>
            <a:off x="65057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4" name="object 874"/>
          <p:cNvSpPr/>
          <p:nvPr/>
        </p:nvSpPr>
        <p:spPr>
          <a:xfrm>
            <a:off x="6513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5" name="object 875"/>
          <p:cNvSpPr/>
          <p:nvPr/>
        </p:nvSpPr>
        <p:spPr>
          <a:xfrm>
            <a:off x="6520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6" name="object 876"/>
          <p:cNvSpPr/>
          <p:nvPr/>
        </p:nvSpPr>
        <p:spPr>
          <a:xfrm>
            <a:off x="6527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7" name="object 877"/>
          <p:cNvSpPr/>
          <p:nvPr/>
        </p:nvSpPr>
        <p:spPr>
          <a:xfrm>
            <a:off x="65350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8" name="object 878"/>
          <p:cNvSpPr/>
          <p:nvPr/>
        </p:nvSpPr>
        <p:spPr>
          <a:xfrm>
            <a:off x="6541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9" name="object 879"/>
          <p:cNvSpPr/>
          <p:nvPr/>
        </p:nvSpPr>
        <p:spPr>
          <a:xfrm>
            <a:off x="6548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0" name="object 880"/>
          <p:cNvSpPr/>
          <p:nvPr/>
        </p:nvSpPr>
        <p:spPr>
          <a:xfrm>
            <a:off x="6556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1" name="object 881"/>
          <p:cNvSpPr/>
          <p:nvPr/>
        </p:nvSpPr>
        <p:spPr>
          <a:xfrm>
            <a:off x="6563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2" name="object 882"/>
          <p:cNvSpPr/>
          <p:nvPr/>
        </p:nvSpPr>
        <p:spPr>
          <a:xfrm>
            <a:off x="6570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3" name="object 883"/>
          <p:cNvSpPr/>
          <p:nvPr/>
        </p:nvSpPr>
        <p:spPr>
          <a:xfrm>
            <a:off x="65780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4" name="object 884"/>
          <p:cNvSpPr/>
          <p:nvPr/>
        </p:nvSpPr>
        <p:spPr>
          <a:xfrm>
            <a:off x="6585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5" name="object 885"/>
          <p:cNvSpPr/>
          <p:nvPr/>
        </p:nvSpPr>
        <p:spPr>
          <a:xfrm>
            <a:off x="6592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6" name="object 886"/>
          <p:cNvSpPr/>
          <p:nvPr/>
        </p:nvSpPr>
        <p:spPr>
          <a:xfrm>
            <a:off x="6598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7" name="object 887"/>
          <p:cNvSpPr/>
          <p:nvPr/>
        </p:nvSpPr>
        <p:spPr>
          <a:xfrm>
            <a:off x="6606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8" name="object 888"/>
          <p:cNvSpPr/>
          <p:nvPr/>
        </p:nvSpPr>
        <p:spPr>
          <a:xfrm>
            <a:off x="66136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9" name="object 889"/>
          <p:cNvSpPr/>
          <p:nvPr/>
        </p:nvSpPr>
        <p:spPr>
          <a:xfrm>
            <a:off x="6620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0" name="object 890"/>
          <p:cNvSpPr/>
          <p:nvPr/>
        </p:nvSpPr>
        <p:spPr>
          <a:xfrm>
            <a:off x="6628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1" name="object 891"/>
          <p:cNvSpPr/>
          <p:nvPr/>
        </p:nvSpPr>
        <p:spPr>
          <a:xfrm>
            <a:off x="6635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2" name="object 892"/>
          <p:cNvSpPr/>
          <p:nvPr/>
        </p:nvSpPr>
        <p:spPr>
          <a:xfrm>
            <a:off x="6642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3" name="object 893"/>
          <p:cNvSpPr/>
          <p:nvPr/>
        </p:nvSpPr>
        <p:spPr>
          <a:xfrm>
            <a:off x="6650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4" name="object 894"/>
          <p:cNvSpPr/>
          <p:nvPr/>
        </p:nvSpPr>
        <p:spPr>
          <a:xfrm>
            <a:off x="66565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5" name="object 895"/>
          <p:cNvSpPr/>
          <p:nvPr/>
        </p:nvSpPr>
        <p:spPr>
          <a:xfrm>
            <a:off x="66638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6" name="object 896"/>
          <p:cNvSpPr/>
          <p:nvPr/>
        </p:nvSpPr>
        <p:spPr>
          <a:xfrm>
            <a:off x="6671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7" name="object 897"/>
          <p:cNvSpPr/>
          <p:nvPr/>
        </p:nvSpPr>
        <p:spPr>
          <a:xfrm>
            <a:off x="6678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8" name="object 898"/>
          <p:cNvSpPr/>
          <p:nvPr/>
        </p:nvSpPr>
        <p:spPr>
          <a:xfrm>
            <a:off x="6685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9" name="object 899"/>
          <p:cNvSpPr/>
          <p:nvPr/>
        </p:nvSpPr>
        <p:spPr>
          <a:xfrm>
            <a:off x="6693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0" name="object 900"/>
          <p:cNvSpPr/>
          <p:nvPr/>
        </p:nvSpPr>
        <p:spPr>
          <a:xfrm>
            <a:off x="6700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1" name="object 901"/>
          <p:cNvSpPr/>
          <p:nvPr/>
        </p:nvSpPr>
        <p:spPr>
          <a:xfrm>
            <a:off x="67078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2" name="object 902"/>
          <p:cNvSpPr/>
          <p:nvPr/>
        </p:nvSpPr>
        <p:spPr>
          <a:xfrm>
            <a:off x="6714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3" name="object 903"/>
          <p:cNvSpPr/>
          <p:nvPr/>
        </p:nvSpPr>
        <p:spPr>
          <a:xfrm>
            <a:off x="6721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4" name="object 904"/>
          <p:cNvSpPr/>
          <p:nvPr/>
        </p:nvSpPr>
        <p:spPr>
          <a:xfrm>
            <a:off x="6728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5" name="object 905"/>
          <p:cNvSpPr/>
          <p:nvPr/>
        </p:nvSpPr>
        <p:spPr>
          <a:xfrm>
            <a:off x="6736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6" name="object 906"/>
          <p:cNvSpPr/>
          <p:nvPr/>
        </p:nvSpPr>
        <p:spPr>
          <a:xfrm>
            <a:off x="67434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7" name="object 907"/>
          <p:cNvSpPr/>
          <p:nvPr/>
        </p:nvSpPr>
        <p:spPr>
          <a:xfrm>
            <a:off x="6750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8" name="object 908"/>
          <p:cNvSpPr/>
          <p:nvPr/>
        </p:nvSpPr>
        <p:spPr>
          <a:xfrm>
            <a:off x="6758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9" name="object 909"/>
          <p:cNvSpPr/>
          <p:nvPr/>
        </p:nvSpPr>
        <p:spPr>
          <a:xfrm>
            <a:off x="6765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0" name="object 910"/>
          <p:cNvSpPr/>
          <p:nvPr/>
        </p:nvSpPr>
        <p:spPr>
          <a:xfrm>
            <a:off x="6771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1" name="object 911"/>
          <p:cNvSpPr/>
          <p:nvPr/>
        </p:nvSpPr>
        <p:spPr>
          <a:xfrm>
            <a:off x="6779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2" name="object 912"/>
          <p:cNvSpPr/>
          <p:nvPr/>
        </p:nvSpPr>
        <p:spPr>
          <a:xfrm>
            <a:off x="67863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3" name="object 913"/>
          <p:cNvSpPr/>
          <p:nvPr/>
        </p:nvSpPr>
        <p:spPr>
          <a:xfrm>
            <a:off x="6793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4" name="object 914"/>
          <p:cNvSpPr/>
          <p:nvPr/>
        </p:nvSpPr>
        <p:spPr>
          <a:xfrm>
            <a:off x="6800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5" name="object 915"/>
          <p:cNvSpPr/>
          <p:nvPr/>
        </p:nvSpPr>
        <p:spPr>
          <a:xfrm>
            <a:off x="6808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6" name="object 916"/>
          <p:cNvSpPr/>
          <p:nvPr/>
        </p:nvSpPr>
        <p:spPr>
          <a:xfrm>
            <a:off x="6815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7" name="object 917"/>
          <p:cNvSpPr/>
          <p:nvPr/>
        </p:nvSpPr>
        <p:spPr>
          <a:xfrm>
            <a:off x="6822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8" name="object 918"/>
          <p:cNvSpPr/>
          <p:nvPr/>
        </p:nvSpPr>
        <p:spPr>
          <a:xfrm>
            <a:off x="6829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9" name="object 919"/>
          <p:cNvSpPr/>
          <p:nvPr/>
        </p:nvSpPr>
        <p:spPr>
          <a:xfrm>
            <a:off x="6836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0" name="object 920"/>
          <p:cNvSpPr/>
          <p:nvPr/>
        </p:nvSpPr>
        <p:spPr>
          <a:xfrm>
            <a:off x="6843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1" name="object 921"/>
          <p:cNvSpPr/>
          <p:nvPr/>
        </p:nvSpPr>
        <p:spPr>
          <a:xfrm>
            <a:off x="6851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2" name="object 922"/>
          <p:cNvSpPr/>
          <p:nvPr/>
        </p:nvSpPr>
        <p:spPr>
          <a:xfrm>
            <a:off x="6858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3" name="object 923"/>
          <p:cNvSpPr/>
          <p:nvPr/>
        </p:nvSpPr>
        <p:spPr>
          <a:xfrm>
            <a:off x="6865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4" name="object 924"/>
          <p:cNvSpPr/>
          <p:nvPr/>
        </p:nvSpPr>
        <p:spPr>
          <a:xfrm>
            <a:off x="6873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5" name="object 925"/>
          <p:cNvSpPr/>
          <p:nvPr/>
        </p:nvSpPr>
        <p:spPr>
          <a:xfrm>
            <a:off x="6880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6" name="object 926"/>
          <p:cNvSpPr/>
          <p:nvPr/>
        </p:nvSpPr>
        <p:spPr>
          <a:xfrm>
            <a:off x="6886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7" name="object 927"/>
          <p:cNvSpPr/>
          <p:nvPr/>
        </p:nvSpPr>
        <p:spPr>
          <a:xfrm>
            <a:off x="6894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8" name="object 928"/>
          <p:cNvSpPr/>
          <p:nvPr/>
        </p:nvSpPr>
        <p:spPr>
          <a:xfrm>
            <a:off x="6901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9" name="object 929"/>
          <p:cNvSpPr/>
          <p:nvPr/>
        </p:nvSpPr>
        <p:spPr>
          <a:xfrm>
            <a:off x="6908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0" name="object 930"/>
          <p:cNvSpPr/>
          <p:nvPr/>
        </p:nvSpPr>
        <p:spPr>
          <a:xfrm>
            <a:off x="6916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1" name="object 931"/>
          <p:cNvSpPr/>
          <p:nvPr/>
        </p:nvSpPr>
        <p:spPr>
          <a:xfrm>
            <a:off x="6923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2" name="object 932"/>
          <p:cNvSpPr/>
          <p:nvPr/>
        </p:nvSpPr>
        <p:spPr>
          <a:xfrm>
            <a:off x="6930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3" name="object 933"/>
          <p:cNvSpPr/>
          <p:nvPr/>
        </p:nvSpPr>
        <p:spPr>
          <a:xfrm>
            <a:off x="6938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4" name="object 934"/>
          <p:cNvSpPr/>
          <p:nvPr/>
        </p:nvSpPr>
        <p:spPr>
          <a:xfrm>
            <a:off x="6944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5" name="object 935"/>
          <p:cNvSpPr/>
          <p:nvPr/>
        </p:nvSpPr>
        <p:spPr>
          <a:xfrm>
            <a:off x="69517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6" name="object 936"/>
          <p:cNvSpPr/>
          <p:nvPr/>
        </p:nvSpPr>
        <p:spPr>
          <a:xfrm>
            <a:off x="6959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7" name="object 937"/>
          <p:cNvSpPr/>
          <p:nvPr/>
        </p:nvSpPr>
        <p:spPr>
          <a:xfrm>
            <a:off x="6966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8" name="object 938"/>
          <p:cNvSpPr/>
          <p:nvPr/>
        </p:nvSpPr>
        <p:spPr>
          <a:xfrm>
            <a:off x="6973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9" name="object 939"/>
          <p:cNvSpPr/>
          <p:nvPr/>
        </p:nvSpPr>
        <p:spPr>
          <a:xfrm>
            <a:off x="6981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0" name="object 940"/>
          <p:cNvSpPr/>
          <p:nvPr/>
        </p:nvSpPr>
        <p:spPr>
          <a:xfrm>
            <a:off x="6988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1" name="object 941"/>
          <p:cNvSpPr/>
          <p:nvPr/>
        </p:nvSpPr>
        <p:spPr>
          <a:xfrm>
            <a:off x="69956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2" name="object 942"/>
          <p:cNvSpPr/>
          <p:nvPr/>
        </p:nvSpPr>
        <p:spPr>
          <a:xfrm>
            <a:off x="7001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3" name="object 943"/>
          <p:cNvSpPr/>
          <p:nvPr/>
        </p:nvSpPr>
        <p:spPr>
          <a:xfrm>
            <a:off x="7009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4" name="object 944"/>
          <p:cNvSpPr/>
          <p:nvPr/>
        </p:nvSpPr>
        <p:spPr>
          <a:xfrm>
            <a:off x="7016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5" name="object 945"/>
          <p:cNvSpPr/>
          <p:nvPr/>
        </p:nvSpPr>
        <p:spPr>
          <a:xfrm>
            <a:off x="7023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6" name="object 946"/>
          <p:cNvSpPr/>
          <p:nvPr/>
        </p:nvSpPr>
        <p:spPr>
          <a:xfrm>
            <a:off x="70312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7" name="object 947"/>
          <p:cNvSpPr/>
          <p:nvPr/>
        </p:nvSpPr>
        <p:spPr>
          <a:xfrm>
            <a:off x="7038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8" name="object 948"/>
          <p:cNvSpPr/>
          <p:nvPr/>
        </p:nvSpPr>
        <p:spPr>
          <a:xfrm>
            <a:off x="7045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9" name="object 949"/>
          <p:cNvSpPr/>
          <p:nvPr/>
        </p:nvSpPr>
        <p:spPr>
          <a:xfrm>
            <a:off x="7053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0" name="object 950"/>
          <p:cNvSpPr/>
          <p:nvPr/>
        </p:nvSpPr>
        <p:spPr>
          <a:xfrm>
            <a:off x="7059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1" name="object 951"/>
          <p:cNvSpPr/>
          <p:nvPr/>
        </p:nvSpPr>
        <p:spPr>
          <a:xfrm>
            <a:off x="7066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2" name="object 952"/>
          <p:cNvSpPr/>
          <p:nvPr/>
        </p:nvSpPr>
        <p:spPr>
          <a:xfrm>
            <a:off x="70741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3" name="object 953"/>
          <p:cNvSpPr/>
          <p:nvPr/>
        </p:nvSpPr>
        <p:spPr>
          <a:xfrm>
            <a:off x="7081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4" name="object 954"/>
          <p:cNvSpPr/>
          <p:nvPr/>
        </p:nvSpPr>
        <p:spPr>
          <a:xfrm>
            <a:off x="7088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5" name="object 955"/>
          <p:cNvSpPr/>
          <p:nvPr/>
        </p:nvSpPr>
        <p:spPr>
          <a:xfrm>
            <a:off x="7096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6" name="object 956"/>
          <p:cNvSpPr/>
          <p:nvPr/>
        </p:nvSpPr>
        <p:spPr>
          <a:xfrm>
            <a:off x="7103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7" name="object 957"/>
          <p:cNvSpPr/>
          <p:nvPr/>
        </p:nvSpPr>
        <p:spPr>
          <a:xfrm>
            <a:off x="7110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8" name="object 958"/>
          <p:cNvSpPr/>
          <p:nvPr/>
        </p:nvSpPr>
        <p:spPr>
          <a:xfrm>
            <a:off x="7117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9" name="object 959"/>
          <p:cNvSpPr/>
          <p:nvPr/>
        </p:nvSpPr>
        <p:spPr>
          <a:xfrm>
            <a:off x="7124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0" name="object 960"/>
          <p:cNvSpPr/>
          <p:nvPr/>
        </p:nvSpPr>
        <p:spPr>
          <a:xfrm>
            <a:off x="7131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1" name="object 961"/>
          <p:cNvSpPr/>
          <p:nvPr/>
        </p:nvSpPr>
        <p:spPr>
          <a:xfrm>
            <a:off x="7139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2" name="object 962"/>
          <p:cNvSpPr/>
          <p:nvPr/>
        </p:nvSpPr>
        <p:spPr>
          <a:xfrm>
            <a:off x="7146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3" name="object 963"/>
          <p:cNvSpPr/>
          <p:nvPr/>
        </p:nvSpPr>
        <p:spPr>
          <a:xfrm>
            <a:off x="7153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4" name="object 964"/>
          <p:cNvSpPr/>
          <p:nvPr/>
        </p:nvSpPr>
        <p:spPr>
          <a:xfrm>
            <a:off x="71610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5" name="object 965"/>
          <p:cNvSpPr/>
          <p:nvPr/>
        </p:nvSpPr>
        <p:spPr>
          <a:xfrm>
            <a:off x="7168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6" name="object 966"/>
          <p:cNvSpPr/>
          <p:nvPr/>
        </p:nvSpPr>
        <p:spPr>
          <a:xfrm>
            <a:off x="7174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7" name="object 967"/>
          <p:cNvSpPr/>
          <p:nvPr/>
        </p:nvSpPr>
        <p:spPr>
          <a:xfrm>
            <a:off x="7182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8" name="object 968"/>
          <p:cNvSpPr/>
          <p:nvPr/>
        </p:nvSpPr>
        <p:spPr>
          <a:xfrm>
            <a:off x="7189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9" name="object 969"/>
          <p:cNvSpPr/>
          <p:nvPr/>
        </p:nvSpPr>
        <p:spPr>
          <a:xfrm>
            <a:off x="7196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0" name="object 970"/>
          <p:cNvSpPr/>
          <p:nvPr/>
        </p:nvSpPr>
        <p:spPr>
          <a:xfrm>
            <a:off x="72039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1" name="object 971"/>
          <p:cNvSpPr/>
          <p:nvPr/>
        </p:nvSpPr>
        <p:spPr>
          <a:xfrm>
            <a:off x="7211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2" name="object 972"/>
          <p:cNvSpPr/>
          <p:nvPr/>
        </p:nvSpPr>
        <p:spPr>
          <a:xfrm>
            <a:off x="7218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3" name="object 973"/>
          <p:cNvSpPr/>
          <p:nvPr/>
        </p:nvSpPr>
        <p:spPr>
          <a:xfrm>
            <a:off x="7225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4" name="object 974"/>
          <p:cNvSpPr/>
          <p:nvPr/>
        </p:nvSpPr>
        <p:spPr>
          <a:xfrm>
            <a:off x="7232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5" name="object 975"/>
          <p:cNvSpPr/>
          <p:nvPr/>
        </p:nvSpPr>
        <p:spPr>
          <a:xfrm>
            <a:off x="72395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6" name="object 976"/>
          <p:cNvSpPr/>
          <p:nvPr/>
        </p:nvSpPr>
        <p:spPr>
          <a:xfrm>
            <a:off x="7246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7" name="object 977"/>
          <p:cNvSpPr/>
          <p:nvPr/>
        </p:nvSpPr>
        <p:spPr>
          <a:xfrm>
            <a:off x="7254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8" name="object 978"/>
          <p:cNvSpPr/>
          <p:nvPr/>
        </p:nvSpPr>
        <p:spPr>
          <a:xfrm>
            <a:off x="7261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9" name="object 979"/>
          <p:cNvSpPr/>
          <p:nvPr/>
        </p:nvSpPr>
        <p:spPr>
          <a:xfrm>
            <a:off x="7268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0" name="object 980"/>
          <p:cNvSpPr/>
          <p:nvPr/>
        </p:nvSpPr>
        <p:spPr>
          <a:xfrm>
            <a:off x="7276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1" name="object 981"/>
          <p:cNvSpPr/>
          <p:nvPr/>
        </p:nvSpPr>
        <p:spPr>
          <a:xfrm>
            <a:off x="72835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2" name="object 982"/>
          <p:cNvSpPr/>
          <p:nvPr/>
        </p:nvSpPr>
        <p:spPr>
          <a:xfrm>
            <a:off x="7289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3" name="object 983"/>
          <p:cNvSpPr/>
          <p:nvPr/>
        </p:nvSpPr>
        <p:spPr>
          <a:xfrm>
            <a:off x="7297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4" name="object 984"/>
          <p:cNvSpPr/>
          <p:nvPr/>
        </p:nvSpPr>
        <p:spPr>
          <a:xfrm>
            <a:off x="7304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5" name="object 985"/>
          <p:cNvSpPr/>
          <p:nvPr/>
        </p:nvSpPr>
        <p:spPr>
          <a:xfrm>
            <a:off x="7311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6" name="object 986"/>
          <p:cNvSpPr/>
          <p:nvPr/>
        </p:nvSpPr>
        <p:spPr>
          <a:xfrm>
            <a:off x="73191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7" name="object 987"/>
          <p:cNvSpPr/>
          <p:nvPr/>
        </p:nvSpPr>
        <p:spPr>
          <a:xfrm>
            <a:off x="7326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8" name="object 988"/>
          <p:cNvSpPr/>
          <p:nvPr/>
        </p:nvSpPr>
        <p:spPr>
          <a:xfrm>
            <a:off x="7333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9" name="object 989"/>
          <p:cNvSpPr/>
          <p:nvPr/>
        </p:nvSpPr>
        <p:spPr>
          <a:xfrm>
            <a:off x="7341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0" name="object 990"/>
          <p:cNvSpPr/>
          <p:nvPr/>
        </p:nvSpPr>
        <p:spPr>
          <a:xfrm>
            <a:off x="7347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1" name="object 991"/>
          <p:cNvSpPr/>
          <p:nvPr/>
        </p:nvSpPr>
        <p:spPr>
          <a:xfrm>
            <a:off x="7354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2" name="object 992"/>
          <p:cNvSpPr/>
          <p:nvPr/>
        </p:nvSpPr>
        <p:spPr>
          <a:xfrm>
            <a:off x="73620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3" name="object 993"/>
          <p:cNvSpPr/>
          <p:nvPr/>
        </p:nvSpPr>
        <p:spPr>
          <a:xfrm>
            <a:off x="7369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4" name="object 994"/>
          <p:cNvSpPr/>
          <p:nvPr/>
        </p:nvSpPr>
        <p:spPr>
          <a:xfrm>
            <a:off x="7376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5" name="object 995"/>
          <p:cNvSpPr/>
          <p:nvPr/>
        </p:nvSpPr>
        <p:spPr>
          <a:xfrm>
            <a:off x="7384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6" name="object 996"/>
          <p:cNvSpPr/>
          <p:nvPr/>
        </p:nvSpPr>
        <p:spPr>
          <a:xfrm>
            <a:off x="7391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7" name="object 997"/>
          <p:cNvSpPr/>
          <p:nvPr/>
        </p:nvSpPr>
        <p:spPr>
          <a:xfrm>
            <a:off x="73986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8" name="object 998"/>
          <p:cNvSpPr/>
          <p:nvPr/>
        </p:nvSpPr>
        <p:spPr>
          <a:xfrm>
            <a:off x="7404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9" name="object 999"/>
          <p:cNvSpPr/>
          <p:nvPr/>
        </p:nvSpPr>
        <p:spPr>
          <a:xfrm>
            <a:off x="7412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0" name="object 1000"/>
          <p:cNvSpPr/>
          <p:nvPr/>
        </p:nvSpPr>
        <p:spPr>
          <a:xfrm>
            <a:off x="7419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1" name="object 1001"/>
          <p:cNvSpPr/>
          <p:nvPr/>
        </p:nvSpPr>
        <p:spPr>
          <a:xfrm>
            <a:off x="7426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2" name="object 1002"/>
          <p:cNvSpPr/>
          <p:nvPr/>
        </p:nvSpPr>
        <p:spPr>
          <a:xfrm>
            <a:off x="7434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3" name="object 1003"/>
          <p:cNvSpPr/>
          <p:nvPr/>
        </p:nvSpPr>
        <p:spPr>
          <a:xfrm>
            <a:off x="74416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4" name="object 1004"/>
          <p:cNvSpPr/>
          <p:nvPr/>
        </p:nvSpPr>
        <p:spPr>
          <a:xfrm>
            <a:off x="7448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5" name="object 1005"/>
          <p:cNvSpPr/>
          <p:nvPr/>
        </p:nvSpPr>
        <p:spPr>
          <a:xfrm>
            <a:off x="7456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6" name="object 1006"/>
          <p:cNvSpPr/>
          <p:nvPr/>
        </p:nvSpPr>
        <p:spPr>
          <a:xfrm>
            <a:off x="7462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7" name="object 1007"/>
          <p:cNvSpPr/>
          <p:nvPr/>
        </p:nvSpPr>
        <p:spPr>
          <a:xfrm>
            <a:off x="7469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8" name="object 1008"/>
          <p:cNvSpPr/>
          <p:nvPr/>
        </p:nvSpPr>
        <p:spPr>
          <a:xfrm>
            <a:off x="74772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9" name="object 1009"/>
          <p:cNvSpPr/>
          <p:nvPr/>
        </p:nvSpPr>
        <p:spPr>
          <a:xfrm>
            <a:off x="7484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0" name="object 1010"/>
          <p:cNvSpPr/>
          <p:nvPr/>
        </p:nvSpPr>
        <p:spPr>
          <a:xfrm>
            <a:off x="7491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1" name="object 1011"/>
          <p:cNvSpPr/>
          <p:nvPr/>
        </p:nvSpPr>
        <p:spPr>
          <a:xfrm>
            <a:off x="7499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2" name="object 1012"/>
          <p:cNvSpPr/>
          <p:nvPr/>
        </p:nvSpPr>
        <p:spPr>
          <a:xfrm>
            <a:off x="7506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3" name="object 1013"/>
          <p:cNvSpPr/>
          <p:nvPr/>
        </p:nvSpPr>
        <p:spPr>
          <a:xfrm>
            <a:off x="7513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4" name="object 1014"/>
          <p:cNvSpPr/>
          <p:nvPr/>
        </p:nvSpPr>
        <p:spPr>
          <a:xfrm>
            <a:off x="75201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5" name="object 1015"/>
          <p:cNvSpPr/>
          <p:nvPr/>
        </p:nvSpPr>
        <p:spPr>
          <a:xfrm>
            <a:off x="75274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6" name="object 1016"/>
          <p:cNvSpPr/>
          <p:nvPr/>
        </p:nvSpPr>
        <p:spPr>
          <a:xfrm>
            <a:off x="7534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7" name="object 1017"/>
          <p:cNvSpPr/>
          <p:nvPr/>
        </p:nvSpPr>
        <p:spPr>
          <a:xfrm>
            <a:off x="7542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8" name="object 1018"/>
          <p:cNvSpPr/>
          <p:nvPr/>
        </p:nvSpPr>
        <p:spPr>
          <a:xfrm>
            <a:off x="7549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9" name="object 1019"/>
          <p:cNvSpPr/>
          <p:nvPr/>
        </p:nvSpPr>
        <p:spPr>
          <a:xfrm>
            <a:off x="7556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0" name="object 1020"/>
          <p:cNvSpPr/>
          <p:nvPr/>
        </p:nvSpPr>
        <p:spPr>
          <a:xfrm>
            <a:off x="7564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1" name="object 1021"/>
          <p:cNvSpPr/>
          <p:nvPr/>
        </p:nvSpPr>
        <p:spPr>
          <a:xfrm>
            <a:off x="75714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2" name="object 1022"/>
          <p:cNvSpPr/>
          <p:nvPr/>
        </p:nvSpPr>
        <p:spPr>
          <a:xfrm>
            <a:off x="7577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3" name="object 1023"/>
          <p:cNvSpPr/>
          <p:nvPr/>
        </p:nvSpPr>
        <p:spPr>
          <a:xfrm>
            <a:off x="7585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4" name="object 1024"/>
          <p:cNvSpPr/>
          <p:nvPr/>
        </p:nvSpPr>
        <p:spPr>
          <a:xfrm>
            <a:off x="7592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5" name="object 1025"/>
          <p:cNvSpPr/>
          <p:nvPr/>
        </p:nvSpPr>
        <p:spPr>
          <a:xfrm>
            <a:off x="7599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6" name="object 1026"/>
          <p:cNvSpPr/>
          <p:nvPr/>
        </p:nvSpPr>
        <p:spPr>
          <a:xfrm>
            <a:off x="76070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7" name="object 1027"/>
          <p:cNvSpPr/>
          <p:nvPr/>
        </p:nvSpPr>
        <p:spPr>
          <a:xfrm>
            <a:off x="7614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8" name="object 1028"/>
          <p:cNvSpPr/>
          <p:nvPr/>
        </p:nvSpPr>
        <p:spPr>
          <a:xfrm>
            <a:off x="7621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9" name="object 1029"/>
          <p:cNvSpPr/>
          <p:nvPr/>
        </p:nvSpPr>
        <p:spPr>
          <a:xfrm>
            <a:off x="7628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0" name="object 1030"/>
          <p:cNvSpPr/>
          <p:nvPr/>
        </p:nvSpPr>
        <p:spPr>
          <a:xfrm>
            <a:off x="7635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1" name="object 1031"/>
          <p:cNvSpPr/>
          <p:nvPr/>
        </p:nvSpPr>
        <p:spPr>
          <a:xfrm>
            <a:off x="7642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2" name="object 1032"/>
          <p:cNvSpPr/>
          <p:nvPr/>
        </p:nvSpPr>
        <p:spPr>
          <a:xfrm>
            <a:off x="76499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3" name="object 1033"/>
          <p:cNvSpPr/>
          <p:nvPr/>
        </p:nvSpPr>
        <p:spPr>
          <a:xfrm>
            <a:off x="7657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4" name="object 1034"/>
          <p:cNvSpPr/>
          <p:nvPr/>
        </p:nvSpPr>
        <p:spPr>
          <a:xfrm>
            <a:off x="7664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5" name="object 1035"/>
          <p:cNvSpPr/>
          <p:nvPr/>
        </p:nvSpPr>
        <p:spPr>
          <a:xfrm>
            <a:off x="7671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6" name="object 1036"/>
          <p:cNvSpPr/>
          <p:nvPr/>
        </p:nvSpPr>
        <p:spPr>
          <a:xfrm>
            <a:off x="7679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7" name="object 1037"/>
          <p:cNvSpPr/>
          <p:nvPr/>
        </p:nvSpPr>
        <p:spPr>
          <a:xfrm>
            <a:off x="7686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8" name="object 1038"/>
          <p:cNvSpPr/>
          <p:nvPr/>
        </p:nvSpPr>
        <p:spPr>
          <a:xfrm>
            <a:off x="7692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9" name="object 1039"/>
          <p:cNvSpPr/>
          <p:nvPr/>
        </p:nvSpPr>
        <p:spPr>
          <a:xfrm>
            <a:off x="7700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0" name="object 1040"/>
          <p:cNvSpPr/>
          <p:nvPr/>
        </p:nvSpPr>
        <p:spPr>
          <a:xfrm>
            <a:off x="7707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1" name="object 1041"/>
          <p:cNvSpPr/>
          <p:nvPr/>
        </p:nvSpPr>
        <p:spPr>
          <a:xfrm>
            <a:off x="7714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2" name="object 1042"/>
          <p:cNvSpPr/>
          <p:nvPr/>
        </p:nvSpPr>
        <p:spPr>
          <a:xfrm>
            <a:off x="7722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3" name="object 1043"/>
          <p:cNvSpPr/>
          <p:nvPr/>
        </p:nvSpPr>
        <p:spPr>
          <a:xfrm>
            <a:off x="7729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4" name="object 1044"/>
          <p:cNvSpPr/>
          <p:nvPr/>
        </p:nvSpPr>
        <p:spPr>
          <a:xfrm>
            <a:off x="7736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5" name="object 1045"/>
          <p:cNvSpPr/>
          <p:nvPr/>
        </p:nvSpPr>
        <p:spPr>
          <a:xfrm>
            <a:off x="7744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6" name="object 1046"/>
          <p:cNvSpPr/>
          <p:nvPr/>
        </p:nvSpPr>
        <p:spPr>
          <a:xfrm>
            <a:off x="7750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7" name="object 1047"/>
          <p:cNvSpPr/>
          <p:nvPr/>
        </p:nvSpPr>
        <p:spPr>
          <a:xfrm>
            <a:off x="7757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8" name="object 1048"/>
          <p:cNvSpPr/>
          <p:nvPr/>
        </p:nvSpPr>
        <p:spPr>
          <a:xfrm>
            <a:off x="7765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9" name="object 1049"/>
          <p:cNvSpPr/>
          <p:nvPr/>
        </p:nvSpPr>
        <p:spPr>
          <a:xfrm>
            <a:off x="7772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0" name="object 1050"/>
          <p:cNvSpPr/>
          <p:nvPr/>
        </p:nvSpPr>
        <p:spPr>
          <a:xfrm>
            <a:off x="7779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1" name="object 1051"/>
          <p:cNvSpPr/>
          <p:nvPr/>
        </p:nvSpPr>
        <p:spPr>
          <a:xfrm>
            <a:off x="7787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2" name="object 1052"/>
          <p:cNvSpPr/>
          <p:nvPr/>
        </p:nvSpPr>
        <p:spPr>
          <a:xfrm>
            <a:off x="7794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3" name="object 1053"/>
          <p:cNvSpPr/>
          <p:nvPr/>
        </p:nvSpPr>
        <p:spPr>
          <a:xfrm>
            <a:off x="7801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4" name="object 1054"/>
          <p:cNvSpPr/>
          <p:nvPr/>
        </p:nvSpPr>
        <p:spPr>
          <a:xfrm>
            <a:off x="7807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5" name="object 1055"/>
          <p:cNvSpPr/>
          <p:nvPr/>
        </p:nvSpPr>
        <p:spPr>
          <a:xfrm>
            <a:off x="78153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6" name="object 1056"/>
          <p:cNvSpPr/>
          <p:nvPr/>
        </p:nvSpPr>
        <p:spPr>
          <a:xfrm>
            <a:off x="7822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7" name="object 1057"/>
          <p:cNvSpPr/>
          <p:nvPr/>
        </p:nvSpPr>
        <p:spPr>
          <a:xfrm>
            <a:off x="7829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8" name="object 1058"/>
          <p:cNvSpPr/>
          <p:nvPr/>
        </p:nvSpPr>
        <p:spPr>
          <a:xfrm>
            <a:off x="7837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9" name="object 1059"/>
          <p:cNvSpPr/>
          <p:nvPr/>
        </p:nvSpPr>
        <p:spPr>
          <a:xfrm>
            <a:off x="7844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0" name="object 1060"/>
          <p:cNvSpPr/>
          <p:nvPr/>
        </p:nvSpPr>
        <p:spPr>
          <a:xfrm>
            <a:off x="7851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1" name="object 1061"/>
          <p:cNvSpPr/>
          <p:nvPr/>
        </p:nvSpPr>
        <p:spPr>
          <a:xfrm>
            <a:off x="78592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2" name="object 1062"/>
          <p:cNvSpPr/>
          <p:nvPr/>
        </p:nvSpPr>
        <p:spPr>
          <a:xfrm>
            <a:off x="7865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3" name="object 1063"/>
          <p:cNvSpPr/>
          <p:nvPr/>
        </p:nvSpPr>
        <p:spPr>
          <a:xfrm>
            <a:off x="7872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4" name="object 1064"/>
          <p:cNvSpPr/>
          <p:nvPr/>
        </p:nvSpPr>
        <p:spPr>
          <a:xfrm>
            <a:off x="7880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5" name="object 1065"/>
          <p:cNvSpPr/>
          <p:nvPr/>
        </p:nvSpPr>
        <p:spPr>
          <a:xfrm>
            <a:off x="7887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6" name="object 1066"/>
          <p:cNvSpPr/>
          <p:nvPr/>
        </p:nvSpPr>
        <p:spPr>
          <a:xfrm>
            <a:off x="78948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7" name="object 1067"/>
          <p:cNvSpPr/>
          <p:nvPr/>
        </p:nvSpPr>
        <p:spPr>
          <a:xfrm>
            <a:off x="7902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8" name="object 1068"/>
          <p:cNvSpPr/>
          <p:nvPr/>
        </p:nvSpPr>
        <p:spPr>
          <a:xfrm>
            <a:off x="7909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9" name="object 1069"/>
          <p:cNvSpPr/>
          <p:nvPr/>
        </p:nvSpPr>
        <p:spPr>
          <a:xfrm>
            <a:off x="7916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0" name="object 1070"/>
          <p:cNvSpPr/>
          <p:nvPr/>
        </p:nvSpPr>
        <p:spPr>
          <a:xfrm>
            <a:off x="7923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1" name="object 1071"/>
          <p:cNvSpPr/>
          <p:nvPr/>
        </p:nvSpPr>
        <p:spPr>
          <a:xfrm>
            <a:off x="7930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2" name="object 1072"/>
          <p:cNvSpPr/>
          <p:nvPr/>
        </p:nvSpPr>
        <p:spPr>
          <a:xfrm>
            <a:off x="79377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3" name="object 1073"/>
          <p:cNvSpPr/>
          <p:nvPr/>
        </p:nvSpPr>
        <p:spPr>
          <a:xfrm>
            <a:off x="7945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4" name="object 1074"/>
          <p:cNvSpPr/>
          <p:nvPr/>
        </p:nvSpPr>
        <p:spPr>
          <a:xfrm>
            <a:off x="7952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5" name="object 1075"/>
          <p:cNvSpPr/>
          <p:nvPr/>
        </p:nvSpPr>
        <p:spPr>
          <a:xfrm>
            <a:off x="7959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6" name="object 1076"/>
          <p:cNvSpPr/>
          <p:nvPr/>
        </p:nvSpPr>
        <p:spPr>
          <a:xfrm>
            <a:off x="7967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7" name="object 1077"/>
          <p:cNvSpPr/>
          <p:nvPr/>
        </p:nvSpPr>
        <p:spPr>
          <a:xfrm>
            <a:off x="7974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8" name="object 1078"/>
          <p:cNvSpPr/>
          <p:nvPr/>
        </p:nvSpPr>
        <p:spPr>
          <a:xfrm>
            <a:off x="7980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9" name="object 1079"/>
          <p:cNvSpPr/>
          <p:nvPr/>
        </p:nvSpPr>
        <p:spPr>
          <a:xfrm>
            <a:off x="7988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0" name="object 1080"/>
          <p:cNvSpPr/>
          <p:nvPr/>
        </p:nvSpPr>
        <p:spPr>
          <a:xfrm>
            <a:off x="7995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1" name="object 1081"/>
          <p:cNvSpPr/>
          <p:nvPr/>
        </p:nvSpPr>
        <p:spPr>
          <a:xfrm>
            <a:off x="8002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2" name="object 1082"/>
          <p:cNvSpPr/>
          <p:nvPr/>
        </p:nvSpPr>
        <p:spPr>
          <a:xfrm>
            <a:off x="8010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3" name="object 1083"/>
          <p:cNvSpPr/>
          <p:nvPr/>
        </p:nvSpPr>
        <p:spPr>
          <a:xfrm>
            <a:off x="8017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4" name="object 1084"/>
          <p:cNvSpPr/>
          <p:nvPr/>
        </p:nvSpPr>
        <p:spPr>
          <a:xfrm>
            <a:off x="80246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5" name="object 1085"/>
          <p:cNvSpPr/>
          <p:nvPr/>
        </p:nvSpPr>
        <p:spPr>
          <a:xfrm>
            <a:off x="8032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6" name="object 1086"/>
          <p:cNvSpPr/>
          <p:nvPr/>
        </p:nvSpPr>
        <p:spPr>
          <a:xfrm>
            <a:off x="8038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7" name="object 1087"/>
          <p:cNvSpPr/>
          <p:nvPr/>
        </p:nvSpPr>
        <p:spPr>
          <a:xfrm>
            <a:off x="8045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8" name="object 1088"/>
          <p:cNvSpPr/>
          <p:nvPr/>
        </p:nvSpPr>
        <p:spPr>
          <a:xfrm>
            <a:off x="8052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9" name="object 1089"/>
          <p:cNvSpPr/>
          <p:nvPr/>
        </p:nvSpPr>
        <p:spPr>
          <a:xfrm>
            <a:off x="8060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0" name="object 1090"/>
          <p:cNvSpPr/>
          <p:nvPr/>
        </p:nvSpPr>
        <p:spPr>
          <a:xfrm>
            <a:off x="80675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1" name="object 1091"/>
          <p:cNvSpPr/>
          <p:nvPr/>
        </p:nvSpPr>
        <p:spPr>
          <a:xfrm>
            <a:off x="8074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2" name="object 1092"/>
          <p:cNvSpPr/>
          <p:nvPr/>
        </p:nvSpPr>
        <p:spPr>
          <a:xfrm>
            <a:off x="8082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3" name="object 1093"/>
          <p:cNvSpPr/>
          <p:nvPr/>
        </p:nvSpPr>
        <p:spPr>
          <a:xfrm>
            <a:off x="8089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4" name="object 1094"/>
          <p:cNvSpPr/>
          <p:nvPr/>
        </p:nvSpPr>
        <p:spPr>
          <a:xfrm>
            <a:off x="8095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5" name="object 1095"/>
          <p:cNvSpPr/>
          <p:nvPr/>
        </p:nvSpPr>
        <p:spPr>
          <a:xfrm>
            <a:off x="81031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6" name="object 1096"/>
          <p:cNvSpPr/>
          <p:nvPr/>
        </p:nvSpPr>
        <p:spPr>
          <a:xfrm>
            <a:off x="8110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7" name="object 1097"/>
          <p:cNvSpPr/>
          <p:nvPr/>
        </p:nvSpPr>
        <p:spPr>
          <a:xfrm>
            <a:off x="8117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8" name="object 1098"/>
          <p:cNvSpPr/>
          <p:nvPr/>
        </p:nvSpPr>
        <p:spPr>
          <a:xfrm>
            <a:off x="8125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9" name="object 1099"/>
          <p:cNvSpPr/>
          <p:nvPr/>
        </p:nvSpPr>
        <p:spPr>
          <a:xfrm>
            <a:off x="8132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0" name="object 1100"/>
          <p:cNvSpPr/>
          <p:nvPr/>
        </p:nvSpPr>
        <p:spPr>
          <a:xfrm>
            <a:off x="8139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1" name="object 1101"/>
          <p:cNvSpPr/>
          <p:nvPr/>
        </p:nvSpPr>
        <p:spPr>
          <a:xfrm>
            <a:off x="81471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2" name="object 1102"/>
          <p:cNvSpPr/>
          <p:nvPr/>
        </p:nvSpPr>
        <p:spPr>
          <a:xfrm>
            <a:off x="8153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3" name="object 1103"/>
          <p:cNvSpPr/>
          <p:nvPr/>
        </p:nvSpPr>
        <p:spPr>
          <a:xfrm>
            <a:off x="8160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4" name="object 1104"/>
          <p:cNvSpPr/>
          <p:nvPr/>
        </p:nvSpPr>
        <p:spPr>
          <a:xfrm>
            <a:off x="8168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5" name="object 1105"/>
          <p:cNvSpPr/>
          <p:nvPr/>
        </p:nvSpPr>
        <p:spPr>
          <a:xfrm>
            <a:off x="8175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6" name="object 1106"/>
          <p:cNvSpPr/>
          <p:nvPr/>
        </p:nvSpPr>
        <p:spPr>
          <a:xfrm>
            <a:off x="81827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7" name="object 1107"/>
          <p:cNvSpPr/>
          <p:nvPr/>
        </p:nvSpPr>
        <p:spPr>
          <a:xfrm>
            <a:off x="8190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8" name="object 1108"/>
          <p:cNvSpPr/>
          <p:nvPr/>
        </p:nvSpPr>
        <p:spPr>
          <a:xfrm>
            <a:off x="8197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9" name="object 1109"/>
          <p:cNvSpPr/>
          <p:nvPr/>
        </p:nvSpPr>
        <p:spPr>
          <a:xfrm>
            <a:off x="8204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0" name="object 1110"/>
          <p:cNvSpPr/>
          <p:nvPr/>
        </p:nvSpPr>
        <p:spPr>
          <a:xfrm>
            <a:off x="8211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1" name="object 1111"/>
          <p:cNvSpPr/>
          <p:nvPr/>
        </p:nvSpPr>
        <p:spPr>
          <a:xfrm>
            <a:off x="8218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2" name="object 1112"/>
          <p:cNvSpPr/>
          <p:nvPr/>
        </p:nvSpPr>
        <p:spPr>
          <a:xfrm>
            <a:off x="82256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3" name="object 1113"/>
          <p:cNvSpPr/>
          <p:nvPr/>
        </p:nvSpPr>
        <p:spPr>
          <a:xfrm>
            <a:off x="8232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4" name="object 1114"/>
          <p:cNvSpPr/>
          <p:nvPr/>
        </p:nvSpPr>
        <p:spPr>
          <a:xfrm>
            <a:off x="8240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5" name="object 1115"/>
          <p:cNvSpPr/>
          <p:nvPr/>
        </p:nvSpPr>
        <p:spPr>
          <a:xfrm>
            <a:off x="8247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6" name="object 1116"/>
          <p:cNvSpPr/>
          <p:nvPr/>
        </p:nvSpPr>
        <p:spPr>
          <a:xfrm>
            <a:off x="8254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7" name="object 1117"/>
          <p:cNvSpPr/>
          <p:nvPr/>
        </p:nvSpPr>
        <p:spPr>
          <a:xfrm>
            <a:off x="82622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8" name="object 1118"/>
          <p:cNvSpPr/>
          <p:nvPr/>
        </p:nvSpPr>
        <p:spPr>
          <a:xfrm>
            <a:off x="8268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9" name="object 1119"/>
          <p:cNvSpPr/>
          <p:nvPr/>
        </p:nvSpPr>
        <p:spPr>
          <a:xfrm>
            <a:off x="8275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0" name="object 1120"/>
          <p:cNvSpPr/>
          <p:nvPr/>
        </p:nvSpPr>
        <p:spPr>
          <a:xfrm>
            <a:off x="8283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1" name="object 1121"/>
          <p:cNvSpPr/>
          <p:nvPr/>
        </p:nvSpPr>
        <p:spPr>
          <a:xfrm>
            <a:off x="8290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2" name="object 1122"/>
          <p:cNvSpPr/>
          <p:nvPr/>
        </p:nvSpPr>
        <p:spPr>
          <a:xfrm>
            <a:off x="8297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3" name="object 1123"/>
          <p:cNvSpPr/>
          <p:nvPr/>
        </p:nvSpPr>
        <p:spPr>
          <a:xfrm>
            <a:off x="83052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4" name="object 1124"/>
          <p:cNvSpPr/>
          <p:nvPr/>
        </p:nvSpPr>
        <p:spPr>
          <a:xfrm>
            <a:off x="8312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5" name="object 1125"/>
          <p:cNvSpPr/>
          <p:nvPr/>
        </p:nvSpPr>
        <p:spPr>
          <a:xfrm>
            <a:off x="8319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6" name="object 1126"/>
          <p:cNvSpPr/>
          <p:nvPr/>
        </p:nvSpPr>
        <p:spPr>
          <a:xfrm>
            <a:off x="8326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7" name="object 1127"/>
          <p:cNvSpPr/>
          <p:nvPr/>
        </p:nvSpPr>
        <p:spPr>
          <a:xfrm>
            <a:off x="8333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8" name="object 1128"/>
          <p:cNvSpPr/>
          <p:nvPr/>
        </p:nvSpPr>
        <p:spPr>
          <a:xfrm>
            <a:off x="83408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9" name="object 1129"/>
          <p:cNvSpPr/>
          <p:nvPr/>
        </p:nvSpPr>
        <p:spPr>
          <a:xfrm>
            <a:off x="8348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0" name="object 1130"/>
          <p:cNvSpPr/>
          <p:nvPr/>
        </p:nvSpPr>
        <p:spPr>
          <a:xfrm>
            <a:off x="8355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1" name="object 1131"/>
          <p:cNvSpPr/>
          <p:nvPr/>
        </p:nvSpPr>
        <p:spPr>
          <a:xfrm>
            <a:off x="8362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2" name="object 1132"/>
          <p:cNvSpPr/>
          <p:nvPr/>
        </p:nvSpPr>
        <p:spPr>
          <a:xfrm>
            <a:off x="8370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3" name="object 1133"/>
          <p:cNvSpPr/>
          <p:nvPr/>
        </p:nvSpPr>
        <p:spPr>
          <a:xfrm>
            <a:off x="8377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4" name="object 1134"/>
          <p:cNvSpPr/>
          <p:nvPr/>
        </p:nvSpPr>
        <p:spPr>
          <a:xfrm>
            <a:off x="83837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5" name="object 1135"/>
          <p:cNvSpPr/>
          <p:nvPr/>
        </p:nvSpPr>
        <p:spPr>
          <a:xfrm>
            <a:off x="83910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6" name="object 1136"/>
          <p:cNvSpPr/>
          <p:nvPr/>
        </p:nvSpPr>
        <p:spPr>
          <a:xfrm>
            <a:off x="8398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7" name="object 1137"/>
          <p:cNvSpPr/>
          <p:nvPr/>
        </p:nvSpPr>
        <p:spPr>
          <a:xfrm>
            <a:off x="8405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8" name="object 1138"/>
          <p:cNvSpPr/>
          <p:nvPr/>
        </p:nvSpPr>
        <p:spPr>
          <a:xfrm>
            <a:off x="8413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9" name="object 1139"/>
          <p:cNvSpPr/>
          <p:nvPr/>
        </p:nvSpPr>
        <p:spPr>
          <a:xfrm>
            <a:off x="8420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0" name="object 1140"/>
          <p:cNvSpPr/>
          <p:nvPr/>
        </p:nvSpPr>
        <p:spPr>
          <a:xfrm>
            <a:off x="8427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1" name="object 1141"/>
          <p:cNvSpPr/>
          <p:nvPr/>
        </p:nvSpPr>
        <p:spPr>
          <a:xfrm>
            <a:off x="84350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2" name="object 1142"/>
          <p:cNvSpPr/>
          <p:nvPr/>
        </p:nvSpPr>
        <p:spPr>
          <a:xfrm>
            <a:off x="8441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3" name="object 1143"/>
          <p:cNvSpPr/>
          <p:nvPr/>
        </p:nvSpPr>
        <p:spPr>
          <a:xfrm>
            <a:off x="8448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4" name="object 1144"/>
          <p:cNvSpPr/>
          <p:nvPr/>
        </p:nvSpPr>
        <p:spPr>
          <a:xfrm>
            <a:off x="8455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5" name="object 1145"/>
          <p:cNvSpPr/>
          <p:nvPr/>
        </p:nvSpPr>
        <p:spPr>
          <a:xfrm>
            <a:off x="8463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6" name="object 1146"/>
          <p:cNvSpPr/>
          <p:nvPr/>
        </p:nvSpPr>
        <p:spPr>
          <a:xfrm>
            <a:off x="84706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7" name="object 1147"/>
          <p:cNvSpPr/>
          <p:nvPr/>
        </p:nvSpPr>
        <p:spPr>
          <a:xfrm>
            <a:off x="8477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8" name="object 1148"/>
          <p:cNvSpPr/>
          <p:nvPr/>
        </p:nvSpPr>
        <p:spPr>
          <a:xfrm>
            <a:off x="8485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9" name="object 1149"/>
          <p:cNvSpPr/>
          <p:nvPr/>
        </p:nvSpPr>
        <p:spPr>
          <a:xfrm>
            <a:off x="8492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0" name="object 1150"/>
          <p:cNvSpPr/>
          <p:nvPr/>
        </p:nvSpPr>
        <p:spPr>
          <a:xfrm>
            <a:off x="8498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1" name="object 1151"/>
          <p:cNvSpPr/>
          <p:nvPr/>
        </p:nvSpPr>
        <p:spPr>
          <a:xfrm>
            <a:off x="8506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2" name="object 1152"/>
          <p:cNvSpPr/>
          <p:nvPr/>
        </p:nvSpPr>
        <p:spPr>
          <a:xfrm>
            <a:off x="85135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3" name="object 1153"/>
          <p:cNvSpPr/>
          <p:nvPr/>
        </p:nvSpPr>
        <p:spPr>
          <a:xfrm>
            <a:off x="8520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4" name="object 1154"/>
          <p:cNvSpPr/>
          <p:nvPr/>
        </p:nvSpPr>
        <p:spPr>
          <a:xfrm>
            <a:off x="8528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5" name="object 1155"/>
          <p:cNvSpPr/>
          <p:nvPr/>
        </p:nvSpPr>
        <p:spPr>
          <a:xfrm>
            <a:off x="8535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6" name="object 1156"/>
          <p:cNvSpPr/>
          <p:nvPr/>
        </p:nvSpPr>
        <p:spPr>
          <a:xfrm>
            <a:off x="8542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7" name="object 1157"/>
          <p:cNvSpPr/>
          <p:nvPr/>
        </p:nvSpPr>
        <p:spPr>
          <a:xfrm>
            <a:off x="8550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8" name="object 1158"/>
          <p:cNvSpPr/>
          <p:nvPr/>
        </p:nvSpPr>
        <p:spPr>
          <a:xfrm>
            <a:off x="8556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9" name="object 1159"/>
          <p:cNvSpPr/>
          <p:nvPr/>
        </p:nvSpPr>
        <p:spPr>
          <a:xfrm>
            <a:off x="8563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0" name="object 1160"/>
          <p:cNvSpPr/>
          <p:nvPr/>
        </p:nvSpPr>
        <p:spPr>
          <a:xfrm>
            <a:off x="8571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1" name="object 1161"/>
          <p:cNvSpPr/>
          <p:nvPr/>
        </p:nvSpPr>
        <p:spPr>
          <a:xfrm>
            <a:off x="8578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2" name="object 1162"/>
          <p:cNvSpPr/>
          <p:nvPr/>
        </p:nvSpPr>
        <p:spPr>
          <a:xfrm>
            <a:off x="8585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3" name="object 1163"/>
          <p:cNvSpPr/>
          <p:nvPr/>
        </p:nvSpPr>
        <p:spPr>
          <a:xfrm>
            <a:off x="8593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4" name="object 1164"/>
          <p:cNvSpPr/>
          <p:nvPr/>
        </p:nvSpPr>
        <p:spPr>
          <a:xfrm>
            <a:off x="8600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5" name="object 1165"/>
          <p:cNvSpPr/>
          <p:nvPr/>
        </p:nvSpPr>
        <p:spPr>
          <a:xfrm>
            <a:off x="8607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6" name="object 1166"/>
          <p:cNvSpPr/>
          <p:nvPr/>
        </p:nvSpPr>
        <p:spPr>
          <a:xfrm>
            <a:off x="8614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7" name="object 1167"/>
          <p:cNvSpPr/>
          <p:nvPr/>
        </p:nvSpPr>
        <p:spPr>
          <a:xfrm>
            <a:off x="8621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8" name="object 1168"/>
          <p:cNvSpPr/>
          <p:nvPr/>
        </p:nvSpPr>
        <p:spPr>
          <a:xfrm>
            <a:off x="8628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9" name="object 1169"/>
          <p:cNvSpPr/>
          <p:nvPr/>
        </p:nvSpPr>
        <p:spPr>
          <a:xfrm>
            <a:off x="8636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0" name="object 1170"/>
          <p:cNvSpPr/>
          <p:nvPr/>
        </p:nvSpPr>
        <p:spPr>
          <a:xfrm>
            <a:off x="8643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1" name="object 1171"/>
          <p:cNvSpPr/>
          <p:nvPr/>
        </p:nvSpPr>
        <p:spPr>
          <a:xfrm>
            <a:off x="8650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2" name="object 1172"/>
          <p:cNvSpPr/>
          <p:nvPr/>
        </p:nvSpPr>
        <p:spPr>
          <a:xfrm>
            <a:off x="8657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3" name="object 1173"/>
          <p:cNvSpPr/>
          <p:nvPr/>
        </p:nvSpPr>
        <p:spPr>
          <a:xfrm>
            <a:off x="8665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4" name="object 1174"/>
          <p:cNvSpPr/>
          <p:nvPr/>
        </p:nvSpPr>
        <p:spPr>
          <a:xfrm>
            <a:off x="8671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5" name="object 1175"/>
          <p:cNvSpPr/>
          <p:nvPr/>
        </p:nvSpPr>
        <p:spPr>
          <a:xfrm>
            <a:off x="86789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6" name="object 1176"/>
          <p:cNvSpPr/>
          <p:nvPr/>
        </p:nvSpPr>
        <p:spPr>
          <a:xfrm>
            <a:off x="8686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7" name="object 1177"/>
          <p:cNvSpPr/>
          <p:nvPr/>
        </p:nvSpPr>
        <p:spPr>
          <a:xfrm>
            <a:off x="8693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8" name="object 1178"/>
          <p:cNvSpPr/>
          <p:nvPr/>
        </p:nvSpPr>
        <p:spPr>
          <a:xfrm>
            <a:off x="8700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9" name="object 1179"/>
          <p:cNvSpPr/>
          <p:nvPr/>
        </p:nvSpPr>
        <p:spPr>
          <a:xfrm>
            <a:off x="8708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0" name="object 1180"/>
          <p:cNvSpPr/>
          <p:nvPr/>
        </p:nvSpPr>
        <p:spPr>
          <a:xfrm>
            <a:off x="8715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1" name="object 1181"/>
          <p:cNvSpPr/>
          <p:nvPr/>
        </p:nvSpPr>
        <p:spPr>
          <a:xfrm>
            <a:off x="87228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2" name="object 1182"/>
          <p:cNvSpPr/>
          <p:nvPr/>
        </p:nvSpPr>
        <p:spPr>
          <a:xfrm>
            <a:off x="8729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3" name="object 1183"/>
          <p:cNvSpPr/>
          <p:nvPr/>
        </p:nvSpPr>
        <p:spPr>
          <a:xfrm>
            <a:off x="8736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4" name="object 1184"/>
          <p:cNvSpPr/>
          <p:nvPr/>
        </p:nvSpPr>
        <p:spPr>
          <a:xfrm>
            <a:off x="8743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5" name="object 1185"/>
          <p:cNvSpPr/>
          <p:nvPr/>
        </p:nvSpPr>
        <p:spPr>
          <a:xfrm>
            <a:off x="8751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6" name="object 1186"/>
          <p:cNvSpPr/>
          <p:nvPr/>
        </p:nvSpPr>
        <p:spPr>
          <a:xfrm>
            <a:off x="87584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7" name="object 1187"/>
          <p:cNvSpPr/>
          <p:nvPr/>
        </p:nvSpPr>
        <p:spPr>
          <a:xfrm>
            <a:off x="8765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8" name="object 1188"/>
          <p:cNvSpPr/>
          <p:nvPr/>
        </p:nvSpPr>
        <p:spPr>
          <a:xfrm>
            <a:off x="8773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9" name="object 1189"/>
          <p:cNvSpPr/>
          <p:nvPr/>
        </p:nvSpPr>
        <p:spPr>
          <a:xfrm>
            <a:off x="8780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0" name="object 1190"/>
          <p:cNvSpPr/>
          <p:nvPr/>
        </p:nvSpPr>
        <p:spPr>
          <a:xfrm>
            <a:off x="8786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1" name="object 1191"/>
          <p:cNvSpPr/>
          <p:nvPr/>
        </p:nvSpPr>
        <p:spPr>
          <a:xfrm>
            <a:off x="8794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2" name="object 1192"/>
          <p:cNvSpPr/>
          <p:nvPr/>
        </p:nvSpPr>
        <p:spPr>
          <a:xfrm>
            <a:off x="8801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3" name="object 1193"/>
          <p:cNvSpPr/>
          <p:nvPr/>
        </p:nvSpPr>
        <p:spPr>
          <a:xfrm>
            <a:off x="8808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4" name="object 1194"/>
          <p:cNvSpPr/>
          <p:nvPr/>
        </p:nvSpPr>
        <p:spPr>
          <a:xfrm>
            <a:off x="8816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5" name="object 1195"/>
          <p:cNvSpPr/>
          <p:nvPr/>
        </p:nvSpPr>
        <p:spPr>
          <a:xfrm>
            <a:off x="8823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6" name="object 1196"/>
          <p:cNvSpPr/>
          <p:nvPr/>
        </p:nvSpPr>
        <p:spPr>
          <a:xfrm>
            <a:off x="8830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7" name="object 1197"/>
          <p:cNvSpPr/>
          <p:nvPr/>
        </p:nvSpPr>
        <p:spPr>
          <a:xfrm>
            <a:off x="8838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8" name="object 1198"/>
          <p:cNvSpPr/>
          <p:nvPr/>
        </p:nvSpPr>
        <p:spPr>
          <a:xfrm>
            <a:off x="8844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9" name="object 1199"/>
          <p:cNvSpPr/>
          <p:nvPr/>
        </p:nvSpPr>
        <p:spPr>
          <a:xfrm>
            <a:off x="8851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0" name="object 1200"/>
          <p:cNvSpPr/>
          <p:nvPr/>
        </p:nvSpPr>
        <p:spPr>
          <a:xfrm>
            <a:off x="8858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1" name="object 1201"/>
          <p:cNvSpPr/>
          <p:nvPr/>
        </p:nvSpPr>
        <p:spPr>
          <a:xfrm>
            <a:off x="8866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2" name="object 1202"/>
          <p:cNvSpPr/>
          <p:nvPr/>
        </p:nvSpPr>
        <p:spPr>
          <a:xfrm>
            <a:off x="8873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3" name="object 1203"/>
          <p:cNvSpPr/>
          <p:nvPr/>
        </p:nvSpPr>
        <p:spPr>
          <a:xfrm>
            <a:off x="8880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4" name="object 1204"/>
          <p:cNvSpPr/>
          <p:nvPr/>
        </p:nvSpPr>
        <p:spPr>
          <a:xfrm>
            <a:off x="8888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5" name="object 1205"/>
          <p:cNvSpPr/>
          <p:nvPr/>
        </p:nvSpPr>
        <p:spPr>
          <a:xfrm>
            <a:off x="8895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6" name="object 1206"/>
          <p:cNvSpPr/>
          <p:nvPr/>
        </p:nvSpPr>
        <p:spPr>
          <a:xfrm>
            <a:off x="8901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7" name="object 1207"/>
          <p:cNvSpPr/>
          <p:nvPr/>
        </p:nvSpPr>
        <p:spPr>
          <a:xfrm>
            <a:off x="8909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8" name="object 1208"/>
          <p:cNvSpPr/>
          <p:nvPr/>
        </p:nvSpPr>
        <p:spPr>
          <a:xfrm>
            <a:off x="8916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9" name="object 1209"/>
          <p:cNvSpPr/>
          <p:nvPr/>
        </p:nvSpPr>
        <p:spPr>
          <a:xfrm>
            <a:off x="8923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0" name="object 1210"/>
          <p:cNvSpPr/>
          <p:nvPr/>
        </p:nvSpPr>
        <p:spPr>
          <a:xfrm>
            <a:off x="8931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1" name="object 1211"/>
          <p:cNvSpPr/>
          <p:nvPr/>
        </p:nvSpPr>
        <p:spPr>
          <a:xfrm>
            <a:off x="8938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2" name="object 1212"/>
          <p:cNvSpPr/>
          <p:nvPr/>
        </p:nvSpPr>
        <p:spPr>
          <a:xfrm>
            <a:off x="8945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3" name="object 1213"/>
          <p:cNvSpPr/>
          <p:nvPr/>
        </p:nvSpPr>
        <p:spPr>
          <a:xfrm>
            <a:off x="8953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4" name="object 1214"/>
          <p:cNvSpPr/>
          <p:nvPr/>
        </p:nvSpPr>
        <p:spPr>
          <a:xfrm>
            <a:off x="8959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5" name="object 1215"/>
          <p:cNvSpPr/>
          <p:nvPr/>
        </p:nvSpPr>
        <p:spPr>
          <a:xfrm>
            <a:off x="8966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6" name="object 1216"/>
          <p:cNvSpPr/>
          <p:nvPr/>
        </p:nvSpPr>
        <p:spPr>
          <a:xfrm>
            <a:off x="8974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7" name="object 1217"/>
          <p:cNvSpPr/>
          <p:nvPr/>
        </p:nvSpPr>
        <p:spPr>
          <a:xfrm>
            <a:off x="8981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8" name="object 1218"/>
          <p:cNvSpPr/>
          <p:nvPr/>
        </p:nvSpPr>
        <p:spPr>
          <a:xfrm>
            <a:off x="8988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9" name="object 1219"/>
          <p:cNvSpPr/>
          <p:nvPr/>
        </p:nvSpPr>
        <p:spPr>
          <a:xfrm>
            <a:off x="8996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0" name="object 1220"/>
          <p:cNvSpPr/>
          <p:nvPr/>
        </p:nvSpPr>
        <p:spPr>
          <a:xfrm>
            <a:off x="9003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1" name="object 1221"/>
          <p:cNvSpPr/>
          <p:nvPr/>
        </p:nvSpPr>
        <p:spPr>
          <a:xfrm>
            <a:off x="9010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2" name="object 1222"/>
          <p:cNvSpPr/>
          <p:nvPr/>
        </p:nvSpPr>
        <p:spPr>
          <a:xfrm>
            <a:off x="9017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3" name="object 1223"/>
          <p:cNvSpPr/>
          <p:nvPr/>
        </p:nvSpPr>
        <p:spPr>
          <a:xfrm>
            <a:off x="9024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4" name="object 1224"/>
          <p:cNvSpPr/>
          <p:nvPr/>
        </p:nvSpPr>
        <p:spPr>
          <a:xfrm>
            <a:off x="9031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5" name="object 1225"/>
          <p:cNvSpPr/>
          <p:nvPr/>
        </p:nvSpPr>
        <p:spPr>
          <a:xfrm>
            <a:off x="9039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6" name="object 1226"/>
          <p:cNvSpPr/>
          <p:nvPr/>
        </p:nvSpPr>
        <p:spPr>
          <a:xfrm>
            <a:off x="9046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7" name="object 1227"/>
          <p:cNvSpPr/>
          <p:nvPr/>
        </p:nvSpPr>
        <p:spPr>
          <a:xfrm>
            <a:off x="9053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8" name="object 1228"/>
          <p:cNvSpPr/>
          <p:nvPr/>
        </p:nvSpPr>
        <p:spPr>
          <a:xfrm>
            <a:off x="9060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9" name="object 1229"/>
          <p:cNvSpPr/>
          <p:nvPr/>
        </p:nvSpPr>
        <p:spPr>
          <a:xfrm>
            <a:off x="9068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0" name="object 1230"/>
          <p:cNvSpPr/>
          <p:nvPr/>
        </p:nvSpPr>
        <p:spPr>
          <a:xfrm>
            <a:off x="9074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1" name="object 1231"/>
          <p:cNvSpPr/>
          <p:nvPr/>
        </p:nvSpPr>
        <p:spPr>
          <a:xfrm>
            <a:off x="9081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2" name="object 1232"/>
          <p:cNvSpPr/>
          <p:nvPr/>
        </p:nvSpPr>
        <p:spPr>
          <a:xfrm>
            <a:off x="9089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3" name="object 1233"/>
          <p:cNvSpPr/>
          <p:nvPr/>
        </p:nvSpPr>
        <p:spPr>
          <a:xfrm>
            <a:off x="9096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4" name="object 1234"/>
          <p:cNvSpPr/>
          <p:nvPr/>
        </p:nvSpPr>
        <p:spPr>
          <a:xfrm>
            <a:off x="9103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5" name="object 1235"/>
          <p:cNvSpPr/>
          <p:nvPr/>
        </p:nvSpPr>
        <p:spPr>
          <a:xfrm>
            <a:off x="9111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6" name="object 1236"/>
          <p:cNvSpPr/>
          <p:nvPr/>
        </p:nvSpPr>
        <p:spPr>
          <a:xfrm>
            <a:off x="9118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7" name="object 1237"/>
          <p:cNvSpPr/>
          <p:nvPr/>
        </p:nvSpPr>
        <p:spPr>
          <a:xfrm>
            <a:off x="9125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8" name="object 1238"/>
          <p:cNvSpPr/>
          <p:nvPr/>
        </p:nvSpPr>
        <p:spPr>
          <a:xfrm>
            <a:off x="9132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9" name="object 1239"/>
          <p:cNvSpPr/>
          <p:nvPr/>
        </p:nvSpPr>
        <p:spPr>
          <a:xfrm>
            <a:off x="9139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0" name="object 1240"/>
          <p:cNvSpPr/>
          <p:nvPr/>
        </p:nvSpPr>
        <p:spPr>
          <a:xfrm>
            <a:off x="9146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1" name="object 1241"/>
          <p:cNvSpPr/>
          <p:nvPr/>
        </p:nvSpPr>
        <p:spPr>
          <a:xfrm>
            <a:off x="9154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2" name="object 1242"/>
          <p:cNvSpPr/>
          <p:nvPr/>
        </p:nvSpPr>
        <p:spPr>
          <a:xfrm>
            <a:off x="9161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3" name="object 1243"/>
          <p:cNvSpPr/>
          <p:nvPr/>
        </p:nvSpPr>
        <p:spPr>
          <a:xfrm>
            <a:off x="9168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4" name="object 1244"/>
          <p:cNvSpPr/>
          <p:nvPr/>
        </p:nvSpPr>
        <p:spPr>
          <a:xfrm>
            <a:off x="9176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5" name="object 1245"/>
          <p:cNvSpPr/>
          <p:nvPr/>
        </p:nvSpPr>
        <p:spPr>
          <a:xfrm>
            <a:off x="9183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6" name="object 1246"/>
          <p:cNvSpPr/>
          <p:nvPr/>
        </p:nvSpPr>
        <p:spPr>
          <a:xfrm>
            <a:off x="9189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7" name="object 1247"/>
          <p:cNvSpPr/>
          <p:nvPr/>
        </p:nvSpPr>
        <p:spPr>
          <a:xfrm>
            <a:off x="9197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8" name="object 1248"/>
          <p:cNvSpPr/>
          <p:nvPr/>
        </p:nvSpPr>
        <p:spPr>
          <a:xfrm>
            <a:off x="9204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9" name="object 1249"/>
          <p:cNvSpPr/>
          <p:nvPr/>
        </p:nvSpPr>
        <p:spPr>
          <a:xfrm>
            <a:off x="9211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0" name="object 1250"/>
          <p:cNvSpPr/>
          <p:nvPr/>
        </p:nvSpPr>
        <p:spPr>
          <a:xfrm>
            <a:off x="9219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1" name="object 1251"/>
          <p:cNvSpPr/>
          <p:nvPr/>
        </p:nvSpPr>
        <p:spPr>
          <a:xfrm>
            <a:off x="9226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2" name="object 1252"/>
          <p:cNvSpPr/>
          <p:nvPr/>
        </p:nvSpPr>
        <p:spPr>
          <a:xfrm>
            <a:off x="9233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3" name="object 1253"/>
          <p:cNvSpPr/>
          <p:nvPr/>
        </p:nvSpPr>
        <p:spPr>
          <a:xfrm>
            <a:off x="9241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4" name="object 1254"/>
          <p:cNvSpPr/>
          <p:nvPr/>
        </p:nvSpPr>
        <p:spPr>
          <a:xfrm>
            <a:off x="92473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5" name="object 1255"/>
          <p:cNvSpPr/>
          <p:nvPr/>
        </p:nvSpPr>
        <p:spPr>
          <a:xfrm>
            <a:off x="92546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6" name="object 1256"/>
          <p:cNvSpPr/>
          <p:nvPr/>
        </p:nvSpPr>
        <p:spPr>
          <a:xfrm>
            <a:off x="9261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7" name="object 1257"/>
          <p:cNvSpPr/>
          <p:nvPr/>
        </p:nvSpPr>
        <p:spPr>
          <a:xfrm>
            <a:off x="9269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8" name="object 1258"/>
          <p:cNvSpPr/>
          <p:nvPr/>
        </p:nvSpPr>
        <p:spPr>
          <a:xfrm>
            <a:off x="92766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9" name="object 1259"/>
          <p:cNvSpPr/>
          <p:nvPr/>
        </p:nvSpPr>
        <p:spPr>
          <a:xfrm>
            <a:off x="9283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0" name="object 1260"/>
          <p:cNvSpPr/>
          <p:nvPr/>
        </p:nvSpPr>
        <p:spPr>
          <a:xfrm>
            <a:off x="9291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1" name="object 1261"/>
          <p:cNvSpPr/>
          <p:nvPr/>
        </p:nvSpPr>
        <p:spPr>
          <a:xfrm>
            <a:off x="9298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2" name="object 1262"/>
          <p:cNvSpPr/>
          <p:nvPr/>
        </p:nvSpPr>
        <p:spPr>
          <a:xfrm>
            <a:off x="9304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3" name="object 1263"/>
          <p:cNvSpPr/>
          <p:nvPr/>
        </p:nvSpPr>
        <p:spPr>
          <a:xfrm>
            <a:off x="9312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4" name="object 1264"/>
          <p:cNvSpPr/>
          <p:nvPr/>
        </p:nvSpPr>
        <p:spPr>
          <a:xfrm>
            <a:off x="9319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5" name="object 1265"/>
          <p:cNvSpPr/>
          <p:nvPr/>
        </p:nvSpPr>
        <p:spPr>
          <a:xfrm>
            <a:off x="9326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6" name="object 1266"/>
          <p:cNvSpPr/>
          <p:nvPr/>
        </p:nvSpPr>
        <p:spPr>
          <a:xfrm>
            <a:off x="9334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7" name="object 1267"/>
          <p:cNvSpPr/>
          <p:nvPr/>
        </p:nvSpPr>
        <p:spPr>
          <a:xfrm>
            <a:off x="9341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8" name="object 1268"/>
          <p:cNvSpPr/>
          <p:nvPr/>
        </p:nvSpPr>
        <p:spPr>
          <a:xfrm>
            <a:off x="9348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9" name="object 1269"/>
          <p:cNvSpPr/>
          <p:nvPr/>
        </p:nvSpPr>
        <p:spPr>
          <a:xfrm>
            <a:off x="93561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0" name="object 1270"/>
          <p:cNvSpPr/>
          <p:nvPr/>
        </p:nvSpPr>
        <p:spPr>
          <a:xfrm>
            <a:off x="9362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1" name="object 1271"/>
          <p:cNvSpPr/>
          <p:nvPr/>
        </p:nvSpPr>
        <p:spPr>
          <a:xfrm>
            <a:off x="9369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2" name="object 1272"/>
          <p:cNvSpPr/>
          <p:nvPr/>
        </p:nvSpPr>
        <p:spPr>
          <a:xfrm>
            <a:off x="9377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3" name="object 1273"/>
          <p:cNvSpPr/>
          <p:nvPr/>
        </p:nvSpPr>
        <p:spPr>
          <a:xfrm>
            <a:off x="9384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4" name="object 1274"/>
          <p:cNvSpPr/>
          <p:nvPr/>
        </p:nvSpPr>
        <p:spPr>
          <a:xfrm>
            <a:off x="9391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5" name="object 1275"/>
          <p:cNvSpPr/>
          <p:nvPr/>
        </p:nvSpPr>
        <p:spPr>
          <a:xfrm>
            <a:off x="9399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6" name="object 1276"/>
          <p:cNvSpPr/>
          <p:nvPr/>
        </p:nvSpPr>
        <p:spPr>
          <a:xfrm>
            <a:off x="9406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7" name="object 1277"/>
          <p:cNvSpPr/>
          <p:nvPr/>
        </p:nvSpPr>
        <p:spPr>
          <a:xfrm>
            <a:off x="9413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8" name="object 1278"/>
          <p:cNvSpPr/>
          <p:nvPr/>
        </p:nvSpPr>
        <p:spPr>
          <a:xfrm>
            <a:off x="9420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9" name="object 1279"/>
          <p:cNvSpPr/>
          <p:nvPr/>
        </p:nvSpPr>
        <p:spPr>
          <a:xfrm>
            <a:off x="9427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0" name="object 1280"/>
          <p:cNvSpPr/>
          <p:nvPr/>
        </p:nvSpPr>
        <p:spPr>
          <a:xfrm>
            <a:off x="94347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1" name="object 1281"/>
          <p:cNvSpPr/>
          <p:nvPr/>
        </p:nvSpPr>
        <p:spPr>
          <a:xfrm>
            <a:off x="9442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2" name="object 1282"/>
          <p:cNvSpPr/>
          <p:nvPr/>
        </p:nvSpPr>
        <p:spPr>
          <a:xfrm>
            <a:off x="9449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3" name="object 1283"/>
          <p:cNvSpPr/>
          <p:nvPr/>
        </p:nvSpPr>
        <p:spPr>
          <a:xfrm>
            <a:off x="9456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4" name="object 1284"/>
          <p:cNvSpPr/>
          <p:nvPr/>
        </p:nvSpPr>
        <p:spPr>
          <a:xfrm>
            <a:off x="94640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5" name="object 1285"/>
          <p:cNvSpPr/>
          <p:nvPr/>
        </p:nvSpPr>
        <p:spPr>
          <a:xfrm>
            <a:off x="9471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6" name="object 1286"/>
          <p:cNvSpPr/>
          <p:nvPr/>
        </p:nvSpPr>
        <p:spPr>
          <a:xfrm>
            <a:off x="9477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7" name="object 1287"/>
          <p:cNvSpPr/>
          <p:nvPr/>
        </p:nvSpPr>
        <p:spPr>
          <a:xfrm>
            <a:off x="9484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8" name="object 1288"/>
          <p:cNvSpPr/>
          <p:nvPr/>
        </p:nvSpPr>
        <p:spPr>
          <a:xfrm>
            <a:off x="9492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9" name="object 1289"/>
          <p:cNvSpPr/>
          <p:nvPr/>
        </p:nvSpPr>
        <p:spPr>
          <a:xfrm>
            <a:off x="9499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0" name="object 1290"/>
          <p:cNvSpPr/>
          <p:nvPr/>
        </p:nvSpPr>
        <p:spPr>
          <a:xfrm>
            <a:off x="9506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1" name="object 1291"/>
          <p:cNvSpPr/>
          <p:nvPr/>
        </p:nvSpPr>
        <p:spPr>
          <a:xfrm>
            <a:off x="9514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2" name="object 1292"/>
          <p:cNvSpPr/>
          <p:nvPr/>
        </p:nvSpPr>
        <p:spPr>
          <a:xfrm>
            <a:off x="9521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3" name="object 1293"/>
          <p:cNvSpPr/>
          <p:nvPr/>
        </p:nvSpPr>
        <p:spPr>
          <a:xfrm>
            <a:off x="9528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4" name="object 1294"/>
          <p:cNvSpPr/>
          <p:nvPr/>
        </p:nvSpPr>
        <p:spPr>
          <a:xfrm>
            <a:off x="95351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5" name="object 1295"/>
          <p:cNvSpPr/>
          <p:nvPr/>
        </p:nvSpPr>
        <p:spPr>
          <a:xfrm>
            <a:off x="95425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6" name="object 1296"/>
          <p:cNvSpPr/>
          <p:nvPr/>
        </p:nvSpPr>
        <p:spPr>
          <a:xfrm>
            <a:off x="9549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7" name="object 1297"/>
          <p:cNvSpPr/>
          <p:nvPr/>
        </p:nvSpPr>
        <p:spPr>
          <a:xfrm>
            <a:off x="9557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8" name="object 1298"/>
          <p:cNvSpPr/>
          <p:nvPr/>
        </p:nvSpPr>
        <p:spPr>
          <a:xfrm>
            <a:off x="95645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9" name="object 1299"/>
          <p:cNvSpPr/>
          <p:nvPr/>
        </p:nvSpPr>
        <p:spPr>
          <a:xfrm>
            <a:off x="9571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0" name="object 1300"/>
          <p:cNvSpPr/>
          <p:nvPr/>
        </p:nvSpPr>
        <p:spPr>
          <a:xfrm>
            <a:off x="9579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1" name="object 1301"/>
          <p:cNvSpPr/>
          <p:nvPr/>
        </p:nvSpPr>
        <p:spPr>
          <a:xfrm>
            <a:off x="9586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2" name="object 1302"/>
          <p:cNvSpPr/>
          <p:nvPr/>
        </p:nvSpPr>
        <p:spPr>
          <a:xfrm>
            <a:off x="9592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3" name="object 1303"/>
          <p:cNvSpPr/>
          <p:nvPr/>
        </p:nvSpPr>
        <p:spPr>
          <a:xfrm>
            <a:off x="9600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4" name="object 1304"/>
          <p:cNvSpPr/>
          <p:nvPr/>
        </p:nvSpPr>
        <p:spPr>
          <a:xfrm>
            <a:off x="9607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5" name="object 1305"/>
          <p:cNvSpPr/>
          <p:nvPr/>
        </p:nvSpPr>
        <p:spPr>
          <a:xfrm>
            <a:off x="9614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6" name="object 1306"/>
          <p:cNvSpPr/>
          <p:nvPr/>
        </p:nvSpPr>
        <p:spPr>
          <a:xfrm>
            <a:off x="9622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7" name="object 1307"/>
          <p:cNvSpPr/>
          <p:nvPr/>
        </p:nvSpPr>
        <p:spPr>
          <a:xfrm>
            <a:off x="9629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8" name="object 1308"/>
          <p:cNvSpPr/>
          <p:nvPr/>
        </p:nvSpPr>
        <p:spPr>
          <a:xfrm>
            <a:off x="9636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9" name="object 1309"/>
          <p:cNvSpPr/>
          <p:nvPr/>
        </p:nvSpPr>
        <p:spPr>
          <a:xfrm>
            <a:off x="96440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0" name="object 1310"/>
          <p:cNvSpPr/>
          <p:nvPr/>
        </p:nvSpPr>
        <p:spPr>
          <a:xfrm>
            <a:off x="9650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1" name="object 1311"/>
          <p:cNvSpPr/>
          <p:nvPr/>
        </p:nvSpPr>
        <p:spPr>
          <a:xfrm>
            <a:off x="9657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2" name="object 1312"/>
          <p:cNvSpPr/>
          <p:nvPr/>
        </p:nvSpPr>
        <p:spPr>
          <a:xfrm>
            <a:off x="9664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3" name="object 1313"/>
          <p:cNvSpPr/>
          <p:nvPr/>
        </p:nvSpPr>
        <p:spPr>
          <a:xfrm>
            <a:off x="9672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4" name="object 1314"/>
          <p:cNvSpPr/>
          <p:nvPr/>
        </p:nvSpPr>
        <p:spPr>
          <a:xfrm>
            <a:off x="9679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5" name="object 1315"/>
          <p:cNvSpPr/>
          <p:nvPr/>
        </p:nvSpPr>
        <p:spPr>
          <a:xfrm>
            <a:off x="9686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6" name="object 1316"/>
          <p:cNvSpPr/>
          <p:nvPr/>
        </p:nvSpPr>
        <p:spPr>
          <a:xfrm>
            <a:off x="9694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7" name="object 1317"/>
          <p:cNvSpPr/>
          <p:nvPr/>
        </p:nvSpPr>
        <p:spPr>
          <a:xfrm>
            <a:off x="9701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8" name="object 1318"/>
          <p:cNvSpPr/>
          <p:nvPr/>
        </p:nvSpPr>
        <p:spPr>
          <a:xfrm>
            <a:off x="9707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9" name="object 1319"/>
          <p:cNvSpPr/>
          <p:nvPr/>
        </p:nvSpPr>
        <p:spPr>
          <a:xfrm>
            <a:off x="9715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0" name="object 1320"/>
          <p:cNvSpPr/>
          <p:nvPr/>
        </p:nvSpPr>
        <p:spPr>
          <a:xfrm>
            <a:off x="97225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1" name="object 1321"/>
          <p:cNvSpPr/>
          <p:nvPr/>
        </p:nvSpPr>
        <p:spPr>
          <a:xfrm>
            <a:off x="9729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2" name="object 1322"/>
          <p:cNvSpPr/>
          <p:nvPr/>
        </p:nvSpPr>
        <p:spPr>
          <a:xfrm>
            <a:off x="9737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3" name="object 1323"/>
          <p:cNvSpPr/>
          <p:nvPr/>
        </p:nvSpPr>
        <p:spPr>
          <a:xfrm>
            <a:off x="9744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4" name="object 1324"/>
          <p:cNvSpPr/>
          <p:nvPr/>
        </p:nvSpPr>
        <p:spPr>
          <a:xfrm>
            <a:off x="97518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5" name="object 1325"/>
          <p:cNvSpPr/>
          <p:nvPr/>
        </p:nvSpPr>
        <p:spPr>
          <a:xfrm>
            <a:off x="9759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6" name="object 1326"/>
          <p:cNvSpPr/>
          <p:nvPr/>
        </p:nvSpPr>
        <p:spPr>
          <a:xfrm>
            <a:off x="9765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7" name="object 1327"/>
          <p:cNvSpPr/>
          <p:nvPr/>
        </p:nvSpPr>
        <p:spPr>
          <a:xfrm>
            <a:off x="97728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8" name="object 1328"/>
          <p:cNvSpPr/>
          <p:nvPr/>
        </p:nvSpPr>
        <p:spPr>
          <a:xfrm>
            <a:off x="9780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9" name="object 1329"/>
          <p:cNvSpPr/>
          <p:nvPr/>
        </p:nvSpPr>
        <p:spPr>
          <a:xfrm>
            <a:off x="9787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0" name="object 1330"/>
          <p:cNvSpPr/>
          <p:nvPr/>
        </p:nvSpPr>
        <p:spPr>
          <a:xfrm>
            <a:off x="9794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1" name="object 1331"/>
          <p:cNvSpPr/>
          <p:nvPr/>
        </p:nvSpPr>
        <p:spPr>
          <a:xfrm>
            <a:off x="9802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2" name="object 1332"/>
          <p:cNvSpPr/>
          <p:nvPr/>
        </p:nvSpPr>
        <p:spPr>
          <a:xfrm>
            <a:off x="9809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3" name="object 1333"/>
          <p:cNvSpPr/>
          <p:nvPr/>
        </p:nvSpPr>
        <p:spPr>
          <a:xfrm>
            <a:off x="9816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4" name="object 1334"/>
          <p:cNvSpPr/>
          <p:nvPr/>
        </p:nvSpPr>
        <p:spPr>
          <a:xfrm>
            <a:off x="98230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5" name="object 1335"/>
          <p:cNvSpPr/>
          <p:nvPr/>
        </p:nvSpPr>
        <p:spPr>
          <a:xfrm>
            <a:off x="98303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6" name="object 1336"/>
          <p:cNvSpPr/>
          <p:nvPr/>
        </p:nvSpPr>
        <p:spPr>
          <a:xfrm>
            <a:off x="9837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7" name="object 1337"/>
          <p:cNvSpPr/>
          <p:nvPr/>
        </p:nvSpPr>
        <p:spPr>
          <a:xfrm>
            <a:off x="9845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8" name="object 1338"/>
          <p:cNvSpPr/>
          <p:nvPr/>
        </p:nvSpPr>
        <p:spPr>
          <a:xfrm>
            <a:off x="98523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9" name="object 1339"/>
          <p:cNvSpPr/>
          <p:nvPr/>
        </p:nvSpPr>
        <p:spPr>
          <a:xfrm>
            <a:off x="9859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0" name="object 1340"/>
          <p:cNvSpPr/>
          <p:nvPr/>
        </p:nvSpPr>
        <p:spPr>
          <a:xfrm>
            <a:off x="9867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1" name="object 1341"/>
          <p:cNvSpPr/>
          <p:nvPr/>
        </p:nvSpPr>
        <p:spPr>
          <a:xfrm>
            <a:off x="9874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2" name="object 1342"/>
          <p:cNvSpPr/>
          <p:nvPr/>
        </p:nvSpPr>
        <p:spPr>
          <a:xfrm>
            <a:off x="9880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3" name="object 1343"/>
          <p:cNvSpPr/>
          <p:nvPr/>
        </p:nvSpPr>
        <p:spPr>
          <a:xfrm>
            <a:off x="9887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4" name="object 1344"/>
          <p:cNvSpPr/>
          <p:nvPr/>
        </p:nvSpPr>
        <p:spPr>
          <a:xfrm>
            <a:off x="9895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5" name="object 1345"/>
          <p:cNvSpPr/>
          <p:nvPr/>
        </p:nvSpPr>
        <p:spPr>
          <a:xfrm>
            <a:off x="9902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6" name="object 1346"/>
          <p:cNvSpPr/>
          <p:nvPr/>
        </p:nvSpPr>
        <p:spPr>
          <a:xfrm>
            <a:off x="9909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7" name="object 1347"/>
          <p:cNvSpPr/>
          <p:nvPr/>
        </p:nvSpPr>
        <p:spPr>
          <a:xfrm>
            <a:off x="9917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8" name="object 1348"/>
          <p:cNvSpPr/>
          <p:nvPr/>
        </p:nvSpPr>
        <p:spPr>
          <a:xfrm>
            <a:off x="9924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9" name="object 1349"/>
          <p:cNvSpPr/>
          <p:nvPr/>
        </p:nvSpPr>
        <p:spPr>
          <a:xfrm>
            <a:off x="99319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0" name="object 1350"/>
          <p:cNvSpPr/>
          <p:nvPr/>
        </p:nvSpPr>
        <p:spPr>
          <a:xfrm>
            <a:off x="9938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1" name="object 1351"/>
          <p:cNvSpPr/>
          <p:nvPr/>
        </p:nvSpPr>
        <p:spPr>
          <a:xfrm>
            <a:off x="9945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2" name="object 1352"/>
          <p:cNvSpPr/>
          <p:nvPr/>
        </p:nvSpPr>
        <p:spPr>
          <a:xfrm>
            <a:off x="9952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3" name="object 1353"/>
          <p:cNvSpPr/>
          <p:nvPr/>
        </p:nvSpPr>
        <p:spPr>
          <a:xfrm>
            <a:off x="9960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4" name="object 1354"/>
          <p:cNvSpPr/>
          <p:nvPr/>
        </p:nvSpPr>
        <p:spPr>
          <a:xfrm>
            <a:off x="9967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5" name="object 1355"/>
          <p:cNvSpPr/>
          <p:nvPr/>
        </p:nvSpPr>
        <p:spPr>
          <a:xfrm>
            <a:off x="9974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6" name="object 1356"/>
          <p:cNvSpPr/>
          <p:nvPr/>
        </p:nvSpPr>
        <p:spPr>
          <a:xfrm>
            <a:off x="9982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7" name="object 1357"/>
          <p:cNvSpPr/>
          <p:nvPr/>
        </p:nvSpPr>
        <p:spPr>
          <a:xfrm>
            <a:off x="9989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8" name="object 1358"/>
          <p:cNvSpPr/>
          <p:nvPr/>
        </p:nvSpPr>
        <p:spPr>
          <a:xfrm>
            <a:off x="9995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9" name="object 1359"/>
          <p:cNvSpPr/>
          <p:nvPr/>
        </p:nvSpPr>
        <p:spPr>
          <a:xfrm>
            <a:off x="10003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0" name="object 1360"/>
          <p:cNvSpPr/>
          <p:nvPr/>
        </p:nvSpPr>
        <p:spPr>
          <a:xfrm>
            <a:off x="100104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1" name="object 1361"/>
          <p:cNvSpPr/>
          <p:nvPr/>
        </p:nvSpPr>
        <p:spPr>
          <a:xfrm>
            <a:off x="10017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2" name="object 1362"/>
          <p:cNvSpPr/>
          <p:nvPr/>
        </p:nvSpPr>
        <p:spPr>
          <a:xfrm>
            <a:off x="10025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3" name="object 1363"/>
          <p:cNvSpPr/>
          <p:nvPr/>
        </p:nvSpPr>
        <p:spPr>
          <a:xfrm>
            <a:off x="100324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4" name="object 1364"/>
          <p:cNvSpPr/>
          <p:nvPr/>
        </p:nvSpPr>
        <p:spPr>
          <a:xfrm>
            <a:off x="100397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5" name="object 1365"/>
          <p:cNvSpPr/>
          <p:nvPr/>
        </p:nvSpPr>
        <p:spPr>
          <a:xfrm>
            <a:off x="10047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6" name="object 1366"/>
          <p:cNvSpPr/>
          <p:nvPr/>
        </p:nvSpPr>
        <p:spPr>
          <a:xfrm>
            <a:off x="10053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7" name="object 1367"/>
          <p:cNvSpPr/>
          <p:nvPr/>
        </p:nvSpPr>
        <p:spPr>
          <a:xfrm>
            <a:off x="100606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8" name="object 1368"/>
          <p:cNvSpPr/>
          <p:nvPr/>
        </p:nvSpPr>
        <p:spPr>
          <a:xfrm>
            <a:off x="10068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9" name="object 1369"/>
          <p:cNvSpPr/>
          <p:nvPr/>
        </p:nvSpPr>
        <p:spPr>
          <a:xfrm>
            <a:off x="10075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0" name="object 1370"/>
          <p:cNvSpPr/>
          <p:nvPr/>
        </p:nvSpPr>
        <p:spPr>
          <a:xfrm>
            <a:off x="10082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1" name="object 1371"/>
          <p:cNvSpPr/>
          <p:nvPr/>
        </p:nvSpPr>
        <p:spPr>
          <a:xfrm>
            <a:off x="10089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2" name="object 1372"/>
          <p:cNvSpPr/>
          <p:nvPr/>
        </p:nvSpPr>
        <p:spPr>
          <a:xfrm>
            <a:off x="10097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3" name="object 1373"/>
          <p:cNvSpPr/>
          <p:nvPr/>
        </p:nvSpPr>
        <p:spPr>
          <a:xfrm>
            <a:off x="10104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4" name="object 1374"/>
          <p:cNvSpPr/>
          <p:nvPr/>
        </p:nvSpPr>
        <p:spPr>
          <a:xfrm>
            <a:off x="101109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5" name="object 1375"/>
          <p:cNvSpPr/>
          <p:nvPr/>
        </p:nvSpPr>
        <p:spPr>
          <a:xfrm>
            <a:off x="101182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6" name="object 1376"/>
          <p:cNvSpPr/>
          <p:nvPr/>
        </p:nvSpPr>
        <p:spPr>
          <a:xfrm>
            <a:off x="10125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7" name="object 1377"/>
          <p:cNvSpPr/>
          <p:nvPr/>
        </p:nvSpPr>
        <p:spPr>
          <a:xfrm>
            <a:off x="10132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8" name="object 1378"/>
          <p:cNvSpPr/>
          <p:nvPr/>
        </p:nvSpPr>
        <p:spPr>
          <a:xfrm>
            <a:off x="101402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9" name="object 1379"/>
          <p:cNvSpPr/>
          <p:nvPr/>
        </p:nvSpPr>
        <p:spPr>
          <a:xfrm>
            <a:off x="10147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0" name="object 1380"/>
          <p:cNvSpPr/>
          <p:nvPr/>
        </p:nvSpPr>
        <p:spPr>
          <a:xfrm>
            <a:off x="10154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1" name="object 1381"/>
          <p:cNvSpPr/>
          <p:nvPr/>
        </p:nvSpPr>
        <p:spPr>
          <a:xfrm>
            <a:off x="101622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2" name="object 1382"/>
          <p:cNvSpPr/>
          <p:nvPr/>
        </p:nvSpPr>
        <p:spPr>
          <a:xfrm>
            <a:off x="10168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3" name="object 1383"/>
          <p:cNvSpPr/>
          <p:nvPr/>
        </p:nvSpPr>
        <p:spPr>
          <a:xfrm>
            <a:off x="10175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4" name="object 1384"/>
          <p:cNvSpPr/>
          <p:nvPr/>
        </p:nvSpPr>
        <p:spPr>
          <a:xfrm>
            <a:off x="10183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5" name="object 1385"/>
          <p:cNvSpPr/>
          <p:nvPr/>
        </p:nvSpPr>
        <p:spPr>
          <a:xfrm>
            <a:off x="10190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6" name="object 1386"/>
          <p:cNvSpPr/>
          <p:nvPr/>
        </p:nvSpPr>
        <p:spPr>
          <a:xfrm>
            <a:off x="10197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7" name="object 1387"/>
          <p:cNvSpPr/>
          <p:nvPr/>
        </p:nvSpPr>
        <p:spPr>
          <a:xfrm>
            <a:off x="10205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8" name="object 1388"/>
          <p:cNvSpPr/>
          <p:nvPr/>
        </p:nvSpPr>
        <p:spPr>
          <a:xfrm>
            <a:off x="10212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9" name="object 1389"/>
          <p:cNvSpPr/>
          <p:nvPr/>
        </p:nvSpPr>
        <p:spPr>
          <a:xfrm>
            <a:off x="102197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0" name="object 1390"/>
          <p:cNvSpPr/>
          <p:nvPr/>
        </p:nvSpPr>
        <p:spPr>
          <a:xfrm>
            <a:off x="10226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1" name="object 1391"/>
          <p:cNvSpPr/>
          <p:nvPr/>
        </p:nvSpPr>
        <p:spPr>
          <a:xfrm>
            <a:off x="10233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2" name="object 1392"/>
          <p:cNvSpPr/>
          <p:nvPr/>
        </p:nvSpPr>
        <p:spPr>
          <a:xfrm>
            <a:off x="102407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3" name="object 1393"/>
          <p:cNvSpPr/>
          <p:nvPr/>
        </p:nvSpPr>
        <p:spPr>
          <a:xfrm>
            <a:off x="10248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4" name="object 1394"/>
          <p:cNvSpPr/>
          <p:nvPr/>
        </p:nvSpPr>
        <p:spPr>
          <a:xfrm>
            <a:off x="10255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5" name="object 1395"/>
          <p:cNvSpPr/>
          <p:nvPr/>
        </p:nvSpPr>
        <p:spPr>
          <a:xfrm>
            <a:off x="10262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6" name="object 1396"/>
          <p:cNvSpPr/>
          <p:nvPr/>
        </p:nvSpPr>
        <p:spPr>
          <a:xfrm>
            <a:off x="102700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7" name="object 1397"/>
          <p:cNvSpPr/>
          <p:nvPr/>
        </p:nvSpPr>
        <p:spPr>
          <a:xfrm>
            <a:off x="10277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8" name="object 1398"/>
          <p:cNvSpPr/>
          <p:nvPr/>
        </p:nvSpPr>
        <p:spPr>
          <a:xfrm>
            <a:off x="10283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9" name="object 1399"/>
          <p:cNvSpPr/>
          <p:nvPr/>
        </p:nvSpPr>
        <p:spPr>
          <a:xfrm>
            <a:off x="10290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0" name="object 1400"/>
          <p:cNvSpPr/>
          <p:nvPr/>
        </p:nvSpPr>
        <p:spPr>
          <a:xfrm>
            <a:off x="102983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1" name="object 1401"/>
          <p:cNvSpPr/>
          <p:nvPr/>
        </p:nvSpPr>
        <p:spPr>
          <a:xfrm>
            <a:off x="10305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2" name="object 1402"/>
          <p:cNvSpPr/>
          <p:nvPr/>
        </p:nvSpPr>
        <p:spPr>
          <a:xfrm>
            <a:off x="10312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3" name="object 1403"/>
          <p:cNvSpPr/>
          <p:nvPr/>
        </p:nvSpPr>
        <p:spPr>
          <a:xfrm>
            <a:off x="10320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4" name="object 1404"/>
          <p:cNvSpPr/>
          <p:nvPr/>
        </p:nvSpPr>
        <p:spPr>
          <a:xfrm>
            <a:off x="103276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5" name="object 1405"/>
          <p:cNvSpPr/>
          <p:nvPr/>
        </p:nvSpPr>
        <p:spPr>
          <a:xfrm>
            <a:off x="10334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6" name="object 1406"/>
          <p:cNvSpPr/>
          <p:nvPr/>
        </p:nvSpPr>
        <p:spPr>
          <a:xfrm>
            <a:off x="10341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7" name="object 1407"/>
          <p:cNvSpPr/>
          <p:nvPr/>
        </p:nvSpPr>
        <p:spPr>
          <a:xfrm>
            <a:off x="103485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8" name="object 1408"/>
          <p:cNvSpPr/>
          <p:nvPr/>
        </p:nvSpPr>
        <p:spPr>
          <a:xfrm>
            <a:off x="10355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9" name="object 1409"/>
          <p:cNvSpPr/>
          <p:nvPr/>
        </p:nvSpPr>
        <p:spPr>
          <a:xfrm>
            <a:off x="10363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0" name="object 1410"/>
          <p:cNvSpPr/>
          <p:nvPr/>
        </p:nvSpPr>
        <p:spPr>
          <a:xfrm>
            <a:off x="10370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1" name="object 1411"/>
          <p:cNvSpPr/>
          <p:nvPr/>
        </p:nvSpPr>
        <p:spPr>
          <a:xfrm>
            <a:off x="103778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2" name="object 1412"/>
          <p:cNvSpPr/>
          <p:nvPr/>
        </p:nvSpPr>
        <p:spPr>
          <a:xfrm>
            <a:off x="10385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3" name="object 1413"/>
          <p:cNvSpPr/>
          <p:nvPr/>
        </p:nvSpPr>
        <p:spPr>
          <a:xfrm>
            <a:off x="10392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4" name="object 1414"/>
          <p:cNvSpPr/>
          <p:nvPr/>
        </p:nvSpPr>
        <p:spPr>
          <a:xfrm>
            <a:off x="103987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5" name="object 1415"/>
          <p:cNvSpPr/>
          <p:nvPr/>
        </p:nvSpPr>
        <p:spPr>
          <a:xfrm>
            <a:off x="104061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6" name="object 1416"/>
          <p:cNvSpPr/>
          <p:nvPr/>
        </p:nvSpPr>
        <p:spPr>
          <a:xfrm>
            <a:off x="10413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7" name="object 1417"/>
          <p:cNvSpPr/>
          <p:nvPr/>
        </p:nvSpPr>
        <p:spPr>
          <a:xfrm>
            <a:off x="10420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8" name="object 1418"/>
          <p:cNvSpPr/>
          <p:nvPr/>
        </p:nvSpPr>
        <p:spPr>
          <a:xfrm>
            <a:off x="104281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9" name="object 1419"/>
          <p:cNvSpPr/>
          <p:nvPr/>
        </p:nvSpPr>
        <p:spPr>
          <a:xfrm>
            <a:off x="10435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0" name="object 1420"/>
          <p:cNvSpPr/>
          <p:nvPr/>
        </p:nvSpPr>
        <p:spPr>
          <a:xfrm>
            <a:off x="10442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1" name="object 1421"/>
          <p:cNvSpPr/>
          <p:nvPr/>
        </p:nvSpPr>
        <p:spPr>
          <a:xfrm>
            <a:off x="10450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2" name="object 1422"/>
          <p:cNvSpPr/>
          <p:nvPr/>
        </p:nvSpPr>
        <p:spPr>
          <a:xfrm>
            <a:off x="104563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3" name="object 1423"/>
          <p:cNvSpPr/>
          <p:nvPr/>
        </p:nvSpPr>
        <p:spPr>
          <a:xfrm>
            <a:off x="10463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4" name="object 1424"/>
          <p:cNvSpPr/>
          <p:nvPr/>
        </p:nvSpPr>
        <p:spPr>
          <a:xfrm>
            <a:off x="10471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5" name="object 1425"/>
          <p:cNvSpPr/>
          <p:nvPr/>
        </p:nvSpPr>
        <p:spPr>
          <a:xfrm>
            <a:off x="10478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6" name="object 1426"/>
          <p:cNvSpPr/>
          <p:nvPr/>
        </p:nvSpPr>
        <p:spPr>
          <a:xfrm>
            <a:off x="104856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7" name="object 1427"/>
          <p:cNvSpPr/>
          <p:nvPr/>
        </p:nvSpPr>
        <p:spPr>
          <a:xfrm>
            <a:off x="10493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8" name="object 1428"/>
          <p:cNvSpPr/>
          <p:nvPr/>
        </p:nvSpPr>
        <p:spPr>
          <a:xfrm>
            <a:off x="10500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9" name="object 1429"/>
          <p:cNvSpPr/>
          <p:nvPr/>
        </p:nvSpPr>
        <p:spPr>
          <a:xfrm>
            <a:off x="105076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0" name="object 1430"/>
          <p:cNvSpPr/>
          <p:nvPr/>
        </p:nvSpPr>
        <p:spPr>
          <a:xfrm>
            <a:off x="10513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1" name="object 1431"/>
          <p:cNvSpPr/>
          <p:nvPr/>
        </p:nvSpPr>
        <p:spPr>
          <a:xfrm>
            <a:off x="10521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2" name="object 1432"/>
          <p:cNvSpPr/>
          <p:nvPr/>
        </p:nvSpPr>
        <p:spPr>
          <a:xfrm>
            <a:off x="10528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3" name="object 1433"/>
          <p:cNvSpPr/>
          <p:nvPr/>
        </p:nvSpPr>
        <p:spPr>
          <a:xfrm>
            <a:off x="10535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4" name="object 1434"/>
          <p:cNvSpPr/>
          <p:nvPr/>
        </p:nvSpPr>
        <p:spPr>
          <a:xfrm>
            <a:off x="10543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5" name="object 1435"/>
          <p:cNvSpPr/>
          <p:nvPr/>
        </p:nvSpPr>
        <p:spPr>
          <a:xfrm>
            <a:off x="10550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6" name="object 1436"/>
          <p:cNvSpPr/>
          <p:nvPr/>
        </p:nvSpPr>
        <p:spPr>
          <a:xfrm>
            <a:off x="10557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7" name="object 1437"/>
          <p:cNvSpPr/>
          <p:nvPr/>
        </p:nvSpPr>
        <p:spPr>
          <a:xfrm>
            <a:off x="10565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8" name="object 1438"/>
          <p:cNvSpPr/>
          <p:nvPr/>
        </p:nvSpPr>
        <p:spPr>
          <a:xfrm>
            <a:off x="10571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9" name="object 1439"/>
          <p:cNvSpPr/>
          <p:nvPr/>
        </p:nvSpPr>
        <p:spPr>
          <a:xfrm>
            <a:off x="10578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0" name="object 1440"/>
          <p:cNvSpPr/>
          <p:nvPr/>
        </p:nvSpPr>
        <p:spPr>
          <a:xfrm>
            <a:off x="105861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1" name="object 1441"/>
          <p:cNvSpPr/>
          <p:nvPr/>
        </p:nvSpPr>
        <p:spPr>
          <a:xfrm>
            <a:off x="10593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2" name="object 1442"/>
          <p:cNvSpPr/>
          <p:nvPr/>
        </p:nvSpPr>
        <p:spPr>
          <a:xfrm>
            <a:off x="10600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3" name="object 1443"/>
          <p:cNvSpPr/>
          <p:nvPr/>
        </p:nvSpPr>
        <p:spPr>
          <a:xfrm>
            <a:off x="10608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4" name="object 1444"/>
          <p:cNvSpPr/>
          <p:nvPr/>
        </p:nvSpPr>
        <p:spPr>
          <a:xfrm>
            <a:off x="106154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5" name="object 1445"/>
          <p:cNvSpPr/>
          <p:nvPr/>
        </p:nvSpPr>
        <p:spPr>
          <a:xfrm>
            <a:off x="10622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6" name="object 1446"/>
          <p:cNvSpPr/>
          <p:nvPr/>
        </p:nvSpPr>
        <p:spPr>
          <a:xfrm>
            <a:off x="10629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7" name="object 1447"/>
          <p:cNvSpPr/>
          <p:nvPr/>
        </p:nvSpPr>
        <p:spPr>
          <a:xfrm>
            <a:off x="106364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8" name="object 1448"/>
          <p:cNvSpPr/>
          <p:nvPr/>
        </p:nvSpPr>
        <p:spPr>
          <a:xfrm>
            <a:off x="10643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9" name="object 1449"/>
          <p:cNvSpPr/>
          <p:nvPr/>
        </p:nvSpPr>
        <p:spPr>
          <a:xfrm>
            <a:off x="10651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0" name="object 1450"/>
          <p:cNvSpPr/>
          <p:nvPr/>
        </p:nvSpPr>
        <p:spPr>
          <a:xfrm>
            <a:off x="10658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1" name="object 1451"/>
          <p:cNvSpPr/>
          <p:nvPr/>
        </p:nvSpPr>
        <p:spPr>
          <a:xfrm>
            <a:off x="10665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2" name="object 1452"/>
          <p:cNvSpPr/>
          <p:nvPr/>
        </p:nvSpPr>
        <p:spPr>
          <a:xfrm>
            <a:off x="10673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3" name="object 1453"/>
          <p:cNvSpPr/>
          <p:nvPr/>
        </p:nvSpPr>
        <p:spPr>
          <a:xfrm>
            <a:off x="10680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4" name="object 1454"/>
          <p:cNvSpPr/>
          <p:nvPr/>
        </p:nvSpPr>
        <p:spPr>
          <a:xfrm>
            <a:off x="106866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5" name="object 1455"/>
          <p:cNvSpPr/>
          <p:nvPr/>
        </p:nvSpPr>
        <p:spPr>
          <a:xfrm>
            <a:off x="106939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6" name="object 1456"/>
          <p:cNvSpPr/>
          <p:nvPr/>
        </p:nvSpPr>
        <p:spPr>
          <a:xfrm>
            <a:off x="10701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7" name="object 1457"/>
          <p:cNvSpPr/>
          <p:nvPr/>
        </p:nvSpPr>
        <p:spPr>
          <a:xfrm>
            <a:off x="10708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8" name="object 1458"/>
          <p:cNvSpPr/>
          <p:nvPr/>
        </p:nvSpPr>
        <p:spPr>
          <a:xfrm>
            <a:off x="107159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9" name="object 1459"/>
          <p:cNvSpPr/>
          <p:nvPr/>
        </p:nvSpPr>
        <p:spPr>
          <a:xfrm>
            <a:off x="10723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0" name="object 1460"/>
          <p:cNvSpPr/>
          <p:nvPr/>
        </p:nvSpPr>
        <p:spPr>
          <a:xfrm>
            <a:off x="10730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1" name="object 1461"/>
          <p:cNvSpPr/>
          <p:nvPr/>
        </p:nvSpPr>
        <p:spPr>
          <a:xfrm>
            <a:off x="10737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2" name="object 1462"/>
          <p:cNvSpPr/>
          <p:nvPr/>
        </p:nvSpPr>
        <p:spPr>
          <a:xfrm>
            <a:off x="10744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3" name="object 1463"/>
          <p:cNvSpPr/>
          <p:nvPr/>
        </p:nvSpPr>
        <p:spPr>
          <a:xfrm>
            <a:off x="10751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4" name="object 1464"/>
          <p:cNvSpPr/>
          <p:nvPr/>
        </p:nvSpPr>
        <p:spPr>
          <a:xfrm>
            <a:off x="10758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5" name="object 1465"/>
          <p:cNvSpPr/>
          <p:nvPr/>
        </p:nvSpPr>
        <p:spPr>
          <a:xfrm>
            <a:off x="10766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6" name="object 1466"/>
          <p:cNvSpPr/>
          <p:nvPr/>
        </p:nvSpPr>
        <p:spPr>
          <a:xfrm>
            <a:off x="10773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7" name="object 1467"/>
          <p:cNvSpPr/>
          <p:nvPr/>
        </p:nvSpPr>
        <p:spPr>
          <a:xfrm>
            <a:off x="10780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8" name="object 1468"/>
          <p:cNvSpPr/>
          <p:nvPr/>
        </p:nvSpPr>
        <p:spPr>
          <a:xfrm>
            <a:off x="10788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9" name="object 1469"/>
          <p:cNvSpPr/>
          <p:nvPr/>
        </p:nvSpPr>
        <p:spPr>
          <a:xfrm>
            <a:off x="107955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0" name="object 1470"/>
          <p:cNvSpPr/>
          <p:nvPr/>
        </p:nvSpPr>
        <p:spPr>
          <a:xfrm>
            <a:off x="10801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1" name="object 1471"/>
          <p:cNvSpPr/>
          <p:nvPr/>
        </p:nvSpPr>
        <p:spPr>
          <a:xfrm>
            <a:off x="10809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2" name="object 1472"/>
          <p:cNvSpPr/>
          <p:nvPr/>
        </p:nvSpPr>
        <p:spPr>
          <a:xfrm>
            <a:off x="10816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3" name="object 1473"/>
          <p:cNvSpPr/>
          <p:nvPr/>
        </p:nvSpPr>
        <p:spPr>
          <a:xfrm>
            <a:off x="10823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4" name="object 1474"/>
          <p:cNvSpPr/>
          <p:nvPr/>
        </p:nvSpPr>
        <p:spPr>
          <a:xfrm>
            <a:off x="10831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5" name="object 1475"/>
          <p:cNvSpPr/>
          <p:nvPr/>
        </p:nvSpPr>
        <p:spPr>
          <a:xfrm>
            <a:off x="10838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6" name="object 1476"/>
          <p:cNvSpPr/>
          <p:nvPr/>
        </p:nvSpPr>
        <p:spPr>
          <a:xfrm>
            <a:off x="10845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7" name="object 1477"/>
          <p:cNvSpPr/>
          <p:nvPr/>
        </p:nvSpPr>
        <p:spPr>
          <a:xfrm>
            <a:off x="10853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8" name="object 1478"/>
          <p:cNvSpPr/>
          <p:nvPr/>
        </p:nvSpPr>
        <p:spPr>
          <a:xfrm>
            <a:off x="10859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9" name="object 1479"/>
          <p:cNvSpPr/>
          <p:nvPr/>
        </p:nvSpPr>
        <p:spPr>
          <a:xfrm>
            <a:off x="10866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0" name="object 1480"/>
          <p:cNvSpPr/>
          <p:nvPr/>
        </p:nvSpPr>
        <p:spPr>
          <a:xfrm>
            <a:off x="108740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1" name="object 1481"/>
          <p:cNvSpPr/>
          <p:nvPr/>
        </p:nvSpPr>
        <p:spPr>
          <a:xfrm>
            <a:off x="10881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2" name="object 1482"/>
          <p:cNvSpPr/>
          <p:nvPr/>
        </p:nvSpPr>
        <p:spPr>
          <a:xfrm>
            <a:off x="10888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3" name="object 1483"/>
          <p:cNvSpPr/>
          <p:nvPr/>
        </p:nvSpPr>
        <p:spPr>
          <a:xfrm>
            <a:off x="10896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4" name="object 1484"/>
          <p:cNvSpPr/>
          <p:nvPr/>
        </p:nvSpPr>
        <p:spPr>
          <a:xfrm>
            <a:off x="10903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5" name="object 1485"/>
          <p:cNvSpPr/>
          <p:nvPr/>
        </p:nvSpPr>
        <p:spPr>
          <a:xfrm>
            <a:off x="10910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6" name="object 1486"/>
          <p:cNvSpPr/>
          <p:nvPr/>
        </p:nvSpPr>
        <p:spPr>
          <a:xfrm>
            <a:off x="10916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7" name="object 1487"/>
          <p:cNvSpPr/>
          <p:nvPr/>
        </p:nvSpPr>
        <p:spPr>
          <a:xfrm>
            <a:off x="109242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8" name="object 1488"/>
          <p:cNvSpPr/>
          <p:nvPr/>
        </p:nvSpPr>
        <p:spPr>
          <a:xfrm>
            <a:off x="10931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9" name="object 1489"/>
          <p:cNvSpPr/>
          <p:nvPr/>
        </p:nvSpPr>
        <p:spPr>
          <a:xfrm>
            <a:off x="10938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0" name="object 1490"/>
          <p:cNvSpPr/>
          <p:nvPr/>
        </p:nvSpPr>
        <p:spPr>
          <a:xfrm>
            <a:off x="10946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1" name="object 1491"/>
          <p:cNvSpPr/>
          <p:nvPr/>
        </p:nvSpPr>
        <p:spPr>
          <a:xfrm>
            <a:off x="10953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2" name="object 1492"/>
          <p:cNvSpPr/>
          <p:nvPr/>
        </p:nvSpPr>
        <p:spPr>
          <a:xfrm>
            <a:off x="10960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3" name="object 1493"/>
          <p:cNvSpPr/>
          <p:nvPr/>
        </p:nvSpPr>
        <p:spPr>
          <a:xfrm>
            <a:off x="10968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4" name="object 1494"/>
          <p:cNvSpPr/>
          <p:nvPr/>
        </p:nvSpPr>
        <p:spPr>
          <a:xfrm>
            <a:off x="10974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5" name="object 1495"/>
          <p:cNvSpPr/>
          <p:nvPr/>
        </p:nvSpPr>
        <p:spPr>
          <a:xfrm>
            <a:off x="10981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6" name="object 1496"/>
          <p:cNvSpPr/>
          <p:nvPr/>
        </p:nvSpPr>
        <p:spPr>
          <a:xfrm>
            <a:off x="10989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7" name="object 1497"/>
          <p:cNvSpPr/>
          <p:nvPr/>
        </p:nvSpPr>
        <p:spPr>
          <a:xfrm>
            <a:off x="10996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8" name="object 1498"/>
          <p:cNvSpPr/>
          <p:nvPr/>
        </p:nvSpPr>
        <p:spPr>
          <a:xfrm>
            <a:off x="110038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9" name="object 1499"/>
          <p:cNvSpPr/>
          <p:nvPr/>
        </p:nvSpPr>
        <p:spPr>
          <a:xfrm>
            <a:off x="11011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0" name="object 1500"/>
          <p:cNvSpPr/>
          <p:nvPr/>
        </p:nvSpPr>
        <p:spPr>
          <a:xfrm>
            <a:off x="11018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1" name="object 1501"/>
          <p:cNvSpPr/>
          <p:nvPr/>
        </p:nvSpPr>
        <p:spPr>
          <a:xfrm>
            <a:off x="11025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2" name="object 1502"/>
          <p:cNvSpPr/>
          <p:nvPr/>
        </p:nvSpPr>
        <p:spPr>
          <a:xfrm>
            <a:off x="11032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3" name="object 1503"/>
          <p:cNvSpPr/>
          <p:nvPr/>
        </p:nvSpPr>
        <p:spPr>
          <a:xfrm>
            <a:off x="11039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4" name="object 1504"/>
          <p:cNvSpPr/>
          <p:nvPr/>
        </p:nvSpPr>
        <p:spPr>
          <a:xfrm>
            <a:off x="11046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5" name="object 1505"/>
          <p:cNvSpPr/>
          <p:nvPr/>
        </p:nvSpPr>
        <p:spPr>
          <a:xfrm>
            <a:off x="110540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6" name="object 1506"/>
          <p:cNvSpPr/>
          <p:nvPr/>
        </p:nvSpPr>
        <p:spPr>
          <a:xfrm>
            <a:off x="11061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7" name="object 1507"/>
          <p:cNvSpPr/>
          <p:nvPr/>
        </p:nvSpPr>
        <p:spPr>
          <a:xfrm>
            <a:off x="11068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8" name="object 1508"/>
          <p:cNvSpPr/>
          <p:nvPr/>
        </p:nvSpPr>
        <p:spPr>
          <a:xfrm>
            <a:off x="11076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9" name="object 1509"/>
          <p:cNvSpPr/>
          <p:nvPr/>
        </p:nvSpPr>
        <p:spPr>
          <a:xfrm>
            <a:off x="110833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0" name="object 1510"/>
          <p:cNvSpPr/>
          <p:nvPr/>
        </p:nvSpPr>
        <p:spPr>
          <a:xfrm>
            <a:off x="11089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1" name="object 1511"/>
          <p:cNvSpPr/>
          <p:nvPr/>
        </p:nvSpPr>
        <p:spPr>
          <a:xfrm>
            <a:off x="11097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2" name="object 1512"/>
          <p:cNvSpPr/>
          <p:nvPr/>
        </p:nvSpPr>
        <p:spPr>
          <a:xfrm>
            <a:off x="11104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3" name="object 1513"/>
          <p:cNvSpPr/>
          <p:nvPr/>
        </p:nvSpPr>
        <p:spPr>
          <a:xfrm>
            <a:off x="111116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4" name="object 1514"/>
          <p:cNvSpPr/>
          <p:nvPr/>
        </p:nvSpPr>
        <p:spPr>
          <a:xfrm>
            <a:off x="11118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5" name="object 1515"/>
          <p:cNvSpPr/>
          <p:nvPr/>
        </p:nvSpPr>
        <p:spPr>
          <a:xfrm>
            <a:off x="11126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6" name="object 1516"/>
          <p:cNvSpPr/>
          <p:nvPr/>
        </p:nvSpPr>
        <p:spPr>
          <a:xfrm>
            <a:off x="111336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7" name="object 1517"/>
          <p:cNvSpPr/>
          <p:nvPr/>
        </p:nvSpPr>
        <p:spPr>
          <a:xfrm>
            <a:off x="11140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8" name="object 1518"/>
          <p:cNvSpPr/>
          <p:nvPr/>
        </p:nvSpPr>
        <p:spPr>
          <a:xfrm>
            <a:off x="11147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9" name="object 1519"/>
          <p:cNvSpPr/>
          <p:nvPr/>
        </p:nvSpPr>
        <p:spPr>
          <a:xfrm>
            <a:off x="11154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0" name="object 1520"/>
          <p:cNvSpPr/>
          <p:nvPr/>
        </p:nvSpPr>
        <p:spPr>
          <a:xfrm>
            <a:off x="111619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1" name="object 1521"/>
          <p:cNvSpPr/>
          <p:nvPr/>
        </p:nvSpPr>
        <p:spPr>
          <a:xfrm>
            <a:off x="11169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2" name="object 1522"/>
          <p:cNvSpPr/>
          <p:nvPr/>
        </p:nvSpPr>
        <p:spPr>
          <a:xfrm>
            <a:off x="11176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3" name="object 1523"/>
          <p:cNvSpPr/>
          <p:nvPr/>
        </p:nvSpPr>
        <p:spPr>
          <a:xfrm>
            <a:off x="11183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4" name="object 1524"/>
          <p:cNvSpPr/>
          <p:nvPr/>
        </p:nvSpPr>
        <p:spPr>
          <a:xfrm>
            <a:off x="11191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5" name="object 1525"/>
          <p:cNvSpPr/>
          <p:nvPr/>
        </p:nvSpPr>
        <p:spPr>
          <a:xfrm>
            <a:off x="11198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6" name="object 1526"/>
          <p:cNvSpPr/>
          <p:nvPr/>
        </p:nvSpPr>
        <p:spPr>
          <a:xfrm>
            <a:off x="11204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7" name="object 1527"/>
          <p:cNvSpPr/>
          <p:nvPr/>
        </p:nvSpPr>
        <p:spPr>
          <a:xfrm>
            <a:off x="112121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8" name="object 1528"/>
          <p:cNvSpPr/>
          <p:nvPr/>
        </p:nvSpPr>
        <p:spPr>
          <a:xfrm>
            <a:off x="11219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9" name="object 1529"/>
          <p:cNvSpPr/>
          <p:nvPr/>
        </p:nvSpPr>
        <p:spPr>
          <a:xfrm>
            <a:off x="11226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0" name="object 1530"/>
          <p:cNvSpPr/>
          <p:nvPr/>
        </p:nvSpPr>
        <p:spPr>
          <a:xfrm>
            <a:off x="11234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1" name="object 1531"/>
          <p:cNvSpPr/>
          <p:nvPr/>
        </p:nvSpPr>
        <p:spPr>
          <a:xfrm>
            <a:off x="112414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2" name="object 1532"/>
          <p:cNvSpPr/>
          <p:nvPr/>
        </p:nvSpPr>
        <p:spPr>
          <a:xfrm>
            <a:off x="11248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3" name="object 1533"/>
          <p:cNvSpPr/>
          <p:nvPr/>
        </p:nvSpPr>
        <p:spPr>
          <a:xfrm>
            <a:off x="11256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4" name="object 1534"/>
          <p:cNvSpPr/>
          <p:nvPr/>
        </p:nvSpPr>
        <p:spPr>
          <a:xfrm>
            <a:off x="11262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5" name="object 1535"/>
          <p:cNvSpPr/>
          <p:nvPr/>
        </p:nvSpPr>
        <p:spPr>
          <a:xfrm>
            <a:off x="11269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6" name="object 1536"/>
          <p:cNvSpPr/>
          <p:nvPr/>
        </p:nvSpPr>
        <p:spPr>
          <a:xfrm>
            <a:off x="11277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7" name="object 1537"/>
          <p:cNvSpPr/>
          <p:nvPr/>
        </p:nvSpPr>
        <p:spPr>
          <a:xfrm>
            <a:off x="11284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8" name="object 1538"/>
          <p:cNvSpPr/>
          <p:nvPr/>
        </p:nvSpPr>
        <p:spPr>
          <a:xfrm>
            <a:off x="112917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9" name="object 1539"/>
          <p:cNvSpPr/>
          <p:nvPr/>
        </p:nvSpPr>
        <p:spPr>
          <a:xfrm>
            <a:off x="11299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0" name="object 1540"/>
          <p:cNvSpPr/>
          <p:nvPr/>
        </p:nvSpPr>
        <p:spPr>
          <a:xfrm>
            <a:off x="11306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1" name="object 1541"/>
          <p:cNvSpPr/>
          <p:nvPr/>
        </p:nvSpPr>
        <p:spPr>
          <a:xfrm>
            <a:off x="11313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2" name="object 1542"/>
          <p:cNvSpPr/>
          <p:nvPr/>
        </p:nvSpPr>
        <p:spPr>
          <a:xfrm>
            <a:off x="113199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3" name="object 1543"/>
          <p:cNvSpPr/>
          <p:nvPr/>
        </p:nvSpPr>
        <p:spPr>
          <a:xfrm>
            <a:off x="11327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4" name="object 1544"/>
          <p:cNvSpPr/>
          <p:nvPr/>
        </p:nvSpPr>
        <p:spPr>
          <a:xfrm>
            <a:off x="11334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5" name="object 1545"/>
          <p:cNvSpPr/>
          <p:nvPr/>
        </p:nvSpPr>
        <p:spPr>
          <a:xfrm>
            <a:off x="113419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6" name="object 1546"/>
          <p:cNvSpPr/>
          <p:nvPr/>
        </p:nvSpPr>
        <p:spPr>
          <a:xfrm>
            <a:off x="11349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7" name="object 1547"/>
          <p:cNvSpPr/>
          <p:nvPr/>
        </p:nvSpPr>
        <p:spPr>
          <a:xfrm>
            <a:off x="11356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8" name="object 1548"/>
          <p:cNvSpPr/>
          <p:nvPr/>
        </p:nvSpPr>
        <p:spPr>
          <a:xfrm>
            <a:off x="11363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9" name="object 1549"/>
          <p:cNvSpPr/>
          <p:nvPr/>
        </p:nvSpPr>
        <p:spPr>
          <a:xfrm>
            <a:off x="113712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0" name="object 1550"/>
          <p:cNvSpPr/>
          <p:nvPr/>
        </p:nvSpPr>
        <p:spPr>
          <a:xfrm>
            <a:off x="11377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1" name="object 1551"/>
          <p:cNvSpPr/>
          <p:nvPr/>
        </p:nvSpPr>
        <p:spPr>
          <a:xfrm>
            <a:off x="11384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2" name="object 1552"/>
          <p:cNvSpPr/>
          <p:nvPr/>
        </p:nvSpPr>
        <p:spPr>
          <a:xfrm>
            <a:off x="11392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3" name="object 1553"/>
          <p:cNvSpPr/>
          <p:nvPr/>
        </p:nvSpPr>
        <p:spPr>
          <a:xfrm>
            <a:off x="11399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4" name="object 1554"/>
          <p:cNvSpPr/>
          <p:nvPr/>
        </p:nvSpPr>
        <p:spPr>
          <a:xfrm>
            <a:off x="11406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5" name="object 1555"/>
          <p:cNvSpPr/>
          <p:nvPr/>
        </p:nvSpPr>
        <p:spPr>
          <a:xfrm>
            <a:off x="11414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6" name="object 1556"/>
          <p:cNvSpPr/>
          <p:nvPr/>
        </p:nvSpPr>
        <p:spPr>
          <a:xfrm>
            <a:off x="11421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7" name="object 1557"/>
          <p:cNvSpPr/>
          <p:nvPr/>
        </p:nvSpPr>
        <p:spPr>
          <a:xfrm>
            <a:off x="11428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8" name="object 1558"/>
          <p:cNvSpPr/>
          <p:nvPr/>
        </p:nvSpPr>
        <p:spPr>
          <a:xfrm>
            <a:off x="11435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9" name="object 1559"/>
          <p:cNvSpPr/>
          <p:nvPr/>
        </p:nvSpPr>
        <p:spPr>
          <a:xfrm>
            <a:off x="11442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0" name="object 1560"/>
          <p:cNvSpPr/>
          <p:nvPr/>
        </p:nvSpPr>
        <p:spPr>
          <a:xfrm>
            <a:off x="114497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1" name="object 1561"/>
          <p:cNvSpPr/>
          <p:nvPr/>
        </p:nvSpPr>
        <p:spPr>
          <a:xfrm>
            <a:off x="11457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2" name="object 1562"/>
          <p:cNvSpPr/>
          <p:nvPr/>
        </p:nvSpPr>
        <p:spPr>
          <a:xfrm>
            <a:off x="11464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3" name="object 1563"/>
          <p:cNvSpPr/>
          <p:nvPr/>
        </p:nvSpPr>
        <p:spPr>
          <a:xfrm>
            <a:off x="11471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4" name="object 1564"/>
          <p:cNvSpPr/>
          <p:nvPr/>
        </p:nvSpPr>
        <p:spPr>
          <a:xfrm>
            <a:off x="11479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5" name="object 1565"/>
          <p:cNvSpPr/>
          <p:nvPr/>
        </p:nvSpPr>
        <p:spPr>
          <a:xfrm>
            <a:off x="11486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6" name="object 1566"/>
          <p:cNvSpPr/>
          <p:nvPr/>
        </p:nvSpPr>
        <p:spPr>
          <a:xfrm>
            <a:off x="11492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7" name="object 1567"/>
          <p:cNvSpPr/>
          <p:nvPr/>
        </p:nvSpPr>
        <p:spPr>
          <a:xfrm>
            <a:off x="115000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8" name="object 1568"/>
          <p:cNvSpPr/>
          <p:nvPr/>
        </p:nvSpPr>
        <p:spPr>
          <a:xfrm>
            <a:off x="11507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9" name="object 1569"/>
          <p:cNvSpPr/>
          <p:nvPr/>
        </p:nvSpPr>
        <p:spPr>
          <a:xfrm>
            <a:off x="11514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0" name="object 1570"/>
          <p:cNvSpPr/>
          <p:nvPr/>
        </p:nvSpPr>
        <p:spPr>
          <a:xfrm>
            <a:off x="11521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1" name="object 1571"/>
          <p:cNvSpPr/>
          <p:nvPr/>
        </p:nvSpPr>
        <p:spPr>
          <a:xfrm>
            <a:off x="11529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2" name="object 1572"/>
          <p:cNvSpPr/>
          <p:nvPr/>
        </p:nvSpPr>
        <p:spPr>
          <a:xfrm>
            <a:off x="11536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3" name="object 1573"/>
          <p:cNvSpPr/>
          <p:nvPr/>
        </p:nvSpPr>
        <p:spPr>
          <a:xfrm>
            <a:off x="11543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4" name="object 1574"/>
          <p:cNvSpPr/>
          <p:nvPr/>
        </p:nvSpPr>
        <p:spPr>
          <a:xfrm>
            <a:off x="11550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5" name="object 1575"/>
          <p:cNvSpPr/>
          <p:nvPr/>
        </p:nvSpPr>
        <p:spPr>
          <a:xfrm>
            <a:off x="11557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6" name="object 1576"/>
          <p:cNvSpPr/>
          <p:nvPr/>
        </p:nvSpPr>
        <p:spPr>
          <a:xfrm>
            <a:off x="11564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7" name="object 1577"/>
          <p:cNvSpPr/>
          <p:nvPr/>
        </p:nvSpPr>
        <p:spPr>
          <a:xfrm>
            <a:off x="11572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8" name="object 1578"/>
          <p:cNvSpPr/>
          <p:nvPr/>
        </p:nvSpPr>
        <p:spPr>
          <a:xfrm>
            <a:off x="115795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9" name="object 1579"/>
          <p:cNvSpPr/>
          <p:nvPr/>
        </p:nvSpPr>
        <p:spPr>
          <a:xfrm>
            <a:off x="11586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0" name="object 1580"/>
          <p:cNvSpPr/>
          <p:nvPr/>
        </p:nvSpPr>
        <p:spPr>
          <a:xfrm>
            <a:off x="11594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1" name="object 1581"/>
          <p:cNvSpPr/>
          <p:nvPr/>
        </p:nvSpPr>
        <p:spPr>
          <a:xfrm>
            <a:off x="11601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2" name="object 1582"/>
          <p:cNvSpPr/>
          <p:nvPr/>
        </p:nvSpPr>
        <p:spPr>
          <a:xfrm>
            <a:off x="11607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3" name="object 1583"/>
          <p:cNvSpPr/>
          <p:nvPr/>
        </p:nvSpPr>
        <p:spPr>
          <a:xfrm>
            <a:off x="11615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4" name="object 1584"/>
          <p:cNvSpPr/>
          <p:nvPr/>
        </p:nvSpPr>
        <p:spPr>
          <a:xfrm>
            <a:off x="11622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5" name="object 1585"/>
          <p:cNvSpPr/>
          <p:nvPr/>
        </p:nvSpPr>
        <p:spPr>
          <a:xfrm>
            <a:off x="116298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6" name="object 1586"/>
          <p:cNvSpPr/>
          <p:nvPr/>
        </p:nvSpPr>
        <p:spPr>
          <a:xfrm>
            <a:off x="11637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7" name="object 1587"/>
          <p:cNvSpPr/>
          <p:nvPr/>
        </p:nvSpPr>
        <p:spPr>
          <a:xfrm>
            <a:off x="11644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8" name="object 1588"/>
          <p:cNvSpPr/>
          <p:nvPr/>
        </p:nvSpPr>
        <p:spPr>
          <a:xfrm>
            <a:off x="11651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9" name="object 1589"/>
          <p:cNvSpPr/>
          <p:nvPr/>
        </p:nvSpPr>
        <p:spPr>
          <a:xfrm>
            <a:off x="116591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0" name="object 1590"/>
          <p:cNvSpPr/>
          <p:nvPr/>
        </p:nvSpPr>
        <p:spPr>
          <a:xfrm>
            <a:off x="11665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1" name="object 1591"/>
          <p:cNvSpPr/>
          <p:nvPr/>
        </p:nvSpPr>
        <p:spPr>
          <a:xfrm>
            <a:off x="11672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2" name="object 1592"/>
          <p:cNvSpPr/>
          <p:nvPr/>
        </p:nvSpPr>
        <p:spPr>
          <a:xfrm>
            <a:off x="11680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3" name="object 1593"/>
          <p:cNvSpPr/>
          <p:nvPr/>
        </p:nvSpPr>
        <p:spPr>
          <a:xfrm>
            <a:off x="11687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4" name="object 1594"/>
          <p:cNvSpPr/>
          <p:nvPr/>
        </p:nvSpPr>
        <p:spPr>
          <a:xfrm>
            <a:off x="11694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5" name="object 1595"/>
          <p:cNvSpPr/>
          <p:nvPr/>
        </p:nvSpPr>
        <p:spPr>
          <a:xfrm>
            <a:off x="11702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6" name="object 1596"/>
          <p:cNvSpPr/>
          <p:nvPr/>
        </p:nvSpPr>
        <p:spPr>
          <a:xfrm>
            <a:off x="11709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7" name="object 1597"/>
          <p:cNvSpPr/>
          <p:nvPr/>
        </p:nvSpPr>
        <p:spPr>
          <a:xfrm>
            <a:off x="11716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8" name="object 1598"/>
          <p:cNvSpPr/>
          <p:nvPr/>
        </p:nvSpPr>
        <p:spPr>
          <a:xfrm>
            <a:off x="11722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9" name="object 1599"/>
          <p:cNvSpPr/>
          <p:nvPr/>
        </p:nvSpPr>
        <p:spPr>
          <a:xfrm>
            <a:off x="11730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0" name="object 1600"/>
          <p:cNvSpPr/>
          <p:nvPr/>
        </p:nvSpPr>
        <p:spPr>
          <a:xfrm>
            <a:off x="117376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1" name="object 1601"/>
          <p:cNvSpPr/>
          <p:nvPr/>
        </p:nvSpPr>
        <p:spPr>
          <a:xfrm>
            <a:off x="11744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2" name="object 1602"/>
          <p:cNvSpPr/>
          <p:nvPr/>
        </p:nvSpPr>
        <p:spPr>
          <a:xfrm>
            <a:off x="11752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3" name="object 1603"/>
          <p:cNvSpPr/>
          <p:nvPr/>
        </p:nvSpPr>
        <p:spPr>
          <a:xfrm>
            <a:off x="11759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4" name="object 1604"/>
          <p:cNvSpPr/>
          <p:nvPr/>
        </p:nvSpPr>
        <p:spPr>
          <a:xfrm>
            <a:off x="11766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5" name="object 1605"/>
          <p:cNvSpPr/>
          <p:nvPr/>
        </p:nvSpPr>
        <p:spPr>
          <a:xfrm>
            <a:off x="11774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6" name="object 1606"/>
          <p:cNvSpPr/>
          <p:nvPr/>
        </p:nvSpPr>
        <p:spPr>
          <a:xfrm>
            <a:off x="11780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7" name="object 1607"/>
          <p:cNvSpPr/>
          <p:nvPr/>
        </p:nvSpPr>
        <p:spPr>
          <a:xfrm>
            <a:off x="117878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8" name="object 1608"/>
          <p:cNvSpPr/>
          <p:nvPr/>
        </p:nvSpPr>
        <p:spPr>
          <a:xfrm>
            <a:off x="11795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9" name="object 1609"/>
          <p:cNvSpPr/>
          <p:nvPr/>
        </p:nvSpPr>
        <p:spPr>
          <a:xfrm>
            <a:off x="11802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0" name="object 1610"/>
          <p:cNvSpPr/>
          <p:nvPr/>
        </p:nvSpPr>
        <p:spPr>
          <a:xfrm>
            <a:off x="11809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1" name="object 1611"/>
          <p:cNvSpPr/>
          <p:nvPr/>
        </p:nvSpPr>
        <p:spPr>
          <a:xfrm>
            <a:off x="11817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2" name="object 1612"/>
          <p:cNvSpPr/>
          <p:nvPr/>
        </p:nvSpPr>
        <p:spPr>
          <a:xfrm>
            <a:off x="11824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3" name="object 1613"/>
          <p:cNvSpPr/>
          <p:nvPr/>
        </p:nvSpPr>
        <p:spPr>
          <a:xfrm>
            <a:off x="11831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4" name="object 1614"/>
          <p:cNvSpPr/>
          <p:nvPr/>
        </p:nvSpPr>
        <p:spPr>
          <a:xfrm>
            <a:off x="11838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5" name="object 1615"/>
          <p:cNvSpPr/>
          <p:nvPr/>
        </p:nvSpPr>
        <p:spPr>
          <a:xfrm>
            <a:off x="11845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6" name="object 1616"/>
          <p:cNvSpPr/>
          <p:nvPr/>
        </p:nvSpPr>
        <p:spPr>
          <a:xfrm>
            <a:off x="11852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7" name="object 1617"/>
          <p:cNvSpPr/>
          <p:nvPr/>
        </p:nvSpPr>
        <p:spPr>
          <a:xfrm>
            <a:off x="11860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8" name="object 1618"/>
          <p:cNvSpPr/>
          <p:nvPr/>
        </p:nvSpPr>
        <p:spPr>
          <a:xfrm>
            <a:off x="118674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9" name="object 1619"/>
          <p:cNvSpPr/>
          <p:nvPr/>
        </p:nvSpPr>
        <p:spPr>
          <a:xfrm>
            <a:off x="11874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0" name="object 1620"/>
          <p:cNvSpPr/>
          <p:nvPr/>
        </p:nvSpPr>
        <p:spPr>
          <a:xfrm>
            <a:off x="11882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1" name="object 1621"/>
          <p:cNvSpPr/>
          <p:nvPr/>
        </p:nvSpPr>
        <p:spPr>
          <a:xfrm>
            <a:off x="11889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2" name="object 1622"/>
          <p:cNvSpPr/>
          <p:nvPr/>
        </p:nvSpPr>
        <p:spPr>
          <a:xfrm>
            <a:off x="11895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3" name="object 1623"/>
          <p:cNvSpPr/>
          <p:nvPr/>
        </p:nvSpPr>
        <p:spPr>
          <a:xfrm>
            <a:off x="11903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4" name="object 1624"/>
          <p:cNvSpPr/>
          <p:nvPr/>
        </p:nvSpPr>
        <p:spPr>
          <a:xfrm>
            <a:off x="11910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5" name="object 1625"/>
          <p:cNvSpPr/>
          <p:nvPr/>
        </p:nvSpPr>
        <p:spPr>
          <a:xfrm>
            <a:off x="119176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6" name="object 1626"/>
          <p:cNvSpPr/>
          <p:nvPr/>
        </p:nvSpPr>
        <p:spPr>
          <a:xfrm>
            <a:off x="11925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7" name="object 1627"/>
          <p:cNvSpPr/>
          <p:nvPr/>
        </p:nvSpPr>
        <p:spPr>
          <a:xfrm>
            <a:off x="11932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8" name="object 1628"/>
          <p:cNvSpPr/>
          <p:nvPr/>
        </p:nvSpPr>
        <p:spPr>
          <a:xfrm>
            <a:off x="11939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9" name="object 1629"/>
          <p:cNvSpPr/>
          <p:nvPr/>
        </p:nvSpPr>
        <p:spPr>
          <a:xfrm>
            <a:off x="119469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0" name="object 1630"/>
          <p:cNvSpPr/>
          <p:nvPr/>
        </p:nvSpPr>
        <p:spPr>
          <a:xfrm>
            <a:off x="11953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1" name="object 1631"/>
          <p:cNvSpPr/>
          <p:nvPr/>
        </p:nvSpPr>
        <p:spPr>
          <a:xfrm>
            <a:off x="11960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2" name="object 1632"/>
          <p:cNvSpPr/>
          <p:nvPr/>
        </p:nvSpPr>
        <p:spPr>
          <a:xfrm>
            <a:off x="11967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3" name="object 1633"/>
          <p:cNvSpPr/>
          <p:nvPr/>
        </p:nvSpPr>
        <p:spPr>
          <a:xfrm>
            <a:off x="119752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4" name="object 1634"/>
          <p:cNvSpPr/>
          <p:nvPr/>
        </p:nvSpPr>
        <p:spPr>
          <a:xfrm>
            <a:off x="11982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5" name="object 1635"/>
          <p:cNvSpPr/>
          <p:nvPr/>
        </p:nvSpPr>
        <p:spPr>
          <a:xfrm>
            <a:off x="11989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6" name="object 1636"/>
          <p:cNvSpPr/>
          <p:nvPr/>
        </p:nvSpPr>
        <p:spPr>
          <a:xfrm>
            <a:off x="119972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7" name="object 1637"/>
          <p:cNvSpPr/>
          <p:nvPr/>
        </p:nvSpPr>
        <p:spPr>
          <a:xfrm>
            <a:off x="12004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8" name="object 1638"/>
          <p:cNvSpPr/>
          <p:nvPr/>
        </p:nvSpPr>
        <p:spPr>
          <a:xfrm>
            <a:off x="12010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9" name="object 1639"/>
          <p:cNvSpPr/>
          <p:nvPr/>
        </p:nvSpPr>
        <p:spPr>
          <a:xfrm>
            <a:off x="12018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0" name="object 1640"/>
          <p:cNvSpPr/>
          <p:nvPr/>
        </p:nvSpPr>
        <p:spPr>
          <a:xfrm>
            <a:off x="120255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1" name="object 1641"/>
          <p:cNvSpPr/>
          <p:nvPr/>
        </p:nvSpPr>
        <p:spPr>
          <a:xfrm>
            <a:off x="12032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2" name="object 1642"/>
          <p:cNvSpPr/>
          <p:nvPr/>
        </p:nvSpPr>
        <p:spPr>
          <a:xfrm>
            <a:off x="12040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3" name="object 1643"/>
          <p:cNvSpPr/>
          <p:nvPr/>
        </p:nvSpPr>
        <p:spPr>
          <a:xfrm>
            <a:off x="12047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4" name="object 1644"/>
          <p:cNvSpPr/>
          <p:nvPr/>
        </p:nvSpPr>
        <p:spPr>
          <a:xfrm>
            <a:off x="12054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5" name="object 1645"/>
          <p:cNvSpPr/>
          <p:nvPr/>
        </p:nvSpPr>
        <p:spPr>
          <a:xfrm>
            <a:off x="12062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6" name="object 1646"/>
          <p:cNvSpPr/>
          <p:nvPr/>
        </p:nvSpPr>
        <p:spPr>
          <a:xfrm>
            <a:off x="12068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7" name="object 1647"/>
          <p:cNvSpPr/>
          <p:nvPr/>
        </p:nvSpPr>
        <p:spPr>
          <a:xfrm>
            <a:off x="120757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8" name="object 1648"/>
          <p:cNvSpPr/>
          <p:nvPr/>
        </p:nvSpPr>
        <p:spPr>
          <a:xfrm>
            <a:off x="12083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9" name="object 1649"/>
          <p:cNvSpPr/>
          <p:nvPr/>
        </p:nvSpPr>
        <p:spPr>
          <a:xfrm>
            <a:off x="12090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0" name="object 1650"/>
          <p:cNvSpPr/>
          <p:nvPr/>
        </p:nvSpPr>
        <p:spPr>
          <a:xfrm>
            <a:off x="12097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1" name="object 1651"/>
          <p:cNvSpPr/>
          <p:nvPr/>
        </p:nvSpPr>
        <p:spPr>
          <a:xfrm>
            <a:off x="121050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2" name="object 1652"/>
          <p:cNvSpPr/>
          <p:nvPr/>
        </p:nvSpPr>
        <p:spPr>
          <a:xfrm>
            <a:off x="12112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3" name="object 1653"/>
          <p:cNvSpPr/>
          <p:nvPr/>
        </p:nvSpPr>
        <p:spPr>
          <a:xfrm>
            <a:off x="12119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4" name="object 1654"/>
          <p:cNvSpPr/>
          <p:nvPr/>
        </p:nvSpPr>
        <p:spPr>
          <a:xfrm>
            <a:off x="12125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5" name="object 1655"/>
          <p:cNvSpPr/>
          <p:nvPr/>
        </p:nvSpPr>
        <p:spPr>
          <a:xfrm>
            <a:off x="12133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6" name="object 1656"/>
          <p:cNvSpPr/>
          <p:nvPr/>
        </p:nvSpPr>
        <p:spPr>
          <a:xfrm>
            <a:off x="12140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7" name="object 1657"/>
          <p:cNvSpPr/>
          <p:nvPr/>
        </p:nvSpPr>
        <p:spPr>
          <a:xfrm>
            <a:off x="12147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8" name="object 1658"/>
          <p:cNvSpPr/>
          <p:nvPr/>
        </p:nvSpPr>
        <p:spPr>
          <a:xfrm>
            <a:off x="121553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9" name="object 1659"/>
          <p:cNvSpPr/>
          <p:nvPr/>
        </p:nvSpPr>
        <p:spPr>
          <a:xfrm>
            <a:off x="12162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0" name="object 1660"/>
          <p:cNvSpPr/>
          <p:nvPr/>
        </p:nvSpPr>
        <p:spPr>
          <a:xfrm>
            <a:off x="12169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1" name="object 1661"/>
          <p:cNvSpPr/>
          <p:nvPr/>
        </p:nvSpPr>
        <p:spPr>
          <a:xfrm>
            <a:off x="12177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2" name="object 1662"/>
          <p:cNvSpPr/>
          <p:nvPr/>
        </p:nvSpPr>
        <p:spPr>
          <a:xfrm>
            <a:off x="121835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3" name="object 1663"/>
          <p:cNvSpPr/>
          <p:nvPr/>
        </p:nvSpPr>
        <p:spPr>
          <a:xfrm>
            <a:off x="12190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4" name="object 1664"/>
          <p:cNvSpPr/>
          <p:nvPr/>
        </p:nvSpPr>
        <p:spPr>
          <a:xfrm>
            <a:off x="12198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5" name="object 1665"/>
          <p:cNvSpPr/>
          <p:nvPr/>
        </p:nvSpPr>
        <p:spPr>
          <a:xfrm>
            <a:off x="122055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6" name="object 1666"/>
          <p:cNvSpPr/>
          <p:nvPr/>
        </p:nvSpPr>
        <p:spPr>
          <a:xfrm>
            <a:off x="12212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7" name="object 1667"/>
          <p:cNvSpPr/>
          <p:nvPr/>
        </p:nvSpPr>
        <p:spPr>
          <a:xfrm>
            <a:off x="12220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8" name="object 1668"/>
          <p:cNvSpPr/>
          <p:nvPr/>
        </p:nvSpPr>
        <p:spPr>
          <a:xfrm>
            <a:off x="12227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9" name="object 1669"/>
          <p:cNvSpPr/>
          <p:nvPr/>
        </p:nvSpPr>
        <p:spPr>
          <a:xfrm>
            <a:off x="122348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0" name="object 1670"/>
          <p:cNvSpPr/>
          <p:nvPr/>
        </p:nvSpPr>
        <p:spPr>
          <a:xfrm>
            <a:off x="12241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1" name="object 1671"/>
          <p:cNvSpPr/>
          <p:nvPr/>
        </p:nvSpPr>
        <p:spPr>
          <a:xfrm>
            <a:off x="12248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2" name="object 1672"/>
          <p:cNvSpPr/>
          <p:nvPr/>
        </p:nvSpPr>
        <p:spPr>
          <a:xfrm>
            <a:off x="12255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3" name="object 1673"/>
          <p:cNvSpPr/>
          <p:nvPr/>
        </p:nvSpPr>
        <p:spPr>
          <a:xfrm>
            <a:off x="12263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4" name="object 1674"/>
          <p:cNvSpPr/>
          <p:nvPr/>
        </p:nvSpPr>
        <p:spPr>
          <a:xfrm>
            <a:off x="12270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5" name="object 1675"/>
          <p:cNvSpPr/>
          <p:nvPr/>
        </p:nvSpPr>
        <p:spPr>
          <a:xfrm>
            <a:off x="12277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6" name="object 1676"/>
          <p:cNvSpPr/>
          <p:nvPr/>
        </p:nvSpPr>
        <p:spPr>
          <a:xfrm>
            <a:off x="12285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7" name="object 1677"/>
          <p:cNvSpPr/>
          <p:nvPr/>
        </p:nvSpPr>
        <p:spPr>
          <a:xfrm>
            <a:off x="12292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8" name="object 1678"/>
          <p:cNvSpPr/>
          <p:nvPr/>
        </p:nvSpPr>
        <p:spPr>
          <a:xfrm>
            <a:off x="12298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9" name="object 1679"/>
          <p:cNvSpPr/>
          <p:nvPr/>
        </p:nvSpPr>
        <p:spPr>
          <a:xfrm>
            <a:off x="12306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0" name="object 1680"/>
          <p:cNvSpPr/>
          <p:nvPr/>
        </p:nvSpPr>
        <p:spPr>
          <a:xfrm>
            <a:off x="123133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1" name="object 1681"/>
          <p:cNvSpPr/>
          <p:nvPr/>
        </p:nvSpPr>
        <p:spPr>
          <a:xfrm>
            <a:off x="12320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2" name="object 1682"/>
          <p:cNvSpPr/>
          <p:nvPr/>
        </p:nvSpPr>
        <p:spPr>
          <a:xfrm>
            <a:off x="12328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3" name="object 1683"/>
          <p:cNvSpPr/>
          <p:nvPr/>
        </p:nvSpPr>
        <p:spPr>
          <a:xfrm>
            <a:off x="12335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4" name="object 1684"/>
          <p:cNvSpPr/>
          <p:nvPr/>
        </p:nvSpPr>
        <p:spPr>
          <a:xfrm>
            <a:off x="12342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5" name="object 1685"/>
          <p:cNvSpPr/>
          <p:nvPr/>
        </p:nvSpPr>
        <p:spPr>
          <a:xfrm>
            <a:off x="12350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6" name="object 1686"/>
          <p:cNvSpPr/>
          <p:nvPr/>
        </p:nvSpPr>
        <p:spPr>
          <a:xfrm>
            <a:off x="12356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7" name="object 1687"/>
          <p:cNvSpPr/>
          <p:nvPr/>
        </p:nvSpPr>
        <p:spPr>
          <a:xfrm>
            <a:off x="123636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8" name="object 1688"/>
          <p:cNvSpPr/>
          <p:nvPr/>
        </p:nvSpPr>
        <p:spPr>
          <a:xfrm>
            <a:off x="12370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9" name="object 1689"/>
          <p:cNvSpPr/>
          <p:nvPr/>
        </p:nvSpPr>
        <p:spPr>
          <a:xfrm>
            <a:off x="12378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0" name="object 1690"/>
          <p:cNvSpPr/>
          <p:nvPr/>
        </p:nvSpPr>
        <p:spPr>
          <a:xfrm>
            <a:off x="12385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1" name="object 1691"/>
          <p:cNvSpPr/>
          <p:nvPr/>
        </p:nvSpPr>
        <p:spPr>
          <a:xfrm>
            <a:off x="12392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2" name="object 1692"/>
          <p:cNvSpPr/>
          <p:nvPr/>
        </p:nvSpPr>
        <p:spPr>
          <a:xfrm>
            <a:off x="12400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3" name="object 1693"/>
          <p:cNvSpPr/>
          <p:nvPr/>
        </p:nvSpPr>
        <p:spPr>
          <a:xfrm>
            <a:off x="12407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4" name="object 1694"/>
          <p:cNvSpPr/>
          <p:nvPr/>
        </p:nvSpPr>
        <p:spPr>
          <a:xfrm>
            <a:off x="12413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5" name="object 1695"/>
          <p:cNvSpPr/>
          <p:nvPr/>
        </p:nvSpPr>
        <p:spPr>
          <a:xfrm>
            <a:off x="12421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6" name="object 1696"/>
          <p:cNvSpPr/>
          <p:nvPr/>
        </p:nvSpPr>
        <p:spPr>
          <a:xfrm>
            <a:off x="12428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7" name="object 1697"/>
          <p:cNvSpPr/>
          <p:nvPr/>
        </p:nvSpPr>
        <p:spPr>
          <a:xfrm>
            <a:off x="12435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8" name="object 1698"/>
          <p:cNvSpPr/>
          <p:nvPr/>
        </p:nvSpPr>
        <p:spPr>
          <a:xfrm>
            <a:off x="124431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9" name="object 1699"/>
          <p:cNvSpPr/>
          <p:nvPr/>
        </p:nvSpPr>
        <p:spPr>
          <a:xfrm>
            <a:off x="12450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0" name="object 1700"/>
          <p:cNvSpPr/>
          <p:nvPr/>
        </p:nvSpPr>
        <p:spPr>
          <a:xfrm>
            <a:off x="12457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1" name="object 1701"/>
          <p:cNvSpPr/>
          <p:nvPr/>
        </p:nvSpPr>
        <p:spPr>
          <a:xfrm>
            <a:off x="12465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2" name="object 1702"/>
          <p:cNvSpPr/>
          <p:nvPr/>
        </p:nvSpPr>
        <p:spPr>
          <a:xfrm>
            <a:off x="12471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3" name="object 1703"/>
          <p:cNvSpPr/>
          <p:nvPr/>
        </p:nvSpPr>
        <p:spPr>
          <a:xfrm>
            <a:off x="12478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4" name="object 1704"/>
          <p:cNvSpPr/>
          <p:nvPr/>
        </p:nvSpPr>
        <p:spPr>
          <a:xfrm>
            <a:off x="12486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5" name="object 1705"/>
          <p:cNvSpPr/>
          <p:nvPr/>
        </p:nvSpPr>
        <p:spPr>
          <a:xfrm>
            <a:off x="124934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6" name="object 1706"/>
          <p:cNvSpPr/>
          <p:nvPr/>
        </p:nvSpPr>
        <p:spPr>
          <a:xfrm>
            <a:off x="12500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7" name="object 1707"/>
          <p:cNvSpPr/>
          <p:nvPr/>
        </p:nvSpPr>
        <p:spPr>
          <a:xfrm>
            <a:off x="12508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8" name="object 1708"/>
          <p:cNvSpPr/>
          <p:nvPr/>
        </p:nvSpPr>
        <p:spPr>
          <a:xfrm>
            <a:off x="12515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9" name="object 1709"/>
          <p:cNvSpPr/>
          <p:nvPr/>
        </p:nvSpPr>
        <p:spPr>
          <a:xfrm>
            <a:off x="125227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0" name="object 1710"/>
          <p:cNvSpPr/>
          <p:nvPr/>
        </p:nvSpPr>
        <p:spPr>
          <a:xfrm>
            <a:off x="12529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1" name="object 1711"/>
          <p:cNvSpPr/>
          <p:nvPr/>
        </p:nvSpPr>
        <p:spPr>
          <a:xfrm>
            <a:off x="12536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2" name="object 1712"/>
          <p:cNvSpPr/>
          <p:nvPr/>
        </p:nvSpPr>
        <p:spPr>
          <a:xfrm>
            <a:off x="12543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3" name="object 1713"/>
          <p:cNvSpPr/>
          <p:nvPr/>
        </p:nvSpPr>
        <p:spPr>
          <a:xfrm>
            <a:off x="12550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4" name="object 1714"/>
          <p:cNvSpPr/>
          <p:nvPr/>
        </p:nvSpPr>
        <p:spPr>
          <a:xfrm>
            <a:off x="12558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5" name="object 1715"/>
          <p:cNvSpPr/>
          <p:nvPr/>
        </p:nvSpPr>
        <p:spPr>
          <a:xfrm>
            <a:off x="12565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6" name="object 1716"/>
          <p:cNvSpPr/>
          <p:nvPr/>
        </p:nvSpPr>
        <p:spPr>
          <a:xfrm>
            <a:off x="12572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7" name="object 1717"/>
          <p:cNvSpPr/>
          <p:nvPr/>
        </p:nvSpPr>
        <p:spPr>
          <a:xfrm>
            <a:off x="12580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8" name="object 1718"/>
          <p:cNvSpPr/>
          <p:nvPr/>
        </p:nvSpPr>
        <p:spPr>
          <a:xfrm>
            <a:off x="12586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9" name="object 1719"/>
          <p:cNvSpPr/>
          <p:nvPr/>
        </p:nvSpPr>
        <p:spPr>
          <a:xfrm>
            <a:off x="12593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0" name="object 1720"/>
          <p:cNvSpPr/>
          <p:nvPr/>
        </p:nvSpPr>
        <p:spPr>
          <a:xfrm>
            <a:off x="126012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1" name="object 1721"/>
          <p:cNvSpPr/>
          <p:nvPr/>
        </p:nvSpPr>
        <p:spPr>
          <a:xfrm>
            <a:off x="12608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2" name="object 1722"/>
          <p:cNvSpPr/>
          <p:nvPr/>
        </p:nvSpPr>
        <p:spPr>
          <a:xfrm>
            <a:off x="12615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3" name="object 1723"/>
          <p:cNvSpPr/>
          <p:nvPr/>
        </p:nvSpPr>
        <p:spPr>
          <a:xfrm>
            <a:off x="12623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4" name="object 1724"/>
          <p:cNvSpPr/>
          <p:nvPr/>
        </p:nvSpPr>
        <p:spPr>
          <a:xfrm>
            <a:off x="12630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5" name="object 1725"/>
          <p:cNvSpPr/>
          <p:nvPr/>
        </p:nvSpPr>
        <p:spPr>
          <a:xfrm>
            <a:off x="12637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6" name="object 1726"/>
          <p:cNvSpPr/>
          <p:nvPr/>
        </p:nvSpPr>
        <p:spPr>
          <a:xfrm>
            <a:off x="12644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7" name="object 1727"/>
          <p:cNvSpPr/>
          <p:nvPr/>
        </p:nvSpPr>
        <p:spPr>
          <a:xfrm>
            <a:off x="126514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8" name="object 1728"/>
          <p:cNvSpPr/>
          <p:nvPr/>
        </p:nvSpPr>
        <p:spPr>
          <a:xfrm>
            <a:off x="12658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9" name="object 1729"/>
          <p:cNvSpPr/>
          <p:nvPr/>
        </p:nvSpPr>
        <p:spPr>
          <a:xfrm>
            <a:off x="12666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0" name="object 1730"/>
          <p:cNvSpPr/>
          <p:nvPr/>
        </p:nvSpPr>
        <p:spPr>
          <a:xfrm>
            <a:off x="12673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1" name="object 1731"/>
          <p:cNvSpPr/>
          <p:nvPr/>
        </p:nvSpPr>
        <p:spPr>
          <a:xfrm>
            <a:off x="12680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2" name="object 1732"/>
          <p:cNvSpPr/>
          <p:nvPr/>
        </p:nvSpPr>
        <p:spPr>
          <a:xfrm>
            <a:off x="12688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3" name="object 1733"/>
          <p:cNvSpPr/>
          <p:nvPr/>
        </p:nvSpPr>
        <p:spPr>
          <a:xfrm>
            <a:off x="12695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4" name="object 1734"/>
          <p:cNvSpPr/>
          <p:nvPr/>
        </p:nvSpPr>
        <p:spPr>
          <a:xfrm>
            <a:off x="12701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5" name="object 1735"/>
          <p:cNvSpPr/>
          <p:nvPr/>
        </p:nvSpPr>
        <p:spPr>
          <a:xfrm>
            <a:off x="12709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6" name="object 1736"/>
          <p:cNvSpPr/>
          <p:nvPr/>
        </p:nvSpPr>
        <p:spPr>
          <a:xfrm>
            <a:off x="12716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7" name="object 1737"/>
          <p:cNvSpPr/>
          <p:nvPr/>
        </p:nvSpPr>
        <p:spPr>
          <a:xfrm>
            <a:off x="12723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8" name="object 1738"/>
          <p:cNvSpPr/>
          <p:nvPr/>
        </p:nvSpPr>
        <p:spPr>
          <a:xfrm>
            <a:off x="127310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9" name="object 1739"/>
          <p:cNvSpPr/>
          <p:nvPr/>
        </p:nvSpPr>
        <p:spPr>
          <a:xfrm>
            <a:off x="12738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0" name="object 1740"/>
          <p:cNvSpPr/>
          <p:nvPr/>
        </p:nvSpPr>
        <p:spPr>
          <a:xfrm>
            <a:off x="12745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1" name="object 1741"/>
          <p:cNvSpPr/>
          <p:nvPr/>
        </p:nvSpPr>
        <p:spPr>
          <a:xfrm>
            <a:off x="12753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2" name="object 1742"/>
          <p:cNvSpPr/>
          <p:nvPr/>
        </p:nvSpPr>
        <p:spPr>
          <a:xfrm>
            <a:off x="12759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3" name="object 1743"/>
          <p:cNvSpPr/>
          <p:nvPr/>
        </p:nvSpPr>
        <p:spPr>
          <a:xfrm>
            <a:off x="12766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4" name="object 1744"/>
          <p:cNvSpPr/>
          <p:nvPr/>
        </p:nvSpPr>
        <p:spPr>
          <a:xfrm>
            <a:off x="12773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5" name="object 1745"/>
          <p:cNvSpPr/>
          <p:nvPr/>
        </p:nvSpPr>
        <p:spPr>
          <a:xfrm>
            <a:off x="127812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6" name="object 1746"/>
          <p:cNvSpPr/>
          <p:nvPr/>
        </p:nvSpPr>
        <p:spPr>
          <a:xfrm>
            <a:off x="12788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7" name="object 1747"/>
          <p:cNvSpPr/>
          <p:nvPr/>
        </p:nvSpPr>
        <p:spPr>
          <a:xfrm>
            <a:off x="12795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8" name="object 1748"/>
          <p:cNvSpPr/>
          <p:nvPr/>
        </p:nvSpPr>
        <p:spPr>
          <a:xfrm>
            <a:off x="12803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9" name="object 1749"/>
          <p:cNvSpPr/>
          <p:nvPr/>
        </p:nvSpPr>
        <p:spPr>
          <a:xfrm>
            <a:off x="128105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0" name="object 1750"/>
          <p:cNvSpPr/>
          <p:nvPr/>
        </p:nvSpPr>
        <p:spPr>
          <a:xfrm>
            <a:off x="12816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1" name="object 1751"/>
          <p:cNvSpPr/>
          <p:nvPr/>
        </p:nvSpPr>
        <p:spPr>
          <a:xfrm>
            <a:off x="12824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2" name="object 1752"/>
          <p:cNvSpPr/>
          <p:nvPr/>
        </p:nvSpPr>
        <p:spPr>
          <a:xfrm>
            <a:off x="12831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3" name="object 1753"/>
          <p:cNvSpPr/>
          <p:nvPr/>
        </p:nvSpPr>
        <p:spPr>
          <a:xfrm>
            <a:off x="128388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4" name="object 1754"/>
          <p:cNvSpPr/>
          <p:nvPr/>
        </p:nvSpPr>
        <p:spPr>
          <a:xfrm>
            <a:off x="12846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5" name="object 1755"/>
          <p:cNvSpPr/>
          <p:nvPr/>
        </p:nvSpPr>
        <p:spPr>
          <a:xfrm>
            <a:off x="12853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6" name="object 1756"/>
          <p:cNvSpPr/>
          <p:nvPr/>
        </p:nvSpPr>
        <p:spPr>
          <a:xfrm>
            <a:off x="128608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7" name="object 1757"/>
          <p:cNvSpPr/>
          <p:nvPr/>
        </p:nvSpPr>
        <p:spPr>
          <a:xfrm>
            <a:off x="12868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8" name="object 1758"/>
          <p:cNvSpPr/>
          <p:nvPr/>
        </p:nvSpPr>
        <p:spPr>
          <a:xfrm>
            <a:off x="12874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9" name="object 1759"/>
          <p:cNvSpPr/>
          <p:nvPr/>
        </p:nvSpPr>
        <p:spPr>
          <a:xfrm>
            <a:off x="12881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0" name="object 1760"/>
          <p:cNvSpPr/>
          <p:nvPr/>
        </p:nvSpPr>
        <p:spPr>
          <a:xfrm>
            <a:off x="128891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1" name="object 1761"/>
          <p:cNvSpPr/>
          <p:nvPr/>
        </p:nvSpPr>
        <p:spPr>
          <a:xfrm>
            <a:off x="12896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2" name="object 1762"/>
          <p:cNvSpPr/>
          <p:nvPr/>
        </p:nvSpPr>
        <p:spPr>
          <a:xfrm>
            <a:off x="12903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3" name="object 1763"/>
          <p:cNvSpPr/>
          <p:nvPr/>
        </p:nvSpPr>
        <p:spPr>
          <a:xfrm>
            <a:off x="12911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4" name="object 1764"/>
          <p:cNvSpPr/>
          <p:nvPr/>
        </p:nvSpPr>
        <p:spPr>
          <a:xfrm>
            <a:off x="12918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5" name="object 1765"/>
          <p:cNvSpPr/>
          <p:nvPr/>
        </p:nvSpPr>
        <p:spPr>
          <a:xfrm>
            <a:off x="12925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6" name="object 1766"/>
          <p:cNvSpPr/>
          <p:nvPr/>
        </p:nvSpPr>
        <p:spPr>
          <a:xfrm>
            <a:off x="12932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7" name="object 1767"/>
          <p:cNvSpPr/>
          <p:nvPr/>
        </p:nvSpPr>
        <p:spPr>
          <a:xfrm>
            <a:off x="129393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8" name="object 1768"/>
          <p:cNvSpPr/>
          <p:nvPr/>
        </p:nvSpPr>
        <p:spPr>
          <a:xfrm>
            <a:off x="12946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9" name="object 1769"/>
          <p:cNvSpPr/>
          <p:nvPr/>
        </p:nvSpPr>
        <p:spPr>
          <a:xfrm>
            <a:off x="12954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0" name="object 1770"/>
          <p:cNvSpPr/>
          <p:nvPr/>
        </p:nvSpPr>
        <p:spPr>
          <a:xfrm>
            <a:off x="12961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1" name="object 1771"/>
          <p:cNvSpPr/>
          <p:nvPr/>
        </p:nvSpPr>
        <p:spPr>
          <a:xfrm>
            <a:off x="129686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2" name="object 1772"/>
          <p:cNvSpPr/>
          <p:nvPr/>
        </p:nvSpPr>
        <p:spPr>
          <a:xfrm>
            <a:off x="12975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3" name="object 1773"/>
          <p:cNvSpPr/>
          <p:nvPr/>
        </p:nvSpPr>
        <p:spPr>
          <a:xfrm>
            <a:off x="12983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4" name="object 1774"/>
          <p:cNvSpPr/>
          <p:nvPr/>
        </p:nvSpPr>
        <p:spPr>
          <a:xfrm>
            <a:off x="12989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5" name="object 1775"/>
          <p:cNvSpPr/>
          <p:nvPr/>
        </p:nvSpPr>
        <p:spPr>
          <a:xfrm>
            <a:off x="12996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6" name="object 1776"/>
          <p:cNvSpPr/>
          <p:nvPr/>
        </p:nvSpPr>
        <p:spPr>
          <a:xfrm>
            <a:off x="13004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7" name="object 1777"/>
          <p:cNvSpPr/>
          <p:nvPr/>
        </p:nvSpPr>
        <p:spPr>
          <a:xfrm>
            <a:off x="13011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8" name="object 1778"/>
          <p:cNvSpPr/>
          <p:nvPr/>
        </p:nvSpPr>
        <p:spPr>
          <a:xfrm>
            <a:off x="130189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9" name="object 1779"/>
          <p:cNvSpPr/>
          <p:nvPr/>
        </p:nvSpPr>
        <p:spPr>
          <a:xfrm>
            <a:off x="13026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0" name="object 1780"/>
          <p:cNvSpPr/>
          <p:nvPr/>
        </p:nvSpPr>
        <p:spPr>
          <a:xfrm>
            <a:off x="13033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1" name="object 1781"/>
          <p:cNvSpPr/>
          <p:nvPr/>
        </p:nvSpPr>
        <p:spPr>
          <a:xfrm>
            <a:off x="13040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2" name="object 1782"/>
          <p:cNvSpPr/>
          <p:nvPr/>
        </p:nvSpPr>
        <p:spPr>
          <a:xfrm>
            <a:off x="130471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3" name="object 1783"/>
          <p:cNvSpPr/>
          <p:nvPr/>
        </p:nvSpPr>
        <p:spPr>
          <a:xfrm>
            <a:off x="13054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4" name="object 1784"/>
          <p:cNvSpPr/>
          <p:nvPr/>
        </p:nvSpPr>
        <p:spPr>
          <a:xfrm>
            <a:off x="13061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5" name="object 1785"/>
          <p:cNvSpPr/>
          <p:nvPr/>
        </p:nvSpPr>
        <p:spPr>
          <a:xfrm>
            <a:off x="130691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6" name="object 1786"/>
          <p:cNvSpPr/>
          <p:nvPr/>
        </p:nvSpPr>
        <p:spPr>
          <a:xfrm>
            <a:off x="13076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7" name="object 1787"/>
          <p:cNvSpPr/>
          <p:nvPr/>
        </p:nvSpPr>
        <p:spPr>
          <a:xfrm>
            <a:off x="13083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8" name="object 1788"/>
          <p:cNvSpPr/>
          <p:nvPr/>
        </p:nvSpPr>
        <p:spPr>
          <a:xfrm>
            <a:off x="13091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9" name="object 1789"/>
          <p:cNvSpPr/>
          <p:nvPr/>
        </p:nvSpPr>
        <p:spPr>
          <a:xfrm>
            <a:off x="130984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0" name="object 1790"/>
          <p:cNvSpPr/>
          <p:nvPr/>
        </p:nvSpPr>
        <p:spPr>
          <a:xfrm>
            <a:off x="13104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1" name="object 1791"/>
          <p:cNvSpPr/>
          <p:nvPr/>
        </p:nvSpPr>
        <p:spPr>
          <a:xfrm>
            <a:off x="13112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2" name="object 1792"/>
          <p:cNvSpPr/>
          <p:nvPr/>
        </p:nvSpPr>
        <p:spPr>
          <a:xfrm>
            <a:off x="13119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3" name="object 1793"/>
          <p:cNvSpPr/>
          <p:nvPr/>
        </p:nvSpPr>
        <p:spPr>
          <a:xfrm>
            <a:off x="13126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4" name="object 1794"/>
          <p:cNvSpPr/>
          <p:nvPr/>
        </p:nvSpPr>
        <p:spPr>
          <a:xfrm>
            <a:off x="13134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5" name="object 1795"/>
          <p:cNvSpPr/>
          <p:nvPr/>
        </p:nvSpPr>
        <p:spPr>
          <a:xfrm>
            <a:off x="13141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6" name="object 1796"/>
          <p:cNvSpPr/>
          <p:nvPr/>
        </p:nvSpPr>
        <p:spPr>
          <a:xfrm>
            <a:off x="13148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7" name="object 1797"/>
          <p:cNvSpPr/>
          <p:nvPr/>
        </p:nvSpPr>
        <p:spPr>
          <a:xfrm>
            <a:off x="131560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8" name="object 1798"/>
          <p:cNvSpPr/>
          <p:nvPr/>
        </p:nvSpPr>
        <p:spPr>
          <a:xfrm>
            <a:off x="13162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9" name="object 1799"/>
          <p:cNvSpPr/>
          <p:nvPr/>
        </p:nvSpPr>
        <p:spPr>
          <a:xfrm>
            <a:off x="13169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0" name="object 1800"/>
          <p:cNvSpPr/>
          <p:nvPr/>
        </p:nvSpPr>
        <p:spPr>
          <a:xfrm>
            <a:off x="131769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1" name="object 1801"/>
          <p:cNvSpPr/>
          <p:nvPr/>
        </p:nvSpPr>
        <p:spPr>
          <a:xfrm>
            <a:off x="13184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2" name="object 1802"/>
          <p:cNvSpPr/>
          <p:nvPr/>
        </p:nvSpPr>
        <p:spPr>
          <a:xfrm>
            <a:off x="13191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3" name="object 1803"/>
          <p:cNvSpPr/>
          <p:nvPr/>
        </p:nvSpPr>
        <p:spPr>
          <a:xfrm>
            <a:off x="13198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4" name="object 1804"/>
          <p:cNvSpPr/>
          <p:nvPr/>
        </p:nvSpPr>
        <p:spPr>
          <a:xfrm>
            <a:off x="13206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5" name="object 1805"/>
          <p:cNvSpPr/>
          <p:nvPr/>
        </p:nvSpPr>
        <p:spPr>
          <a:xfrm>
            <a:off x="13213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6" name="object 1806"/>
          <p:cNvSpPr/>
          <p:nvPr/>
        </p:nvSpPr>
        <p:spPr>
          <a:xfrm>
            <a:off x="13219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7" name="object 1807"/>
          <p:cNvSpPr/>
          <p:nvPr/>
        </p:nvSpPr>
        <p:spPr>
          <a:xfrm>
            <a:off x="13227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8" name="object 1808"/>
          <p:cNvSpPr/>
          <p:nvPr/>
        </p:nvSpPr>
        <p:spPr>
          <a:xfrm>
            <a:off x="132345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9" name="object 1809"/>
          <p:cNvSpPr/>
          <p:nvPr/>
        </p:nvSpPr>
        <p:spPr>
          <a:xfrm>
            <a:off x="13241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0" name="object 1810"/>
          <p:cNvSpPr/>
          <p:nvPr/>
        </p:nvSpPr>
        <p:spPr>
          <a:xfrm>
            <a:off x="132491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1" name="object 1811"/>
          <p:cNvSpPr/>
          <p:nvPr/>
        </p:nvSpPr>
        <p:spPr>
          <a:xfrm>
            <a:off x="13256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2" name="object 1812"/>
          <p:cNvSpPr/>
          <p:nvPr/>
        </p:nvSpPr>
        <p:spPr>
          <a:xfrm>
            <a:off x="13263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3" name="object 1813"/>
          <p:cNvSpPr/>
          <p:nvPr/>
        </p:nvSpPr>
        <p:spPr>
          <a:xfrm>
            <a:off x="13271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4" name="object 1814"/>
          <p:cNvSpPr/>
          <p:nvPr/>
        </p:nvSpPr>
        <p:spPr>
          <a:xfrm>
            <a:off x="13277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5" name="object 1815"/>
          <p:cNvSpPr/>
          <p:nvPr/>
        </p:nvSpPr>
        <p:spPr>
          <a:xfrm>
            <a:off x="13284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6" name="object 1816"/>
          <p:cNvSpPr/>
          <p:nvPr/>
        </p:nvSpPr>
        <p:spPr>
          <a:xfrm>
            <a:off x="13292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7" name="object 1817"/>
          <p:cNvSpPr/>
          <p:nvPr/>
        </p:nvSpPr>
        <p:spPr>
          <a:xfrm>
            <a:off x="13299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8" name="object 1818"/>
          <p:cNvSpPr/>
          <p:nvPr/>
        </p:nvSpPr>
        <p:spPr>
          <a:xfrm>
            <a:off x="13306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9" name="object 1819"/>
          <p:cNvSpPr/>
          <p:nvPr/>
        </p:nvSpPr>
        <p:spPr>
          <a:xfrm>
            <a:off x="13314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0" name="object 1820"/>
          <p:cNvSpPr/>
          <p:nvPr/>
        </p:nvSpPr>
        <p:spPr>
          <a:xfrm>
            <a:off x="13321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1" name="object 1821"/>
          <p:cNvSpPr/>
          <p:nvPr/>
        </p:nvSpPr>
        <p:spPr>
          <a:xfrm>
            <a:off x="13328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2" name="object 1822"/>
          <p:cNvSpPr/>
          <p:nvPr/>
        </p:nvSpPr>
        <p:spPr>
          <a:xfrm>
            <a:off x="13335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3" name="object 1823"/>
          <p:cNvSpPr/>
          <p:nvPr/>
        </p:nvSpPr>
        <p:spPr>
          <a:xfrm>
            <a:off x="13342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4" name="object 1824"/>
          <p:cNvSpPr/>
          <p:nvPr/>
        </p:nvSpPr>
        <p:spPr>
          <a:xfrm>
            <a:off x="13349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5" name="object 1825"/>
          <p:cNvSpPr/>
          <p:nvPr/>
        </p:nvSpPr>
        <p:spPr>
          <a:xfrm>
            <a:off x="13357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6" name="object 1826"/>
          <p:cNvSpPr/>
          <p:nvPr/>
        </p:nvSpPr>
        <p:spPr>
          <a:xfrm>
            <a:off x="13364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7" name="object 1827"/>
          <p:cNvSpPr/>
          <p:nvPr/>
        </p:nvSpPr>
        <p:spPr>
          <a:xfrm>
            <a:off x="13371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8" name="object 1828"/>
          <p:cNvSpPr/>
          <p:nvPr/>
        </p:nvSpPr>
        <p:spPr>
          <a:xfrm>
            <a:off x="13378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9" name="object 1829"/>
          <p:cNvSpPr/>
          <p:nvPr/>
        </p:nvSpPr>
        <p:spPr>
          <a:xfrm>
            <a:off x="13386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0" name="object 1830"/>
          <p:cNvSpPr/>
          <p:nvPr/>
        </p:nvSpPr>
        <p:spPr>
          <a:xfrm>
            <a:off x="13392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1" name="object 1831"/>
          <p:cNvSpPr/>
          <p:nvPr/>
        </p:nvSpPr>
        <p:spPr>
          <a:xfrm>
            <a:off x="13399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2" name="object 1832"/>
          <p:cNvSpPr/>
          <p:nvPr/>
        </p:nvSpPr>
        <p:spPr>
          <a:xfrm>
            <a:off x="13407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3" name="object 1833"/>
          <p:cNvSpPr/>
          <p:nvPr/>
        </p:nvSpPr>
        <p:spPr>
          <a:xfrm>
            <a:off x="13414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4" name="object 1834"/>
          <p:cNvSpPr/>
          <p:nvPr/>
        </p:nvSpPr>
        <p:spPr>
          <a:xfrm>
            <a:off x="13421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5" name="object 1835"/>
          <p:cNvSpPr/>
          <p:nvPr/>
        </p:nvSpPr>
        <p:spPr>
          <a:xfrm>
            <a:off x="13429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6" name="object 1836"/>
          <p:cNvSpPr/>
          <p:nvPr/>
        </p:nvSpPr>
        <p:spPr>
          <a:xfrm>
            <a:off x="13436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7" name="object 1837"/>
          <p:cNvSpPr/>
          <p:nvPr/>
        </p:nvSpPr>
        <p:spPr>
          <a:xfrm>
            <a:off x="13443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8" name="object 1838"/>
          <p:cNvSpPr/>
          <p:nvPr/>
        </p:nvSpPr>
        <p:spPr>
          <a:xfrm>
            <a:off x="13450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9" name="object 1839"/>
          <p:cNvSpPr/>
          <p:nvPr/>
        </p:nvSpPr>
        <p:spPr>
          <a:xfrm>
            <a:off x="13457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0" name="object 1840"/>
          <p:cNvSpPr/>
          <p:nvPr/>
        </p:nvSpPr>
        <p:spPr>
          <a:xfrm>
            <a:off x="13464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1" name="object 1841"/>
          <p:cNvSpPr/>
          <p:nvPr/>
        </p:nvSpPr>
        <p:spPr>
          <a:xfrm>
            <a:off x="13472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2" name="object 1842"/>
          <p:cNvSpPr/>
          <p:nvPr/>
        </p:nvSpPr>
        <p:spPr>
          <a:xfrm>
            <a:off x="13479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3" name="object 1843"/>
          <p:cNvSpPr/>
          <p:nvPr/>
        </p:nvSpPr>
        <p:spPr>
          <a:xfrm>
            <a:off x="13486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4" name="object 1844"/>
          <p:cNvSpPr/>
          <p:nvPr/>
        </p:nvSpPr>
        <p:spPr>
          <a:xfrm>
            <a:off x="13494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5" name="object 1845"/>
          <p:cNvSpPr/>
          <p:nvPr/>
        </p:nvSpPr>
        <p:spPr>
          <a:xfrm>
            <a:off x="13501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6" name="object 1846"/>
          <p:cNvSpPr/>
          <p:nvPr/>
        </p:nvSpPr>
        <p:spPr>
          <a:xfrm>
            <a:off x="13507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7" name="object 1847"/>
          <p:cNvSpPr/>
          <p:nvPr/>
        </p:nvSpPr>
        <p:spPr>
          <a:xfrm>
            <a:off x="13515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8" name="object 1848"/>
          <p:cNvSpPr/>
          <p:nvPr/>
        </p:nvSpPr>
        <p:spPr>
          <a:xfrm>
            <a:off x="13522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9" name="object 1849"/>
          <p:cNvSpPr/>
          <p:nvPr/>
        </p:nvSpPr>
        <p:spPr>
          <a:xfrm>
            <a:off x="13529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0" name="object 1850"/>
          <p:cNvSpPr/>
          <p:nvPr/>
        </p:nvSpPr>
        <p:spPr>
          <a:xfrm>
            <a:off x="13537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1" name="object 1851"/>
          <p:cNvSpPr/>
          <p:nvPr/>
        </p:nvSpPr>
        <p:spPr>
          <a:xfrm>
            <a:off x="13544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2" name="object 1852"/>
          <p:cNvSpPr/>
          <p:nvPr/>
        </p:nvSpPr>
        <p:spPr>
          <a:xfrm>
            <a:off x="13551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3" name="object 1853"/>
          <p:cNvSpPr/>
          <p:nvPr/>
        </p:nvSpPr>
        <p:spPr>
          <a:xfrm>
            <a:off x="13559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4" name="object 1854"/>
          <p:cNvSpPr/>
          <p:nvPr/>
        </p:nvSpPr>
        <p:spPr>
          <a:xfrm>
            <a:off x="13565323" y="7021853"/>
            <a:ext cx="1745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76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5" name="object 1855"/>
          <p:cNvSpPr/>
          <p:nvPr/>
        </p:nvSpPr>
        <p:spPr>
          <a:xfrm>
            <a:off x="6785279" y="3662"/>
            <a:ext cx="7032321" cy="70134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6" name="object 1856"/>
          <p:cNvSpPr/>
          <p:nvPr/>
        </p:nvSpPr>
        <p:spPr>
          <a:xfrm>
            <a:off x="239713" y="7240107"/>
            <a:ext cx="1308485" cy="30880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7" name="object 1857"/>
          <p:cNvSpPr txBox="1"/>
          <p:nvPr/>
        </p:nvSpPr>
        <p:spPr>
          <a:xfrm>
            <a:off x="359400" y="128785"/>
            <a:ext cx="6211814" cy="6736427"/>
          </a:xfrm>
          <a:prstGeom prst="rect">
            <a:avLst/>
          </a:prstGeom>
        </p:spPr>
        <p:txBody>
          <a:bodyPr vert="horz" wrap="square" lIns="0" tIns="207613" rIns="0" bIns="0" rtlCol="0">
            <a:spAutoFit/>
          </a:bodyPr>
          <a:lstStyle/>
          <a:p>
            <a:pPr marL="17446">
              <a:spcBef>
                <a:spcPts val="1635"/>
              </a:spcBef>
            </a:pPr>
            <a:r>
              <a:rPr sz="2610" b="1" spc="-34" dirty="0">
                <a:solidFill>
                  <a:srgbClr val="FFFFFF"/>
                </a:solidFill>
                <a:latin typeface="Arial Black"/>
                <a:cs typeface="Arial Black"/>
              </a:rPr>
              <a:t>HEALTH</a:t>
            </a:r>
            <a:r>
              <a:rPr sz="2610" b="1" spc="-103" dirty="0">
                <a:solidFill>
                  <a:srgbClr val="FFFFFF"/>
                </a:solidFill>
                <a:latin typeface="Arial Black"/>
                <a:cs typeface="Arial Black"/>
              </a:rPr>
              <a:t> </a:t>
            </a:r>
            <a:r>
              <a:rPr sz="2610" b="1" spc="-14" dirty="0">
                <a:solidFill>
                  <a:srgbClr val="FFFFFF"/>
                </a:solidFill>
                <a:latin typeface="Arial Black"/>
                <a:cs typeface="Arial Black"/>
              </a:rPr>
              <a:t>EQUITY</a:t>
            </a:r>
            <a:endParaRPr sz="2610">
              <a:latin typeface="Arial Black"/>
              <a:cs typeface="Arial Black"/>
            </a:endParaRPr>
          </a:p>
          <a:p>
            <a:pPr marL="17446" marR="532975">
              <a:lnSpc>
                <a:spcPct val="89900"/>
              </a:lnSpc>
              <a:spcBef>
                <a:spcPts val="1813"/>
              </a:spcBef>
            </a:pPr>
            <a:r>
              <a:rPr sz="2610" b="1" spc="-14" dirty="0">
                <a:solidFill>
                  <a:srgbClr val="FFFFFF"/>
                </a:solidFill>
                <a:latin typeface="Arial Black"/>
                <a:cs typeface="Arial Black"/>
              </a:rPr>
              <a:t>“everyone </a:t>
            </a:r>
            <a:r>
              <a:rPr sz="2610" b="1" spc="-7" dirty="0">
                <a:solidFill>
                  <a:srgbClr val="FFFFFF"/>
                </a:solidFill>
                <a:latin typeface="Arial Black"/>
                <a:cs typeface="Arial Black"/>
              </a:rPr>
              <a:t>has a </a:t>
            </a:r>
            <a:r>
              <a:rPr sz="2610" b="1" spc="-14" dirty="0">
                <a:solidFill>
                  <a:srgbClr val="FFFFFF"/>
                </a:solidFill>
                <a:latin typeface="Arial Black"/>
                <a:cs typeface="Arial Black"/>
              </a:rPr>
              <a:t>fair </a:t>
            </a:r>
            <a:r>
              <a:rPr sz="2610" b="1" spc="-7" dirty="0">
                <a:solidFill>
                  <a:srgbClr val="FFFFFF"/>
                </a:solidFill>
                <a:latin typeface="Arial Black"/>
                <a:cs typeface="Arial Black"/>
              </a:rPr>
              <a:t>and just  </a:t>
            </a:r>
            <a:r>
              <a:rPr sz="2610" b="1" dirty="0">
                <a:solidFill>
                  <a:srgbClr val="FFFFFF"/>
                </a:solidFill>
                <a:latin typeface="Arial Black"/>
                <a:cs typeface="Arial Black"/>
              </a:rPr>
              <a:t>opportunity </a:t>
            </a:r>
            <a:r>
              <a:rPr sz="2610" b="1" spc="-7" dirty="0">
                <a:solidFill>
                  <a:srgbClr val="FFFFFF"/>
                </a:solidFill>
                <a:latin typeface="Arial Black"/>
                <a:cs typeface="Arial Black"/>
              </a:rPr>
              <a:t>to be as healthy as  possible.”</a:t>
            </a:r>
            <a:endParaRPr sz="2610">
              <a:latin typeface="Arial Black"/>
              <a:cs typeface="Arial Black"/>
            </a:endParaRPr>
          </a:p>
          <a:p>
            <a:pPr marL="2355209">
              <a:spcBef>
                <a:spcPts val="1490"/>
              </a:spcBef>
            </a:pPr>
            <a:r>
              <a:rPr sz="2610" b="1" spc="-14" dirty="0">
                <a:solidFill>
                  <a:srgbClr val="FFFFFF"/>
                </a:solidFill>
                <a:latin typeface="Arial Black"/>
                <a:cs typeface="Arial Black"/>
              </a:rPr>
              <a:t>Braveman </a:t>
            </a:r>
            <a:r>
              <a:rPr sz="2610" b="1" spc="-7" dirty="0">
                <a:solidFill>
                  <a:srgbClr val="FFFFFF"/>
                </a:solidFill>
                <a:latin typeface="Arial Black"/>
                <a:cs typeface="Arial Black"/>
              </a:rPr>
              <a:t>et al,</a:t>
            </a:r>
            <a:r>
              <a:rPr sz="2610" b="1" spc="-76" dirty="0">
                <a:solidFill>
                  <a:srgbClr val="FFFFFF"/>
                </a:solidFill>
                <a:latin typeface="Arial Black"/>
                <a:cs typeface="Arial Black"/>
              </a:rPr>
              <a:t> </a:t>
            </a:r>
            <a:r>
              <a:rPr sz="2610" b="1" spc="-7" dirty="0">
                <a:solidFill>
                  <a:srgbClr val="FFFFFF"/>
                </a:solidFill>
                <a:latin typeface="Arial Black"/>
                <a:cs typeface="Arial Black"/>
              </a:rPr>
              <a:t>2017</a:t>
            </a:r>
            <a:endParaRPr sz="2610">
              <a:latin typeface="Arial Black"/>
              <a:cs typeface="Arial Black"/>
            </a:endParaRPr>
          </a:p>
          <a:p>
            <a:pPr>
              <a:spcBef>
                <a:spcPts val="48"/>
              </a:spcBef>
            </a:pPr>
            <a:endParaRPr sz="5289">
              <a:latin typeface="Times New Roman"/>
              <a:cs typeface="Times New Roman"/>
            </a:endParaRPr>
          </a:p>
          <a:p>
            <a:pPr marL="17446"/>
            <a:r>
              <a:rPr sz="2610" b="1" spc="-14" dirty="0">
                <a:solidFill>
                  <a:srgbClr val="FFFFFF"/>
                </a:solidFill>
                <a:latin typeface="Arial Black"/>
                <a:cs typeface="Arial Black"/>
              </a:rPr>
              <a:t>BIRTH</a:t>
            </a:r>
            <a:r>
              <a:rPr sz="2610" b="1" spc="-124" dirty="0">
                <a:solidFill>
                  <a:srgbClr val="FFFFFF"/>
                </a:solidFill>
                <a:latin typeface="Arial Black"/>
                <a:cs typeface="Arial Black"/>
              </a:rPr>
              <a:t> </a:t>
            </a:r>
            <a:r>
              <a:rPr sz="2610" b="1" spc="-14" dirty="0">
                <a:solidFill>
                  <a:srgbClr val="FFFFFF"/>
                </a:solidFill>
                <a:latin typeface="Arial Black"/>
                <a:cs typeface="Arial Black"/>
              </a:rPr>
              <a:t>EQUITY</a:t>
            </a:r>
            <a:endParaRPr sz="2610">
              <a:latin typeface="Arial Black"/>
              <a:cs typeface="Arial Black"/>
            </a:endParaRPr>
          </a:p>
          <a:p>
            <a:pPr marL="17446" marR="180566">
              <a:lnSpc>
                <a:spcPct val="89900"/>
              </a:lnSpc>
              <a:spcBef>
                <a:spcPts val="1806"/>
              </a:spcBef>
            </a:pPr>
            <a:r>
              <a:rPr sz="2610" b="1" spc="-7" dirty="0">
                <a:solidFill>
                  <a:srgbClr val="FFFFFF"/>
                </a:solidFill>
                <a:latin typeface="Arial Black"/>
                <a:cs typeface="Arial Black"/>
              </a:rPr>
              <a:t>“the </a:t>
            </a:r>
            <a:r>
              <a:rPr sz="2610" b="1" dirty="0">
                <a:solidFill>
                  <a:srgbClr val="FFFFFF"/>
                </a:solidFill>
                <a:latin typeface="Arial Black"/>
                <a:cs typeface="Arial Black"/>
              </a:rPr>
              <a:t>assurance </a:t>
            </a:r>
            <a:r>
              <a:rPr sz="2610" b="1" spc="-7" dirty="0">
                <a:solidFill>
                  <a:srgbClr val="FFFFFF"/>
                </a:solidFill>
                <a:latin typeface="Arial Black"/>
                <a:cs typeface="Arial Black"/>
              </a:rPr>
              <a:t>of the conditions  of optimal </a:t>
            </a:r>
            <a:r>
              <a:rPr sz="2610" b="1" spc="7" dirty="0">
                <a:solidFill>
                  <a:srgbClr val="FFFFFF"/>
                </a:solidFill>
                <a:latin typeface="Arial Black"/>
                <a:cs typeface="Arial Black"/>
              </a:rPr>
              <a:t>births </a:t>
            </a:r>
            <a:r>
              <a:rPr sz="2610" b="1" spc="-21" dirty="0">
                <a:solidFill>
                  <a:srgbClr val="FFFFFF"/>
                </a:solidFill>
                <a:latin typeface="Arial Black"/>
                <a:cs typeface="Arial Black"/>
              </a:rPr>
              <a:t>for </a:t>
            </a:r>
            <a:r>
              <a:rPr sz="2610" b="1" spc="-7" dirty="0">
                <a:solidFill>
                  <a:srgbClr val="FFFFFF"/>
                </a:solidFill>
                <a:latin typeface="Arial Black"/>
                <a:cs typeface="Arial Black"/>
              </a:rPr>
              <a:t>all people  with a willingness to </a:t>
            </a:r>
            <a:r>
              <a:rPr sz="2610" b="1" dirty="0">
                <a:solidFill>
                  <a:srgbClr val="FFFFFF"/>
                </a:solidFill>
                <a:latin typeface="Arial Black"/>
                <a:cs typeface="Arial Black"/>
              </a:rPr>
              <a:t>address  racial </a:t>
            </a:r>
            <a:r>
              <a:rPr sz="2610" b="1" spc="-7" dirty="0">
                <a:solidFill>
                  <a:srgbClr val="FFFFFF"/>
                </a:solidFill>
                <a:latin typeface="Arial Black"/>
                <a:cs typeface="Arial Black"/>
              </a:rPr>
              <a:t>and social inequalities in a  sustained</a:t>
            </a:r>
            <a:r>
              <a:rPr sz="2610" b="1" spc="-41" dirty="0">
                <a:solidFill>
                  <a:srgbClr val="FFFFFF"/>
                </a:solidFill>
                <a:latin typeface="Arial Black"/>
                <a:cs typeface="Arial Black"/>
              </a:rPr>
              <a:t> </a:t>
            </a:r>
            <a:r>
              <a:rPr sz="2610" b="1" dirty="0">
                <a:solidFill>
                  <a:srgbClr val="FFFFFF"/>
                </a:solidFill>
                <a:latin typeface="Arial Black"/>
                <a:cs typeface="Arial Black"/>
              </a:rPr>
              <a:t>effort.”</a:t>
            </a:r>
            <a:endParaRPr sz="2610">
              <a:latin typeface="Arial Black"/>
              <a:cs typeface="Arial Black"/>
            </a:endParaRPr>
          </a:p>
          <a:p>
            <a:pPr marL="2411908">
              <a:lnSpc>
                <a:spcPts val="2974"/>
              </a:lnSpc>
              <a:spcBef>
                <a:spcPts val="1497"/>
              </a:spcBef>
            </a:pPr>
            <a:r>
              <a:rPr sz="2610" b="1" spc="-14" dirty="0">
                <a:solidFill>
                  <a:srgbClr val="FFFFFF"/>
                </a:solidFill>
                <a:latin typeface="Arial Black"/>
                <a:cs typeface="Arial Black"/>
              </a:rPr>
              <a:t>National </a:t>
            </a:r>
            <a:r>
              <a:rPr sz="2610" b="1" spc="7" dirty="0">
                <a:solidFill>
                  <a:srgbClr val="FFFFFF"/>
                </a:solidFill>
                <a:latin typeface="Arial Black"/>
                <a:cs typeface="Arial Black"/>
              </a:rPr>
              <a:t>Birth</a:t>
            </a:r>
            <a:r>
              <a:rPr sz="2610" b="1" spc="-21" dirty="0">
                <a:solidFill>
                  <a:srgbClr val="FFFFFF"/>
                </a:solidFill>
                <a:latin typeface="Arial Black"/>
                <a:cs typeface="Arial Black"/>
              </a:rPr>
              <a:t> </a:t>
            </a:r>
            <a:r>
              <a:rPr sz="2610" b="1" spc="-7" dirty="0">
                <a:solidFill>
                  <a:srgbClr val="FFFFFF"/>
                </a:solidFill>
                <a:latin typeface="Arial Black"/>
                <a:cs typeface="Arial Black"/>
              </a:rPr>
              <a:t>Equity</a:t>
            </a:r>
            <a:endParaRPr sz="2610">
              <a:latin typeface="Arial Black"/>
              <a:cs typeface="Arial Black"/>
            </a:endParaRPr>
          </a:p>
          <a:p>
            <a:pPr marL="3789269">
              <a:lnSpc>
                <a:spcPts val="2974"/>
              </a:lnSpc>
            </a:pPr>
            <a:r>
              <a:rPr sz="2610" b="1" spc="-14" dirty="0">
                <a:solidFill>
                  <a:srgbClr val="FFFFFF"/>
                </a:solidFill>
                <a:latin typeface="Arial Black"/>
                <a:cs typeface="Arial Black"/>
              </a:rPr>
              <a:t>Collaborative</a:t>
            </a:r>
            <a:endParaRPr sz="2610">
              <a:latin typeface="Arial Black"/>
              <a:cs typeface="Arial Black"/>
            </a:endParaRPr>
          </a:p>
        </p:txBody>
      </p:sp>
      <p:sp>
        <p:nvSpPr>
          <p:cNvPr id="1858" name="object 1858"/>
          <p:cNvSpPr/>
          <p:nvPr/>
        </p:nvSpPr>
        <p:spPr>
          <a:xfrm>
            <a:off x="6843898" y="5407"/>
            <a:ext cx="5298840" cy="699603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22" y="522"/>
            <a:ext cx="13817600" cy="7772400"/>
          </a:xfrm>
          <a:custGeom>
            <a:avLst/>
            <a:gdLst/>
            <a:ahLst/>
            <a:cxnLst/>
            <a:rect l="l" t="t" r="r" b="b"/>
            <a:pathLst>
              <a:path w="10058400" h="5657850">
                <a:moveTo>
                  <a:pt x="0" y="0"/>
                </a:moveTo>
                <a:lnTo>
                  <a:pt x="0" y="5657850"/>
                </a:lnTo>
                <a:lnTo>
                  <a:pt x="10058019" y="5657850"/>
                </a:lnTo>
                <a:lnTo>
                  <a:pt x="10058019" y="0"/>
                </a:lnTo>
                <a:lnTo>
                  <a:pt x="0" y="0"/>
                </a:lnTo>
                <a:close/>
              </a:path>
            </a:pathLst>
          </a:custGeom>
          <a:solidFill>
            <a:srgbClr val="7029EC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/>
          <p:nvPr/>
        </p:nvSpPr>
        <p:spPr>
          <a:xfrm>
            <a:off x="252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" name="object 4"/>
          <p:cNvSpPr/>
          <p:nvPr/>
        </p:nvSpPr>
        <p:spPr>
          <a:xfrm>
            <a:off x="259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" name="object 5"/>
          <p:cNvSpPr/>
          <p:nvPr/>
        </p:nvSpPr>
        <p:spPr>
          <a:xfrm>
            <a:off x="265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" name="object 6"/>
          <p:cNvSpPr/>
          <p:nvPr/>
        </p:nvSpPr>
        <p:spPr>
          <a:xfrm>
            <a:off x="273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" name="object 7"/>
          <p:cNvSpPr/>
          <p:nvPr/>
        </p:nvSpPr>
        <p:spPr>
          <a:xfrm>
            <a:off x="280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" name="object 8"/>
          <p:cNvSpPr/>
          <p:nvPr/>
        </p:nvSpPr>
        <p:spPr>
          <a:xfrm>
            <a:off x="287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" name="object 9"/>
          <p:cNvSpPr/>
          <p:nvPr/>
        </p:nvSpPr>
        <p:spPr>
          <a:xfrm>
            <a:off x="295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" name="object 10"/>
          <p:cNvSpPr/>
          <p:nvPr/>
        </p:nvSpPr>
        <p:spPr>
          <a:xfrm>
            <a:off x="302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" name="object 11"/>
          <p:cNvSpPr/>
          <p:nvPr/>
        </p:nvSpPr>
        <p:spPr>
          <a:xfrm>
            <a:off x="309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" name="object 12"/>
          <p:cNvSpPr/>
          <p:nvPr/>
        </p:nvSpPr>
        <p:spPr>
          <a:xfrm>
            <a:off x="3171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" name="object 13"/>
          <p:cNvSpPr/>
          <p:nvPr/>
        </p:nvSpPr>
        <p:spPr>
          <a:xfrm>
            <a:off x="323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" name="object 14"/>
          <p:cNvSpPr/>
          <p:nvPr/>
        </p:nvSpPr>
        <p:spPr>
          <a:xfrm>
            <a:off x="330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" name="object 15"/>
          <p:cNvSpPr/>
          <p:nvPr/>
        </p:nvSpPr>
        <p:spPr>
          <a:xfrm>
            <a:off x="338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" name="object 16"/>
          <p:cNvSpPr/>
          <p:nvPr/>
        </p:nvSpPr>
        <p:spPr>
          <a:xfrm>
            <a:off x="345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" name="object 17"/>
          <p:cNvSpPr/>
          <p:nvPr/>
        </p:nvSpPr>
        <p:spPr>
          <a:xfrm>
            <a:off x="352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" name="object 18"/>
          <p:cNvSpPr/>
          <p:nvPr/>
        </p:nvSpPr>
        <p:spPr>
          <a:xfrm>
            <a:off x="3600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" name="object 19"/>
          <p:cNvSpPr/>
          <p:nvPr/>
        </p:nvSpPr>
        <p:spPr>
          <a:xfrm>
            <a:off x="367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" name="object 20"/>
          <p:cNvSpPr/>
          <p:nvPr/>
        </p:nvSpPr>
        <p:spPr>
          <a:xfrm>
            <a:off x="374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" name="object 21"/>
          <p:cNvSpPr/>
          <p:nvPr/>
        </p:nvSpPr>
        <p:spPr>
          <a:xfrm>
            <a:off x="381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" name="object 22"/>
          <p:cNvSpPr/>
          <p:nvPr/>
        </p:nvSpPr>
        <p:spPr>
          <a:xfrm>
            <a:off x="388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" name="object 23"/>
          <p:cNvSpPr/>
          <p:nvPr/>
        </p:nvSpPr>
        <p:spPr>
          <a:xfrm>
            <a:off x="3956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" name="object 24"/>
          <p:cNvSpPr/>
          <p:nvPr/>
        </p:nvSpPr>
        <p:spPr>
          <a:xfrm>
            <a:off x="403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" name="object 25"/>
          <p:cNvSpPr/>
          <p:nvPr/>
        </p:nvSpPr>
        <p:spPr>
          <a:xfrm>
            <a:off x="410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" name="object 26"/>
          <p:cNvSpPr/>
          <p:nvPr/>
        </p:nvSpPr>
        <p:spPr>
          <a:xfrm>
            <a:off x="417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" name="object 27"/>
          <p:cNvSpPr/>
          <p:nvPr/>
        </p:nvSpPr>
        <p:spPr>
          <a:xfrm>
            <a:off x="4249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" name="object 28"/>
          <p:cNvSpPr/>
          <p:nvPr/>
        </p:nvSpPr>
        <p:spPr>
          <a:xfrm>
            <a:off x="432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" name="object 29"/>
          <p:cNvSpPr/>
          <p:nvPr/>
        </p:nvSpPr>
        <p:spPr>
          <a:xfrm>
            <a:off x="4386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" name="object 30"/>
          <p:cNvSpPr/>
          <p:nvPr/>
        </p:nvSpPr>
        <p:spPr>
          <a:xfrm>
            <a:off x="445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" name="object 31"/>
          <p:cNvSpPr/>
          <p:nvPr/>
        </p:nvSpPr>
        <p:spPr>
          <a:xfrm>
            <a:off x="453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" name="object 32"/>
          <p:cNvSpPr/>
          <p:nvPr/>
        </p:nvSpPr>
        <p:spPr>
          <a:xfrm>
            <a:off x="460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" name="object 33"/>
          <p:cNvSpPr/>
          <p:nvPr/>
        </p:nvSpPr>
        <p:spPr>
          <a:xfrm>
            <a:off x="4679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" name="object 34"/>
          <p:cNvSpPr/>
          <p:nvPr/>
        </p:nvSpPr>
        <p:spPr>
          <a:xfrm>
            <a:off x="475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" name="object 35"/>
          <p:cNvSpPr/>
          <p:nvPr/>
        </p:nvSpPr>
        <p:spPr>
          <a:xfrm>
            <a:off x="482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" name="object 36"/>
          <p:cNvSpPr/>
          <p:nvPr/>
        </p:nvSpPr>
        <p:spPr>
          <a:xfrm>
            <a:off x="489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" name="object 37"/>
          <p:cNvSpPr/>
          <p:nvPr/>
        </p:nvSpPr>
        <p:spPr>
          <a:xfrm>
            <a:off x="496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" name="object 38"/>
          <p:cNvSpPr/>
          <p:nvPr/>
        </p:nvSpPr>
        <p:spPr>
          <a:xfrm>
            <a:off x="5035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" name="object 39"/>
          <p:cNvSpPr/>
          <p:nvPr/>
        </p:nvSpPr>
        <p:spPr>
          <a:xfrm>
            <a:off x="510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" name="object 40"/>
          <p:cNvSpPr/>
          <p:nvPr/>
        </p:nvSpPr>
        <p:spPr>
          <a:xfrm>
            <a:off x="518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" name="object 41"/>
          <p:cNvSpPr/>
          <p:nvPr/>
        </p:nvSpPr>
        <p:spPr>
          <a:xfrm>
            <a:off x="525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" name="object 42"/>
          <p:cNvSpPr/>
          <p:nvPr/>
        </p:nvSpPr>
        <p:spPr>
          <a:xfrm>
            <a:off x="532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" name="object 43"/>
          <p:cNvSpPr/>
          <p:nvPr/>
        </p:nvSpPr>
        <p:spPr>
          <a:xfrm>
            <a:off x="540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" name="object 44"/>
          <p:cNvSpPr/>
          <p:nvPr/>
        </p:nvSpPr>
        <p:spPr>
          <a:xfrm>
            <a:off x="547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" name="object 45"/>
          <p:cNvSpPr/>
          <p:nvPr/>
        </p:nvSpPr>
        <p:spPr>
          <a:xfrm>
            <a:off x="553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" name="object 46"/>
          <p:cNvSpPr/>
          <p:nvPr/>
        </p:nvSpPr>
        <p:spPr>
          <a:xfrm>
            <a:off x="561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" name="object 47"/>
          <p:cNvSpPr/>
          <p:nvPr/>
        </p:nvSpPr>
        <p:spPr>
          <a:xfrm>
            <a:off x="568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" name="object 48"/>
          <p:cNvSpPr/>
          <p:nvPr/>
        </p:nvSpPr>
        <p:spPr>
          <a:xfrm>
            <a:off x="575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" name="object 49"/>
          <p:cNvSpPr/>
          <p:nvPr/>
        </p:nvSpPr>
        <p:spPr>
          <a:xfrm>
            <a:off x="583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" name="object 50"/>
          <p:cNvSpPr/>
          <p:nvPr/>
        </p:nvSpPr>
        <p:spPr>
          <a:xfrm>
            <a:off x="590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" name="object 51"/>
          <p:cNvSpPr/>
          <p:nvPr/>
        </p:nvSpPr>
        <p:spPr>
          <a:xfrm>
            <a:off x="5977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" name="object 52"/>
          <p:cNvSpPr/>
          <p:nvPr/>
        </p:nvSpPr>
        <p:spPr>
          <a:xfrm>
            <a:off x="6050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" name="object 53"/>
          <p:cNvSpPr/>
          <p:nvPr/>
        </p:nvSpPr>
        <p:spPr>
          <a:xfrm>
            <a:off x="611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" name="object 54"/>
          <p:cNvSpPr/>
          <p:nvPr/>
        </p:nvSpPr>
        <p:spPr>
          <a:xfrm>
            <a:off x="618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" name="object 55"/>
          <p:cNvSpPr/>
          <p:nvPr/>
        </p:nvSpPr>
        <p:spPr>
          <a:xfrm>
            <a:off x="625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" name="object 56"/>
          <p:cNvSpPr/>
          <p:nvPr/>
        </p:nvSpPr>
        <p:spPr>
          <a:xfrm>
            <a:off x="633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" name="object 57"/>
          <p:cNvSpPr/>
          <p:nvPr/>
        </p:nvSpPr>
        <p:spPr>
          <a:xfrm>
            <a:off x="640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" name="object 58"/>
          <p:cNvSpPr/>
          <p:nvPr/>
        </p:nvSpPr>
        <p:spPr>
          <a:xfrm>
            <a:off x="647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" name="object 59"/>
          <p:cNvSpPr/>
          <p:nvPr/>
        </p:nvSpPr>
        <p:spPr>
          <a:xfrm>
            <a:off x="6552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" name="object 60"/>
          <p:cNvSpPr/>
          <p:nvPr/>
        </p:nvSpPr>
        <p:spPr>
          <a:xfrm>
            <a:off x="662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" name="object 61"/>
          <p:cNvSpPr/>
          <p:nvPr/>
        </p:nvSpPr>
        <p:spPr>
          <a:xfrm>
            <a:off x="668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" name="object 62"/>
          <p:cNvSpPr/>
          <p:nvPr/>
        </p:nvSpPr>
        <p:spPr>
          <a:xfrm>
            <a:off x="6762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" name="object 63"/>
          <p:cNvSpPr/>
          <p:nvPr/>
        </p:nvSpPr>
        <p:spPr>
          <a:xfrm>
            <a:off x="6835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" name="object 64"/>
          <p:cNvSpPr/>
          <p:nvPr/>
        </p:nvSpPr>
        <p:spPr>
          <a:xfrm>
            <a:off x="690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" name="object 65"/>
          <p:cNvSpPr/>
          <p:nvPr/>
        </p:nvSpPr>
        <p:spPr>
          <a:xfrm>
            <a:off x="698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" name="object 66"/>
          <p:cNvSpPr/>
          <p:nvPr/>
        </p:nvSpPr>
        <p:spPr>
          <a:xfrm>
            <a:off x="7055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" name="object 67"/>
          <p:cNvSpPr/>
          <p:nvPr/>
        </p:nvSpPr>
        <p:spPr>
          <a:xfrm>
            <a:off x="7128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" name="object 68"/>
          <p:cNvSpPr/>
          <p:nvPr/>
        </p:nvSpPr>
        <p:spPr>
          <a:xfrm>
            <a:off x="720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" name="object 69"/>
          <p:cNvSpPr/>
          <p:nvPr/>
        </p:nvSpPr>
        <p:spPr>
          <a:xfrm>
            <a:off x="7264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" name="object 70"/>
          <p:cNvSpPr/>
          <p:nvPr/>
        </p:nvSpPr>
        <p:spPr>
          <a:xfrm>
            <a:off x="7338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" name="object 71"/>
          <p:cNvSpPr/>
          <p:nvPr/>
        </p:nvSpPr>
        <p:spPr>
          <a:xfrm>
            <a:off x="741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" name="object 72"/>
          <p:cNvSpPr/>
          <p:nvPr/>
        </p:nvSpPr>
        <p:spPr>
          <a:xfrm>
            <a:off x="748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" name="object 73"/>
          <p:cNvSpPr/>
          <p:nvPr/>
        </p:nvSpPr>
        <p:spPr>
          <a:xfrm>
            <a:off x="7557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" name="object 74"/>
          <p:cNvSpPr/>
          <p:nvPr/>
        </p:nvSpPr>
        <p:spPr>
          <a:xfrm>
            <a:off x="763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" name="object 75"/>
          <p:cNvSpPr/>
          <p:nvPr/>
        </p:nvSpPr>
        <p:spPr>
          <a:xfrm>
            <a:off x="770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" name="object 76"/>
          <p:cNvSpPr/>
          <p:nvPr/>
        </p:nvSpPr>
        <p:spPr>
          <a:xfrm>
            <a:off x="777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" name="object 77"/>
          <p:cNvSpPr/>
          <p:nvPr/>
        </p:nvSpPr>
        <p:spPr>
          <a:xfrm>
            <a:off x="78404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" name="object 78"/>
          <p:cNvSpPr/>
          <p:nvPr/>
        </p:nvSpPr>
        <p:spPr>
          <a:xfrm>
            <a:off x="7913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" name="object 79"/>
          <p:cNvSpPr/>
          <p:nvPr/>
        </p:nvSpPr>
        <p:spPr>
          <a:xfrm>
            <a:off x="798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" name="object 80"/>
          <p:cNvSpPr/>
          <p:nvPr/>
        </p:nvSpPr>
        <p:spPr>
          <a:xfrm>
            <a:off x="806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" name="object 81"/>
          <p:cNvSpPr/>
          <p:nvPr/>
        </p:nvSpPr>
        <p:spPr>
          <a:xfrm>
            <a:off x="813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" name="object 82"/>
          <p:cNvSpPr/>
          <p:nvPr/>
        </p:nvSpPr>
        <p:spPr>
          <a:xfrm>
            <a:off x="820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" name="object 83"/>
          <p:cNvSpPr/>
          <p:nvPr/>
        </p:nvSpPr>
        <p:spPr>
          <a:xfrm>
            <a:off x="828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" name="object 84"/>
          <p:cNvSpPr/>
          <p:nvPr/>
        </p:nvSpPr>
        <p:spPr>
          <a:xfrm>
            <a:off x="835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" name="object 85"/>
          <p:cNvSpPr/>
          <p:nvPr/>
        </p:nvSpPr>
        <p:spPr>
          <a:xfrm>
            <a:off x="841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" name="object 86"/>
          <p:cNvSpPr/>
          <p:nvPr/>
        </p:nvSpPr>
        <p:spPr>
          <a:xfrm>
            <a:off x="848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" name="object 87"/>
          <p:cNvSpPr/>
          <p:nvPr/>
        </p:nvSpPr>
        <p:spPr>
          <a:xfrm>
            <a:off x="856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" name="object 88"/>
          <p:cNvSpPr/>
          <p:nvPr/>
        </p:nvSpPr>
        <p:spPr>
          <a:xfrm>
            <a:off x="863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" name="object 89"/>
          <p:cNvSpPr/>
          <p:nvPr/>
        </p:nvSpPr>
        <p:spPr>
          <a:xfrm>
            <a:off x="870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" name="object 90"/>
          <p:cNvSpPr/>
          <p:nvPr/>
        </p:nvSpPr>
        <p:spPr>
          <a:xfrm>
            <a:off x="878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" name="object 91"/>
          <p:cNvSpPr/>
          <p:nvPr/>
        </p:nvSpPr>
        <p:spPr>
          <a:xfrm>
            <a:off x="885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" name="object 92"/>
          <p:cNvSpPr/>
          <p:nvPr/>
        </p:nvSpPr>
        <p:spPr>
          <a:xfrm>
            <a:off x="8929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" name="object 93"/>
          <p:cNvSpPr/>
          <p:nvPr/>
        </p:nvSpPr>
        <p:spPr>
          <a:xfrm>
            <a:off x="899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" name="object 94"/>
          <p:cNvSpPr/>
          <p:nvPr/>
        </p:nvSpPr>
        <p:spPr>
          <a:xfrm>
            <a:off x="906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" name="object 95"/>
          <p:cNvSpPr/>
          <p:nvPr/>
        </p:nvSpPr>
        <p:spPr>
          <a:xfrm>
            <a:off x="913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" name="object 96"/>
          <p:cNvSpPr/>
          <p:nvPr/>
        </p:nvSpPr>
        <p:spPr>
          <a:xfrm>
            <a:off x="921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" name="object 97"/>
          <p:cNvSpPr/>
          <p:nvPr/>
        </p:nvSpPr>
        <p:spPr>
          <a:xfrm>
            <a:off x="928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" name="object 98"/>
          <p:cNvSpPr/>
          <p:nvPr/>
        </p:nvSpPr>
        <p:spPr>
          <a:xfrm>
            <a:off x="935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" name="object 99"/>
          <p:cNvSpPr/>
          <p:nvPr/>
        </p:nvSpPr>
        <p:spPr>
          <a:xfrm>
            <a:off x="9431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" name="object 100"/>
          <p:cNvSpPr/>
          <p:nvPr/>
        </p:nvSpPr>
        <p:spPr>
          <a:xfrm>
            <a:off x="950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" name="object 101"/>
          <p:cNvSpPr/>
          <p:nvPr/>
        </p:nvSpPr>
        <p:spPr>
          <a:xfrm>
            <a:off x="956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" name="object 102"/>
          <p:cNvSpPr/>
          <p:nvPr/>
        </p:nvSpPr>
        <p:spPr>
          <a:xfrm>
            <a:off x="9640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" name="object 103"/>
          <p:cNvSpPr/>
          <p:nvPr/>
        </p:nvSpPr>
        <p:spPr>
          <a:xfrm>
            <a:off x="9714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" name="object 104"/>
          <p:cNvSpPr/>
          <p:nvPr/>
        </p:nvSpPr>
        <p:spPr>
          <a:xfrm>
            <a:off x="978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" name="object 105"/>
          <p:cNvSpPr/>
          <p:nvPr/>
        </p:nvSpPr>
        <p:spPr>
          <a:xfrm>
            <a:off x="986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" name="object 106"/>
          <p:cNvSpPr/>
          <p:nvPr/>
        </p:nvSpPr>
        <p:spPr>
          <a:xfrm>
            <a:off x="993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" name="object 107"/>
          <p:cNvSpPr/>
          <p:nvPr/>
        </p:nvSpPr>
        <p:spPr>
          <a:xfrm>
            <a:off x="10007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" name="object 108"/>
          <p:cNvSpPr/>
          <p:nvPr/>
        </p:nvSpPr>
        <p:spPr>
          <a:xfrm>
            <a:off x="1008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" name="object 109"/>
          <p:cNvSpPr/>
          <p:nvPr/>
        </p:nvSpPr>
        <p:spPr>
          <a:xfrm>
            <a:off x="10143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" name="object 110"/>
          <p:cNvSpPr/>
          <p:nvPr/>
        </p:nvSpPr>
        <p:spPr>
          <a:xfrm>
            <a:off x="10216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" name="object 111"/>
          <p:cNvSpPr/>
          <p:nvPr/>
        </p:nvSpPr>
        <p:spPr>
          <a:xfrm>
            <a:off x="1028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" name="object 112"/>
          <p:cNvSpPr/>
          <p:nvPr/>
        </p:nvSpPr>
        <p:spPr>
          <a:xfrm>
            <a:off x="1036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" name="object 113"/>
          <p:cNvSpPr/>
          <p:nvPr/>
        </p:nvSpPr>
        <p:spPr>
          <a:xfrm>
            <a:off x="10436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" name="object 114"/>
          <p:cNvSpPr/>
          <p:nvPr/>
        </p:nvSpPr>
        <p:spPr>
          <a:xfrm>
            <a:off x="10509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" name="object 115"/>
          <p:cNvSpPr/>
          <p:nvPr/>
        </p:nvSpPr>
        <p:spPr>
          <a:xfrm>
            <a:off x="1058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" name="object 116"/>
          <p:cNvSpPr/>
          <p:nvPr/>
        </p:nvSpPr>
        <p:spPr>
          <a:xfrm>
            <a:off x="1065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" name="object 117"/>
          <p:cNvSpPr/>
          <p:nvPr/>
        </p:nvSpPr>
        <p:spPr>
          <a:xfrm>
            <a:off x="107191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" name="object 118"/>
          <p:cNvSpPr/>
          <p:nvPr/>
        </p:nvSpPr>
        <p:spPr>
          <a:xfrm>
            <a:off x="10792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" name="object 119"/>
          <p:cNvSpPr/>
          <p:nvPr/>
        </p:nvSpPr>
        <p:spPr>
          <a:xfrm>
            <a:off x="1086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" name="object 120"/>
          <p:cNvSpPr/>
          <p:nvPr/>
        </p:nvSpPr>
        <p:spPr>
          <a:xfrm>
            <a:off x="1093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" name="object 121"/>
          <p:cNvSpPr/>
          <p:nvPr/>
        </p:nvSpPr>
        <p:spPr>
          <a:xfrm>
            <a:off x="1101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" name="object 122"/>
          <p:cNvSpPr/>
          <p:nvPr/>
        </p:nvSpPr>
        <p:spPr>
          <a:xfrm>
            <a:off x="1108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" name="object 123"/>
          <p:cNvSpPr/>
          <p:nvPr/>
        </p:nvSpPr>
        <p:spPr>
          <a:xfrm>
            <a:off x="1115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" name="object 124"/>
          <p:cNvSpPr/>
          <p:nvPr/>
        </p:nvSpPr>
        <p:spPr>
          <a:xfrm>
            <a:off x="1123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" name="object 125"/>
          <p:cNvSpPr/>
          <p:nvPr/>
        </p:nvSpPr>
        <p:spPr>
          <a:xfrm>
            <a:off x="1129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" name="object 126"/>
          <p:cNvSpPr/>
          <p:nvPr/>
        </p:nvSpPr>
        <p:spPr>
          <a:xfrm>
            <a:off x="1136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" name="object 127"/>
          <p:cNvSpPr/>
          <p:nvPr/>
        </p:nvSpPr>
        <p:spPr>
          <a:xfrm>
            <a:off x="1144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" name="object 128"/>
          <p:cNvSpPr/>
          <p:nvPr/>
        </p:nvSpPr>
        <p:spPr>
          <a:xfrm>
            <a:off x="1151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" name="object 129"/>
          <p:cNvSpPr/>
          <p:nvPr/>
        </p:nvSpPr>
        <p:spPr>
          <a:xfrm>
            <a:off x="1158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" name="object 130"/>
          <p:cNvSpPr/>
          <p:nvPr/>
        </p:nvSpPr>
        <p:spPr>
          <a:xfrm>
            <a:off x="1166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" name="object 131"/>
          <p:cNvSpPr/>
          <p:nvPr/>
        </p:nvSpPr>
        <p:spPr>
          <a:xfrm>
            <a:off x="1173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" name="object 132"/>
          <p:cNvSpPr/>
          <p:nvPr/>
        </p:nvSpPr>
        <p:spPr>
          <a:xfrm>
            <a:off x="11807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" name="object 133"/>
          <p:cNvSpPr/>
          <p:nvPr/>
        </p:nvSpPr>
        <p:spPr>
          <a:xfrm>
            <a:off x="1187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" name="object 134"/>
          <p:cNvSpPr/>
          <p:nvPr/>
        </p:nvSpPr>
        <p:spPr>
          <a:xfrm>
            <a:off x="1194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" name="object 135"/>
          <p:cNvSpPr/>
          <p:nvPr/>
        </p:nvSpPr>
        <p:spPr>
          <a:xfrm>
            <a:off x="1201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" name="object 136"/>
          <p:cNvSpPr/>
          <p:nvPr/>
        </p:nvSpPr>
        <p:spPr>
          <a:xfrm>
            <a:off x="1209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" name="object 137"/>
          <p:cNvSpPr/>
          <p:nvPr/>
        </p:nvSpPr>
        <p:spPr>
          <a:xfrm>
            <a:off x="1216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" name="object 138"/>
          <p:cNvSpPr/>
          <p:nvPr/>
        </p:nvSpPr>
        <p:spPr>
          <a:xfrm>
            <a:off x="12236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" name="object 139"/>
          <p:cNvSpPr/>
          <p:nvPr/>
        </p:nvSpPr>
        <p:spPr>
          <a:xfrm>
            <a:off x="1231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" name="object 140"/>
          <p:cNvSpPr/>
          <p:nvPr/>
        </p:nvSpPr>
        <p:spPr>
          <a:xfrm>
            <a:off x="1238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" name="object 141"/>
          <p:cNvSpPr/>
          <p:nvPr/>
        </p:nvSpPr>
        <p:spPr>
          <a:xfrm>
            <a:off x="1244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" name="object 142"/>
          <p:cNvSpPr/>
          <p:nvPr/>
        </p:nvSpPr>
        <p:spPr>
          <a:xfrm>
            <a:off x="1251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" name="object 143"/>
          <p:cNvSpPr/>
          <p:nvPr/>
        </p:nvSpPr>
        <p:spPr>
          <a:xfrm>
            <a:off x="12592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" name="object 144"/>
          <p:cNvSpPr/>
          <p:nvPr/>
        </p:nvSpPr>
        <p:spPr>
          <a:xfrm>
            <a:off x="1266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" name="object 145"/>
          <p:cNvSpPr/>
          <p:nvPr/>
        </p:nvSpPr>
        <p:spPr>
          <a:xfrm>
            <a:off x="1273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" name="object 146"/>
          <p:cNvSpPr/>
          <p:nvPr/>
        </p:nvSpPr>
        <p:spPr>
          <a:xfrm>
            <a:off x="1281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" name="object 147"/>
          <p:cNvSpPr/>
          <p:nvPr/>
        </p:nvSpPr>
        <p:spPr>
          <a:xfrm>
            <a:off x="12885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" name="object 148"/>
          <p:cNvSpPr/>
          <p:nvPr/>
        </p:nvSpPr>
        <p:spPr>
          <a:xfrm>
            <a:off x="1295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" name="object 149"/>
          <p:cNvSpPr/>
          <p:nvPr/>
        </p:nvSpPr>
        <p:spPr>
          <a:xfrm>
            <a:off x="13022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" name="object 150"/>
          <p:cNvSpPr/>
          <p:nvPr/>
        </p:nvSpPr>
        <p:spPr>
          <a:xfrm>
            <a:off x="1309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" name="object 151"/>
          <p:cNvSpPr/>
          <p:nvPr/>
        </p:nvSpPr>
        <p:spPr>
          <a:xfrm>
            <a:off x="1316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" name="object 152"/>
          <p:cNvSpPr/>
          <p:nvPr/>
        </p:nvSpPr>
        <p:spPr>
          <a:xfrm>
            <a:off x="1324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" name="object 153"/>
          <p:cNvSpPr/>
          <p:nvPr/>
        </p:nvSpPr>
        <p:spPr>
          <a:xfrm>
            <a:off x="13315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" name="object 154"/>
          <p:cNvSpPr/>
          <p:nvPr/>
        </p:nvSpPr>
        <p:spPr>
          <a:xfrm>
            <a:off x="1338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" name="object 155"/>
          <p:cNvSpPr/>
          <p:nvPr/>
        </p:nvSpPr>
        <p:spPr>
          <a:xfrm>
            <a:off x="1346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" name="object 156"/>
          <p:cNvSpPr/>
          <p:nvPr/>
        </p:nvSpPr>
        <p:spPr>
          <a:xfrm>
            <a:off x="1353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" name="object 157"/>
          <p:cNvSpPr/>
          <p:nvPr/>
        </p:nvSpPr>
        <p:spPr>
          <a:xfrm>
            <a:off x="1359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" name="object 158"/>
          <p:cNvSpPr/>
          <p:nvPr/>
        </p:nvSpPr>
        <p:spPr>
          <a:xfrm>
            <a:off x="13671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" name="object 159"/>
          <p:cNvSpPr/>
          <p:nvPr/>
        </p:nvSpPr>
        <p:spPr>
          <a:xfrm>
            <a:off x="1374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" name="object 160"/>
          <p:cNvSpPr/>
          <p:nvPr/>
        </p:nvSpPr>
        <p:spPr>
          <a:xfrm>
            <a:off x="13817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" name="object 161"/>
          <p:cNvSpPr/>
          <p:nvPr/>
        </p:nvSpPr>
        <p:spPr>
          <a:xfrm>
            <a:off x="1389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" name="object 162"/>
          <p:cNvSpPr/>
          <p:nvPr/>
        </p:nvSpPr>
        <p:spPr>
          <a:xfrm>
            <a:off x="1396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" name="object 163"/>
          <p:cNvSpPr/>
          <p:nvPr/>
        </p:nvSpPr>
        <p:spPr>
          <a:xfrm>
            <a:off x="1403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" name="object 164"/>
          <p:cNvSpPr/>
          <p:nvPr/>
        </p:nvSpPr>
        <p:spPr>
          <a:xfrm>
            <a:off x="1411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" name="object 165"/>
          <p:cNvSpPr/>
          <p:nvPr/>
        </p:nvSpPr>
        <p:spPr>
          <a:xfrm>
            <a:off x="1417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" name="object 166"/>
          <p:cNvSpPr/>
          <p:nvPr/>
        </p:nvSpPr>
        <p:spPr>
          <a:xfrm>
            <a:off x="1424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" name="object 167"/>
          <p:cNvSpPr/>
          <p:nvPr/>
        </p:nvSpPr>
        <p:spPr>
          <a:xfrm>
            <a:off x="1432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" name="object 168"/>
          <p:cNvSpPr/>
          <p:nvPr/>
        </p:nvSpPr>
        <p:spPr>
          <a:xfrm>
            <a:off x="1439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" name="object 169"/>
          <p:cNvSpPr/>
          <p:nvPr/>
        </p:nvSpPr>
        <p:spPr>
          <a:xfrm>
            <a:off x="1446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" name="object 170"/>
          <p:cNvSpPr/>
          <p:nvPr/>
        </p:nvSpPr>
        <p:spPr>
          <a:xfrm>
            <a:off x="1453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" name="object 171"/>
          <p:cNvSpPr/>
          <p:nvPr/>
        </p:nvSpPr>
        <p:spPr>
          <a:xfrm>
            <a:off x="1461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" name="object 172"/>
          <p:cNvSpPr/>
          <p:nvPr/>
        </p:nvSpPr>
        <p:spPr>
          <a:xfrm>
            <a:off x="14686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" name="object 173"/>
          <p:cNvSpPr/>
          <p:nvPr/>
        </p:nvSpPr>
        <p:spPr>
          <a:xfrm>
            <a:off x="1474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" name="object 174"/>
          <p:cNvSpPr/>
          <p:nvPr/>
        </p:nvSpPr>
        <p:spPr>
          <a:xfrm>
            <a:off x="1482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" name="object 175"/>
          <p:cNvSpPr/>
          <p:nvPr/>
        </p:nvSpPr>
        <p:spPr>
          <a:xfrm>
            <a:off x="1489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" name="object 176"/>
          <p:cNvSpPr/>
          <p:nvPr/>
        </p:nvSpPr>
        <p:spPr>
          <a:xfrm>
            <a:off x="1496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" name="object 177"/>
          <p:cNvSpPr/>
          <p:nvPr/>
        </p:nvSpPr>
        <p:spPr>
          <a:xfrm>
            <a:off x="1504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" name="object 178"/>
          <p:cNvSpPr/>
          <p:nvPr/>
        </p:nvSpPr>
        <p:spPr>
          <a:xfrm>
            <a:off x="1511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" name="object 179"/>
          <p:cNvSpPr/>
          <p:nvPr/>
        </p:nvSpPr>
        <p:spPr>
          <a:xfrm>
            <a:off x="1518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" name="object 180"/>
          <p:cNvSpPr/>
          <p:nvPr/>
        </p:nvSpPr>
        <p:spPr>
          <a:xfrm>
            <a:off x="1526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" name="object 181"/>
          <p:cNvSpPr/>
          <p:nvPr/>
        </p:nvSpPr>
        <p:spPr>
          <a:xfrm>
            <a:off x="1532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" name="object 182"/>
          <p:cNvSpPr/>
          <p:nvPr/>
        </p:nvSpPr>
        <p:spPr>
          <a:xfrm>
            <a:off x="1539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" name="object 183"/>
          <p:cNvSpPr/>
          <p:nvPr/>
        </p:nvSpPr>
        <p:spPr>
          <a:xfrm>
            <a:off x="15471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" name="object 184"/>
          <p:cNvSpPr/>
          <p:nvPr/>
        </p:nvSpPr>
        <p:spPr>
          <a:xfrm>
            <a:off x="1554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" name="object 185"/>
          <p:cNvSpPr/>
          <p:nvPr/>
        </p:nvSpPr>
        <p:spPr>
          <a:xfrm>
            <a:off x="1561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" name="object 186"/>
          <p:cNvSpPr/>
          <p:nvPr/>
        </p:nvSpPr>
        <p:spPr>
          <a:xfrm>
            <a:off x="1569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7" name="object 187"/>
          <p:cNvSpPr/>
          <p:nvPr/>
        </p:nvSpPr>
        <p:spPr>
          <a:xfrm>
            <a:off x="15764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8" name="object 188"/>
          <p:cNvSpPr/>
          <p:nvPr/>
        </p:nvSpPr>
        <p:spPr>
          <a:xfrm>
            <a:off x="1583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9" name="object 189"/>
          <p:cNvSpPr/>
          <p:nvPr/>
        </p:nvSpPr>
        <p:spPr>
          <a:xfrm>
            <a:off x="15900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0" name="object 190"/>
          <p:cNvSpPr/>
          <p:nvPr/>
        </p:nvSpPr>
        <p:spPr>
          <a:xfrm>
            <a:off x="1597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1" name="object 191"/>
          <p:cNvSpPr/>
          <p:nvPr/>
        </p:nvSpPr>
        <p:spPr>
          <a:xfrm>
            <a:off x="1604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2" name="object 192"/>
          <p:cNvSpPr/>
          <p:nvPr/>
        </p:nvSpPr>
        <p:spPr>
          <a:xfrm>
            <a:off x="1612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3" name="object 193"/>
          <p:cNvSpPr/>
          <p:nvPr/>
        </p:nvSpPr>
        <p:spPr>
          <a:xfrm>
            <a:off x="16193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4" name="object 194"/>
          <p:cNvSpPr/>
          <p:nvPr/>
        </p:nvSpPr>
        <p:spPr>
          <a:xfrm>
            <a:off x="1626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5" name="object 195"/>
          <p:cNvSpPr/>
          <p:nvPr/>
        </p:nvSpPr>
        <p:spPr>
          <a:xfrm>
            <a:off x="1634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6" name="object 196"/>
          <p:cNvSpPr/>
          <p:nvPr/>
        </p:nvSpPr>
        <p:spPr>
          <a:xfrm>
            <a:off x="1641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7" name="object 197"/>
          <p:cNvSpPr/>
          <p:nvPr/>
        </p:nvSpPr>
        <p:spPr>
          <a:xfrm>
            <a:off x="1647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8" name="object 198"/>
          <p:cNvSpPr/>
          <p:nvPr/>
        </p:nvSpPr>
        <p:spPr>
          <a:xfrm>
            <a:off x="16549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9" name="object 199"/>
          <p:cNvSpPr/>
          <p:nvPr/>
        </p:nvSpPr>
        <p:spPr>
          <a:xfrm>
            <a:off x="1662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0" name="object 200"/>
          <p:cNvSpPr/>
          <p:nvPr/>
        </p:nvSpPr>
        <p:spPr>
          <a:xfrm>
            <a:off x="16696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1" name="object 201"/>
          <p:cNvSpPr/>
          <p:nvPr/>
        </p:nvSpPr>
        <p:spPr>
          <a:xfrm>
            <a:off x="16769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2" name="object 202"/>
          <p:cNvSpPr/>
          <p:nvPr/>
        </p:nvSpPr>
        <p:spPr>
          <a:xfrm>
            <a:off x="1684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3" name="object 203"/>
          <p:cNvSpPr/>
          <p:nvPr/>
        </p:nvSpPr>
        <p:spPr>
          <a:xfrm>
            <a:off x="1691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4" name="object 204"/>
          <p:cNvSpPr/>
          <p:nvPr/>
        </p:nvSpPr>
        <p:spPr>
          <a:xfrm>
            <a:off x="16989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5" name="object 205"/>
          <p:cNvSpPr/>
          <p:nvPr/>
        </p:nvSpPr>
        <p:spPr>
          <a:xfrm>
            <a:off x="1705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6" name="object 206"/>
          <p:cNvSpPr/>
          <p:nvPr/>
        </p:nvSpPr>
        <p:spPr>
          <a:xfrm>
            <a:off x="1712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7" name="object 207"/>
          <p:cNvSpPr/>
          <p:nvPr/>
        </p:nvSpPr>
        <p:spPr>
          <a:xfrm>
            <a:off x="1719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8" name="object 208"/>
          <p:cNvSpPr/>
          <p:nvPr/>
        </p:nvSpPr>
        <p:spPr>
          <a:xfrm>
            <a:off x="1727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9" name="object 209"/>
          <p:cNvSpPr/>
          <p:nvPr/>
        </p:nvSpPr>
        <p:spPr>
          <a:xfrm>
            <a:off x="1734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0" name="object 210"/>
          <p:cNvSpPr/>
          <p:nvPr/>
        </p:nvSpPr>
        <p:spPr>
          <a:xfrm>
            <a:off x="1741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1" name="object 211"/>
          <p:cNvSpPr/>
          <p:nvPr/>
        </p:nvSpPr>
        <p:spPr>
          <a:xfrm>
            <a:off x="1749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2" name="object 212"/>
          <p:cNvSpPr/>
          <p:nvPr/>
        </p:nvSpPr>
        <p:spPr>
          <a:xfrm>
            <a:off x="17565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3" name="object 213"/>
          <p:cNvSpPr/>
          <p:nvPr/>
        </p:nvSpPr>
        <p:spPr>
          <a:xfrm>
            <a:off x="1762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4" name="object 214"/>
          <p:cNvSpPr/>
          <p:nvPr/>
        </p:nvSpPr>
        <p:spPr>
          <a:xfrm>
            <a:off x="1770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5" name="object 215"/>
          <p:cNvSpPr/>
          <p:nvPr/>
        </p:nvSpPr>
        <p:spPr>
          <a:xfrm>
            <a:off x="17774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6" name="object 216"/>
          <p:cNvSpPr/>
          <p:nvPr/>
        </p:nvSpPr>
        <p:spPr>
          <a:xfrm>
            <a:off x="17847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7" name="object 217"/>
          <p:cNvSpPr/>
          <p:nvPr/>
        </p:nvSpPr>
        <p:spPr>
          <a:xfrm>
            <a:off x="1792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8" name="object 218"/>
          <p:cNvSpPr/>
          <p:nvPr/>
        </p:nvSpPr>
        <p:spPr>
          <a:xfrm>
            <a:off x="1799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9" name="object 219"/>
          <p:cNvSpPr/>
          <p:nvPr/>
        </p:nvSpPr>
        <p:spPr>
          <a:xfrm>
            <a:off x="1806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0" name="object 220"/>
          <p:cNvSpPr/>
          <p:nvPr/>
        </p:nvSpPr>
        <p:spPr>
          <a:xfrm>
            <a:off x="1814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1" name="object 221"/>
          <p:cNvSpPr/>
          <p:nvPr/>
        </p:nvSpPr>
        <p:spPr>
          <a:xfrm>
            <a:off x="1820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2" name="object 222"/>
          <p:cNvSpPr/>
          <p:nvPr/>
        </p:nvSpPr>
        <p:spPr>
          <a:xfrm>
            <a:off x="1827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3" name="object 223"/>
          <p:cNvSpPr/>
          <p:nvPr/>
        </p:nvSpPr>
        <p:spPr>
          <a:xfrm>
            <a:off x="18350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4" name="object 224"/>
          <p:cNvSpPr/>
          <p:nvPr/>
        </p:nvSpPr>
        <p:spPr>
          <a:xfrm>
            <a:off x="1842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5" name="object 225"/>
          <p:cNvSpPr/>
          <p:nvPr/>
        </p:nvSpPr>
        <p:spPr>
          <a:xfrm>
            <a:off x="1849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6" name="object 226"/>
          <p:cNvSpPr/>
          <p:nvPr/>
        </p:nvSpPr>
        <p:spPr>
          <a:xfrm>
            <a:off x="1857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7" name="object 227"/>
          <p:cNvSpPr/>
          <p:nvPr/>
        </p:nvSpPr>
        <p:spPr>
          <a:xfrm>
            <a:off x="18643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8" name="object 228"/>
          <p:cNvSpPr/>
          <p:nvPr/>
        </p:nvSpPr>
        <p:spPr>
          <a:xfrm>
            <a:off x="1871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9" name="object 229"/>
          <p:cNvSpPr/>
          <p:nvPr/>
        </p:nvSpPr>
        <p:spPr>
          <a:xfrm>
            <a:off x="18779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0" name="object 230"/>
          <p:cNvSpPr/>
          <p:nvPr/>
        </p:nvSpPr>
        <p:spPr>
          <a:xfrm>
            <a:off x="1885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1" name="object 231"/>
          <p:cNvSpPr/>
          <p:nvPr/>
        </p:nvSpPr>
        <p:spPr>
          <a:xfrm>
            <a:off x="1892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2" name="object 232"/>
          <p:cNvSpPr/>
          <p:nvPr/>
        </p:nvSpPr>
        <p:spPr>
          <a:xfrm>
            <a:off x="1899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3" name="object 233"/>
          <p:cNvSpPr/>
          <p:nvPr/>
        </p:nvSpPr>
        <p:spPr>
          <a:xfrm>
            <a:off x="19072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4" name="object 234"/>
          <p:cNvSpPr/>
          <p:nvPr/>
        </p:nvSpPr>
        <p:spPr>
          <a:xfrm>
            <a:off x="1914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5" name="object 235"/>
          <p:cNvSpPr/>
          <p:nvPr/>
        </p:nvSpPr>
        <p:spPr>
          <a:xfrm>
            <a:off x="1921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6" name="object 236"/>
          <p:cNvSpPr/>
          <p:nvPr/>
        </p:nvSpPr>
        <p:spPr>
          <a:xfrm>
            <a:off x="1929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7" name="object 237"/>
          <p:cNvSpPr/>
          <p:nvPr/>
        </p:nvSpPr>
        <p:spPr>
          <a:xfrm>
            <a:off x="1935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8" name="object 238"/>
          <p:cNvSpPr/>
          <p:nvPr/>
        </p:nvSpPr>
        <p:spPr>
          <a:xfrm>
            <a:off x="19428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9" name="object 239"/>
          <p:cNvSpPr/>
          <p:nvPr/>
        </p:nvSpPr>
        <p:spPr>
          <a:xfrm>
            <a:off x="1950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0" name="object 240"/>
          <p:cNvSpPr/>
          <p:nvPr/>
        </p:nvSpPr>
        <p:spPr>
          <a:xfrm>
            <a:off x="19574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1" name="object 241"/>
          <p:cNvSpPr/>
          <p:nvPr/>
        </p:nvSpPr>
        <p:spPr>
          <a:xfrm>
            <a:off x="1964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2" name="object 242"/>
          <p:cNvSpPr/>
          <p:nvPr/>
        </p:nvSpPr>
        <p:spPr>
          <a:xfrm>
            <a:off x="1972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3" name="object 243"/>
          <p:cNvSpPr/>
          <p:nvPr/>
        </p:nvSpPr>
        <p:spPr>
          <a:xfrm>
            <a:off x="1979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4" name="object 244"/>
          <p:cNvSpPr/>
          <p:nvPr/>
        </p:nvSpPr>
        <p:spPr>
          <a:xfrm>
            <a:off x="1986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5" name="object 245"/>
          <p:cNvSpPr/>
          <p:nvPr/>
        </p:nvSpPr>
        <p:spPr>
          <a:xfrm>
            <a:off x="1993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6" name="object 246"/>
          <p:cNvSpPr/>
          <p:nvPr/>
        </p:nvSpPr>
        <p:spPr>
          <a:xfrm>
            <a:off x="2000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7" name="object 247"/>
          <p:cNvSpPr/>
          <p:nvPr/>
        </p:nvSpPr>
        <p:spPr>
          <a:xfrm>
            <a:off x="2007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8" name="object 248"/>
          <p:cNvSpPr/>
          <p:nvPr/>
        </p:nvSpPr>
        <p:spPr>
          <a:xfrm>
            <a:off x="2015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9" name="object 249"/>
          <p:cNvSpPr/>
          <p:nvPr/>
        </p:nvSpPr>
        <p:spPr>
          <a:xfrm>
            <a:off x="2022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0" name="object 250"/>
          <p:cNvSpPr/>
          <p:nvPr/>
        </p:nvSpPr>
        <p:spPr>
          <a:xfrm>
            <a:off x="2029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1" name="object 251"/>
          <p:cNvSpPr/>
          <p:nvPr/>
        </p:nvSpPr>
        <p:spPr>
          <a:xfrm>
            <a:off x="2037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2" name="object 252"/>
          <p:cNvSpPr/>
          <p:nvPr/>
        </p:nvSpPr>
        <p:spPr>
          <a:xfrm>
            <a:off x="20443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3" name="object 253"/>
          <p:cNvSpPr/>
          <p:nvPr/>
        </p:nvSpPr>
        <p:spPr>
          <a:xfrm>
            <a:off x="2050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4" name="object 254"/>
          <p:cNvSpPr/>
          <p:nvPr/>
        </p:nvSpPr>
        <p:spPr>
          <a:xfrm>
            <a:off x="2057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5" name="object 255"/>
          <p:cNvSpPr/>
          <p:nvPr/>
        </p:nvSpPr>
        <p:spPr>
          <a:xfrm>
            <a:off x="2065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6" name="object 256"/>
          <p:cNvSpPr/>
          <p:nvPr/>
        </p:nvSpPr>
        <p:spPr>
          <a:xfrm>
            <a:off x="2072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7" name="object 257"/>
          <p:cNvSpPr/>
          <p:nvPr/>
        </p:nvSpPr>
        <p:spPr>
          <a:xfrm>
            <a:off x="2079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8" name="object 258"/>
          <p:cNvSpPr/>
          <p:nvPr/>
        </p:nvSpPr>
        <p:spPr>
          <a:xfrm>
            <a:off x="20872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9" name="object 259"/>
          <p:cNvSpPr/>
          <p:nvPr/>
        </p:nvSpPr>
        <p:spPr>
          <a:xfrm>
            <a:off x="2094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0" name="object 260"/>
          <p:cNvSpPr/>
          <p:nvPr/>
        </p:nvSpPr>
        <p:spPr>
          <a:xfrm>
            <a:off x="2101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1" name="object 261"/>
          <p:cNvSpPr/>
          <p:nvPr/>
        </p:nvSpPr>
        <p:spPr>
          <a:xfrm>
            <a:off x="2108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2" name="object 262"/>
          <p:cNvSpPr/>
          <p:nvPr/>
        </p:nvSpPr>
        <p:spPr>
          <a:xfrm>
            <a:off x="2115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3" name="object 263"/>
          <p:cNvSpPr/>
          <p:nvPr/>
        </p:nvSpPr>
        <p:spPr>
          <a:xfrm>
            <a:off x="21228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4" name="object 264"/>
          <p:cNvSpPr/>
          <p:nvPr/>
        </p:nvSpPr>
        <p:spPr>
          <a:xfrm>
            <a:off x="2130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5" name="object 265"/>
          <p:cNvSpPr/>
          <p:nvPr/>
        </p:nvSpPr>
        <p:spPr>
          <a:xfrm>
            <a:off x="2137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6" name="object 266"/>
          <p:cNvSpPr/>
          <p:nvPr/>
        </p:nvSpPr>
        <p:spPr>
          <a:xfrm>
            <a:off x="2144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7" name="object 267"/>
          <p:cNvSpPr/>
          <p:nvPr/>
        </p:nvSpPr>
        <p:spPr>
          <a:xfrm>
            <a:off x="21521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8" name="object 268"/>
          <p:cNvSpPr/>
          <p:nvPr/>
        </p:nvSpPr>
        <p:spPr>
          <a:xfrm>
            <a:off x="2159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9" name="object 269"/>
          <p:cNvSpPr/>
          <p:nvPr/>
        </p:nvSpPr>
        <p:spPr>
          <a:xfrm>
            <a:off x="21658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0" name="object 270"/>
          <p:cNvSpPr/>
          <p:nvPr/>
        </p:nvSpPr>
        <p:spPr>
          <a:xfrm>
            <a:off x="2173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1" name="object 271"/>
          <p:cNvSpPr/>
          <p:nvPr/>
        </p:nvSpPr>
        <p:spPr>
          <a:xfrm>
            <a:off x="2180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2" name="object 272"/>
          <p:cNvSpPr/>
          <p:nvPr/>
        </p:nvSpPr>
        <p:spPr>
          <a:xfrm>
            <a:off x="2187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3" name="object 273"/>
          <p:cNvSpPr/>
          <p:nvPr/>
        </p:nvSpPr>
        <p:spPr>
          <a:xfrm>
            <a:off x="21951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4" name="object 274"/>
          <p:cNvSpPr/>
          <p:nvPr/>
        </p:nvSpPr>
        <p:spPr>
          <a:xfrm>
            <a:off x="2202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5" name="object 275"/>
          <p:cNvSpPr/>
          <p:nvPr/>
        </p:nvSpPr>
        <p:spPr>
          <a:xfrm>
            <a:off x="2209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6" name="object 276"/>
          <p:cNvSpPr/>
          <p:nvPr/>
        </p:nvSpPr>
        <p:spPr>
          <a:xfrm>
            <a:off x="2217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7" name="object 277"/>
          <p:cNvSpPr/>
          <p:nvPr/>
        </p:nvSpPr>
        <p:spPr>
          <a:xfrm>
            <a:off x="2223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8" name="object 278"/>
          <p:cNvSpPr/>
          <p:nvPr/>
        </p:nvSpPr>
        <p:spPr>
          <a:xfrm>
            <a:off x="22307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9" name="object 279"/>
          <p:cNvSpPr/>
          <p:nvPr/>
        </p:nvSpPr>
        <p:spPr>
          <a:xfrm>
            <a:off x="2238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0" name="object 280"/>
          <p:cNvSpPr/>
          <p:nvPr/>
        </p:nvSpPr>
        <p:spPr>
          <a:xfrm>
            <a:off x="22453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1" name="object 281"/>
          <p:cNvSpPr/>
          <p:nvPr/>
        </p:nvSpPr>
        <p:spPr>
          <a:xfrm>
            <a:off x="2252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2" name="object 282"/>
          <p:cNvSpPr/>
          <p:nvPr/>
        </p:nvSpPr>
        <p:spPr>
          <a:xfrm>
            <a:off x="2260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3" name="object 283"/>
          <p:cNvSpPr/>
          <p:nvPr/>
        </p:nvSpPr>
        <p:spPr>
          <a:xfrm>
            <a:off x="2267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4" name="object 284"/>
          <p:cNvSpPr/>
          <p:nvPr/>
        </p:nvSpPr>
        <p:spPr>
          <a:xfrm>
            <a:off x="2274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5" name="object 285"/>
          <p:cNvSpPr/>
          <p:nvPr/>
        </p:nvSpPr>
        <p:spPr>
          <a:xfrm>
            <a:off x="2280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6" name="object 286"/>
          <p:cNvSpPr/>
          <p:nvPr/>
        </p:nvSpPr>
        <p:spPr>
          <a:xfrm>
            <a:off x="2288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7" name="object 287"/>
          <p:cNvSpPr/>
          <p:nvPr/>
        </p:nvSpPr>
        <p:spPr>
          <a:xfrm>
            <a:off x="2295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8" name="object 288"/>
          <p:cNvSpPr/>
          <p:nvPr/>
        </p:nvSpPr>
        <p:spPr>
          <a:xfrm>
            <a:off x="2302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9" name="object 289"/>
          <p:cNvSpPr/>
          <p:nvPr/>
        </p:nvSpPr>
        <p:spPr>
          <a:xfrm>
            <a:off x="2310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0" name="object 290"/>
          <p:cNvSpPr/>
          <p:nvPr/>
        </p:nvSpPr>
        <p:spPr>
          <a:xfrm>
            <a:off x="2317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1" name="object 291"/>
          <p:cNvSpPr/>
          <p:nvPr/>
        </p:nvSpPr>
        <p:spPr>
          <a:xfrm>
            <a:off x="23249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2" name="object 292"/>
          <p:cNvSpPr/>
          <p:nvPr/>
        </p:nvSpPr>
        <p:spPr>
          <a:xfrm>
            <a:off x="2332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3" name="object 293"/>
          <p:cNvSpPr/>
          <p:nvPr/>
        </p:nvSpPr>
        <p:spPr>
          <a:xfrm>
            <a:off x="2338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4" name="object 294"/>
          <p:cNvSpPr/>
          <p:nvPr/>
        </p:nvSpPr>
        <p:spPr>
          <a:xfrm>
            <a:off x="2345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5" name="object 295"/>
          <p:cNvSpPr/>
          <p:nvPr/>
        </p:nvSpPr>
        <p:spPr>
          <a:xfrm>
            <a:off x="2353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6" name="object 296"/>
          <p:cNvSpPr/>
          <p:nvPr/>
        </p:nvSpPr>
        <p:spPr>
          <a:xfrm>
            <a:off x="2360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7" name="object 297"/>
          <p:cNvSpPr/>
          <p:nvPr/>
        </p:nvSpPr>
        <p:spPr>
          <a:xfrm>
            <a:off x="2367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8" name="object 298"/>
          <p:cNvSpPr/>
          <p:nvPr/>
        </p:nvSpPr>
        <p:spPr>
          <a:xfrm>
            <a:off x="2375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9" name="object 299"/>
          <p:cNvSpPr/>
          <p:nvPr/>
        </p:nvSpPr>
        <p:spPr>
          <a:xfrm>
            <a:off x="2382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0" name="object 300"/>
          <p:cNvSpPr/>
          <p:nvPr/>
        </p:nvSpPr>
        <p:spPr>
          <a:xfrm>
            <a:off x="2389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1" name="object 301"/>
          <p:cNvSpPr/>
          <p:nvPr/>
        </p:nvSpPr>
        <p:spPr>
          <a:xfrm>
            <a:off x="2396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2" name="object 302"/>
          <p:cNvSpPr/>
          <p:nvPr/>
        </p:nvSpPr>
        <p:spPr>
          <a:xfrm>
            <a:off x="24034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3" name="object 303"/>
          <p:cNvSpPr/>
          <p:nvPr/>
        </p:nvSpPr>
        <p:spPr>
          <a:xfrm>
            <a:off x="2410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4" name="object 304"/>
          <p:cNvSpPr/>
          <p:nvPr/>
        </p:nvSpPr>
        <p:spPr>
          <a:xfrm>
            <a:off x="2418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5" name="object 305"/>
          <p:cNvSpPr/>
          <p:nvPr/>
        </p:nvSpPr>
        <p:spPr>
          <a:xfrm>
            <a:off x="2425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6" name="object 306"/>
          <p:cNvSpPr/>
          <p:nvPr/>
        </p:nvSpPr>
        <p:spPr>
          <a:xfrm>
            <a:off x="2432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7" name="object 307"/>
          <p:cNvSpPr/>
          <p:nvPr/>
        </p:nvSpPr>
        <p:spPr>
          <a:xfrm>
            <a:off x="24400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8" name="object 308"/>
          <p:cNvSpPr/>
          <p:nvPr/>
        </p:nvSpPr>
        <p:spPr>
          <a:xfrm>
            <a:off x="2447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9" name="object 309"/>
          <p:cNvSpPr/>
          <p:nvPr/>
        </p:nvSpPr>
        <p:spPr>
          <a:xfrm>
            <a:off x="24536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0" name="object 310"/>
          <p:cNvSpPr/>
          <p:nvPr/>
        </p:nvSpPr>
        <p:spPr>
          <a:xfrm>
            <a:off x="2461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1" name="object 311"/>
          <p:cNvSpPr/>
          <p:nvPr/>
        </p:nvSpPr>
        <p:spPr>
          <a:xfrm>
            <a:off x="2468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2" name="object 312"/>
          <p:cNvSpPr/>
          <p:nvPr/>
        </p:nvSpPr>
        <p:spPr>
          <a:xfrm>
            <a:off x="2475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3" name="object 313"/>
          <p:cNvSpPr/>
          <p:nvPr/>
        </p:nvSpPr>
        <p:spPr>
          <a:xfrm>
            <a:off x="2482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4" name="object 314"/>
          <p:cNvSpPr/>
          <p:nvPr/>
        </p:nvSpPr>
        <p:spPr>
          <a:xfrm>
            <a:off x="2490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5" name="object 315"/>
          <p:cNvSpPr/>
          <p:nvPr/>
        </p:nvSpPr>
        <p:spPr>
          <a:xfrm>
            <a:off x="2497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6" name="object 316"/>
          <p:cNvSpPr/>
          <p:nvPr/>
        </p:nvSpPr>
        <p:spPr>
          <a:xfrm>
            <a:off x="2504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7" name="object 317"/>
          <p:cNvSpPr/>
          <p:nvPr/>
        </p:nvSpPr>
        <p:spPr>
          <a:xfrm>
            <a:off x="2511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8" name="object 318"/>
          <p:cNvSpPr/>
          <p:nvPr/>
        </p:nvSpPr>
        <p:spPr>
          <a:xfrm>
            <a:off x="25185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9" name="object 319"/>
          <p:cNvSpPr/>
          <p:nvPr/>
        </p:nvSpPr>
        <p:spPr>
          <a:xfrm>
            <a:off x="2525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0" name="object 320"/>
          <p:cNvSpPr/>
          <p:nvPr/>
        </p:nvSpPr>
        <p:spPr>
          <a:xfrm>
            <a:off x="25332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1" name="object 321"/>
          <p:cNvSpPr/>
          <p:nvPr/>
        </p:nvSpPr>
        <p:spPr>
          <a:xfrm>
            <a:off x="2540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2" name="object 322"/>
          <p:cNvSpPr/>
          <p:nvPr/>
        </p:nvSpPr>
        <p:spPr>
          <a:xfrm>
            <a:off x="2547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3" name="object 323"/>
          <p:cNvSpPr/>
          <p:nvPr/>
        </p:nvSpPr>
        <p:spPr>
          <a:xfrm>
            <a:off x="2555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4" name="object 324"/>
          <p:cNvSpPr/>
          <p:nvPr/>
        </p:nvSpPr>
        <p:spPr>
          <a:xfrm>
            <a:off x="2562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5" name="object 325"/>
          <p:cNvSpPr/>
          <p:nvPr/>
        </p:nvSpPr>
        <p:spPr>
          <a:xfrm>
            <a:off x="2568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6" name="object 326"/>
          <p:cNvSpPr/>
          <p:nvPr/>
        </p:nvSpPr>
        <p:spPr>
          <a:xfrm>
            <a:off x="2576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7" name="object 327"/>
          <p:cNvSpPr/>
          <p:nvPr/>
        </p:nvSpPr>
        <p:spPr>
          <a:xfrm>
            <a:off x="2583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8" name="object 328"/>
          <p:cNvSpPr/>
          <p:nvPr/>
        </p:nvSpPr>
        <p:spPr>
          <a:xfrm>
            <a:off x="2590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9" name="object 329"/>
          <p:cNvSpPr/>
          <p:nvPr/>
        </p:nvSpPr>
        <p:spPr>
          <a:xfrm>
            <a:off x="2598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0" name="object 330"/>
          <p:cNvSpPr/>
          <p:nvPr/>
        </p:nvSpPr>
        <p:spPr>
          <a:xfrm>
            <a:off x="2605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1" name="object 331"/>
          <p:cNvSpPr/>
          <p:nvPr/>
        </p:nvSpPr>
        <p:spPr>
          <a:xfrm>
            <a:off x="2612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2" name="object 332"/>
          <p:cNvSpPr/>
          <p:nvPr/>
        </p:nvSpPr>
        <p:spPr>
          <a:xfrm>
            <a:off x="2620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3" name="object 333"/>
          <p:cNvSpPr/>
          <p:nvPr/>
        </p:nvSpPr>
        <p:spPr>
          <a:xfrm>
            <a:off x="2626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4" name="object 334"/>
          <p:cNvSpPr/>
          <p:nvPr/>
        </p:nvSpPr>
        <p:spPr>
          <a:xfrm>
            <a:off x="2633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5" name="object 335"/>
          <p:cNvSpPr/>
          <p:nvPr/>
        </p:nvSpPr>
        <p:spPr>
          <a:xfrm>
            <a:off x="2641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6" name="object 336"/>
          <p:cNvSpPr/>
          <p:nvPr/>
        </p:nvSpPr>
        <p:spPr>
          <a:xfrm>
            <a:off x="26483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7" name="object 337"/>
          <p:cNvSpPr/>
          <p:nvPr/>
        </p:nvSpPr>
        <p:spPr>
          <a:xfrm>
            <a:off x="2655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8" name="object 338"/>
          <p:cNvSpPr/>
          <p:nvPr/>
        </p:nvSpPr>
        <p:spPr>
          <a:xfrm>
            <a:off x="2663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9" name="object 339"/>
          <p:cNvSpPr/>
          <p:nvPr/>
        </p:nvSpPr>
        <p:spPr>
          <a:xfrm>
            <a:off x="2670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0" name="object 340"/>
          <p:cNvSpPr/>
          <p:nvPr/>
        </p:nvSpPr>
        <p:spPr>
          <a:xfrm>
            <a:off x="2677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1" name="object 341"/>
          <p:cNvSpPr/>
          <p:nvPr/>
        </p:nvSpPr>
        <p:spPr>
          <a:xfrm>
            <a:off x="2683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2" name="object 342"/>
          <p:cNvSpPr/>
          <p:nvPr/>
        </p:nvSpPr>
        <p:spPr>
          <a:xfrm>
            <a:off x="26912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3" name="object 343"/>
          <p:cNvSpPr/>
          <p:nvPr/>
        </p:nvSpPr>
        <p:spPr>
          <a:xfrm>
            <a:off x="2698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4" name="object 344"/>
          <p:cNvSpPr/>
          <p:nvPr/>
        </p:nvSpPr>
        <p:spPr>
          <a:xfrm>
            <a:off x="2705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5" name="object 345"/>
          <p:cNvSpPr/>
          <p:nvPr/>
        </p:nvSpPr>
        <p:spPr>
          <a:xfrm>
            <a:off x="2713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6" name="object 346"/>
          <p:cNvSpPr/>
          <p:nvPr/>
        </p:nvSpPr>
        <p:spPr>
          <a:xfrm>
            <a:off x="2720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7" name="object 347"/>
          <p:cNvSpPr/>
          <p:nvPr/>
        </p:nvSpPr>
        <p:spPr>
          <a:xfrm>
            <a:off x="27279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8" name="object 348"/>
          <p:cNvSpPr/>
          <p:nvPr/>
        </p:nvSpPr>
        <p:spPr>
          <a:xfrm>
            <a:off x="2735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9" name="object 349"/>
          <p:cNvSpPr/>
          <p:nvPr/>
        </p:nvSpPr>
        <p:spPr>
          <a:xfrm>
            <a:off x="27415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0" name="object 350"/>
          <p:cNvSpPr/>
          <p:nvPr/>
        </p:nvSpPr>
        <p:spPr>
          <a:xfrm>
            <a:off x="2748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1" name="object 351"/>
          <p:cNvSpPr/>
          <p:nvPr/>
        </p:nvSpPr>
        <p:spPr>
          <a:xfrm>
            <a:off x="2756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2" name="object 352"/>
          <p:cNvSpPr/>
          <p:nvPr/>
        </p:nvSpPr>
        <p:spPr>
          <a:xfrm>
            <a:off x="2763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3" name="object 353"/>
          <p:cNvSpPr/>
          <p:nvPr/>
        </p:nvSpPr>
        <p:spPr>
          <a:xfrm>
            <a:off x="2770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4" name="object 354"/>
          <p:cNvSpPr/>
          <p:nvPr/>
        </p:nvSpPr>
        <p:spPr>
          <a:xfrm>
            <a:off x="27781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5" name="object 355"/>
          <p:cNvSpPr/>
          <p:nvPr/>
        </p:nvSpPr>
        <p:spPr>
          <a:xfrm>
            <a:off x="2785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6" name="object 356"/>
          <p:cNvSpPr/>
          <p:nvPr/>
        </p:nvSpPr>
        <p:spPr>
          <a:xfrm>
            <a:off x="2792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7" name="object 357"/>
          <p:cNvSpPr/>
          <p:nvPr/>
        </p:nvSpPr>
        <p:spPr>
          <a:xfrm>
            <a:off x="2799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8" name="object 358"/>
          <p:cNvSpPr/>
          <p:nvPr/>
        </p:nvSpPr>
        <p:spPr>
          <a:xfrm>
            <a:off x="28064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9" name="object 359"/>
          <p:cNvSpPr/>
          <p:nvPr/>
        </p:nvSpPr>
        <p:spPr>
          <a:xfrm>
            <a:off x="2813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0" name="object 360"/>
          <p:cNvSpPr/>
          <p:nvPr/>
        </p:nvSpPr>
        <p:spPr>
          <a:xfrm>
            <a:off x="28210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1" name="object 361"/>
          <p:cNvSpPr/>
          <p:nvPr/>
        </p:nvSpPr>
        <p:spPr>
          <a:xfrm>
            <a:off x="2828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2" name="object 362"/>
          <p:cNvSpPr/>
          <p:nvPr/>
        </p:nvSpPr>
        <p:spPr>
          <a:xfrm>
            <a:off x="2835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3" name="object 363"/>
          <p:cNvSpPr/>
          <p:nvPr/>
        </p:nvSpPr>
        <p:spPr>
          <a:xfrm>
            <a:off x="2843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4" name="object 364"/>
          <p:cNvSpPr/>
          <p:nvPr/>
        </p:nvSpPr>
        <p:spPr>
          <a:xfrm>
            <a:off x="2850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5" name="object 365"/>
          <p:cNvSpPr/>
          <p:nvPr/>
        </p:nvSpPr>
        <p:spPr>
          <a:xfrm>
            <a:off x="28566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6" name="object 366"/>
          <p:cNvSpPr/>
          <p:nvPr/>
        </p:nvSpPr>
        <p:spPr>
          <a:xfrm>
            <a:off x="2864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7" name="object 367"/>
          <p:cNvSpPr/>
          <p:nvPr/>
        </p:nvSpPr>
        <p:spPr>
          <a:xfrm>
            <a:off x="2871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8" name="object 368"/>
          <p:cNvSpPr/>
          <p:nvPr/>
        </p:nvSpPr>
        <p:spPr>
          <a:xfrm>
            <a:off x="2878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9" name="object 369"/>
          <p:cNvSpPr/>
          <p:nvPr/>
        </p:nvSpPr>
        <p:spPr>
          <a:xfrm>
            <a:off x="2885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0" name="object 370"/>
          <p:cNvSpPr/>
          <p:nvPr/>
        </p:nvSpPr>
        <p:spPr>
          <a:xfrm>
            <a:off x="2893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1" name="object 371"/>
          <p:cNvSpPr/>
          <p:nvPr/>
        </p:nvSpPr>
        <p:spPr>
          <a:xfrm>
            <a:off x="2900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2" name="object 372"/>
          <p:cNvSpPr/>
          <p:nvPr/>
        </p:nvSpPr>
        <p:spPr>
          <a:xfrm>
            <a:off x="2907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3" name="object 373"/>
          <p:cNvSpPr/>
          <p:nvPr/>
        </p:nvSpPr>
        <p:spPr>
          <a:xfrm>
            <a:off x="2914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4" name="object 374"/>
          <p:cNvSpPr/>
          <p:nvPr/>
        </p:nvSpPr>
        <p:spPr>
          <a:xfrm>
            <a:off x="2921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5" name="object 375"/>
          <p:cNvSpPr/>
          <p:nvPr/>
        </p:nvSpPr>
        <p:spPr>
          <a:xfrm>
            <a:off x="2928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6" name="object 376"/>
          <p:cNvSpPr/>
          <p:nvPr/>
        </p:nvSpPr>
        <p:spPr>
          <a:xfrm>
            <a:off x="2936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7" name="object 377"/>
          <p:cNvSpPr/>
          <p:nvPr/>
        </p:nvSpPr>
        <p:spPr>
          <a:xfrm>
            <a:off x="2943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8" name="object 378"/>
          <p:cNvSpPr/>
          <p:nvPr/>
        </p:nvSpPr>
        <p:spPr>
          <a:xfrm>
            <a:off x="29508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9" name="object 379"/>
          <p:cNvSpPr/>
          <p:nvPr/>
        </p:nvSpPr>
        <p:spPr>
          <a:xfrm>
            <a:off x="2958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0" name="object 380"/>
          <p:cNvSpPr/>
          <p:nvPr/>
        </p:nvSpPr>
        <p:spPr>
          <a:xfrm>
            <a:off x="2965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1" name="object 381"/>
          <p:cNvSpPr/>
          <p:nvPr/>
        </p:nvSpPr>
        <p:spPr>
          <a:xfrm>
            <a:off x="2971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2" name="object 382"/>
          <p:cNvSpPr/>
          <p:nvPr/>
        </p:nvSpPr>
        <p:spPr>
          <a:xfrm>
            <a:off x="29791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3" name="object 383"/>
          <p:cNvSpPr/>
          <p:nvPr/>
        </p:nvSpPr>
        <p:spPr>
          <a:xfrm>
            <a:off x="2986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4" name="object 384"/>
          <p:cNvSpPr/>
          <p:nvPr/>
        </p:nvSpPr>
        <p:spPr>
          <a:xfrm>
            <a:off x="2993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5" name="object 385"/>
          <p:cNvSpPr/>
          <p:nvPr/>
        </p:nvSpPr>
        <p:spPr>
          <a:xfrm>
            <a:off x="3001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6" name="object 386"/>
          <p:cNvSpPr/>
          <p:nvPr/>
        </p:nvSpPr>
        <p:spPr>
          <a:xfrm>
            <a:off x="3008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7" name="object 387"/>
          <p:cNvSpPr/>
          <p:nvPr/>
        </p:nvSpPr>
        <p:spPr>
          <a:xfrm>
            <a:off x="30157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8" name="object 388"/>
          <p:cNvSpPr/>
          <p:nvPr/>
        </p:nvSpPr>
        <p:spPr>
          <a:xfrm>
            <a:off x="3023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9" name="object 389"/>
          <p:cNvSpPr/>
          <p:nvPr/>
        </p:nvSpPr>
        <p:spPr>
          <a:xfrm>
            <a:off x="30294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0" name="object 390"/>
          <p:cNvSpPr/>
          <p:nvPr/>
        </p:nvSpPr>
        <p:spPr>
          <a:xfrm>
            <a:off x="3036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1" name="object 391"/>
          <p:cNvSpPr/>
          <p:nvPr/>
        </p:nvSpPr>
        <p:spPr>
          <a:xfrm>
            <a:off x="3044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2" name="object 392"/>
          <p:cNvSpPr/>
          <p:nvPr/>
        </p:nvSpPr>
        <p:spPr>
          <a:xfrm>
            <a:off x="3051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3" name="object 393"/>
          <p:cNvSpPr/>
          <p:nvPr/>
        </p:nvSpPr>
        <p:spPr>
          <a:xfrm>
            <a:off x="3058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4" name="object 394"/>
          <p:cNvSpPr/>
          <p:nvPr/>
        </p:nvSpPr>
        <p:spPr>
          <a:xfrm>
            <a:off x="3066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5" name="object 395"/>
          <p:cNvSpPr/>
          <p:nvPr/>
        </p:nvSpPr>
        <p:spPr>
          <a:xfrm>
            <a:off x="3073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6" name="object 396"/>
          <p:cNvSpPr/>
          <p:nvPr/>
        </p:nvSpPr>
        <p:spPr>
          <a:xfrm>
            <a:off x="3080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7" name="object 397"/>
          <p:cNvSpPr/>
          <p:nvPr/>
        </p:nvSpPr>
        <p:spPr>
          <a:xfrm>
            <a:off x="3086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8" name="object 398"/>
          <p:cNvSpPr/>
          <p:nvPr/>
        </p:nvSpPr>
        <p:spPr>
          <a:xfrm>
            <a:off x="30943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9" name="object 399"/>
          <p:cNvSpPr/>
          <p:nvPr/>
        </p:nvSpPr>
        <p:spPr>
          <a:xfrm>
            <a:off x="3101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0" name="object 400"/>
          <p:cNvSpPr/>
          <p:nvPr/>
        </p:nvSpPr>
        <p:spPr>
          <a:xfrm>
            <a:off x="31089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1" name="object 401"/>
          <p:cNvSpPr/>
          <p:nvPr/>
        </p:nvSpPr>
        <p:spPr>
          <a:xfrm>
            <a:off x="3116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2" name="object 402"/>
          <p:cNvSpPr/>
          <p:nvPr/>
        </p:nvSpPr>
        <p:spPr>
          <a:xfrm>
            <a:off x="3123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3" name="object 403"/>
          <p:cNvSpPr/>
          <p:nvPr/>
        </p:nvSpPr>
        <p:spPr>
          <a:xfrm>
            <a:off x="3130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4" name="object 404"/>
          <p:cNvSpPr/>
          <p:nvPr/>
        </p:nvSpPr>
        <p:spPr>
          <a:xfrm>
            <a:off x="3138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5" name="object 405"/>
          <p:cNvSpPr/>
          <p:nvPr/>
        </p:nvSpPr>
        <p:spPr>
          <a:xfrm>
            <a:off x="3144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6" name="object 406"/>
          <p:cNvSpPr/>
          <p:nvPr/>
        </p:nvSpPr>
        <p:spPr>
          <a:xfrm>
            <a:off x="3151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7" name="object 407"/>
          <p:cNvSpPr/>
          <p:nvPr/>
        </p:nvSpPr>
        <p:spPr>
          <a:xfrm>
            <a:off x="3159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8" name="object 408"/>
          <p:cNvSpPr/>
          <p:nvPr/>
        </p:nvSpPr>
        <p:spPr>
          <a:xfrm>
            <a:off x="3166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9" name="object 409"/>
          <p:cNvSpPr/>
          <p:nvPr/>
        </p:nvSpPr>
        <p:spPr>
          <a:xfrm>
            <a:off x="3173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0" name="object 410"/>
          <p:cNvSpPr/>
          <p:nvPr/>
        </p:nvSpPr>
        <p:spPr>
          <a:xfrm>
            <a:off x="3181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1" name="object 411"/>
          <p:cNvSpPr/>
          <p:nvPr/>
        </p:nvSpPr>
        <p:spPr>
          <a:xfrm>
            <a:off x="31885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2" name="object 412"/>
          <p:cNvSpPr/>
          <p:nvPr/>
        </p:nvSpPr>
        <p:spPr>
          <a:xfrm>
            <a:off x="3195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3" name="object 413"/>
          <p:cNvSpPr/>
          <p:nvPr/>
        </p:nvSpPr>
        <p:spPr>
          <a:xfrm>
            <a:off x="3202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4" name="object 414"/>
          <p:cNvSpPr/>
          <p:nvPr/>
        </p:nvSpPr>
        <p:spPr>
          <a:xfrm>
            <a:off x="3209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5" name="object 415"/>
          <p:cNvSpPr/>
          <p:nvPr/>
        </p:nvSpPr>
        <p:spPr>
          <a:xfrm>
            <a:off x="3216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6" name="object 416"/>
          <p:cNvSpPr/>
          <p:nvPr/>
        </p:nvSpPr>
        <p:spPr>
          <a:xfrm>
            <a:off x="3224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7" name="object 417"/>
          <p:cNvSpPr/>
          <p:nvPr/>
        </p:nvSpPr>
        <p:spPr>
          <a:xfrm>
            <a:off x="3231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8" name="object 418"/>
          <p:cNvSpPr/>
          <p:nvPr/>
        </p:nvSpPr>
        <p:spPr>
          <a:xfrm>
            <a:off x="3238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9" name="object 419"/>
          <p:cNvSpPr/>
          <p:nvPr/>
        </p:nvSpPr>
        <p:spPr>
          <a:xfrm>
            <a:off x="3246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0" name="object 420"/>
          <p:cNvSpPr/>
          <p:nvPr/>
        </p:nvSpPr>
        <p:spPr>
          <a:xfrm>
            <a:off x="3253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1" name="object 421"/>
          <p:cNvSpPr/>
          <p:nvPr/>
        </p:nvSpPr>
        <p:spPr>
          <a:xfrm>
            <a:off x="3259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2" name="object 422"/>
          <p:cNvSpPr/>
          <p:nvPr/>
        </p:nvSpPr>
        <p:spPr>
          <a:xfrm>
            <a:off x="32670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3" name="object 423"/>
          <p:cNvSpPr/>
          <p:nvPr/>
        </p:nvSpPr>
        <p:spPr>
          <a:xfrm>
            <a:off x="3274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4" name="object 424"/>
          <p:cNvSpPr/>
          <p:nvPr/>
        </p:nvSpPr>
        <p:spPr>
          <a:xfrm>
            <a:off x="3281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5" name="object 425"/>
          <p:cNvSpPr/>
          <p:nvPr/>
        </p:nvSpPr>
        <p:spPr>
          <a:xfrm>
            <a:off x="3289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6" name="object 426"/>
          <p:cNvSpPr/>
          <p:nvPr/>
        </p:nvSpPr>
        <p:spPr>
          <a:xfrm>
            <a:off x="3296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7" name="object 427"/>
          <p:cNvSpPr/>
          <p:nvPr/>
        </p:nvSpPr>
        <p:spPr>
          <a:xfrm>
            <a:off x="33036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8" name="object 428"/>
          <p:cNvSpPr/>
          <p:nvPr/>
        </p:nvSpPr>
        <p:spPr>
          <a:xfrm>
            <a:off x="3310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9" name="object 429"/>
          <p:cNvSpPr/>
          <p:nvPr/>
        </p:nvSpPr>
        <p:spPr>
          <a:xfrm>
            <a:off x="33172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0" name="object 430"/>
          <p:cNvSpPr/>
          <p:nvPr/>
        </p:nvSpPr>
        <p:spPr>
          <a:xfrm>
            <a:off x="3324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1" name="object 431"/>
          <p:cNvSpPr/>
          <p:nvPr/>
        </p:nvSpPr>
        <p:spPr>
          <a:xfrm>
            <a:off x="3331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2" name="object 432"/>
          <p:cNvSpPr/>
          <p:nvPr/>
        </p:nvSpPr>
        <p:spPr>
          <a:xfrm>
            <a:off x="3339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3" name="object 433"/>
          <p:cNvSpPr/>
          <p:nvPr/>
        </p:nvSpPr>
        <p:spPr>
          <a:xfrm>
            <a:off x="3346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4" name="object 434"/>
          <p:cNvSpPr/>
          <p:nvPr/>
        </p:nvSpPr>
        <p:spPr>
          <a:xfrm>
            <a:off x="3353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5" name="object 435"/>
          <p:cNvSpPr/>
          <p:nvPr/>
        </p:nvSpPr>
        <p:spPr>
          <a:xfrm>
            <a:off x="3361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6" name="object 436"/>
          <p:cNvSpPr/>
          <p:nvPr/>
        </p:nvSpPr>
        <p:spPr>
          <a:xfrm>
            <a:off x="3368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7" name="object 437"/>
          <p:cNvSpPr/>
          <p:nvPr/>
        </p:nvSpPr>
        <p:spPr>
          <a:xfrm>
            <a:off x="3374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8" name="object 438"/>
          <p:cNvSpPr/>
          <p:nvPr/>
        </p:nvSpPr>
        <p:spPr>
          <a:xfrm>
            <a:off x="33821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9" name="object 439"/>
          <p:cNvSpPr/>
          <p:nvPr/>
        </p:nvSpPr>
        <p:spPr>
          <a:xfrm>
            <a:off x="3389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0" name="object 440"/>
          <p:cNvSpPr/>
          <p:nvPr/>
        </p:nvSpPr>
        <p:spPr>
          <a:xfrm>
            <a:off x="33968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1" name="object 441"/>
          <p:cNvSpPr/>
          <p:nvPr/>
        </p:nvSpPr>
        <p:spPr>
          <a:xfrm>
            <a:off x="3404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2" name="object 442"/>
          <p:cNvSpPr/>
          <p:nvPr/>
        </p:nvSpPr>
        <p:spPr>
          <a:xfrm>
            <a:off x="3411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3" name="object 443"/>
          <p:cNvSpPr/>
          <p:nvPr/>
        </p:nvSpPr>
        <p:spPr>
          <a:xfrm>
            <a:off x="3418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4" name="object 444"/>
          <p:cNvSpPr/>
          <p:nvPr/>
        </p:nvSpPr>
        <p:spPr>
          <a:xfrm>
            <a:off x="3426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5" name="object 445"/>
          <p:cNvSpPr/>
          <p:nvPr/>
        </p:nvSpPr>
        <p:spPr>
          <a:xfrm>
            <a:off x="3432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6" name="object 446"/>
          <p:cNvSpPr/>
          <p:nvPr/>
        </p:nvSpPr>
        <p:spPr>
          <a:xfrm>
            <a:off x="3439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7" name="object 447"/>
          <p:cNvSpPr/>
          <p:nvPr/>
        </p:nvSpPr>
        <p:spPr>
          <a:xfrm>
            <a:off x="3447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8" name="object 448"/>
          <p:cNvSpPr/>
          <p:nvPr/>
        </p:nvSpPr>
        <p:spPr>
          <a:xfrm>
            <a:off x="3454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9" name="object 449"/>
          <p:cNvSpPr/>
          <p:nvPr/>
        </p:nvSpPr>
        <p:spPr>
          <a:xfrm>
            <a:off x="3461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0" name="object 450"/>
          <p:cNvSpPr/>
          <p:nvPr/>
        </p:nvSpPr>
        <p:spPr>
          <a:xfrm>
            <a:off x="3469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1" name="object 451"/>
          <p:cNvSpPr/>
          <p:nvPr/>
        </p:nvSpPr>
        <p:spPr>
          <a:xfrm>
            <a:off x="3476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2" name="object 452"/>
          <p:cNvSpPr/>
          <p:nvPr/>
        </p:nvSpPr>
        <p:spPr>
          <a:xfrm>
            <a:off x="3483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3" name="object 453"/>
          <p:cNvSpPr/>
          <p:nvPr/>
        </p:nvSpPr>
        <p:spPr>
          <a:xfrm>
            <a:off x="3489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4" name="object 454"/>
          <p:cNvSpPr/>
          <p:nvPr/>
        </p:nvSpPr>
        <p:spPr>
          <a:xfrm>
            <a:off x="3497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5" name="object 455"/>
          <p:cNvSpPr/>
          <p:nvPr/>
        </p:nvSpPr>
        <p:spPr>
          <a:xfrm>
            <a:off x="3504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6" name="object 456"/>
          <p:cNvSpPr/>
          <p:nvPr/>
        </p:nvSpPr>
        <p:spPr>
          <a:xfrm>
            <a:off x="35119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7" name="object 457"/>
          <p:cNvSpPr/>
          <p:nvPr/>
        </p:nvSpPr>
        <p:spPr>
          <a:xfrm>
            <a:off x="3519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8" name="object 458"/>
          <p:cNvSpPr/>
          <p:nvPr/>
        </p:nvSpPr>
        <p:spPr>
          <a:xfrm>
            <a:off x="3526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9" name="object 459"/>
          <p:cNvSpPr/>
          <p:nvPr/>
        </p:nvSpPr>
        <p:spPr>
          <a:xfrm>
            <a:off x="3533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0" name="object 460"/>
          <p:cNvSpPr/>
          <p:nvPr/>
        </p:nvSpPr>
        <p:spPr>
          <a:xfrm>
            <a:off x="3541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1" name="object 461"/>
          <p:cNvSpPr/>
          <p:nvPr/>
        </p:nvSpPr>
        <p:spPr>
          <a:xfrm>
            <a:off x="3547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2" name="object 462"/>
          <p:cNvSpPr/>
          <p:nvPr/>
        </p:nvSpPr>
        <p:spPr>
          <a:xfrm>
            <a:off x="35548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3" name="object 463"/>
          <p:cNvSpPr/>
          <p:nvPr/>
        </p:nvSpPr>
        <p:spPr>
          <a:xfrm>
            <a:off x="3562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4" name="object 464"/>
          <p:cNvSpPr/>
          <p:nvPr/>
        </p:nvSpPr>
        <p:spPr>
          <a:xfrm>
            <a:off x="3569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5" name="object 465"/>
          <p:cNvSpPr/>
          <p:nvPr/>
        </p:nvSpPr>
        <p:spPr>
          <a:xfrm>
            <a:off x="3576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6" name="object 466"/>
          <p:cNvSpPr/>
          <p:nvPr/>
        </p:nvSpPr>
        <p:spPr>
          <a:xfrm>
            <a:off x="3584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7" name="object 467"/>
          <p:cNvSpPr/>
          <p:nvPr/>
        </p:nvSpPr>
        <p:spPr>
          <a:xfrm>
            <a:off x="35915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8" name="object 468"/>
          <p:cNvSpPr/>
          <p:nvPr/>
        </p:nvSpPr>
        <p:spPr>
          <a:xfrm>
            <a:off x="3598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9" name="object 469"/>
          <p:cNvSpPr/>
          <p:nvPr/>
        </p:nvSpPr>
        <p:spPr>
          <a:xfrm>
            <a:off x="36051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0" name="object 470"/>
          <p:cNvSpPr/>
          <p:nvPr/>
        </p:nvSpPr>
        <p:spPr>
          <a:xfrm>
            <a:off x="3612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1" name="object 471"/>
          <p:cNvSpPr/>
          <p:nvPr/>
        </p:nvSpPr>
        <p:spPr>
          <a:xfrm>
            <a:off x="3619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2" name="object 472"/>
          <p:cNvSpPr/>
          <p:nvPr/>
        </p:nvSpPr>
        <p:spPr>
          <a:xfrm>
            <a:off x="3627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3" name="object 473"/>
          <p:cNvSpPr/>
          <p:nvPr/>
        </p:nvSpPr>
        <p:spPr>
          <a:xfrm>
            <a:off x="3634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4" name="object 474"/>
          <p:cNvSpPr/>
          <p:nvPr/>
        </p:nvSpPr>
        <p:spPr>
          <a:xfrm>
            <a:off x="36417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5" name="object 475"/>
          <p:cNvSpPr/>
          <p:nvPr/>
        </p:nvSpPr>
        <p:spPr>
          <a:xfrm>
            <a:off x="3649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6" name="object 476"/>
          <p:cNvSpPr/>
          <p:nvPr/>
        </p:nvSpPr>
        <p:spPr>
          <a:xfrm>
            <a:off x="3656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7" name="object 477"/>
          <p:cNvSpPr/>
          <p:nvPr/>
        </p:nvSpPr>
        <p:spPr>
          <a:xfrm>
            <a:off x="3662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8" name="object 478"/>
          <p:cNvSpPr/>
          <p:nvPr/>
        </p:nvSpPr>
        <p:spPr>
          <a:xfrm>
            <a:off x="36700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9" name="object 479"/>
          <p:cNvSpPr/>
          <p:nvPr/>
        </p:nvSpPr>
        <p:spPr>
          <a:xfrm>
            <a:off x="3677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0" name="object 480"/>
          <p:cNvSpPr/>
          <p:nvPr/>
        </p:nvSpPr>
        <p:spPr>
          <a:xfrm>
            <a:off x="36846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1" name="object 481"/>
          <p:cNvSpPr/>
          <p:nvPr/>
        </p:nvSpPr>
        <p:spPr>
          <a:xfrm>
            <a:off x="3692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2" name="object 482"/>
          <p:cNvSpPr/>
          <p:nvPr/>
        </p:nvSpPr>
        <p:spPr>
          <a:xfrm>
            <a:off x="3699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3" name="object 483"/>
          <p:cNvSpPr/>
          <p:nvPr/>
        </p:nvSpPr>
        <p:spPr>
          <a:xfrm>
            <a:off x="3706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4" name="object 484"/>
          <p:cNvSpPr/>
          <p:nvPr/>
        </p:nvSpPr>
        <p:spPr>
          <a:xfrm>
            <a:off x="3714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5" name="object 485"/>
          <p:cNvSpPr/>
          <p:nvPr/>
        </p:nvSpPr>
        <p:spPr>
          <a:xfrm>
            <a:off x="37202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6" name="object 486"/>
          <p:cNvSpPr/>
          <p:nvPr/>
        </p:nvSpPr>
        <p:spPr>
          <a:xfrm>
            <a:off x="3727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7" name="object 487"/>
          <p:cNvSpPr/>
          <p:nvPr/>
        </p:nvSpPr>
        <p:spPr>
          <a:xfrm>
            <a:off x="3734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8" name="object 488"/>
          <p:cNvSpPr/>
          <p:nvPr/>
        </p:nvSpPr>
        <p:spPr>
          <a:xfrm>
            <a:off x="3742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9" name="object 489"/>
          <p:cNvSpPr/>
          <p:nvPr/>
        </p:nvSpPr>
        <p:spPr>
          <a:xfrm>
            <a:off x="3749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0" name="object 490"/>
          <p:cNvSpPr/>
          <p:nvPr/>
        </p:nvSpPr>
        <p:spPr>
          <a:xfrm>
            <a:off x="3756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1" name="object 491"/>
          <p:cNvSpPr/>
          <p:nvPr/>
        </p:nvSpPr>
        <p:spPr>
          <a:xfrm>
            <a:off x="3764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2" name="object 492"/>
          <p:cNvSpPr/>
          <p:nvPr/>
        </p:nvSpPr>
        <p:spPr>
          <a:xfrm>
            <a:off x="3771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3" name="object 493"/>
          <p:cNvSpPr/>
          <p:nvPr/>
        </p:nvSpPr>
        <p:spPr>
          <a:xfrm>
            <a:off x="3777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4" name="object 494"/>
          <p:cNvSpPr/>
          <p:nvPr/>
        </p:nvSpPr>
        <p:spPr>
          <a:xfrm>
            <a:off x="3785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5" name="object 495"/>
          <p:cNvSpPr/>
          <p:nvPr/>
        </p:nvSpPr>
        <p:spPr>
          <a:xfrm>
            <a:off x="3792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6" name="object 496"/>
          <p:cNvSpPr/>
          <p:nvPr/>
        </p:nvSpPr>
        <p:spPr>
          <a:xfrm>
            <a:off x="3799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7" name="object 497"/>
          <p:cNvSpPr/>
          <p:nvPr/>
        </p:nvSpPr>
        <p:spPr>
          <a:xfrm>
            <a:off x="3807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8" name="object 498"/>
          <p:cNvSpPr/>
          <p:nvPr/>
        </p:nvSpPr>
        <p:spPr>
          <a:xfrm>
            <a:off x="38144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9" name="object 499"/>
          <p:cNvSpPr/>
          <p:nvPr/>
        </p:nvSpPr>
        <p:spPr>
          <a:xfrm>
            <a:off x="3821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0" name="object 500"/>
          <p:cNvSpPr/>
          <p:nvPr/>
        </p:nvSpPr>
        <p:spPr>
          <a:xfrm>
            <a:off x="3829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1" name="object 501"/>
          <p:cNvSpPr/>
          <p:nvPr/>
        </p:nvSpPr>
        <p:spPr>
          <a:xfrm>
            <a:off x="3835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2" name="object 502"/>
          <p:cNvSpPr/>
          <p:nvPr/>
        </p:nvSpPr>
        <p:spPr>
          <a:xfrm>
            <a:off x="38427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3" name="object 503"/>
          <p:cNvSpPr/>
          <p:nvPr/>
        </p:nvSpPr>
        <p:spPr>
          <a:xfrm>
            <a:off x="3850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4" name="object 504"/>
          <p:cNvSpPr/>
          <p:nvPr/>
        </p:nvSpPr>
        <p:spPr>
          <a:xfrm>
            <a:off x="3857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5" name="object 505"/>
          <p:cNvSpPr/>
          <p:nvPr/>
        </p:nvSpPr>
        <p:spPr>
          <a:xfrm>
            <a:off x="3864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6" name="object 506"/>
          <p:cNvSpPr/>
          <p:nvPr/>
        </p:nvSpPr>
        <p:spPr>
          <a:xfrm>
            <a:off x="3872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7" name="object 507"/>
          <p:cNvSpPr/>
          <p:nvPr/>
        </p:nvSpPr>
        <p:spPr>
          <a:xfrm>
            <a:off x="38793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8" name="object 508"/>
          <p:cNvSpPr/>
          <p:nvPr/>
        </p:nvSpPr>
        <p:spPr>
          <a:xfrm>
            <a:off x="3886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9" name="object 509"/>
          <p:cNvSpPr/>
          <p:nvPr/>
        </p:nvSpPr>
        <p:spPr>
          <a:xfrm>
            <a:off x="38930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0" name="object 510"/>
          <p:cNvSpPr/>
          <p:nvPr/>
        </p:nvSpPr>
        <p:spPr>
          <a:xfrm>
            <a:off x="3900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1" name="object 511"/>
          <p:cNvSpPr/>
          <p:nvPr/>
        </p:nvSpPr>
        <p:spPr>
          <a:xfrm>
            <a:off x="3907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2" name="object 512"/>
          <p:cNvSpPr/>
          <p:nvPr/>
        </p:nvSpPr>
        <p:spPr>
          <a:xfrm>
            <a:off x="3914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3" name="object 513"/>
          <p:cNvSpPr/>
          <p:nvPr/>
        </p:nvSpPr>
        <p:spPr>
          <a:xfrm>
            <a:off x="3922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4" name="object 514"/>
          <p:cNvSpPr/>
          <p:nvPr/>
        </p:nvSpPr>
        <p:spPr>
          <a:xfrm>
            <a:off x="3929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5" name="object 515"/>
          <p:cNvSpPr/>
          <p:nvPr/>
        </p:nvSpPr>
        <p:spPr>
          <a:xfrm>
            <a:off x="3936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6" name="object 516"/>
          <p:cNvSpPr/>
          <p:nvPr/>
        </p:nvSpPr>
        <p:spPr>
          <a:xfrm>
            <a:off x="3944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7" name="object 517"/>
          <p:cNvSpPr/>
          <p:nvPr/>
        </p:nvSpPr>
        <p:spPr>
          <a:xfrm>
            <a:off x="3950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8" name="object 518"/>
          <p:cNvSpPr/>
          <p:nvPr/>
        </p:nvSpPr>
        <p:spPr>
          <a:xfrm>
            <a:off x="39579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9" name="object 519"/>
          <p:cNvSpPr/>
          <p:nvPr/>
        </p:nvSpPr>
        <p:spPr>
          <a:xfrm>
            <a:off x="3965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0" name="object 520"/>
          <p:cNvSpPr/>
          <p:nvPr/>
        </p:nvSpPr>
        <p:spPr>
          <a:xfrm>
            <a:off x="39725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1" name="object 521"/>
          <p:cNvSpPr/>
          <p:nvPr/>
        </p:nvSpPr>
        <p:spPr>
          <a:xfrm>
            <a:off x="3979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2" name="object 522"/>
          <p:cNvSpPr/>
          <p:nvPr/>
        </p:nvSpPr>
        <p:spPr>
          <a:xfrm>
            <a:off x="3987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3" name="object 523"/>
          <p:cNvSpPr/>
          <p:nvPr/>
        </p:nvSpPr>
        <p:spPr>
          <a:xfrm>
            <a:off x="3994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4" name="object 524"/>
          <p:cNvSpPr/>
          <p:nvPr/>
        </p:nvSpPr>
        <p:spPr>
          <a:xfrm>
            <a:off x="4001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5" name="object 525"/>
          <p:cNvSpPr/>
          <p:nvPr/>
        </p:nvSpPr>
        <p:spPr>
          <a:xfrm>
            <a:off x="4008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6" name="object 526"/>
          <p:cNvSpPr/>
          <p:nvPr/>
        </p:nvSpPr>
        <p:spPr>
          <a:xfrm>
            <a:off x="4015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7" name="object 527"/>
          <p:cNvSpPr/>
          <p:nvPr/>
        </p:nvSpPr>
        <p:spPr>
          <a:xfrm>
            <a:off x="4022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8" name="object 528"/>
          <p:cNvSpPr/>
          <p:nvPr/>
        </p:nvSpPr>
        <p:spPr>
          <a:xfrm>
            <a:off x="4030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9" name="object 529"/>
          <p:cNvSpPr/>
          <p:nvPr/>
        </p:nvSpPr>
        <p:spPr>
          <a:xfrm>
            <a:off x="4037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0" name="object 530"/>
          <p:cNvSpPr/>
          <p:nvPr/>
        </p:nvSpPr>
        <p:spPr>
          <a:xfrm>
            <a:off x="4044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1" name="object 531"/>
          <p:cNvSpPr/>
          <p:nvPr/>
        </p:nvSpPr>
        <p:spPr>
          <a:xfrm>
            <a:off x="40521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2" name="object 532"/>
          <p:cNvSpPr/>
          <p:nvPr/>
        </p:nvSpPr>
        <p:spPr>
          <a:xfrm>
            <a:off x="4059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3" name="object 533"/>
          <p:cNvSpPr/>
          <p:nvPr/>
        </p:nvSpPr>
        <p:spPr>
          <a:xfrm>
            <a:off x="4065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4" name="object 534"/>
          <p:cNvSpPr/>
          <p:nvPr/>
        </p:nvSpPr>
        <p:spPr>
          <a:xfrm>
            <a:off x="4073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5" name="object 535"/>
          <p:cNvSpPr/>
          <p:nvPr/>
        </p:nvSpPr>
        <p:spPr>
          <a:xfrm>
            <a:off x="4080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6" name="object 536"/>
          <p:cNvSpPr/>
          <p:nvPr/>
        </p:nvSpPr>
        <p:spPr>
          <a:xfrm>
            <a:off x="4087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7" name="object 537"/>
          <p:cNvSpPr/>
          <p:nvPr/>
        </p:nvSpPr>
        <p:spPr>
          <a:xfrm>
            <a:off x="4095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8" name="object 538"/>
          <p:cNvSpPr/>
          <p:nvPr/>
        </p:nvSpPr>
        <p:spPr>
          <a:xfrm>
            <a:off x="4102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9" name="object 539"/>
          <p:cNvSpPr/>
          <p:nvPr/>
        </p:nvSpPr>
        <p:spPr>
          <a:xfrm>
            <a:off x="4109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0" name="object 540"/>
          <p:cNvSpPr/>
          <p:nvPr/>
        </p:nvSpPr>
        <p:spPr>
          <a:xfrm>
            <a:off x="4117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1" name="object 541"/>
          <p:cNvSpPr/>
          <p:nvPr/>
        </p:nvSpPr>
        <p:spPr>
          <a:xfrm>
            <a:off x="4123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2" name="object 542"/>
          <p:cNvSpPr/>
          <p:nvPr/>
        </p:nvSpPr>
        <p:spPr>
          <a:xfrm>
            <a:off x="41306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3" name="object 543"/>
          <p:cNvSpPr/>
          <p:nvPr/>
        </p:nvSpPr>
        <p:spPr>
          <a:xfrm>
            <a:off x="4137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4" name="object 544"/>
          <p:cNvSpPr/>
          <p:nvPr/>
        </p:nvSpPr>
        <p:spPr>
          <a:xfrm>
            <a:off x="4145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5" name="object 545"/>
          <p:cNvSpPr/>
          <p:nvPr/>
        </p:nvSpPr>
        <p:spPr>
          <a:xfrm>
            <a:off x="4152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6" name="object 546"/>
          <p:cNvSpPr/>
          <p:nvPr/>
        </p:nvSpPr>
        <p:spPr>
          <a:xfrm>
            <a:off x="4159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7" name="object 547"/>
          <p:cNvSpPr/>
          <p:nvPr/>
        </p:nvSpPr>
        <p:spPr>
          <a:xfrm>
            <a:off x="41672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8" name="object 548"/>
          <p:cNvSpPr/>
          <p:nvPr/>
        </p:nvSpPr>
        <p:spPr>
          <a:xfrm>
            <a:off x="4174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9" name="object 549"/>
          <p:cNvSpPr/>
          <p:nvPr/>
        </p:nvSpPr>
        <p:spPr>
          <a:xfrm>
            <a:off x="41808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0" name="object 550"/>
          <p:cNvSpPr/>
          <p:nvPr/>
        </p:nvSpPr>
        <p:spPr>
          <a:xfrm>
            <a:off x="4188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1" name="object 551"/>
          <p:cNvSpPr/>
          <p:nvPr/>
        </p:nvSpPr>
        <p:spPr>
          <a:xfrm>
            <a:off x="4195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2" name="object 552"/>
          <p:cNvSpPr/>
          <p:nvPr/>
        </p:nvSpPr>
        <p:spPr>
          <a:xfrm>
            <a:off x="4202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3" name="object 553"/>
          <p:cNvSpPr/>
          <p:nvPr/>
        </p:nvSpPr>
        <p:spPr>
          <a:xfrm>
            <a:off x="4210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4" name="object 554"/>
          <p:cNvSpPr/>
          <p:nvPr/>
        </p:nvSpPr>
        <p:spPr>
          <a:xfrm>
            <a:off x="4217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5" name="object 555"/>
          <p:cNvSpPr/>
          <p:nvPr/>
        </p:nvSpPr>
        <p:spPr>
          <a:xfrm>
            <a:off x="4224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6" name="object 556"/>
          <p:cNvSpPr/>
          <p:nvPr/>
        </p:nvSpPr>
        <p:spPr>
          <a:xfrm>
            <a:off x="4232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7" name="object 557"/>
          <p:cNvSpPr/>
          <p:nvPr/>
        </p:nvSpPr>
        <p:spPr>
          <a:xfrm>
            <a:off x="4238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8" name="object 558"/>
          <p:cNvSpPr/>
          <p:nvPr/>
        </p:nvSpPr>
        <p:spPr>
          <a:xfrm>
            <a:off x="42457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9" name="object 559"/>
          <p:cNvSpPr/>
          <p:nvPr/>
        </p:nvSpPr>
        <p:spPr>
          <a:xfrm>
            <a:off x="4253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0" name="object 560"/>
          <p:cNvSpPr/>
          <p:nvPr/>
        </p:nvSpPr>
        <p:spPr>
          <a:xfrm>
            <a:off x="42604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1" name="object 561"/>
          <p:cNvSpPr/>
          <p:nvPr/>
        </p:nvSpPr>
        <p:spPr>
          <a:xfrm>
            <a:off x="4267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2" name="object 562"/>
          <p:cNvSpPr/>
          <p:nvPr/>
        </p:nvSpPr>
        <p:spPr>
          <a:xfrm>
            <a:off x="4275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3" name="object 563"/>
          <p:cNvSpPr/>
          <p:nvPr/>
        </p:nvSpPr>
        <p:spPr>
          <a:xfrm>
            <a:off x="4282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4" name="object 564"/>
          <p:cNvSpPr/>
          <p:nvPr/>
        </p:nvSpPr>
        <p:spPr>
          <a:xfrm>
            <a:off x="4289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5" name="object 565"/>
          <p:cNvSpPr/>
          <p:nvPr/>
        </p:nvSpPr>
        <p:spPr>
          <a:xfrm>
            <a:off x="4296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6" name="object 566"/>
          <p:cNvSpPr/>
          <p:nvPr/>
        </p:nvSpPr>
        <p:spPr>
          <a:xfrm>
            <a:off x="4303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7" name="object 567"/>
          <p:cNvSpPr/>
          <p:nvPr/>
        </p:nvSpPr>
        <p:spPr>
          <a:xfrm>
            <a:off x="4310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8" name="object 568"/>
          <p:cNvSpPr/>
          <p:nvPr/>
        </p:nvSpPr>
        <p:spPr>
          <a:xfrm>
            <a:off x="4318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9" name="object 569"/>
          <p:cNvSpPr/>
          <p:nvPr/>
        </p:nvSpPr>
        <p:spPr>
          <a:xfrm>
            <a:off x="4325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0" name="object 570"/>
          <p:cNvSpPr/>
          <p:nvPr/>
        </p:nvSpPr>
        <p:spPr>
          <a:xfrm>
            <a:off x="4332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1" name="object 571"/>
          <p:cNvSpPr/>
          <p:nvPr/>
        </p:nvSpPr>
        <p:spPr>
          <a:xfrm>
            <a:off x="4339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2" name="object 572"/>
          <p:cNvSpPr/>
          <p:nvPr/>
        </p:nvSpPr>
        <p:spPr>
          <a:xfrm>
            <a:off x="4347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3" name="object 573"/>
          <p:cNvSpPr/>
          <p:nvPr/>
        </p:nvSpPr>
        <p:spPr>
          <a:xfrm>
            <a:off x="4353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4" name="object 574"/>
          <p:cNvSpPr/>
          <p:nvPr/>
        </p:nvSpPr>
        <p:spPr>
          <a:xfrm>
            <a:off x="4360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5" name="object 575"/>
          <p:cNvSpPr/>
          <p:nvPr/>
        </p:nvSpPr>
        <p:spPr>
          <a:xfrm>
            <a:off x="4368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6" name="object 576"/>
          <p:cNvSpPr/>
          <p:nvPr/>
        </p:nvSpPr>
        <p:spPr>
          <a:xfrm>
            <a:off x="43755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7" name="object 577"/>
          <p:cNvSpPr/>
          <p:nvPr/>
        </p:nvSpPr>
        <p:spPr>
          <a:xfrm>
            <a:off x="4382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8" name="object 578"/>
          <p:cNvSpPr/>
          <p:nvPr/>
        </p:nvSpPr>
        <p:spPr>
          <a:xfrm>
            <a:off x="4390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9" name="object 579"/>
          <p:cNvSpPr/>
          <p:nvPr/>
        </p:nvSpPr>
        <p:spPr>
          <a:xfrm>
            <a:off x="4397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0" name="object 580"/>
          <p:cNvSpPr/>
          <p:nvPr/>
        </p:nvSpPr>
        <p:spPr>
          <a:xfrm>
            <a:off x="4404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1" name="object 581"/>
          <p:cNvSpPr/>
          <p:nvPr/>
        </p:nvSpPr>
        <p:spPr>
          <a:xfrm>
            <a:off x="4411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2" name="object 582"/>
          <p:cNvSpPr/>
          <p:nvPr/>
        </p:nvSpPr>
        <p:spPr>
          <a:xfrm>
            <a:off x="44184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3" name="object 583"/>
          <p:cNvSpPr/>
          <p:nvPr/>
        </p:nvSpPr>
        <p:spPr>
          <a:xfrm>
            <a:off x="4425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4" name="object 584"/>
          <p:cNvSpPr/>
          <p:nvPr/>
        </p:nvSpPr>
        <p:spPr>
          <a:xfrm>
            <a:off x="4433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5" name="object 585"/>
          <p:cNvSpPr/>
          <p:nvPr/>
        </p:nvSpPr>
        <p:spPr>
          <a:xfrm>
            <a:off x="4440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6" name="object 586"/>
          <p:cNvSpPr/>
          <p:nvPr/>
        </p:nvSpPr>
        <p:spPr>
          <a:xfrm>
            <a:off x="4447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7" name="object 587"/>
          <p:cNvSpPr/>
          <p:nvPr/>
        </p:nvSpPr>
        <p:spPr>
          <a:xfrm>
            <a:off x="44551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8" name="object 588"/>
          <p:cNvSpPr/>
          <p:nvPr/>
        </p:nvSpPr>
        <p:spPr>
          <a:xfrm>
            <a:off x="4462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9" name="object 589"/>
          <p:cNvSpPr/>
          <p:nvPr/>
        </p:nvSpPr>
        <p:spPr>
          <a:xfrm>
            <a:off x="4468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0" name="object 590"/>
          <p:cNvSpPr/>
          <p:nvPr/>
        </p:nvSpPr>
        <p:spPr>
          <a:xfrm>
            <a:off x="4476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1" name="object 591"/>
          <p:cNvSpPr/>
          <p:nvPr/>
        </p:nvSpPr>
        <p:spPr>
          <a:xfrm>
            <a:off x="4483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2" name="object 592"/>
          <p:cNvSpPr/>
          <p:nvPr/>
        </p:nvSpPr>
        <p:spPr>
          <a:xfrm>
            <a:off x="4490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3" name="object 593"/>
          <p:cNvSpPr/>
          <p:nvPr/>
        </p:nvSpPr>
        <p:spPr>
          <a:xfrm>
            <a:off x="4498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4" name="object 594"/>
          <p:cNvSpPr/>
          <p:nvPr/>
        </p:nvSpPr>
        <p:spPr>
          <a:xfrm>
            <a:off x="4505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5" name="object 595"/>
          <p:cNvSpPr/>
          <p:nvPr/>
        </p:nvSpPr>
        <p:spPr>
          <a:xfrm>
            <a:off x="4512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6" name="object 596"/>
          <p:cNvSpPr/>
          <p:nvPr/>
        </p:nvSpPr>
        <p:spPr>
          <a:xfrm>
            <a:off x="4520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7" name="object 597"/>
          <p:cNvSpPr/>
          <p:nvPr/>
        </p:nvSpPr>
        <p:spPr>
          <a:xfrm>
            <a:off x="4526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8" name="object 598"/>
          <p:cNvSpPr/>
          <p:nvPr/>
        </p:nvSpPr>
        <p:spPr>
          <a:xfrm>
            <a:off x="4533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9" name="object 599"/>
          <p:cNvSpPr/>
          <p:nvPr/>
        </p:nvSpPr>
        <p:spPr>
          <a:xfrm>
            <a:off x="4540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0" name="object 600"/>
          <p:cNvSpPr/>
          <p:nvPr/>
        </p:nvSpPr>
        <p:spPr>
          <a:xfrm>
            <a:off x="4548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1" name="object 601"/>
          <p:cNvSpPr/>
          <p:nvPr/>
        </p:nvSpPr>
        <p:spPr>
          <a:xfrm>
            <a:off x="4555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2" name="object 602"/>
          <p:cNvSpPr/>
          <p:nvPr/>
        </p:nvSpPr>
        <p:spPr>
          <a:xfrm>
            <a:off x="4562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3" name="object 603"/>
          <p:cNvSpPr/>
          <p:nvPr/>
        </p:nvSpPr>
        <p:spPr>
          <a:xfrm>
            <a:off x="4570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4" name="object 604"/>
          <p:cNvSpPr/>
          <p:nvPr/>
        </p:nvSpPr>
        <p:spPr>
          <a:xfrm>
            <a:off x="4577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5" name="object 605"/>
          <p:cNvSpPr/>
          <p:nvPr/>
        </p:nvSpPr>
        <p:spPr>
          <a:xfrm>
            <a:off x="4583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6" name="object 606"/>
          <p:cNvSpPr/>
          <p:nvPr/>
        </p:nvSpPr>
        <p:spPr>
          <a:xfrm>
            <a:off x="4591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7" name="object 607"/>
          <p:cNvSpPr/>
          <p:nvPr/>
        </p:nvSpPr>
        <p:spPr>
          <a:xfrm>
            <a:off x="4598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8" name="object 608"/>
          <p:cNvSpPr/>
          <p:nvPr/>
        </p:nvSpPr>
        <p:spPr>
          <a:xfrm>
            <a:off x="4605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9" name="object 609"/>
          <p:cNvSpPr/>
          <p:nvPr/>
        </p:nvSpPr>
        <p:spPr>
          <a:xfrm>
            <a:off x="4613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0" name="object 610"/>
          <p:cNvSpPr/>
          <p:nvPr/>
        </p:nvSpPr>
        <p:spPr>
          <a:xfrm>
            <a:off x="4620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1" name="object 611"/>
          <p:cNvSpPr/>
          <p:nvPr/>
        </p:nvSpPr>
        <p:spPr>
          <a:xfrm>
            <a:off x="4627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2" name="object 612"/>
          <p:cNvSpPr/>
          <p:nvPr/>
        </p:nvSpPr>
        <p:spPr>
          <a:xfrm>
            <a:off x="4635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3" name="object 613"/>
          <p:cNvSpPr/>
          <p:nvPr/>
        </p:nvSpPr>
        <p:spPr>
          <a:xfrm>
            <a:off x="4641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4" name="object 614"/>
          <p:cNvSpPr/>
          <p:nvPr/>
        </p:nvSpPr>
        <p:spPr>
          <a:xfrm>
            <a:off x="4648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5" name="object 615"/>
          <p:cNvSpPr/>
          <p:nvPr/>
        </p:nvSpPr>
        <p:spPr>
          <a:xfrm>
            <a:off x="4656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6" name="object 616"/>
          <p:cNvSpPr/>
          <p:nvPr/>
        </p:nvSpPr>
        <p:spPr>
          <a:xfrm>
            <a:off x="4663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7" name="object 617"/>
          <p:cNvSpPr/>
          <p:nvPr/>
        </p:nvSpPr>
        <p:spPr>
          <a:xfrm>
            <a:off x="4670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8" name="object 618"/>
          <p:cNvSpPr/>
          <p:nvPr/>
        </p:nvSpPr>
        <p:spPr>
          <a:xfrm>
            <a:off x="4678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9" name="object 619"/>
          <p:cNvSpPr/>
          <p:nvPr/>
        </p:nvSpPr>
        <p:spPr>
          <a:xfrm>
            <a:off x="4685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0" name="object 620"/>
          <p:cNvSpPr/>
          <p:nvPr/>
        </p:nvSpPr>
        <p:spPr>
          <a:xfrm>
            <a:off x="46927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1" name="object 621"/>
          <p:cNvSpPr/>
          <p:nvPr/>
        </p:nvSpPr>
        <p:spPr>
          <a:xfrm>
            <a:off x="46990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2" name="object 622"/>
          <p:cNvSpPr/>
          <p:nvPr/>
        </p:nvSpPr>
        <p:spPr>
          <a:xfrm>
            <a:off x="4706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3" name="object 623"/>
          <p:cNvSpPr/>
          <p:nvPr/>
        </p:nvSpPr>
        <p:spPr>
          <a:xfrm>
            <a:off x="4713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4" name="object 624"/>
          <p:cNvSpPr/>
          <p:nvPr/>
        </p:nvSpPr>
        <p:spPr>
          <a:xfrm>
            <a:off x="4721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5" name="object 625"/>
          <p:cNvSpPr/>
          <p:nvPr/>
        </p:nvSpPr>
        <p:spPr>
          <a:xfrm>
            <a:off x="47283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6" name="object 626"/>
          <p:cNvSpPr/>
          <p:nvPr/>
        </p:nvSpPr>
        <p:spPr>
          <a:xfrm>
            <a:off x="4735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7" name="object 627"/>
          <p:cNvSpPr/>
          <p:nvPr/>
        </p:nvSpPr>
        <p:spPr>
          <a:xfrm>
            <a:off x="4742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8" name="object 628"/>
          <p:cNvSpPr/>
          <p:nvPr/>
        </p:nvSpPr>
        <p:spPr>
          <a:xfrm>
            <a:off x="4750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9" name="object 629"/>
          <p:cNvSpPr/>
          <p:nvPr/>
        </p:nvSpPr>
        <p:spPr>
          <a:xfrm>
            <a:off x="4756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0" name="object 630"/>
          <p:cNvSpPr/>
          <p:nvPr/>
        </p:nvSpPr>
        <p:spPr>
          <a:xfrm>
            <a:off x="4763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1" name="object 631"/>
          <p:cNvSpPr/>
          <p:nvPr/>
        </p:nvSpPr>
        <p:spPr>
          <a:xfrm>
            <a:off x="47712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2" name="object 632"/>
          <p:cNvSpPr/>
          <p:nvPr/>
        </p:nvSpPr>
        <p:spPr>
          <a:xfrm>
            <a:off x="4778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3" name="object 633"/>
          <p:cNvSpPr/>
          <p:nvPr/>
        </p:nvSpPr>
        <p:spPr>
          <a:xfrm>
            <a:off x="4785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4" name="object 634"/>
          <p:cNvSpPr/>
          <p:nvPr/>
        </p:nvSpPr>
        <p:spPr>
          <a:xfrm>
            <a:off x="4793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5" name="object 635"/>
          <p:cNvSpPr/>
          <p:nvPr/>
        </p:nvSpPr>
        <p:spPr>
          <a:xfrm>
            <a:off x="48005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6" name="object 636"/>
          <p:cNvSpPr/>
          <p:nvPr/>
        </p:nvSpPr>
        <p:spPr>
          <a:xfrm>
            <a:off x="4807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7" name="object 637"/>
          <p:cNvSpPr/>
          <p:nvPr/>
        </p:nvSpPr>
        <p:spPr>
          <a:xfrm>
            <a:off x="4814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8" name="object 638"/>
          <p:cNvSpPr/>
          <p:nvPr/>
        </p:nvSpPr>
        <p:spPr>
          <a:xfrm>
            <a:off x="4821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9" name="object 639"/>
          <p:cNvSpPr/>
          <p:nvPr/>
        </p:nvSpPr>
        <p:spPr>
          <a:xfrm>
            <a:off x="4828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0" name="object 640"/>
          <p:cNvSpPr/>
          <p:nvPr/>
        </p:nvSpPr>
        <p:spPr>
          <a:xfrm>
            <a:off x="4836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1" name="object 641"/>
          <p:cNvSpPr/>
          <p:nvPr/>
        </p:nvSpPr>
        <p:spPr>
          <a:xfrm>
            <a:off x="4843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2" name="object 642"/>
          <p:cNvSpPr/>
          <p:nvPr/>
        </p:nvSpPr>
        <p:spPr>
          <a:xfrm>
            <a:off x="4850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3" name="object 643"/>
          <p:cNvSpPr/>
          <p:nvPr/>
        </p:nvSpPr>
        <p:spPr>
          <a:xfrm>
            <a:off x="4858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4" name="object 644"/>
          <p:cNvSpPr/>
          <p:nvPr/>
        </p:nvSpPr>
        <p:spPr>
          <a:xfrm>
            <a:off x="4865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5" name="object 645"/>
          <p:cNvSpPr/>
          <p:nvPr/>
        </p:nvSpPr>
        <p:spPr>
          <a:xfrm>
            <a:off x="4871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6" name="object 646"/>
          <p:cNvSpPr/>
          <p:nvPr/>
        </p:nvSpPr>
        <p:spPr>
          <a:xfrm>
            <a:off x="48790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7" name="object 647"/>
          <p:cNvSpPr/>
          <p:nvPr/>
        </p:nvSpPr>
        <p:spPr>
          <a:xfrm>
            <a:off x="48864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8" name="object 648"/>
          <p:cNvSpPr/>
          <p:nvPr/>
        </p:nvSpPr>
        <p:spPr>
          <a:xfrm>
            <a:off x="4893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9" name="object 649"/>
          <p:cNvSpPr/>
          <p:nvPr/>
        </p:nvSpPr>
        <p:spPr>
          <a:xfrm>
            <a:off x="4901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0" name="object 650"/>
          <p:cNvSpPr/>
          <p:nvPr/>
        </p:nvSpPr>
        <p:spPr>
          <a:xfrm>
            <a:off x="4908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1" name="object 651"/>
          <p:cNvSpPr/>
          <p:nvPr/>
        </p:nvSpPr>
        <p:spPr>
          <a:xfrm>
            <a:off x="4915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2" name="object 652"/>
          <p:cNvSpPr/>
          <p:nvPr/>
        </p:nvSpPr>
        <p:spPr>
          <a:xfrm>
            <a:off x="4923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3" name="object 653"/>
          <p:cNvSpPr/>
          <p:nvPr/>
        </p:nvSpPr>
        <p:spPr>
          <a:xfrm>
            <a:off x="4929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4" name="object 654"/>
          <p:cNvSpPr/>
          <p:nvPr/>
        </p:nvSpPr>
        <p:spPr>
          <a:xfrm>
            <a:off x="4936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5" name="object 655"/>
          <p:cNvSpPr/>
          <p:nvPr/>
        </p:nvSpPr>
        <p:spPr>
          <a:xfrm>
            <a:off x="4943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6" name="object 656"/>
          <p:cNvSpPr/>
          <p:nvPr/>
        </p:nvSpPr>
        <p:spPr>
          <a:xfrm>
            <a:off x="4951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7" name="object 657"/>
          <p:cNvSpPr/>
          <p:nvPr/>
        </p:nvSpPr>
        <p:spPr>
          <a:xfrm>
            <a:off x="4958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8" name="object 658"/>
          <p:cNvSpPr/>
          <p:nvPr/>
        </p:nvSpPr>
        <p:spPr>
          <a:xfrm>
            <a:off x="4965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9" name="object 659"/>
          <p:cNvSpPr/>
          <p:nvPr/>
        </p:nvSpPr>
        <p:spPr>
          <a:xfrm>
            <a:off x="4973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0" name="object 660"/>
          <p:cNvSpPr/>
          <p:nvPr/>
        </p:nvSpPr>
        <p:spPr>
          <a:xfrm>
            <a:off x="49806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1" name="object 661"/>
          <p:cNvSpPr/>
          <p:nvPr/>
        </p:nvSpPr>
        <p:spPr>
          <a:xfrm>
            <a:off x="49868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2" name="object 662"/>
          <p:cNvSpPr/>
          <p:nvPr/>
        </p:nvSpPr>
        <p:spPr>
          <a:xfrm>
            <a:off x="4994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3" name="object 663"/>
          <p:cNvSpPr/>
          <p:nvPr/>
        </p:nvSpPr>
        <p:spPr>
          <a:xfrm>
            <a:off x="5001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4" name="object 664"/>
          <p:cNvSpPr/>
          <p:nvPr/>
        </p:nvSpPr>
        <p:spPr>
          <a:xfrm>
            <a:off x="5008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5" name="object 665"/>
          <p:cNvSpPr/>
          <p:nvPr/>
        </p:nvSpPr>
        <p:spPr>
          <a:xfrm>
            <a:off x="50162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6" name="object 666"/>
          <p:cNvSpPr/>
          <p:nvPr/>
        </p:nvSpPr>
        <p:spPr>
          <a:xfrm>
            <a:off x="5023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7" name="object 667"/>
          <p:cNvSpPr/>
          <p:nvPr/>
        </p:nvSpPr>
        <p:spPr>
          <a:xfrm>
            <a:off x="5030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8" name="object 668"/>
          <p:cNvSpPr/>
          <p:nvPr/>
        </p:nvSpPr>
        <p:spPr>
          <a:xfrm>
            <a:off x="5038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9" name="object 669"/>
          <p:cNvSpPr/>
          <p:nvPr/>
        </p:nvSpPr>
        <p:spPr>
          <a:xfrm>
            <a:off x="5044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0" name="object 670"/>
          <p:cNvSpPr/>
          <p:nvPr/>
        </p:nvSpPr>
        <p:spPr>
          <a:xfrm>
            <a:off x="5051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1" name="object 671"/>
          <p:cNvSpPr/>
          <p:nvPr/>
        </p:nvSpPr>
        <p:spPr>
          <a:xfrm>
            <a:off x="50591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2" name="object 672"/>
          <p:cNvSpPr/>
          <p:nvPr/>
        </p:nvSpPr>
        <p:spPr>
          <a:xfrm>
            <a:off x="50664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3" name="object 673"/>
          <p:cNvSpPr/>
          <p:nvPr/>
        </p:nvSpPr>
        <p:spPr>
          <a:xfrm>
            <a:off x="5073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4" name="object 674"/>
          <p:cNvSpPr/>
          <p:nvPr/>
        </p:nvSpPr>
        <p:spPr>
          <a:xfrm>
            <a:off x="5081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5" name="object 675"/>
          <p:cNvSpPr/>
          <p:nvPr/>
        </p:nvSpPr>
        <p:spPr>
          <a:xfrm>
            <a:off x="50884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6" name="object 676"/>
          <p:cNvSpPr/>
          <p:nvPr/>
        </p:nvSpPr>
        <p:spPr>
          <a:xfrm>
            <a:off x="5095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7" name="object 677"/>
          <p:cNvSpPr/>
          <p:nvPr/>
        </p:nvSpPr>
        <p:spPr>
          <a:xfrm>
            <a:off x="5102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8" name="object 678"/>
          <p:cNvSpPr/>
          <p:nvPr/>
        </p:nvSpPr>
        <p:spPr>
          <a:xfrm>
            <a:off x="5109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9" name="object 679"/>
          <p:cNvSpPr/>
          <p:nvPr/>
        </p:nvSpPr>
        <p:spPr>
          <a:xfrm>
            <a:off x="5116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0" name="object 680"/>
          <p:cNvSpPr/>
          <p:nvPr/>
        </p:nvSpPr>
        <p:spPr>
          <a:xfrm>
            <a:off x="5124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1" name="object 681"/>
          <p:cNvSpPr/>
          <p:nvPr/>
        </p:nvSpPr>
        <p:spPr>
          <a:xfrm>
            <a:off x="5131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2" name="object 682"/>
          <p:cNvSpPr/>
          <p:nvPr/>
        </p:nvSpPr>
        <p:spPr>
          <a:xfrm>
            <a:off x="5138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3" name="object 683"/>
          <p:cNvSpPr/>
          <p:nvPr/>
        </p:nvSpPr>
        <p:spPr>
          <a:xfrm>
            <a:off x="5146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4" name="object 684"/>
          <p:cNvSpPr/>
          <p:nvPr/>
        </p:nvSpPr>
        <p:spPr>
          <a:xfrm>
            <a:off x="5153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5" name="object 685"/>
          <p:cNvSpPr/>
          <p:nvPr/>
        </p:nvSpPr>
        <p:spPr>
          <a:xfrm>
            <a:off x="5159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6" name="object 686"/>
          <p:cNvSpPr/>
          <p:nvPr/>
        </p:nvSpPr>
        <p:spPr>
          <a:xfrm>
            <a:off x="51669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7" name="object 687"/>
          <p:cNvSpPr/>
          <p:nvPr/>
        </p:nvSpPr>
        <p:spPr>
          <a:xfrm>
            <a:off x="5174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8" name="object 688"/>
          <p:cNvSpPr/>
          <p:nvPr/>
        </p:nvSpPr>
        <p:spPr>
          <a:xfrm>
            <a:off x="5181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9" name="object 689"/>
          <p:cNvSpPr/>
          <p:nvPr/>
        </p:nvSpPr>
        <p:spPr>
          <a:xfrm>
            <a:off x="5188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0" name="object 690"/>
          <p:cNvSpPr/>
          <p:nvPr/>
        </p:nvSpPr>
        <p:spPr>
          <a:xfrm>
            <a:off x="51962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1" name="object 691"/>
          <p:cNvSpPr/>
          <p:nvPr/>
        </p:nvSpPr>
        <p:spPr>
          <a:xfrm>
            <a:off x="5203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2" name="object 692"/>
          <p:cNvSpPr/>
          <p:nvPr/>
        </p:nvSpPr>
        <p:spPr>
          <a:xfrm>
            <a:off x="5210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3" name="object 693"/>
          <p:cNvSpPr/>
          <p:nvPr/>
        </p:nvSpPr>
        <p:spPr>
          <a:xfrm>
            <a:off x="5217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4" name="object 694"/>
          <p:cNvSpPr/>
          <p:nvPr/>
        </p:nvSpPr>
        <p:spPr>
          <a:xfrm>
            <a:off x="5224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5" name="object 695"/>
          <p:cNvSpPr/>
          <p:nvPr/>
        </p:nvSpPr>
        <p:spPr>
          <a:xfrm>
            <a:off x="5231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6" name="object 696"/>
          <p:cNvSpPr/>
          <p:nvPr/>
        </p:nvSpPr>
        <p:spPr>
          <a:xfrm>
            <a:off x="5239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7" name="object 697"/>
          <p:cNvSpPr/>
          <p:nvPr/>
        </p:nvSpPr>
        <p:spPr>
          <a:xfrm>
            <a:off x="5246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8" name="object 698"/>
          <p:cNvSpPr/>
          <p:nvPr/>
        </p:nvSpPr>
        <p:spPr>
          <a:xfrm>
            <a:off x="5253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9" name="object 699"/>
          <p:cNvSpPr/>
          <p:nvPr/>
        </p:nvSpPr>
        <p:spPr>
          <a:xfrm>
            <a:off x="5261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0" name="object 700"/>
          <p:cNvSpPr/>
          <p:nvPr/>
        </p:nvSpPr>
        <p:spPr>
          <a:xfrm>
            <a:off x="52684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1" name="object 701"/>
          <p:cNvSpPr/>
          <p:nvPr/>
        </p:nvSpPr>
        <p:spPr>
          <a:xfrm>
            <a:off x="52747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2" name="object 702"/>
          <p:cNvSpPr/>
          <p:nvPr/>
        </p:nvSpPr>
        <p:spPr>
          <a:xfrm>
            <a:off x="5282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3" name="object 703"/>
          <p:cNvSpPr/>
          <p:nvPr/>
        </p:nvSpPr>
        <p:spPr>
          <a:xfrm>
            <a:off x="5289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4" name="object 704"/>
          <p:cNvSpPr/>
          <p:nvPr/>
        </p:nvSpPr>
        <p:spPr>
          <a:xfrm>
            <a:off x="5296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5" name="object 705"/>
          <p:cNvSpPr/>
          <p:nvPr/>
        </p:nvSpPr>
        <p:spPr>
          <a:xfrm>
            <a:off x="53040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6" name="object 706"/>
          <p:cNvSpPr/>
          <p:nvPr/>
        </p:nvSpPr>
        <p:spPr>
          <a:xfrm>
            <a:off x="5311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7" name="object 707"/>
          <p:cNvSpPr/>
          <p:nvPr/>
        </p:nvSpPr>
        <p:spPr>
          <a:xfrm>
            <a:off x="5318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8" name="object 708"/>
          <p:cNvSpPr/>
          <p:nvPr/>
        </p:nvSpPr>
        <p:spPr>
          <a:xfrm>
            <a:off x="5326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9" name="object 709"/>
          <p:cNvSpPr/>
          <p:nvPr/>
        </p:nvSpPr>
        <p:spPr>
          <a:xfrm>
            <a:off x="5332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0" name="object 710"/>
          <p:cNvSpPr/>
          <p:nvPr/>
        </p:nvSpPr>
        <p:spPr>
          <a:xfrm>
            <a:off x="5339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1" name="object 711"/>
          <p:cNvSpPr/>
          <p:nvPr/>
        </p:nvSpPr>
        <p:spPr>
          <a:xfrm>
            <a:off x="53469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2" name="object 712"/>
          <p:cNvSpPr/>
          <p:nvPr/>
        </p:nvSpPr>
        <p:spPr>
          <a:xfrm>
            <a:off x="53543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3" name="object 713"/>
          <p:cNvSpPr/>
          <p:nvPr/>
        </p:nvSpPr>
        <p:spPr>
          <a:xfrm>
            <a:off x="5361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4" name="object 714"/>
          <p:cNvSpPr/>
          <p:nvPr/>
        </p:nvSpPr>
        <p:spPr>
          <a:xfrm>
            <a:off x="5368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5" name="object 715"/>
          <p:cNvSpPr/>
          <p:nvPr/>
        </p:nvSpPr>
        <p:spPr>
          <a:xfrm>
            <a:off x="53763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6" name="object 716"/>
          <p:cNvSpPr/>
          <p:nvPr/>
        </p:nvSpPr>
        <p:spPr>
          <a:xfrm>
            <a:off x="5383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7" name="object 717"/>
          <p:cNvSpPr/>
          <p:nvPr/>
        </p:nvSpPr>
        <p:spPr>
          <a:xfrm>
            <a:off x="5389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8" name="object 718"/>
          <p:cNvSpPr/>
          <p:nvPr/>
        </p:nvSpPr>
        <p:spPr>
          <a:xfrm>
            <a:off x="5397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9" name="object 719"/>
          <p:cNvSpPr/>
          <p:nvPr/>
        </p:nvSpPr>
        <p:spPr>
          <a:xfrm>
            <a:off x="5404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0" name="object 720"/>
          <p:cNvSpPr/>
          <p:nvPr/>
        </p:nvSpPr>
        <p:spPr>
          <a:xfrm>
            <a:off x="5411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1" name="object 721"/>
          <p:cNvSpPr/>
          <p:nvPr/>
        </p:nvSpPr>
        <p:spPr>
          <a:xfrm>
            <a:off x="5419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2" name="object 722"/>
          <p:cNvSpPr/>
          <p:nvPr/>
        </p:nvSpPr>
        <p:spPr>
          <a:xfrm>
            <a:off x="5426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3" name="object 723"/>
          <p:cNvSpPr/>
          <p:nvPr/>
        </p:nvSpPr>
        <p:spPr>
          <a:xfrm>
            <a:off x="5433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4" name="object 724"/>
          <p:cNvSpPr/>
          <p:nvPr/>
        </p:nvSpPr>
        <p:spPr>
          <a:xfrm>
            <a:off x="5441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5" name="object 725"/>
          <p:cNvSpPr/>
          <p:nvPr/>
        </p:nvSpPr>
        <p:spPr>
          <a:xfrm>
            <a:off x="5447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6" name="object 726"/>
          <p:cNvSpPr/>
          <p:nvPr/>
        </p:nvSpPr>
        <p:spPr>
          <a:xfrm>
            <a:off x="5454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7" name="object 727"/>
          <p:cNvSpPr/>
          <p:nvPr/>
        </p:nvSpPr>
        <p:spPr>
          <a:xfrm>
            <a:off x="5462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8" name="object 728"/>
          <p:cNvSpPr/>
          <p:nvPr/>
        </p:nvSpPr>
        <p:spPr>
          <a:xfrm>
            <a:off x="5469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9" name="object 729"/>
          <p:cNvSpPr/>
          <p:nvPr/>
        </p:nvSpPr>
        <p:spPr>
          <a:xfrm>
            <a:off x="54767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0" name="object 730"/>
          <p:cNvSpPr/>
          <p:nvPr/>
        </p:nvSpPr>
        <p:spPr>
          <a:xfrm>
            <a:off x="5484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1" name="object 731"/>
          <p:cNvSpPr/>
          <p:nvPr/>
        </p:nvSpPr>
        <p:spPr>
          <a:xfrm>
            <a:off x="5491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2" name="object 732"/>
          <p:cNvSpPr/>
          <p:nvPr/>
        </p:nvSpPr>
        <p:spPr>
          <a:xfrm>
            <a:off x="5498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3" name="object 733"/>
          <p:cNvSpPr/>
          <p:nvPr/>
        </p:nvSpPr>
        <p:spPr>
          <a:xfrm>
            <a:off x="5505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4" name="object 734"/>
          <p:cNvSpPr/>
          <p:nvPr/>
        </p:nvSpPr>
        <p:spPr>
          <a:xfrm>
            <a:off x="5512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5" name="object 735"/>
          <p:cNvSpPr/>
          <p:nvPr/>
        </p:nvSpPr>
        <p:spPr>
          <a:xfrm>
            <a:off x="5519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6" name="object 736"/>
          <p:cNvSpPr/>
          <p:nvPr/>
        </p:nvSpPr>
        <p:spPr>
          <a:xfrm>
            <a:off x="5527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7" name="object 737"/>
          <p:cNvSpPr/>
          <p:nvPr/>
        </p:nvSpPr>
        <p:spPr>
          <a:xfrm>
            <a:off x="5534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8" name="object 738"/>
          <p:cNvSpPr/>
          <p:nvPr/>
        </p:nvSpPr>
        <p:spPr>
          <a:xfrm>
            <a:off x="5541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9" name="object 739"/>
          <p:cNvSpPr/>
          <p:nvPr/>
        </p:nvSpPr>
        <p:spPr>
          <a:xfrm>
            <a:off x="5549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0" name="object 740"/>
          <p:cNvSpPr/>
          <p:nvPr/>
        </p:nvSpPr>
        <p:spPr>
          <a:xfrm>
            <a:off x="5556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1" name="object 741"/>
          <p:cNvSpPr/>
          <p:nvPr/>
        </p:nvSpPr>
        <p:spPr>
          <a:xfrm>
            <a:off x="5562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2" name="object 742"/>
          <p:cNvSpPr/>
          <p:nvPr/>
        </p:nvSpPr>
        <p:spPr>
          <a:xfrm>
            <a:off x="5569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3" name="object 743"/>
          <p:cNvSpPr/>
          <p:nvPr/>
        </p:nvSpPr>
        <p:spPr>
          <a:xfrm>
            <a:off x="5577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4" name="object 744"/>
          <p:cNvSpPr/>
          <p:nvPr/>
        </p:nvSpPr>
        <p:spPr>
          <a:xfrm>
            <a:off x="55846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5" name="object 745"/>
          <p:cNvSpPr/>
          <p:nvPr/>
        </p:nvSpPr>
        <p:spPr>
          <a:xfrm>
            <a:off x="5591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6" name="object 746"/>
          <p:cNvSpPr/>
          <p:nvPr/>
        </p:nvSpPr>
        <p:spPr>
          <a:xfrm>
            <a:off x="5599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7" name="object 747"/>
          <p:cNvSpPr/>
          <p:nvPr/>
        </p:nvSpPr>
        <p:spPr>
          <a:xfrm>
            <a:off x="5606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8" name="object 748"/>
          <p:cNvSpPr/>
          <p:nvPr/>
        </p:nvSpPr>
        <p:spPr>
          <a:xfrm>
            <a:off x="5613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9" name="object 749"/>
          <p:cNvSpPr/>
          <p:nvPr/>
        </p:nvSpPr>
        <p:spPr>
          <a:xfrm>
            <a:off x="5620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0" name="object 750"/>
          <p:cNvSpPr/>
          <p:nvPr/>
        </p:nvSpPr>
        <p:spPr>
          <a:xfrm>
            <a:off x="5627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1" name="object 751"/>
          <p:cNvSpPr/>
          <p:nvPr/>
        </p:nvSpPr>
        <p:spPr>
          <a:xfrm>
            <a:off x="5634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2" name="object 752"/>
          <p:cNvSpPr/>
          <p:nvPr/>
        </p:nvSpPr>
        <p:spPr>
          <a:xfrm>
            <a:off x="56421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3" name="object 753"/>
          <p:cNvSpPr/>
          <p:nvPr/>
        </p:nvSpPr>
        <p:spPr>
          <a:xfrm>
            <a:off x="5649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4" name="object 754"/>
          <p:cNvSpPr/>
          <p:nvPr/>
        </p:nvSpPr>
        <p:spPr>
          <a:xfrm>
            <a:off x="5656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5" name="object 755"/>
          <p:cNvSpPr/>
          <p:nvPr/>
        </p:nvSpPr>
        <p:spPr>
          <a:xfrm>
            <a:off x="5664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6" name="object 756"/>
          <p:cNvSpPr/>
          <p:nvPr/>
        </p:nvSpPr>
        <p:spPr>
          <a:xfrm>
            <a:off x="56714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7" name="object 757"/>
          <p:cNvSpPr/>
          <p:nvPr/>
        </p:nvSpPr>
        <p:spPr>
          <a:xfrm>
            <a:off x="5677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8" name="object 758"/>
          <p:cNvSpPr/>
          <p:nvPr/>
        </p:nvSpPr>
        <p:spPr>
          <a:xfrm>
            <a:off x="5685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9" name="object 759"/>
          <p:cNvSpPr/>
          <p:nvPr/>
        </p:nvSpPr>
        <p:spPr>
          <a:xfrm>
            <a:off x="5692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0" name="object 760"/>
          <p:cNvSpPr/>
          <p:nvPr/>
        </p:nvSpPr>
        <p:spPr>
          <a:xfrm>
            <a:off x="5699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1" name="object 761"/>
          <p:cNvSpPr/>
          <p:nvPr/>
        </p:nvSpPr>
        <p:spPr>
          <a:xfrm>
            <a:off x="5707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2" name="object 762"/>
          <p:cNvSpPr/>
          <p:nvPr/>
        </p:nvSpPr>
        <p:spPr>
          <a:xfrm>
            <a:off x="5714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3" name="object 763"/>
          <p:cNvSpPr/>
          <p:nvPr/>
        </p:nvSpPr>
        <p:spPr>
          <a:xfrm>
            <a:off x="5721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4" name="object 764"/>
          <p:cNvSpPr/>
          <p:nvPr/>
        </p:nvSpPr>
        <p:spPr>
          <a:xfrm>
            <a:off x="5729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5" name="object 765"/>
          <p:cNvSpPr/>
          <p:nvPr/>
        </p:nvSpPr>
        <p:spPr>
          <a:xfrm>
            <a:off x="5735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6" name="object 766"/>
          <p:cNvSpPr/>
          <p:nvPr/>
        </p:nvSpPr>
        <p:spPr>
          <a:xfrm>
            <a:off x="5742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7" name="object 767"/>
          <p:cNvSpPr/>
          <p:nvPr/>
        </p:nvSpPr>
        <p:spPr>
          <a:xfrm>
            <a:off x="57500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8" name="object 768"/>
          <p:cNvSpPr/>
          <p:nvPr/>
        </p:nvSpPr>
        <p:spPr>
          <a:xfrm>
            <a:off x="5757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9" name="object 769"/>
          <p:cNvSpPr/>
          <p:nvPr/>
        </p:nvSpPr>
        <p:spPr>
          <a:xfrm>
            <a:off x="5764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0" name="object 770"/>
          <p:cNvSpPr/>
          <p:nvPr/>
        </p:nvSpPr>
        <p:spPr>
          <a:xfrm>
            <a:off x="5771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1" name="object 771"/>
          <p:cNvSpPr/>
          <p:nvPr/>
        </p:nvSpPr>
        <p:spPr>
          <a:xfrm>
            <a:off x="5779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2" name="object 772"/>
          <p:cNvSpPr/>
          <p:nvPr/>
        </p:nvSpPr>
        <p:spPr>
          <a:xfrm>
            <a:off x="5786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3" name="object 773"/>
          <p:cNvSpPr/>
          <p:nvPr/>
        </p:nvSpPr>
        <p:spPr>
          <a:xfrm>
            <a:off x="5792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4" name="object 774"/>
          <p:cNvSpPr/>
          <p:nvPr/>
        </p:nvSpPr>
        <p:spPr>
          <a:xfrm>
            <a:off x="5800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5" name="object 775"/>
          <p:cNvSpPr/>
          <p:nvPr/>
        </p:nvSpPr>
        <p:spPr>
          <a:xfrm>
            <a:off x="5807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6" name="object 776"/>
          <p:cNvSpPr/>
          <p:nvPr/>
        </p:nvSpPr>
        <p:spPr>
          <a:xfrm>
            <a:off x="5814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7" name="object 777"/>
          <p:cNvSpPr/>
          <p:nvPr/>
        </p:nvSpPr>
        <p:spPr>
          <a:xfrm>
            <a:off x="5822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8" name="object 778"/>
          <p:cNvSpPr/>
          <p:nvPr/>
        </p:nvSpPr>
        <p:spPr>
          <a:xfrm>
            <a:off x="5829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9" name="object 779"/>
          <p:cNvSpPr/>
          <p:nvPr/>
        </p:nvSpPr>
        <p:spPr>
          <a:xfrm>
            <a:off x="5836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0" name="object 780"/>
          <p:cNvSpPr/>
          <p:nvPr/>
        </p:nvSpPr>
        <p:spPr>
          <a:xfrm>
            <a:off x="5844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1" name="object 781"/>
          <p:cNvSpPr/>
          <p:nvPr/>
        </p:nvSpPr>
        <p:spPr>
          <a:xfrm>
            <a:off x="5850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2" name="object 782"/>
          <p:cNvSpPr/>
          <p:nvPr/>
        </p:nvSpPr>
        <p:spPr>
          <a:xfrm>
            <a:off x="5857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3" name="object 783"/>
          <p:cNvSpPr/>
          <p:nvPr/>
        </p:nvSpPr>
        <p:spPr>
          <a:xfrm>
            <a:off x="5865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4" name="object 784"/>
          <p:cNvSpPr/>
          <p:nvPr/>
        </p:nvSpPr>
        <p:spPr>
          <a:xfrm>
            <a:off x="5872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5" name="object 785"/>
          <p:cNvSpPr/>
          <p:nvPr/>
        </p:nvSpPr>
        <p:spPr>
          <a:xfrm>
            <a:off x="5879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6" name="object 786"/>
          <p:cNvSpPr/>
          <p:nvPr/>
        </p:nvSpPr>
        <p:spPr>
          <a:xfrm>
            <a:off x="5887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7" name="object 787"/>
          <p:cNvSpPr/>
          <p:nvPr/>
        </p:nvSpPr>
        <p:spPr>
          <a:xfrm>
            <a:off x="5894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8" name="object 788"/>
          <p:cNvSpPr/>
          <p:nvPr/>
        </p:nvSpPr>
        <p:spPr>
          <a:xfrm>
            <a:off x="5901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9" name="object 789"/>
          <p:cNvSpPr/>
          <p:nvPr/>
        </p:nvSpPr>
        <p:spPr>
          <a:xfrm>
            <a:off x="5908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0" name="object 790"/>
          <p:cNvSpPr/>
          <p:nvPr/>
        </p:nvSpPr>
        <p:spPr>
          <a:xfrm>
            <a:off x="5915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1" name="object 791"/>
          <p:cNvSpPr/>
          <p:nvPr/>
        </p:nvSpPr>
        <p:spPr>
          <a:xfrm>
            <a:off x="5922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2" name="object 792"/>
          <p:cNvSpPr/>
          <p:nvPr/>
        </p:nvSpPr>
        <p:spPr>
          <a:xfrm>
            <a:off x="59300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3" name="object 793"/>
          <p:cNvSpPr/>
          <p:nvPr/>
        </p:nvSpPr>
        <p:spPr>
          <a:xfrm>
            <a:off x="5937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4" name="object 794"/>
          <p:cNvSpPr/>
          <p:nvPr/>
        </p:nvSpPr>
        <p:spPr>
          <a:xfrm>
            <a:off x="5944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5" name="object 795"/>
          <p:cNvSpPr/>
          <p:nvPr/>
        </p:nvSpPr>
        <p:spPr>
          <a:xfrm>
            <a:off x="5952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6" name="object 796"/>
          <p:cNvSpPr/>
          <p:nvPr/>
        </p:nvSpPr>
        <p:spPr>
          <a:xfrm>
            <a:off x="5959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7" name="object 797"/>
          <p:cNvSpPr/>
          <p:nvPr/>
        </p:nvSpPr>
        <p:spPr>
          <a:xfrm>
            <a:off x="5965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8" name="object 798"/>
          <p:cNvSpPr/>
          <p:nvPr/>
        </p:nvSpPr>
        <p:spPr>
          <a:xfrm>
            <a:off x="5972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9" name="object 799"/>
          <p:cNvSpPr/>
          <p:nvPr/>
        </p:nvSpPr>
        <p:spPr>
          <a:xfrm>
            <a:off x="5980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0" name="object 800"/>
          <p:cNvSpPr/>
          <p:nvPr/>
        </p:nvSpPr>
        <p:spPr>
          <a:xfrm>
            <a:off x="5987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1" name="object 801"/>
          <p:cNvSpPr/>
          <p:nvPr/>
        </p:nvSpPr>
        <p:spPr>
          <a:xfrm>
            <a:off x="5994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2" name="object 802"/>
          <p:cNvSpPr/>
          <p:nvPr/>
        </p:nvSpPr>
        <p:spPr>
          <a:xfrm>
            <a:off x="6002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3" name="object 803"/>
          <p:cNvSpPr/>
          <p:nvPr/>
        </p:nvSpPr>
        <p:spPr>
          <a:xfrm>
            <a:off x="6009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4" name="object 804"/>
          <p:cNvSpPr/>
          <p:nvPr/>
        </p:nvSpPr>
        <p:spPr>
          <a:xfrm>
            <a:off x="6016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5" name="object 805"/>
          <p:cNvSpPr/>
          <p:nvPr/>
        </p:nvSpPr>
        <p:spPr>
          <a:xfrm>
            <a:off x="6023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6" name="object 806"/>
          <p:cNvSpPr/>
          <p:nvPr/>
        </p:nvSpPr>
        <p:spPr>
          <a:xfrm>
            <a:off x="6030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7" name="object 807"/>
          <p:cNvSpPr/>
          <p:nvPr/>
        </p:nvSpPr>
        <p:spPr>
          <a:xfrm>
            <a:off x="6037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8" name="object 808"/>
          <p:cNvSpPr/>
          <p:nvPr/>
        </p:nvSpPr>
        <p:spPr>
          <a:xfrm>
            <a:off x="6045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9" name="object 809"/>
          <p:cNvSpPr/>
          <p:nvPr/>
        </p:nvSpPr>
        <p:spPr>
          <a:xfrm>
            <a:off x="6052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0" name="object 810"/>
          <p:cNvSpPr/>
          <p:nvPr/>
        </p:nvSpPr>
        <p:spPr>
          <a:xfrm>
            <a:off x="6059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1" name="object 811"/>
          <p:cNvSpPr/>
          <p:nvPr/>
        </p:nvSpPr>
        <p:spPr>
          <a:xfrm>
            <a:off x="6067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2" name="object 812"/>
          <p:cNvSpPr/>
          <p:nvPr/>
        </p:nvSpPr>
        <p:spPr>
          <a:xfrm>
            <a:off x="6074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3" name="object 813"/>
          <p:cNvSpPr/>
          <p:nvPr/>
        </p:nvSpPr>
        <p:spPr>
          <a:xfrm>
            <a:off x="6080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4" name="object 814"/>
          <p:cNvSpPr/>
          <p:nvPr/>
        </p:nvSpPr>
        <p:spPr>
          <a:xfrm>
            <a:off x="6088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5" name="object 815"/>
          <p:cNvSpPr/>
          <p:nvPr/>
        </p:nvSpPr>
        <p:spPr>
          <a:xfrm>
            <a:off x="6095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6" name="object 816"/>
          <p:cNvSpPr/>
          <p:nvPr/>
        </p:nvSpPr>
        <p:spPr>
          <a:xfrm>
            <a:off x="6102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7" name="object 817"/>
          <p:cNvSpPr/>
          <p:nvPr/>
        </p:nvSpPr>
        <p:spPr>
          <a:xfrm>
            <a:off x="6110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8" name="object 818"/>
          <p:cNvSpPr/>
          <p:nvPr/>
        </p:nvSpPr>
        <p:spPr>
          <a:xfrm>
            <a:off x="6117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9" name="object 819"/>
          <p:cNvSpPr/>
          <p:nvPr/>
        </p:nvSpPr>
        <p:spPr>
          <a:xfrm>
            <a:off x="6124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0" name="object 820"/>
          <p:cNvSpPr/>
          <p:nvPr/>
        </p:nvSpPr>
        <p:spPr>
          <a:xfrm>
            <a:off x="6132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1" name="object 821"/>
          <p:cNvSpPr/>
          <p:nvPr/>
        </p:nvSpPr>
        <p:spPr>
          <a:xfrm>
            <a:off x="6138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2" name="object 822"/>
          <p:cNvSpPr/>
          <p:nvPr/>
        </p:nvSpPr>
        <p:spPr>
          <a:xfrm>
            <a:off x="6145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3" name="object 823"/>
          <p:cNvSpPr/>
          <p:nvPr/>
        </p:nvSpPr>
        <p:spPr>
          <a:xfrm>
            <a:off x="6153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4" name="object 824"/>
          <p:cNvSpPr/>
          <p:nvPr/>
        </p:nvSpPr>
        <p:spPr>
          <a:xfrm>
            <a:off x="6160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5" name="object 825"/>
          <p:cNvSpPr/>
          <p:nvPr/>
        </p:nvSpPr>
        <p:spPr>
          <a:xfrm>
            <a:off x="6167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6" name="object 826"/>
          <p:cNvSpPr/>
          <p:nvPr/>
        </p:nvSpPr>
        <p:spPr>
          <a:xfrm>
            <a:off x="6175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7" name="object 827"/>
          <p:cNvSpPr/>
          <p:nvPr/>
        </p:nvSpPr>
        <p:spPr>
          <a:xfrm>
            <a:off x="6182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8" name="object 828"/>
          <p:cNvSpPr/>
          <p:nvPr/>
        </p:nvSpPr>
        <p:spPr>
          <a:xfrm>
            <a:off x="6189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9" name="object 829"/>
          <p:cNvSpPr/>
          <p:nvPr/>
        </p:nvSpPr>
        <p:spPr>
          <a:xfrm>
            <a:off x="6195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0" name="object 830"/>
          <p:cNvSpPr/>
          <p:nvPr/>
        </p:nvSpPr>
        <p:spPr>
          <a:xfrm>
            <a:off x="6203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1" name="object 831"/>
          <p:cNvSpPr/>
          <p:nvPr/>
        </p:nvSpPr>
        <p:spPr>
          <a:xfrm>
            <a:off x="6210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2" name="object 832"/>
          <p:cNvSpPr/>
          <p:nvPr/>
        </p:nvSpPr>
        <p:spPr>
          <a:xfrm>
            <a:off x="62179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3" name="object 833"/>
          <p:cNvSpPr/>
          <p:nvPr/>
        </p:nvSpPr>
        <p:spPr>
          <a:xfrm>
            <a:off x="6225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4" name="object 834"/>
          <p:cNvSpPr/>
          <p:nvPr/>
        </p:nvSpPr>
        <p:spPr>
          <a:xfrm>
            <a:off x="6232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5" name="object 835"/>
          <p:cNvSpPr/>
          <p:nvPr/>
        </p:nvSpPr>
        <p:spPr>
          <a:xfrm>
            <a:off x="6239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6" name="object 836"/>
          <p:cNvSpPr/>
          <p:nvPr/>
        </p:nvSpPr>
        <p:spPr>
          <a:xfrm>
            <a:off x="6247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7" name="object 837"/>
          <p:cNvSpPr/>
          <p:nvPr/>
        </p:nvSpPr>
        <p:spPr>
          <a:xfrm>
            <a:off x="6253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8" name="object 838"/>
          <p:cNvSpPr/>
          <p:nvPr/>
        </p:nvSpPr>
        <p:spPr>
          <a:xfrm>
            <a:off x="6260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9" name="object 839"/>
          <p:cNvSpPr/>
          <p:nvPr/>
        </p:nvSpPr>
        <p:spPr>
          <a:xfrm>
            <a:off x="6268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0" name="object 840"/>
          <p:cNvSpPr/>
          <p:nvPr/>
        </p:nvSpPr>
        <p:spPr>
          <a:xfrm>
            <a:off x="6275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1" name="object 841"/>
          <p:cNvSpPr/>
          <p:nvPr/>
        </p:nvSpPr>
        <p:spPr>
          <a:xfrm>
            <a:off x="6282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2" name="object 842"/>
          <p:cNvSpPr/>
          <p:nvPr/>
        </p:nvSpPr>
        <p:spPr>
          <a:xfrm>
            <a:off x="6290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3" name="object 843"/>
          <p:cNvSpPr/>
          <p:nvPr/>
        </p:nvSpPr>
        <p:spPr>
          <a:xfrm>
            <a:off x="6297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4" name="object 844"/>
          <p:cNvSpPr/>
          <p:nvPr/>
        </p:nvSpPr>
        <p:spPr>
          <a:xfrm>
            <a:off x="6304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5" name="object 845"/>
          <p:cNvSpPr/>
          <p:nvPr/>
        </p:nvSpPr>
        <p:spPr>
          <a:xfrm>
            <a:off x="6311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6" name="object 846"/>
          <p:cNvSpPr/>
          <p:nvPr/>
        </p:nvSpPr>
        <p:spPr>
          <a:xfrm>
            <a:off x="6318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7" name="object 847"/>
          <p:cNvSpPr/>
          <p:nvPr/>
        </p:nvSpPr>
        <p:spPr>
          <a:xfrm>
            <a:off x="6325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8" name="object 848"/>
          <p:cNvSpPr/>
          <p:nvPr/>
        </p:nvSpPr>
        <p:spPr>
          <a:xfrm>
            <a:off x="6333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9" name="object 849"/>
          <p:cNvSpPr/>
          <p:nvPr/>
        </p:nvSpPr>
        <p:spPr>
          <a:xfrm>
            <a:off x="63403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0" name="object 850"/>
          <p:cNvSpPr/>
          <p:nvPr/>
        </p:nvSpPr>
        <p:spPr>
          <a:xfrm>
            <a:off x="6347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1" name="object 851"/>
          <p:cNvSpPr/>
          <p:nvPr/>
        </p:nvSpPr>
        <p:spPr>
          <a:xfrm>
            <a:off x="6355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2" name="object 852"/>
          <p:cNvSpPr/>
          <p:nvPr/>
        </p:nvSpPr>
        <p:spPr>
          <a:xfrm>
            <a:off x="6362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3" name="object 853"/>
          <p:cNvSpPr/>
          <p:nvPr/>
        </p:nvSpPr>
        <p:spPr>
          <a:xfrm>
            <a:off x="6368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4" name="object 854"/>
          <p:cNvSpPr/>
          <p:nvPr/>
        </p:nvSpPr>
        <p:spPr>
          <a:xfrm>
            <a:off x="6375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5" name="object 855"/>
          <p:cNvSpPr/>
          <p:nvPr/>
        </p:nvSpPr>
        <p:spPr>
          <a:xfrm>
            <a:off x="6383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6" name="object 856"/>
          <p:cNvSpPr/>
          <p:nvPr/>
        </p:nvSpPr>
        <p:spPr>
          <a:xfrm>
            <a:off x="6390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7" name="object 857"/>
          <p:cNvSpPr/>
          <p:nvPr/>
        </p:nvSpPr>
        <p:spPr>
          <a:xfrm>
            <a:off x="6397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8" name="object 858"/>
          <p:cNvSpPr/>
          <p:nvPr/>
        </p:nvSpPr>
        <p:spPr>
          <a:xfrm>
            <a:off x="6405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9" name="object 859"/>
          <p:cNvSpPr/>
          <p:nvPr/>
        </p:nvSpPr>
        <p:spPr>
          <a:xfrm>
            <a:off x="6412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0" name="object 860"/>
          <p:cNvSpPr/>
          <p:nvPr/>
        </p:nvSpPr>
        <p:spPr>
          <a:xfrm>
            <a:off x="6419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1" name="object 861"/>
          <p:cNvSpPr/>
          <p:nvPr/>
        </p:nvSpPr>
        <p:spPr>
          <a:xfrm>
            <a:off x="6426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2" name="object 862"/>
          <p:cNvSpPr/>
          <p:nvPr/>
        </p:nvSpPr>
        <p:spPr>
          <a:xfrm>
            <a:off x="6433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3" name="object 863"/>
          <p:cNvSpPr/>
          <p:nvPr/>
        </p:nvSpPr>
        <p:spPr>
          <a:xfrm>
            <a:off x="6440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4" name="object 864"/>
          <p:cNvSpPr/>
          <p:nvPr/>
        </p:nvSpPr>
        <p:spPr>
          <a:xfrm>
            <a:off x="64482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5" name="object 865"/>
          <p:cNvSpPr/>
          <p:nvPr/>
        </p:nvSpPr>
        <p:spPr>
          <a:xfrm>
            <a:off x="6455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6" name="object 866"/>
          <p:cNvSpPr/>
          <p:nvPr/>
        </p:nvSpPr>
        <p:spPr>
          <a:xfrm>
            <a:off x="6462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7" name="object 867"/>
          <p:cNvSpPr/>
          <p:nvPr/>
        </p:nvSpPr>
        <p:spPr>
          <a:xfrm>
            <a:off x="6470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8" name="object 868"/>
          <p:cNvSpPr/>
          <p:nvPr/>
        </p:nvSpPr>
        <p:spPr>
          <a:xfrm>
            <a:off x="6477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9" name="object 869"/>
          <p:cNvSpPr/>
          <p:nvPr/>
        </p:nvSpPr>
        <p:spPr>
          <a:xfrm>
            <a:off x="6483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0" name="object 870"/>
          <p:cNvSpPr/>
          <p:nvPr/>
        </p:nvSpPr>
        <p:spPr>
          <a:xfrm>
            <a:off x="6491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1" name="object 871"/>
          <p:cNvSpPr/>
          <p:nvPr/>
        </p:nvSpPr>
        <p:spPr>
          <a:xfrm>
            <a:off x="6498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2" name="object 872"/>
          <p:cNvSpPr/>
          <p:nvPr/>
        </p:nvSpPr>
        <p:spPr>
          <a:xfrm>
            <a:off x="65057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3" name="object 873"/>
          <p:cNvSpPr/>
          <p:nvPr/>
        </p:nvSpPr>
        <p:spPr>
          <a:xfrm>
            <a:off x="6513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4" name="object 874"/>
          <p:cNvSpPr/>
          <p:nvPr/>
        </p:nvSpPr>
        <p:spPr>
          <a:xfrm>
            <a:off x="6520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5" name="object 875"/>
          <p:cNvSpPr/>
          <p:nvPr/>
        </p:nvSpPr>
        <p:spPr>
          <a:xfrm>
            <a:off x="6527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6" name="object 876"/>
          <p:cNvSpPr/>
          <p:nvPr/>
        </p:nvSpPr>
        <p:spPr>
          <a:xfrm>
            <a:off x="65350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7" name="object 877"/>
          <p:cNvSpPr/>
          <p:nvPr/>
        </p:nvSpPr>
        <p:spPr>
          <a:xfrm>
            <a:off x="6541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8" name="object 878"/>
          <p:cNvSpPr/>
          <p:nvPr/>
        </p:nvSpPr>
        <p:spPr>
          <a:xfrm>
            <a:off x="6548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9" name="object 879"/>
          <p:cNvSpPr/>
          <p:nvPr/>
        </p:nvSpPr>
        <p:spPr>
          <a:xfrm>
            <a:off x="6556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0" name="object 880"/>
          <p:cNvSpPr/>
          <p:nvPr/>
        </p:nvSpPr>
        <p:spPr>
          <a:xfrm>
            <a:off x="6563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1" name="object 881"/>
          <p:cNvSpPr/>
          <p:nvPr/>
        </p:nvSpPr>
        <p:spPr>
          <a:xfrm>
            <a:off x="6570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2" name="object 882"/>
          <p:cNvSpPr/>
          <p:nvPr/>
        </p:nvSpPr>
        <p:spPr>
          <a:xfrm>
            <a:off x="65780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3" name="object 883"/>
          <p:cNvSpPr/>
          <p:nvPr/>
        </p:nvSpPr>
        <p:spPr>
          <a:xfrm>
            <a:off x="6585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4" name="object 884"/>
          <p:cNvSpPr/>
          <p:nvPr/>
        </p:nvSpPr>
        <p:spPr>
          <a:xfrm>
            <a:off x="6592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5" name="object 885"/>
          <p:cNvSpPr/>
          <p:nvPr/>
        </p:nvSpPr>
        <p:spPr>
          <a:xfrm>
            <a:off x="6598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6" name="object 886"/>
          <p:cNvSpPr/>
          <p:nvPr/>
        </p:nvSpPr>
        <p:spPr>
          <a:xfrm>
            <a:off x="6606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7" name="object 887"/>
          <p:cNvSpPr/>
          <p:nvPr/>
        </p:nvSpPr>
        <p:spPr>
          <a:xfrm>
            <a:off x="66136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8" name="object 888"/>
          <p:cNvSpPr/>
          <p:nvPr/>
        </p:nvSpPr>
        <p:spPr>
          <a:xfrm>
            <a:off x="6620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9" name="object 889"/>
          <p:cNvSpPr/>
          <p:nvPr/>
        </p:nvSpPr>
        <p:spPr>
          <a:xfrm>
            <a:off x="6628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0" name="object 890"/>
          <p:cNvSpPr/>
          <p:nvPr/>
        </p:nvSpPr>
        <p:spPr>
          <a:xfrm>
            <a:off x="6635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1" name="object 891"/>
          <p:cNvSpPr/>
          <p:nvPr/>
        </p:nvSpPr>
        <p:spPr>
          <a:xfrm>
            <a:off x="6642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2" name="object 892"/>
          <p:cNvSpPr/>
          <p:nvPr/>
        </p:nvSpPr>
        <p:spPr>
          <a:xfrm>
            <a:off x="6650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3" name="object 893"/>
          <p:cNvSpPr/>
          <p:nvPr/>
        </p:nvSpPr>
        <p:spPr>
          <a:xfrm>
            <a:off x="66565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4" name="object 894"/>
          <p:cNvSpPr/>
          <p:nvPr/>
        </p:nvSpPr>
        <p:spPr>
          <a:xfrm>
            <a:off x="66638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5" name="object 895"/>
          <p:cNvSpPr/>
          <p:nvPr/>
        </p:nvSpPr>
        <p:spPr>
          <a:xfrm>
            <a:off x="6671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6" name="object 896"/>
          <p:cNvSpPr/>
          <p:nvPr/>
        </p:nvSpPr>
        <p:spPr>
          <a:xfrm>
            <a:off x="6678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7" name="object 897"/>
          <p:cNvSpPr/>
          <p:nvPr/>
        </p:nvSpPr>
        <p:spPr>
          <a:xfrm>
            <a:off x="6685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8" name="object 898"/>
          <p:cNvSpPr/>
          <p:nvPr/>
        </p:nvSpPr>
        <p:spPr>
          <a:xfrm>
            <a:off x="6693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9" name="object 899"/>
          <p:cNvSpPr/>
          <p:nvPr/>
        </p:nvSpPr>
        <p:spPr>
          <a:xfrm>
            <a:off x="6700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0" name="object 900"/>
          <p:cNvSpPr/>
          <p:nvPr/>
        </p:nvSpPr>
        <p:spPr>
          <a:xfrm>
            <a:off x="67078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1" name="object 901"/>
          <p:cNvSpPr/>
          <p:nvPr/>
        </p:nvSpPr>
        <p:spPr>
          <a:xfrm>
            <a:off x="6714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2" name="object 902"/>
          <p:cNvSpPr/>
          <p:nvPr/>
        </p:nvSpPr>
        <p:spPr>
          <a:xfrm>
            <a:off x="6721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3" name="object 903"/>
          <p:cNvSpPr/>
          <p:nvPr/>
        </p:nvSpPr>
        <p:spPr>
          <a:xfrm>
            <a:off x="6728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4" name="object 904"/>
          <p:cNvSpPr/>
          <p:nvPr/>
        </p:nvSpPr>
        <p:spPr>
          <a:xfrm>
            <a:off x="6736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5" name="object 905"/>
          <p:cNvSpPr/>
          <p:nvPr/>
        </p:nvSpPr>
        <p:spPr>
          <a:xfrm>
            <a:off x="67434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6" name="object 906"/>
          <p:cNvSpPr/>
          <p:nvPr/>
        </p:nvSpPr>
        <p:spPr>
          <a:xfrm>
            <a:off x="6750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7" name="object 907"/>
          <p:cNvSpPr/>
          <p:nvPr/>
        </p:nvSpPr>
        <p:spPr>
          <a:xfrm>
            <a:off x="6758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8" name="object 908"/>
          <p:cNvSpPr/>
          <p:nvPr/>
        </p:nvSpPr>
        <p:spPr>
          <a:xfrm>
            <a:off x="6765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9" name="object 909"/>
          <p:cNvSpPr/>
          <p:nvPr/>
        </p:nvSpPr>
        <p:spPr>
          <a:xfrm>
            <a:off x="6771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0" name="object 910"/>
          <p:cNvSpPr/>
          <p:nvPr/>
        </p:nvSpPr>
        <p:spPr>
          <a:xfrm>
            <a:off x="6779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1" name="object 911"/>
          <p:cNvSpPr/>
          <p:nvPr/>
        </p:nvSpPr>
        <p:spPr>
          <a:xfrm>
            <a:off x="67863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2" name="object 912"/>
          <p:cNvSpPr/>
          <p:nvPr/>
        </p:nvSpPr>
        <p:spPr>
          <a:xfrm>
            <a:off x="6793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3" name="object 913"/>
          <p:cNvSpPr/>
          <p:nvPr/>
        </p:nvSpPr>
        <p:spPr>
          <a:xfrm>
            <a:off x="6800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4" name="object 914"/>
          <p:cNvSpPr/>
          <p:nvPr/>
        </p:nvSpPr>
        <p:spPr>
          <a:xfrm>
            <a:off x="6808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5" name="object 915"/>
          <p:cNvSpPr/>
          <p:nvPr/>
        </p:nvSpPr>
        <p:spPr>
          <a:xfrm>
            <a:off x="6815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6" name="object 916"/>
          <p:cNvSpPr/>
          <p:nvPr/>
        </p:nvSpPr>
        <p:spPr>
          <a:xfrm>
            <a:off x="6822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7" name="object 917"/>
          <p:cNvSpPr/>
          <p:nvPr/>
        </p:nvSpPr>
        <p:spPr>
          <a:xfrm>
            <a:off x="6829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8" name="object 918"/>
          <p:cNvSpPr/>
          <p:nvPr/>
        </p:nvSpPr>
        <p:spPr>
          <a:xfrm>
            <a:off x="6836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9" name="object 919"/>
          <p:cNvSpPr/>
          <p:nvPr/>
        </p:nvSpPr>
        <p:spPr>
          <a:xfrm>
            <a:off x="6843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0" name="object 920"/>
          <p:cNvSpPr/>
          <p:nvPr/>
        </p:nvSpPr>
        <p:spPr>
          <a:xfrm>
            <a:off x="6851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1" name="object 921"/>
          <p:cNvSpPr/>
          <p:nvPr/>
        </p:nvSpPr>
        <p:spPr>
          <a:xfrm>
            <a:off x="6858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2" name="object 922"/>
          <p:cNvSpPr/>
          <p:nvPr/>
        </p:nvSpPr>
        <p:spPr>
          <a:xfrm>
            <a:off x="6865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3" name="object 923"/>
          <p:cNvSpPr/>
          <p:nvPr/>
        </p:nvSpPr>
        <p:spPr>
          <a:xfrm>
            <a:off x="6873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4" name="object 924"/>
          <p:cNvSpPr/>
          <p:nvPr/>
        </p:nvSpPr>
        <p:spPr>
          <a:xfrm>
            <a:off x="6880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5" name="object 925"/>
          <p:cNvSpPr/>
          <p:nvPr/>
        </p:nvSpPr>
        <p:spPr>
          <a:xfrm>
            <a:off x="6886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6" name="object 926"/>
          <p:cNvSpPr/>
          <p:nvPr/>
        </p:nvSpPr>
        <p:spPr>
          <a:xfrm>
            <a:off x="6894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7" name="object 927"/>
          <p:cNvSpPr/>
          <p:nvPr/>
        </p:nvSpPr>
        <p:spPr>
          <a:xfrm>
            <a:off x="6901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8" name="object 928"/>
          <p:cNvSpPr/>
          <p:nvPr/>
        </p:nvSpPr>
        <p:spPr>
          <a:xfrm>
            <a:off x="6908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9" name="object 929"/>
          <p:cNvSpPr/>
          <p:nvPr/>
        </p:nvSpPr>
        <p:spPr>
          <a:xfrm>
            <a:off x="6916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0" name="object 930"/>
          <p:cNvSpPr/>
          <p:nvPr/>
        </p:nvSpPr>
        <p:spPr>
          <a:xfrm>
            <a:off x="6923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1" name="object 931"/>
          <p:cNvSpPr/>
          <p:nvPr/>
        </p:nvSpPr>
        <p:spPr>
          <a:xfrm>
            <a:off x="6930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2" name="object 932"/>
          <p:cNvSpPr/>
          <p:nvPr/>
        </p:nvSpPr>
        <p:spPr>
          <a:xfrm>
            <a:off x="6938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3" name="object 933"/>
          <p:cNvSpPr/>
          <p:nvPr/>
        </p:nvSpPr>
        <p:spPr>
          <a:xfrm>
            <a:off x="6944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4" name="object 934"/>
          <p:cNvSpPr/>
          <p:nvPr/>
        </p:nvSpPr>
        <p:spPr>
          <a:xfrm>
            <a:off x="69517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5" name="object 935"/>
          <p:cNvSpPr/>
          <p:nvPr/>
        </p:nvSpPr>
        <p:spPr>
          <a:xfrm>
            <a:off x="6959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6" name="object 936"/>
          <p:cNvSpPr/>
          <p:nvPr/>
        </p:nvSpPr>
        <p:spPr>
          <a:xfrm>
            <a:off x="6966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7" name="object 937"/>
          <p:cNvSpPr/>
          <p:nvPr/>
        </p:nvSpPr>
        <p:spPr>
          <a:xfrm>
            <a:off x="6973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8" name="object 938"/>
          <p:cNvSpPr/>
          <p:nvPr/>
        </p:nvSpPr>
        <p:spPr>
          <a:xfrm>
            <a:off x="6981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9" name="object 939"/>
          <p:cNvSpPr/>
          <p:nvPr/>
        </p:nvSpPr>
        <p:spPr>
          <a:xfrm>
            <a:off x="6988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0" name="object 940"/>
          <p:cNvSpPr/>
          <p:nvPr/>
        </p:nvSpPr>
        <p:spPr>
          <a:xfrm>
            <a:off x="69956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1" name="object 941"/>
          <p:cNvSpPr/>
          <p:nvPr/>
        </p:nvSpPr>
        <p:spPr>
          <a:xfrm>
            <a:off x="7001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2" name="object 942"/>
          <p:cNvSpPr/>
          <p:nvPr/>
        </p:nvSpPr>
        <p:spPr>
          <a:xfrm>
            <a:off x="7009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3" name="object 943"/>
          <p:cNvSpPr/>
          <p:nvPr/>
        </p:nvSpPr>
        <p:spPr>
          <a:xfrm>
            <a:off x="7016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4" name="object 944"/>
          <p:cNvSpPr/>
          <p:nvPr/>
        </p:nvSpPr>
        <p:spPr>
          <a:xfrm>
            <a:off x="7023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5" name="object 945"/>
          <p:cNvSpPr/>
          <p:nvPr/>
        </p:nvSpPr>
        <p:spPr>
          <a:xfrm>
            <a:off x="70312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6" name="object 946"/>
          <p:cNvSpPr/>
          <p:nvPr/>
        </p:nvSpPr>
        <p:spPr>
          <a:xfrm>
            <a:off x="7038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7" name="object 947"/>
          <p:cNvSpPr/>
          <p:nvPr/>
        </p:nvSpPr>
        <p:spPr>
          <a:xfrm>
            <a:off x="7045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8" name="object 948"/>
          <p:cNvSpPr/>
          <p:nvPr/>
        </p:nvSpPr>
        <p:spPr>
          <a:xfrm>
            <a:off x="7053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9" name="object 949"/>
          <p:cNvSpPr/>
          <p:nvPr/>
        </p:nvSpPr>
        <p:spPr>
          <a:xfrm>
            <a:off x="7059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0" name="object 950"/>
          <p:cNvSpPr/>
          <p:nvPr/>
        </p:nvSpPr>
        <p:spPr>
          <a:xfrm>
            <a:off x="7066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1" name="object 951"/>
          <p:cNvSpPr/>
          <p:nvPr/>
        </p:nvSpPr>
        <p:spPr>
          <a:xfrm>
            <a:off x="70741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2" name="object 952"/>
          <p:cNvSpPr/>
          <p:nvPr/>
        </p:nvSpPr>
        <p:spPr>
          <a:xfrm>
            <a:off x="7081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3" name="object 953"/>
          <p:cNvSpPr/>
          <p:nvPr/>
        </p:nvSpPr>
        <p:spPr>
          <a:xfrm>
            <a:off x="7088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4" name="object 954"/>
          <p:cNvSpPr/>
          <p:nvPr/>
        </p:nvSpPr>
        <p:spPr>
          <a:xfrm>
            <a:off x="7096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5" name="object 955"/>
          <p:cNvSpPr/>
          <p:nvPr/>
        </p:nvSpPr>
        <p:spPr>
          <a:xfrm>
            <a:off x="7103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6" name="object 956"/>
          <p:cNvSpPr/>
          <p:nvPr/>
        </p:nvSpPr>
        <p:spPr>
          <a:xfrm>
            <a:off x="7110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7" name="object 957"/>
          <p:cNvSpPr/>
          <p:nvPr/>
        </p:nvSpPr>
        <p:spPr>
          <a:xfrm>
            <a:off x="7117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8" name="object 958"/>
          <p:cNvSpPr/>
          <p:nvPr/>
        </p:nvSpPr>
        <p:spPr>
          <a:xfrm>
            <a:off x="7124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9" name="object 959"/>
          <p:cNvSpPr/>
          <p:nvPr/>
        </p:nvSpPr>
        <p:spPr>
          <a:xfrm>
            <a:off x="7131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0" name="object 960"/>
          <p:cNvSpPr/>
          <p:nvPr/>
        </p:nvSpPr>
        <p:spPr>
          <a:xfrm>
            <a:off x="7139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1" name="object 961"/>
          <p:cNvSpPr/>
          <p:nvPr/>
        </p:nvSpPr>
        <p:spPr>
          <a:xfrm>
            <a:off x="7146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2" name="object 962"/>
          <p:cNvSpPr/>
          <p:nvPr/>
        </p:nvSpPr>
        <p:spPr>
          <a:xfrm>
            <a:off x="7153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3" name="object 963"/>
          <p:cNvSpPr/>
          <p:nvPr/>
        </p:nvSpPr>
        <p:spPr>
          <a:xfrm>
            <a:off x="71610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4" name="object 964"/>
          <p:cNvSpPr/>
          <p:nvPr/>
        </p:nvSpPr>
        <p:spPr>
          <a:xfrm>
            <a:off x="7168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5" name="object 965"/>
          <p:cNvSpPr/>
          <p:nvPr/>
        </p:nvSpPr>
        <p:spPr>
          <a:xfrm>
            <a:off x="7174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6" name="object 966"/>
          <p:cNvSpPr/>
          <p:nvPr/>
        </p:nvSpPr>
        <p:spPr>
          <a:xfrm>
            <a:off x="7182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7" name="object 967"/>
          <p:cNvSpPr/>
          <p:nvPr/>
        </p:nvSpPr>
        <p:spPr>
          <a:xfrm>
            <a:off x="7189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8" name="object 968"/>
          <p:cNvSpPr/>
          <p:nvPr/>
        </p:nvSpPr>
        <p:spPr>
          <a:xfrm>
            <a:off x="7196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9" name="object 969"/>
          <p:cNvSpPr/>
          <p:nvPr/>
        </p:nvSpPr>
        <p:spPr>
          <a:xfrm>
            <a:off x="72039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0" name="object 970"/>
          <p:cNvSpPr/>
          <p:nvPr/>
        </p:nvSpPr>
        <p:spPr>
          <a:xfrm>
            <a:off x="7211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1" name="object 971"/>
          <p:cNvSpPr/>
          <p:nvPr/>
        </p:nvSpPr>
        <p:spPr>
          <a:xfrm>
            <a:off x="7218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2" name="object 972"/>
          <p:cNvSpPr/>
          <p:nvPr/>
        </p:nvSpPr>
        <p:spPr>
          <a:xfrm>
            <a:off x="7225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3" name="object 973"/>
          <p:cNvSpPr/>
          <p:nvPr/>
        </p:nvSpPr>
        <p:spPr>
          <a:xfrm>
            <a:off x="7232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4" name="object 974"/>
          <p:cNvSpPr/>
          <p:nvPr/>
        </p:nvSpPr>
        <p:spPr>
          <a:xfrm>
            <a:off x="72395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5" name="object 975"/>
          <p:cNvSpPr/>
          <p:nvPr/>
        </p:nvSpPr>
        <p:spPr>
          <a:xfrm>
            <a:off x="7246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6" name="object 976"/>
          <p:cNvSpPr/>
          <p:nvPr/>
        </p:nvSpPr>
        <p:spPr>
          <a:xfrm>
            <a:off x="7254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7" name="object 977"/>
          <p:cNvSpPr/>
          <p:nvPr/>
        </p:nvSpPr>
        <p:spPr>
          <a:xfrm>
            <a:off x="7261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8" name="object 978"/>
          <p:cNvSpPr/>
          <p:nvPr/>
        </p:nvSpPr>
        <p:spPr>
          <a:xfrm>
            <a:off x="7268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9" name="object 979"/>
          <p:cNvSpPr/>
          <p:nvPr/>
        </p:nvSpPr>
        <p:spPr>
          <a:xfrm>
            <a:off x="7276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0" name="object 980"/>
          <p:cNvSpPr/>
          <p:nvPr/>
        </p:nvSpPr>
        <p:spPr>
          <a:xfrm>
            <a:off x="72835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1" name="object 981"/>
          <p:cNvSpPr/>
          <p:nvPr/>
        </p:nvSpPr>
        <p:spPr>
          <a:xfrm>
            <a:off x="7289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2" name="object 982"/>
          <p:cNvSpPr/>
          <p:nvPr/>
        </p:nvSpPr>
        <p:spPr>
          <a:xfrm>
            <a:off x="7297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3" name="object 983"/>
          <p:cNvSpPr/>
          <p:nvPr/>
        </p:nvSpPr>
        <p:spPr>
          <a:xfrm>
            <a:off x="7304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4" name="object 984"/>
          <p:cNvSpPr/>
          <p:nvPr/>
        </p:nvSpPr>
        <p:spPr>
          <a:xfrm>
            <a:off x="7311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5" name="object 985"/>
          <p:cNvSpPr/>
          <p:nvPr/>
        </p:nvSpPr>
        <p:spPr>
          <a:xfrm>
            <a:off x="73191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6" name="object 986"/>
          <p:cNvSpPr/>
          <p:nvPr/>
        </p:nvSpPr>
        <p:spPr>
          <a:xfrm>
            <a:off x="7326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7" name="object 987"/>
          <p:cNvSpPr/>
          <p:nvPr/>
        </p:nvSpPr>
        <p:spPr>
          <a:xfrm>
            <a:off x="7333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8" name="object 988"/>
          <p:cNvSpPr/>
          <p:nvPr/>
        </p:nvSpPr>
        <p:spPr>
          <a:xfrm>
            <a:off x="7341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9" name="object 989"/>
          <p:cNvSpPr/>
          <p:nvPr/>
        </p:nvSpPr>
        <p:spPr>
          <a:xfrm>
            <a:off x="7347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0" name="object 990"/>
          <p:cNvSpPr/>
          <p:nvPr/>
        </p:nvSpPr>
        <p:spPr>
          <a:xfrm>
            <a:off x="7354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1" name="object 991"/>
          <p:cNvSpPr/>
          <p:nvPr/>
        </p:nvSpPr>
        <p:spPr>
          <a:xfrm>
            <a:off x="73620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2" name="object 992"/>
          <p:cNvSpPr/>
          <p:nvPr/>
        </p:nvSpPr>
        <p:spPr>
          <a:xfrm>
            <a:off x="7369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3" name="object 993"/>
          <p:cNvSpPr/>
          <p:nvPr/>
        </p:nvSpPr>
        <p:spPr>
          <a:xfrm>
            <a:off x="7376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4" name="object 994"/>
          <p:cNvSpPr/>
          <p:nvPr/>
        </p:nvSpPr>
        <p:spPr>
          <a:xfrm>
            <a:off x="7384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5" name="object 995"/>
          <p:cNvSpPr/>
          <p:nvPr/>
        </p:nvSpPr>
        <p:spPr>
          <a:xfrm>
            <a:off x="7391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6" name="object 996"/>
          <p:cNvSpPr/>
          <p:nvPr/>
        </p:nvSpPr>
        <p:spPr>
          <a:xfrm>
            <a:off x="73986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7" name="object 997"/>
          <p:cNvSpPr/>
          <p:nvPr/>
        </p:nvSpPr>
        <p:spPr>
          <a:xfrm>
            <a:off x="7404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8" name="object 998"/>
          <p:cNvSpPr/>
          <p:nvPr/>
        </p:nvSpPr>
        <p:spPr>
          <a:xfrm>
            <a:off x="7412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9" name="object 999"/>
          <p:cNvSpPr/>
          <p:nvPr/>
        </p:nvSpPr>
        <p:spPr>
          <a:xfrm>
            <a:off x="7419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0" name="object 1000"/>
          <p:cNvSpPr/>
          <p:nvPr/>
        </p:nvSpPr>
        <p:spPr>
          <a:xfrm>
            <a:off x="7426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1" name="object 1001"/>
          <p:cNvSpPr/>
          <p:nvPr/>
        </p:nvSpPr>
        <p:spPr>
          <a:xfrm>
            <a:off x="7434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2" name="object 1002"/>
          <p:cNvSpPr/>
          <p:nvPr/>
        </p:nvSpPr>
        <p:spPr>
          <a:xfrm>
            <a:off x="74416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3" name="object 1003"/>
          <p:cNvSpPr/>
          <p:nvPr/>
        </p:nvSpPr>
        <p:spPr>
          <a:xfrm>
            <a:off x="7448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4" name="object 1004"/>
          <p:cNvSpPr/>
          <p:nvPr/>
        </p:nvSpPr>
        <p:spPr>
          <a:xfrm>
            <a:off x="7456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5" name="object 1005"/>
          <p:cNvSpPr/>
          <p:nvPr/>
        </p:nvSpPr>
        <p:spPr>
          <a:xfrm>
            <a:off x="7462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6" name="object 1006"/>
          <p:cNvSpPr/>
          <p:nvPr/>
        </p:nvSpPr>
        <p:spPr>
          <a:xfrm>
            <a:off x="7469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7" name="object 1007"/>
          <p:cNvSpPr/>
          <p:nvPr/>
        </p:nvSpPr>
        <p:spPr>
          <a:xfrm>
            <a:off x="74772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8" name="object 1008"/>
          <p:cNvSpPr/>
          <p:nvPr/>
        </p:nvSpPr>
        <p:spPr>
          <a:xfrm>
            <a:off x="7484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9" name="object 1009"/>
          <p:cNvSpPr/>
          <p:nvPr/>
        </p:nvSpPr>
        <p:spPr>
          <a:xfrm>
            <a:off x="7491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0" name="object 1010"/>
          <p:cNvSpPr/>
          <p:nvPr/>
        </p:nvSpPr>
        <p:spPr>
          <a:xfrm>
            <a:off x="7499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1" name="object 1011"/>
          <p:cNvSpPr/>
          <p:nvPr/>
        </p:nvSpPr>
        <p:spPr>
          <a:xfrm>
            <a:off x="7506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2" name="object 1012"/>
          <p:cNvSpPr/>
          <p:nvPr/>
        </p:nvSpPr>
        <p:spPr>
          <a:xfrm>
            <a:off x="7513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3" name="object 1013"/>
          <p:cNvSpPr/>
          <p:nvPr/>
        </p:nvSpPr>
        <p:spPr>
          <a:xfrm>
            <a:off x="75201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4" name="object 1014"/>
          <p:cNvSpPr/>
          <p:nvPr/>
        </p:nvSpPr>
        <p:spPr>
          <a:xfrm>
            <a:off x="75274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5" name="object 1015"/>
          <p:cNvSpPr/>
          <p:nvPr/>
        </p:nvSpPr>
        <p:spPr>
          <a:xfrm>
            <a:off x="7534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6" name="object 1016"/>
          <p:cNvSpPr/>
          <p:nvPr/>
        </p:nvSpPr>
        <p:spPr>
          <a:xfrm>
            <a:off x="7542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7" name="object 1017"/>
          <p:cNvSpPr/>
          <p:nvPr/>
        </p:nvSpPr>
        <p:spPr>
          <a:xfrm>
            <a:off x="7549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8" name="object 1018"/>
          <p:cNvSpPr/>
          <p:nvPr/>
        </p:nvSpPr>
        <p:spPr>
          <a:xfrm>
            <a:off x="7556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9" name="object 1019"/>
          <p:cNvSpPr/>
          <p:nvPr/>
        </p:nvSpPr>
        <p:spPr>
          <a:xfrm>
            <a:off x="7564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0" name="object 1020"/>
          <p:cNvSpPr/>
          <p:nvPr/>
        </p:nvSpPr>
        <p:spPr>
          <a:xfrm>
            <a:off x="75714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1" name="object 1021"/>
          <p:cNvSpPr/>
          <p:nvPr/>
        </p:nvSpPr>
        <p:spPr>
          <a:xfrm>
            <a:off x="7577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2" name="object 1022"/>
          <p:cNvSpPr/>
          <p:nvPr/>
        </p:nvSpPr>
        <p:spPr>
          <a:xfrm>
            <a:off x="7585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3" name="object 1023"/>
          <p:cNvSpPr/>
          <p:nvPr/>
        </p:nvSpPr>
        <p:spPr>
          <a:xfrm>
            <a:off x="7592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4" name="object 1024"/>
          <p:cNvSpPr/>
          <p:nvPr/>
        </p:nvSpPr>
        <p:spPr>
          <a:xfrm>
            <a:off x="7599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5" name="object 1025"/>
          <p:cNvSpPr/>
          <p:nvPr/>
        </p:nvSpPr>
        <p:spPr>
          <a:xfrm>
            <a:off x="76070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6" name="object 1026"/>
          <p:cNvSpPr/>
          <p:nvPr/>
        </p:nvSpPr>
        <p:spPr>
          <a:xfrm>
            <a:off x="7614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7" name="object 1027"/>
          <p:cNvSpPr/>
          <p:nvPr/>
        </p:nvSpPr>
        <p:spPr>
          <a:xfrm>
            <a:off x="7621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8" name="object 1028"/>
          <p:cNvSpPr/>
          <p:nvPr/>
        </p:nvSpPr>
        <p:spPr>
          <a:xfrm>
            <a:off x="7628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9" name="object 1029"/>
          <p:cNvSpPr/>
          <p:nvPr/>
        </p:nvSpPr>
        <p:spPr>
          <a:xfrm>
            <a:off x="7635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0" name="object 1030"/>
          <p:cNvSpPr/>
          <p:nvPr/>
        </p:nvSpPr>
        <p:spPr>
          <a:xfrm>
            <a:off x="7642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1" name="object 1031"/>
          <p:cNvSpPr/>
          <p:nvPr/>
        </p:nvSpPr>
        <p:spPr>
          <a:xfrm>
            <a:off x="76499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2" name="object 1032"/>
          <p:cNvSpPr/>
          <p:nvPr/>
        </p:nvSpPr>
        <p:spPr>
          <a:xfrm>
            <a:off x="7657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3" name="object 1033"/>
          <p:cNvSpPr/>
          <p:nvPr/>
        </p:nvSpPr>
        <p:spPr>
          <a:xfrm>
            <a:off x="7664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4" name="object 1034"/>
          <p:cNvSpPr/>
          <p:nvPr/>
        </p:nvSpPr>
        <p:spPr>
          <a:xfrm>
            <a:off x="7671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5" name="object 1035"/>
          <p:cNvSpPr/>
          <p:nvPr/>
        </p:nvSpPr>
        <p:spPr>
          <a:xfrm>
            <a:off x="7679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6" name="object 1036"/>
          <p:cNvSpPr/>
          <p:nvPr/>
        </p:nvSpPr>
        <p:spPr>
          <a:xfrm>
            <a:off x="7686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7" name="object 1037"/>
          <p:cNvSpPr/>
          <p:nvPr/>
        </p:nvSpPr>
        <p:spPr>
          <a:xfrm>
            <a:off x="7692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8" name="object 1038"/>
          <p:cNvSpPr/>
          <p:nvPr/>
        </p:nvSpPr>
        <p:spPr>
          <a:xfrm>
            <a:off x="7700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9" name="object 1039"/>
          <p:cNvSpPr/>
          <p:nvPr/>
        </p:nvSpPr>
        <p:spPr>
          <a:xfrm>
            <a:off x="7707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0" name="object 1040"/>
          <p:cNvSpPr/>
          <p:nvPr/>
        </p:nvSpPr>
        <p:spPr>
          <a:xfrm>
            <a:off x="7714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1" name="object 1041"/>
          <p:cNvSpPr/>
          <p:nvPr/>
        </p:nvSpPr>
        <p:spPr>
          <a:xfrm>
            <a:off x="7722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2" name="object 1042"/>
          <p:cNvSpPr/>
          <p:nvPr/>
        </p:nvSpPr>
        <p:spPr>
          <a:xfrm>
            <a:off x="7729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3" name="object 1043"/>
          <p:cNvSpPr/>
          <p:nvPr/>
        </p:nvSpPr>
        <p:spPr>
          <a:xfrm>
            <a:off x="7736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4" name="object 1044"/>
          <p:cNvSpPr/>
          <p:nvPr/>
        </p:nvSpPr>
        <p:spPr>
          <a:xfrm>
            <a:off x="7744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5" name="object 1045"/>
          <p:cNvSpPr/>
          <p:nvPr/>
        </p:nvSpPr>
        <p:spPr>
          <a:xfrm>
            <a:off x="7750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6" name="object 1046"/>
          <p:cNvSpPr/>
          <p:nvPr/>
        </p:nvSpPr>
        <p:spPr>
          <a:xfrm>
            <a:off x="7757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7" name="object 1047"/>
          <p:cNvSpPr/>
          <p:nvPr/>
        </p:nvSpPr>
        <p:spPr>
          <a:xfrm>
            <a:off x="7765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8" name="object 1048"/>
          <p:cNvSpPr/>
          <p:nvPr/>
        </p:nvSpPr>
        <p:spPr>
          <a:xfrm>
            <a:off x="7772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9" name="object 1049"/>
          <p:cNvSpPr/>
          <p:nvPr/>
        </p:nvSpPr>
        <p:spPr>
          <a:xfrm>
            <a:off x="7779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0" name="object 1050"/>
          <p:cNvSpPr/>
          <p:nvPr/>
        </p:nvSpPr>
        <p:spPr>
          <a:xfrm>
            <a:off x="7787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1" name="object 1051"/>
          <p:cNvSpPr/>
          <p:nvPr/>
        </p:nvSpPr>
        <p:spPr>
          <a:xfrm>
            <a:off x="7794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2" name="object 1052"/>
          <p:cNvSpPr/>
          <p:nvPr/>
        </p:nvSpPr>
        <p:spPr>
          <a:xfrm>
            <a:off x="7801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3" name="object 1053"/>
          <p:cNvSpPr/>
          <p:nvPr/>
        </p:nvSpPr>
        <p:spPr>
          <a:xfrm>
            <a:off x="7807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4" name="object 1054"/>
          <p:cNvSpPr/>
          <p:nvPr/>
        </p:nvSpPr>
        <p:spPr>
          <a:xfrm>
            <a:off x="78153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5" name="object 1055"/>
          <p:cNvSpPr/>
          <p:nvPr/>
        </p:nvSpPr>
        <p:spPr>
          <a:xfrm>
            <a:off x="7822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6" name="object 1056"/>
          <p:cNvSpPr/>
          <p:nvPr/>
        </p:nvSpPr>
        <p:spPr>
          <a:xfrm>
            <a:off x="7829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7" name="object 1057"/>
          <p:cNvSpPr/>
          <p:nvPr/>
        </p:nvSpPr>
        <p:spPr>
          <a:xfrm>
            <a:off x="7837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8" name="object 1058"/>
          <p:cNvSpPr/>
          <p:nvPr/>
        </p:nvSpPr>
        <p:spPr>
          <a:xfrm>
            <a:off x="7844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9" name="object 1059"/>
          <p:cNvSpPr/>
          <p:nvPr/>
        </p:nvSpPr>
        <p:spPr>
          <a:xfrm>
            <a:off x="7851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0" name="object 1060"/>
          <p:cNvSpPr/>
          <p:nvPr/>
        </p:nvSpPr>
        <p:spPr>
          <a:xfrm>
            <a:off x="78592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1" name="object 1061"/>
          <p:cNvSpPr/>
          <p:nvPr/>
        </p:nvSpPr>
        <p:spPr>
          <a:xfrm>
            <a:off x="7865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2" name="object 1062"/>
          <p:cNvSpPr/>
          <p:nvPr/>
        </p:nvSpPr>
        <p:spPr>
          <a:xfrm>
            <a:off x="7872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3" name="object 1063"/>
          <p:cNvSpPr/>
          <p:nvPr/>
        </p:nvSpPr>
        <p:spPr>
          <a:xfrm>
            <a:off x="7880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4" name="object 1064"/>
          <p:cNvSpPr/>
          <p:nvPr/>
        </p:nvSpPr>
        <p:spPr>
          <a:xfrm>
            <a:off x="7887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5" name="object 1065"/>
          <p:cNvSpPr/>
          <p:nvPr/>
        </p:nvSpPr>
        <p:spPr>
          <a:xfrm>
            <a:off x="78948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6" name="object 1066"/>
          <p:cNvSpPr/>
          <p:nvPr/>
        </p:nvSpPr>
        <p:spPr>
          <a:xfrm>
            <a:off x="7902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7" name="object 1067"/>
          <p:cNvSpPr/>
          <p:nvPr/>
        </p:nvSpPr>
        <p:spPr>
          <a:xfrm>
            <a:off x="7909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8" name="object 1068"/>
          <p:cNvSpPr/>
          <p:nvPr/>
        </p:nvSpPr>
        <p:spPr>
          <a:xfrm>
            <a:off x="7916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9" name="object 1069"/>
          <p:cNvSpPr/>
          <p:nvPr/>
        </p:nvSpPr>
        <p:spPr>
          <a:xfrm>
            <a:off x="7923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0" name="object 1070"/>
          <p:cNvSpPr/>
          <p:nvPr/>
        </p:nvSpPr>
        <p:spPr>
          <a:xfrm>
            <a:off x="7930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1" name="object 1071"/>
          <p:cNvSpPr/>
          <p:nvPr/>
        </p:nvSpPr>
        <p:spPr>
          <a:xfrm>
            <a:off x="79377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2" name="object 1072"/>
          <p:cNvSpPr/>
          <p:nvPr/>
        </p:nvSpPr>
        <p:spPr>
          <a:xfrm>
            <a:off x="7945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3" name="object 1073"/>
          <p:cNvSpPr/>
          <p:nvPr/>
        </p:nvSpPr>
        <p:spPr>
          <a:xfrm>
            <a:off x="7952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4" name="object 1074"/>
          <p:cNvSpPr/>
          <p:nvPr/>
        </p:nvSpPr>
        <p:spPr>
          <a:xfrm>
            <a:off x="7959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5" name="object 1075"/>
          <p:cNvSpPr/>
          <p:nvPr/>
        </p:nvSpPr>
        <p:spPr>
          <a:xfrm>
            <a:off x="7967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6" name="object 1076"/>
          <p:cNvSpPr/>
          <p:nvPr/>
        </p:nvSpPr>
        <p:spPr>
          <a:xfrm>
            <a:off x="7974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7" name="object 1077"/>
          <p:cNvSpPr/>
          <p:nvPr/>
        </p:nvSpPr>
        <p:spPr>
          <a:xfrm>
            <a:off x="7980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8" name="object 1078"/>
          <p:cNvSpPr/>
          <p:nvPr/>
        </p:nvSpPr>
        <p:spPr>
          <a:xfrm>
            <a:off x="7988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9" name="object 1079"/>
          <p:cNvSpPr/>
          <p:nvPr/>
        </p:nvSpPr>
        <p:spPr>
          <a:xfrm>
            <a:off x="7995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0" name="object 1080"/>
          <p:cNvSpPr/>
          <p:nvPr/>
        </p:nvSpPr>
        <p:spPr>
          <a:xfrm>
            <a:off x="8002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1" name="object 1081"/>
          <p:cNvSpPr/>
          <p:nvPr/>
        </p:nvSpPr>
        <p:spPr>
          <a:xfrm>
            <a:off x="8010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2" name="object 1082"/>
          <p:cNvSpPr/>
          <p:nvPr/>
        </p:nvSpPr>
        <p:spPr>
          <a:xfrm>
            <a:off x="8017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3" name="object 1083"/>
          <p:cNvSpPr/>
          <p:nvPr/>
        </p:nvSpPr>
        <p:spPr>
          <a:xfrm>
            <a:off x="80246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4" name="object 1084"/>
          <p:cNvSpPr/>
          <p:nvPr/>
        </p:nvSpPr>
        <p:spPr>
          <a:xfrm>
            <a:off x="8032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5" name="object 1085"/>
          <p:cNvSpPr/>
          <p:nvPr/>
        </p:nvSpPr>
        <p:spPr>
          <a:xfrm>
            <a:off x="8038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6" name="object 1086"/>
          <p:cNvSpPr/>
          <p:nvPr/>
        </p:nvSpPr>
        <p:spPr>
          <a:xfrm>
            <a:off x="8045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7" name="object 1087"/>
          <p:cNvSpPr/>
          <p:nvPr/>
        </p:nvSpPr>
        <p:spPr>
          <a:xfrm>
            <a:off x="8052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8" name="object 1088"/>
          <p:cNvSpPr/>
          <p:nvPr/>
        </p:nvSpPr>
        <p:spPr>
          <a:xfrm>
            <a:off x="8060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9" name="object 1089"/>
          <p:cNvSpPr/>
          <p:nvPr/>
        </p:nvSpPr>
        <p:spPr>
          <a:xfrm>
            <a:off x="80675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0" name="object 1090"/>
          <p:cNvSpPr/>
          <p:nvPr/>
        </p:nvSpPr>
        <p:spPr>
          <a:xfrm>
            <a:off x="8074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1" name="object 1091"/>
          <p:cNvSpPr/>
          <p:nvPr/>
        </p:nvSpPr>
        <p:spPr>
          <a:xfrm>
            <a:off x="8082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2" name="object 1092"/>
          <p:cNvSpPr/>
          <p:nvPr/>
        </p:nvSpPr>
        <p:spPr>
          <a:xfrm>
            <a:off x="8089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3" name="object 1093"/>
          <p:cNvSpPr/>
          <p:nvPr/>
        </p:nvSpPr>
        <p:spPr>
          <a:xfrm>
            <a:off x="8095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4" name="object 1094"/>
          <p:cNvSpPr/>
          <p:nvPr/>
        </p:nvSpPr>
        <p:spPr>
          <a:xfrm>
            <a:off x="81031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5" name="object 1095"/>
          <p:cNvSpPr/>
          <p:nvPr/>
        </p:nvSpPr>
        <p:spPr>
          <a:xfrm>
            <a:off x="8110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6" name="object 1096"/>
          <p:cNvSpPr/>
          <p:nvPr/>
        </p:nvSpPr>
        <p:spPr>
          <a:xfrm>
            <a:off x="8117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7" name="object 1097"/>
          <p:cNvSpPr/>
          <p:nvPr/>
        </p:nvSpPr>
        <p:spPr>
          <a:xfrm>
            <a:off x="8125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8" name="object 1098"/>
          <p:cNvSpPr/>
          <p:nvPr/>
        </p:nvSpPr>
        <p:spPr>
          <a:xfrm>
            <a:off x="8132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9" name="object 1099"/>
          <p:cNvSpPr/>
          <p:nvPr/>
        </p:nvSpPr>
        <p:spPr>
          <a:xfrm>
            <a:off x="8139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0" name="object 1100"/>
          <p:cNvSpPr/>
          <p:nvPr/>
        </p:nvSpPr>
        <p:spPr>
          <a:xfrm>
            <a:off x="81471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1" name="object 1101"/>
          <p:cNvSpPr/>
          <p:nvPr/>
        </p:nvSpPr>
        <p:spPr>
          <a:xfrm>
            <a:off x="8153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2" name="object 1102"/>
          <p:cNvSpPr/>
          <p:nvPr/>
        </p:nvSpPr>
        <p:spPr>
          <a:xfrm>
            <a:off x="8160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3" name="object 1103"/>
          <p:cNvSpPr/>
          <p:nvPr/>
        </p:nvSpPr>
        <p:spPr>
          <a:xfrm>
            <a:off x="8168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4" name="object 1104"/>
          <p:cNvSpPr/>
          <p:nvPr/>
        </p:nvSpPr>
        <p:spPr>
          <a:xfrm>
            <a:off x="8175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5" name="object 1105"/>
          <p:cNvSpPr/>
          <p:nvPr/>
        </p:nvSpPr>
        <p:spPr>
          <a:xfrm>
            <a:off x="81827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6" name="object 1106"/>
          <p:cNvSpPr/>
          <p:nvPr/>
        </p:nvSpPr>
        <p:spPr>
          <a:xfrm>
            <a:off x="8190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7" name="object 1107"/>
          <p:cNvSpPr/>
          <p:nvPr/>
        </p:nvSpPr>
        <p:spPr>
          <a:xfrm>
            <a:off x="8197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8" name="object 1108"/>
          <p:cNvSpPr/>
          <p:nvPr/>
        </p:nvSpPr>
        <p:spPr>
          <a:xfrm>
            <a:off x="8204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9" name="object 1109"/>
          <p:cNvSpPr/>
          <p:nvPr/>
        </p:nvSpPr>
        <p:spPr>
          <a:xfrm>
            <a:off x="8211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0" name="object 1110"/>
          <p:cNvSpPr/>
          <p:nvPr/>
        </p:nvSpPr>
        <p:spPr>
          <a:xfrm>
            <a:off x="8218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1" name="object 1111"/>
          <p:cNvSpPr/>
          <p:nvPr/>
        </p:nvSpPr>
        <p:spPr>
          <a:xfrm>
            <a:off x="82256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2" name="object 1112"/>
          <p:cNvSpPr/>
          <p:nvPr/>
        </p:nvSpPr>
        <p:spPr>
          <a:xfrm>
            <a:off x="8232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3" name="object 1113"/>
          <p:cNvSpPr/>
          <p:nvPr/>
        </p:nvSpPr>
        <p:spPr>
          <a:xfrm>
            <a:off x="8240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4" name="object 1114"/>
          <p:cNvSpPr/>
          <p:nvPr/>
        </p:nvSpPr>
        <p:spPr>
          <a:xfrm>
            <a:off x="8247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5" name="object 1115"/>
          <p:cNvSpPr/>
          <p:nvPr/>
        </p:nvSpPr>
        <p:spPr>
          <a:xfrm>
            <a:off x="8254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6" name="object 1116"/>
          <p:cNvSpPr/>
          <p:nvPr/>
        </p:nvSpPr>
        <p:spPr>
          <a:xfrm>
            <a:off x="82622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7" name="object 1117"/>
          <p:cNvSpPr/>
          <p:nvPr/>
        </p:nvSpPr>
        <p:spPr>
          <a:xfrm>
            <a:off x="8268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8" name="object 1118"/>
          <p:cNvSpPr/>
          <p:nvPr/>
        </p:nvSpPr>
        <p:spPr>
          <a:xfrm>
            <a:off x="8275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9" name="object 1119"/>
          <p:cNvSpPr/>
          <p:nvPr/>
        </p:nvSpPr>
        <p:spPr>
          <a:xfrm>
            <a:off x="8283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0" name="object 1120"/>
          <p:cNvSpPr/>
          <p:nvPr/>
        </p:nvSpPr>
        <p:spPr>
          <a:xfrm>
            <a:off x="8290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1" name="object 1121"/>
          <p:cNvSpPr/>
          <p:nvPr/>
        </p:nvSpPr>
        <p:spPr>
          <a:xfrm>
            <a:off x="8297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2" name="object 1122"/>
          <p:cNvSpPr/>
          <p:nvPr/>
        </p:nvSpPr>
        <p:spPr>
          <a:xfrm>
            <a:off x="83052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3" name="object 1123"/>
          <p:cNvSpPr/>
          <p:nvPr/>
        </p:nvSpPr>
        <p:spPr>
          <a:xfrm>
            <a:off x="8312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4" name="object 1124"/>
          <p:cNvSpPr/>
          <p:nvPr/>
        </p:nvSpPr>
        <p:spPr>
          <a:xfrm>
            <a:off x="8319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5" name="object 1125"/>
          <p:cNvSpPr/>
          <p:nvPr/>
        </p:nvSpPr>
        <p:spPr>
          <a:xfrm>
            <a:off x="8326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6" name="object 1126"/>
          <p:cNvSpPr/>
          <p:nvPr/>
        </p:nvSpPr>
        <p:spPr>
          <a:xfrm>
            <a:off x="8333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7" name="object 1127"/>
          <p:cNvSpPr/>
          <p:nvPr/>
        </p:nvSpPr>
        <p:spPr>
          <a:xfrm>
            <a:off x="83408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8" name="object 1128"/>
          <p:cNvSpPr/>
          <p:nvPr/>
        </p:nvSpPr>
        <p:spPr>
          <a:xfrm>
            <a:off x="8348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9" name="object 1129"/>
          <p:cNvSpPr/>
          <p:nvPr/>
        </p:nvSpPr>
        <p:spPr>
          <a:xfrm>
            <a:off x="8355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0" name="object 1130"/>
          <p:cNvSpPr/>
          <p:nvPr/>
        </p:nvSpPr>
        <p:spPr>
          <a:xfrm>
            <a:off x="8362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1" name="object 1131"/>
          <p:cNvSpPr/>
          <p:nvPr/>
        </p:nvSpPr>
        <p:spPr>
          <a:xfrm>
            <a:off x="8370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2" name="object 1132"/>
          <p:cNvSpPr/>
          <p:nvPr/>
        </p:nvSpPr>
        <p:spPr>
          <a:xfrm>
            <a:off x="8377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3" name="object 1133"/>
          <p:cNvSpPr/>
          <p:nvPr/>
        </p:nvSpPr>
        <p:spPr>
          <a:xfrm>
            <a:off x="83837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4" name="object 1134"/>
          <p:cNvSpPr/>
          <p:nvPr/>
        </p:nvSpPr>
        <p:spPr>
          <a:xfrm>
            <a:off x="83910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5" name="object 1135"/>
          <p:cNvSpPr/>
          <p:nvPr/>
        </p:nvSpPr>
        <p:spPr>
          <a:xfrm>
            <a:off x="8398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6" name="object 1136"/>
          <p:cNvSpPr/>
          <p:nvPr/>
        </p:nvSpPr>
        <p:spPr>
          <a:xfrm>
            <a:off x="8405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7" name="object 1137"/>
          <p:cNvSpPr/>
          <p:nvPr/>
        </p:nvSpPr>
        <p:spPr>
          <a:xfrm>
            <a:off x="8413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8" name="object 1138"/>
          <p:cNvSpPr/>
          <p:nvPr/>
        </p:nvSpPr>
        <p:spPr>
          <a:xfrm>
            <a:off x="8420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9" name="object 1139"/>
          <p:cNvSpPr/>
          <p:nvPr/>
        </p:nvSpPr>
        <p:spPr>
          <a:xfrm>
            <a:off x="8427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0" name="object 1140"/>
          <p:cNvSpPr/>
          <p:nvPr/>
        </p:nvSpPr>
        <p:spPr>
          <a:xfrm>
            <a:off x="84350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1" name="object 1141"/>
          <p:cNvSpPr/>
          <p:nvPr/>
        </p:nvSpPr>
        <p:spPr>
          <a:xfrm>
            <a:off x="8441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2" name="object 1142"/>
          <p:cNvSpPr/>
          <p:nvPr/>
        </p:nvSpPr>
        <p:spPr>
          <a:xfrm>
            <a:off x="8448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3" name="object 1143"/>
          <p:cNvSpPr/>
          <p:nvPr/>
        </p:nvSpPr>
        <p:spPr>
          <a:xfrm>
            <a:off x="8455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4" name="object 1144"/>
          <p:cNvSpPr/>
          <p:nvPr/>
        </p:nvSpPr>
        <p:spPr>
          <a:xfrm>
            <a:off x="8463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5" name="object 1145"/>
          <p:cNvSpPr/>
          <p:nvPr/>
        </p:nvSpPr>
        <p:spPr>
          <a:xfrm>
            <a:off x="84706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6" name="object 1146"/>
          <p:cNvSpPr/>
          <p:nvPr/>
        </p:nvSpPr>
        <p:spPr>
          <a:xfrm>
            <a:off x="8477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7" name="object 1147"/>
          <p:cNvSpPr/>
          <p:nvPr/>
        </p:nvSpPr>
        <p:spPr>
          <a:xfrm>
            <a:off x="8485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8" name="object 1148"/>
          <p:cNvSpPr/>
          <p:nvPr/>
        </p:nvSpPr>
        <p:spPr>
          <a:xfrm>
            <a:off x="8492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9" name="object 1149"/>
          <p:cNvSpPr/>
          <p:nvPr/>
        </p:nvSpPr>
        <p:spPr>
          <a:xfrm>
            <a:off x="8498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0" name="object 1150"/>
          <p:cNvSpPr/>
          <p:nvPr/>
        </p:nvSpPr>
        <p:spPr>
          <a:xfrm>
            <a:off x="8506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1" name="object 1151"/>
          <p:cNvSpPr/>
          <p:nvPr/>
        </p:nvSpPr>
        <p:spPr>
          <a:xfrm>
            <a:off x="85135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2" name="object 1152"/>
          <p:cNvSpPr/>
          <p:nvPr/>
        </p:nvSpPr>
        <p:spPr>
          <a:xfrm>
            <a:off x="8520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3" name="object 1153"/>
          <p:cNvSpPr/>
          <p:nvPr/>
        </p:nvSpPr>
        <p:spPr>
          <a:xfrm>
            <a:off x="8528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4" name="object 1154"/>
          <p:cNvSpPr/>
          <p:nvPr/>
        </p:nvSpPr>
        <p:spPr>
          <a:xfrm>
            <a:off x="8535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5" name="object 1155"/>
          <p:cNvSpPr/>
          <p:nvPr/>
        </p:nvSpPr>
        <p:spPr>
          <a:xfrm>
            <a:off x="8542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6" name="object 1156"/>
          <p:cNvSpPr/>
          <p:nvPr/>
        </p:nvSpPr>
        <p:spPr>
          <a:xfrm>
            <a:off x="8550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7" name="object 1157"/>
          <p:cNvSpPr/>
          <p:nvPr/>
        </p:nvSpPr>
        <p:spPr>
          <a:xfrm>
            <a:off x="8556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8" name="object 1158"/>
          <p:cNvSpPr/>
          <p:nvPr/>
        </p:nvSpPr>
        <p:spPr>
          <a:xfrm>
            <a:off x="8563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9" name="object 1159"/>
          <p:cNvSpPr/>
          <p:nvPr/>
        </p:nvSpPr>
        <p:spPr>
          <a:xfrm>
            <a:off x="8571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0" name="object 1160"/>
          <p:cNvSpPr/>
          <p:nvPr/>
        </p:nvSpPr>
        <p:spPr>
          <a:xfrm>
            <a:off x="8578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1" name="object 1161"/>
          <p:cNvSpPr/>
          <p:nvPr/>
        </p:nvSpPr>
        <p:spPr>
          <a:xfrm>
            <a:off x="8585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2" name="object 1162"/>
          <p:cNvSpPr/>
          <p:nvPr/>
        </p:nvSpPr>
        <p:spPr>
          <a:xfrm>
            <a:off x="8593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3" name="object 1163"/>
          <p:cNvSpPr/>
          <p:nvPr/>
        </p:nvSpPr>
        <p:spPr>
          <a:xfrm>
            <a:off x="8600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4" name="object 1164"/>
          <p:cNvSpPr/>
          <p:nvPr/>
        </p:nvSpPr>
        <p:spPr>
          <a:xfrm>
            <a:off x="8607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5" name="object 1165"/>
          <p:cNvSpPr/>
          <p:nvPr/>
        </p:nvSpPr>
        <p:spPr>
          <a:xfrm>
            <a:off x="8614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6" name="object 1166"/>
          <p:cNvSpPr/>
          <p:nvPr/>
        </p:nvSpPr>
        <p:spPr>
          <a:xfrm>
            <a:off x="8621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7" name="object 1167"/>
          <p:cNvSpPr/>
          <p:nvPr/>
        </p:nvSpPr>
        <p:spPr>
          <a:xfrm>
            <a:off x="8628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8" name="object 1168"/>
          <p:cNvSpPr/>
          <p:nvPr/>
        </p:nvSpPr>
        <p:spPr>
          <a:xfrm>
            <a:off x="8636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9" name="object 1169"/>
          <p:cNvSpPr/>
          <p:nvPr/>
        </p:nvSpPr>
        <p:spPr>
          <a:xfrm>
            <a:off x="8643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0" name="object 1170"/>
          <p:cNvSpPr/>
          <p:nvPr/>
        </p:nvSpPr>
        <p:spPr>
          <a:xfrm>
            <a:off x="8650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1" name="object 1171"/>
          <p:cNvSpPr/>
          <p:nvPr/>
        </p:nvSpPr>
        <p:spPr>
          <a:xfrm>
            <a:off x="8657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2" name="object 1172"/>
          <p:cNvSpPr/>
          <p:nvPr/>
        </p:nvSpPr>
        <p:spPr>
          <a:xfrm>
            <a:off x="8665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3" name="object 1173"/>
          <p:cNvSpPr/>
          <p:nvPr/>
        </p:nvSpPr>
        <p:spPr>
          <a:xfrm>
            <a:off x="8671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4" name="object 1174"/>
          <p:cNvSpPr/>
          <p:nvPr/>
        </p:nvSpPr>
        <p:spPr>
          <a:xfrm>
            <a:off x="86789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5" name="object 1175"/>
          <p:cNvSpPr/>
          <p:nvPr/>
        </p:nvSpPr>
        <p:spPr>
          <a:xfrm>
            <a:off x="8686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6" name="object 1176"/>
          <p:cNvSpPr/>
          <p:nvPr/>
        </p:nvSpPr>
        <p:spPr>
          <a:xfrm>
            <a:off x="8693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7" name="object 1177"/>
          <p:cNvSpPr/>
          <p:nvPr/>
        </p:nvSpPr>
        <p:spPr>
          <a:xfrm>
            <a:off x="8700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8" name="object 1178"/>
          <p:cNvSpPr/>
          <p:nvPr/>
        </p:nvSpPr>
        <p:spPr>
          <a:xfrm>
            <a:off x="8708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9" name="object 1179"/>
          <p:cNvSpPr/>
          <p:nvPr/>
        </p:nvSpPr>
        <p:spPr>
          <a:xfrm>
            <a:off x="8715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0" name="object 1180"/>
          <p:cNvSpPr/>
          <p:nvPr/>
        </p:nvSpPr>
        <p:spPr>
          <a:xfrm>
            <a:off x="87228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1" name="object 1181"/>
          <p:cNvSpPr/>
          <p:nvPr/>
        </p:nvSpPr>
        <p:spPr>
          <a:xfrm>
            <a:off x="8729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2" name="object 1182"/>
          <p:cNvSpPr/>
          <p:nvPr/>
        </p:nvSpPr>
        <p:spPr>
          <a:xfrm>
            <a:off x="8736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3" name="object 1183"/>
          <p:cNvSpPr/>
          <p:nvPr/>
        </p:nvSpPr>
        <p:spPr>
          <a:xfrm>
            <a:off x="8743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4" name="object 1184"/>
          <p:cNvSpPr/>
          <p:nvPr/>
        </p:nvSpPr>
        <p:spPr>
          <a:xfrm>
            <a:off x="8751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5" name="object 1185"/>
          <p:cNvSpPr/>
          <p:nvPr/>
        </p:nvSpPr>
        <p:spPr>
          <a:xfrm>
            <a:off x="87584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6" name="object 1186"/>
          <p:cNvSpPr/>
          <p:nvPr/>
        </p:nvSpPr>
        <p:spPr>
          <a:xfrm>
            <a:off x="8765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7" name="object 1187"/>
          <p:cNvSpPr/>
          <p:nvPr/>
        </p:nvSpPr>
        <p:spPr>
          <a:xfrm>
            <a:off x="8773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8" name="object 1188"/>
          <p:cNvSpPr/>
          <p:nvPr/>
        </p:nvSpPr>
        <p:spPr>
          <a:xfrm>
            <a:off x="8780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9" name="object 1189"/>
          <p:cNvSpPr/>
          <p:nvPr/>
        </p:nvSpPr>
        <p:spPr>
          <a:xfrm>
            <a:off x="8786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0" name="object 1190"/>
          <p:cNvSpPr/>
          <p:nvPr/>
        </p:nvSpPr>
        <p:spPr>
          <a:xfrm>
            <a:off x="8794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1" name="object 1191"/>
          <p:cNvSpPr/>
          <p:nvPr/>
        </p:nvSpPr>
        <p:spPr>
          <a:xfrm>
            <a:off x="8801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2" name="object 1192"/>
          <p:cNvSpPr/>
          <p:nvPr/>
        </p:nvSpPr>
        <p:spPr>
          <a:xfrm>
            <a:off x="8808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3" name="object 1193"/>
          <p:cNvSpPr/>
          <p:nvPr/>
        </p:nvSpPr>
        <p:spPr>
          <a:xfrm>
            <a:off x="8816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4" name="object 1194"/>
          <p:cNvSpPr/>
          <p:nvPr/>
        </p:nvSpPr>
        <p:spPr>
          <a:xfrm>
            <a:off x="8823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5" name="object 1195"/>
          <p:cNvSpPr/>
          <p:nvPr/>
        </p:nvSpPr>
        <p:spPr>
          <a:xfrm>
            <a:off x="8830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6" name="object 1196"/>
          <p:cNvSpPr/>
          <p:nvPr/>
        </p:nvSpPr>
        <p:spPr>
          <a:xfrm>
            <a:off x="8838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7" name="object 1197"/>
          <p:cNvSpPr/>
          <p:nvPr/>
        </p:nvSpPr>
        <p:spPr>
          <a:xfrm>
            <a:off x="8844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8" name="object 1198"/>
          <p:cNvSpPr/>
          <p:nvPr/>
        </p:nvSpPr>
        <p:spPr>
          <a:xfrm>
            <a:off x="8851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9" name="object 1199"/>
          <p:cNvSpPr/>
          <p:nvPr/>
        </p:nvSpPr>
        <p:spPr>
          <a:xfrm>
            <a:off x="8858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0" name="object 1200"/>
          <p:cNvSpPr/>
          <p:nvPr/>
        </p:nvSpPr>
        <p:spPr>
          <a:xfrm>
            <a:off x="8866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1" name="object 1201"/>
          <p:cNvSpPr/>
          <p:nvPr/>
        </p:nvSpPr>
        <p:spPr>
          <a:xfrm>
            <a:off x="8873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2" name="object 1202"/>
          <p:cNvSpPr/>
          <p:nvPr/>
        </p:nvSpPr>
        <p:spPr>
          <a:xfrm>
            <a:off x="8880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3" name="object 1203"/>
          <p:cNvSpPr/>
          <p:nvPr/>
        </p:nvSpPr>
        <p:spPr>
          <a:xfrm>
            <a:off x="8888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4" name="object 1204"/>
          <p:cNvSpPr/>
          <p:nvPr/>
        </p:nvSpPr>
        <p:spPr>
          <a:xfrm>
            <a:off x="8895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5" name="object 1205"/>
          <p:cNvSpPr/>
          <p:nvPr/>
        </p:nvSpPr>
        <p:spPr>
          <a:xfrm>
            <a:off x="8901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6" name="object 1206"/>
          <p:cNvSpPr/>
          <p:nvPr/>
        </p:nvSpPr>
        <p:spPr>
          <a:xfrm>
            <a:off x="8909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7" name="object 1207"/>
          <p:cNvSpPr/>
          <p:nvPr/>
        </p:nvSpPr>
        <p:spPr>
          <a:xfrm>
            <a:off x="8916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8" name="object 1208"/>
          <p:cNvSpPr/>
          <p:nvPr/>
        </p:nvSpPr>
        <p:spPr>
          <a:xfrm>
            <a:off x="8923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9" name="object 1209"/>
          <p:cNvSpPr/>
          <p:nvPr/>
        </p:nvSpPr>
        <p:spPr>
          <a:xfrm>
            <a:off x="8931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0" name="object 1210"/>
          <p:cNvSpPr/>
          <p:nvPr/>
        </p:nvSpPr>
        <p:spPr>
          <a:xfrm>
            <a:off x="8938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1" name="object 1211"/>
          <p:cNvSpPr/>
          <p:nvPr/>
        </p:nvSpPr>
        <p:spPr>
          <a:xfrm>
            <a:off x="8945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2" name="object 1212"/>
          <p:cNvSpPr/>
          <p:nvPr/>
        </p:nvSpPr>
        <p:spPr>
          <a:xfrm>
            <a:off x="8953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3" name="object 1213"/>
          <p:cNvSpPr/>
          <p:nvPr/>
        </p:nvSpPr>
        <p:spPr>
          <a:xfrm>
            <a:off x="8959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4" name="object 1214"/>
          <p:cNvSpPr/>
          <p:nvPr/>
        </p:nvSpPr>
        <p:spPr>
          <a:xfrm>
            <a:off x="8966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5" name="object 1215"/>
          <p:cNvSpPr/>
          <p:nvPr/>
        </p:nvSpPr>
        <p:spPr>
          <a:xfrm>
            <a:off x="8974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6" name="object 1216"/>
          <p:cNvSpPr/>
          <p:nvPr/>
        </p:nvSpPr>
        <p:spPr>
          <a:xfrm>
            <a:off x="8981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7" name="object 1217"/>
          <p:cNvSpPr/>
          <p:nvPr/>
        </p:nvSpPr>
        <p:spPr>
          <a:xfrm>
            <a:off x="8988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8" name="object 1218"/>
          <p:cNvSpPr/>
          <p:nvPr/>
        </p:nvSpPr>
        <p:spPr>
          <a:xfrm>
            <a:off x="8996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9" name="object 1219"/>
          <p:cNvSpPr/>
          <p:nvPr/>
        </p:nvSpPr>
        <p:spPr>
          <a:xfrm>
            <a:off x="9003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0" name="object 1220"/>
          <p:cNvSpPr/>
          <p:nvPr/>
        </p:nvSpPr>
        <p:spPr>
          <a:xfrm>
            <a:off x="9010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1" name="object 1221"/>
          <p:cNvSpPr/>
          <p:nvPr/>
        </p:nvSpPr>
        <p:spPr>
          <a:xfrm>
            <a:off x="9017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2" name="object 1222"/>
          <p:cNvSpPr/>
          <p:nvPr/>
        </p:nvSpPr>
        <p:spPr>
          <a:xfrm>
            <a:off x="9024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3" name="object 1223"/>
          <p:cNvSpPr/>
          <p:nvPr/>
        </p:nvSpPr>
        <p:spPr>
          <a:xfrm>
            <a:off x="9031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4" name="object 1224"/>
          <p:cNvSpPr/>
          <p:nvPr/>
        </p:nvSpPr>
        <p:spPr>
          <a:xfrm>
            <a:off x="9039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5" name="object 1225"/>
          <p:cNvSpPr/>
          <p:nvPr/>
        </p:nvSpPr>
        <p:spPr>
          <a:xfrm>
            <a:off x="9046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6" name="object 1226"/>
          <p:cNvSpPr/>
          <p:nvPr/>
        </p:nvSpPr>
        <p:spPr>
          <a:xfrm>
            <a:off x="9053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7" name="object 1227"/>
          <p:cNvSpPr/>
          <p:nvPr/>
        </p:nvSpPr>
        <p:spPr>
          <a:xfrm>
            <a:off x="9060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8" name="object 1228"/>
          <p:cNvSpPr/>
          <p:nvPr/>
        </p:nvSpPr>
        <p:spPr>
          <a:xfrm>
            <a:off x="9068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9" name="object 1229"/>
          <p:cNvSpPr/>
          <p:nvPr/>
        </p:nvSpPr>
        <p:spPr>
          <a:xfrm>
            <a:off x="9074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0" name="object 1230"/>
          <p:cNvSpPr/>
          <p:nvPr/>
        </p:nvSpPr>
        <p:spPr>
          <a:xfrm>
            <a:off x="9081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1" name="object 1231"/>
          <p:cNvSpPr/>
          <p:nvPr/>
        </p:nvSpPr>
        <p:spPr>
          <a:xfrm>
            <a:off x="9089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2" name="object 1232"/>
          <p:cNvSpPr/>
          <p:nvPr/>
        </p:nvSpPr>
        <p:spPr>
          <a:xfrm>
            <a:off x="9096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3" name="object 1233"/>
          <p:cNvSpPr/>
          <p:nvPr/>
        </p:nvSpPr>
        <p:spPr>
          <a:xfrm>
            <a:off x="9103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4" name="object 1234"/>
          <p:cNvSpPr/>
          <p:nvPr/>
        </p:nvSpPr>
        <p:spPr>
          <a:xfrm>
            <a:off x="9111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5" name="object 1235"/>
          <p:cNvSpPr/>
          <p:nvPr/>
        </p:nvSpPr>
        <p:spPr>
          <a:xfrm>
            <a:off x="9118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6" name="object 1236"/>
          <p:cNvSpPr/>
          <p:nvPr/>
        </p:nvSpPr>
        <p:spPr>
          <a:xfrm>
            <a:off x="9125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7" name="object 1237"/>
          <p:cNvSpPr/>
          <p:nvPr/>
        </p:nvSpPr>
        <p:spPr>
          <a:xfrm>
            <a:off x="9132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8" name="object 1238"/>
          <p:cNvSpPr/>
          <p:nvPr/>
        </p:nvSpPr>
        <p:spPr>
          <a:xfrm>
            <a:off x="9139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9" name="object 1239"/>
          <p:cNvSpPr/>
          <p:nvPr/>
        </p:nvSpPr>
        <p:spPr>
          <a:xfrm>
            <a:off x="9146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0" name="object 1240"/>
          <p:cNvSpPr/>
          <p:nvPr/>
        </p:nvSpPr>
        <p:spPr>
          <a:xfrm>
            <a:off x="9154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1" name="object 1241"/>
          <p:cNvSpPr/>
          <p:nvPr/>
        </p:nvSpPr>
        <p:spPr>
          <a:xfrm>
            <a:off x="9161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2" name="object 1242"/>
          <p:cNvSpPr/>
          <p:nvPr/>
        </p:nvSpPr>
        <p:spPr>
          <a:xfrm>
            <a:off x="9168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3" name="object 1243"/>
          <p:cNvSpPr/>
          <p:nvPr/>
        </p:nvSpPr>
        <p:spPr>
          <a:xfrm>
            <a:off x="9176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4" name="object 1244"/>
          <p:cNvSpPr/>
          <p:nvPr/>
        </p:nvSpPr>
        <p:spPr>
          <a:xfrm>
            <a:off x="9183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5" name="object 1245"/>
          <p:cNvSpPr/>
          <p:nvPr/>
        </p:nvSpPr>
        <p:spPr>
          <a:xfrm>
            <a:off x="9189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6" name="object 1246"/>
          <p:cNvSpPr/>
          <p:nvPr/>
        </p:nvSpPr>
        <p:spPr>
          <a:xfrm>
            <a:off x="9197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7" name="object 1247"/>
          <p:cNvSpPr/>
          <p:nvPr/>
        </p:nvSpPr>
        <p:spPr>
          <a:xfrm>
            <a:off x="9204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8" name="object 1248"/>
          <p:cNvSpPr/>
          <p:nvPr/>
        </p:nvSpPr>
        <p:spPr>
          <a:xfrm>
            <a:off x="9211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9" name="object 1249"/>
          <p:cNvSpPr/>
          <p:nvPr/>
        </p:nvSpPr>
        <p:spPr>
          <a:xfrm>
            <a:off x="9219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0" name="object 1250"/>
          <p:cNvSpPr/>
          <p:nvPr/>
        </p:nvSpPr>
        <p:spPr>
          <a:xfrm>
            <a:off x="9226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1" name="object 1251"/>
          <p:cNvSpPr/>
          <p:nvPr/>
        </p:nvSpPr>
        <p:spPr>
          <a:xfrm>
            <a:off x="9233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2" name="object 1252"/>
          <p:cNvSpPr/>
          <p:nvPr/>
        </p:nvSpPr>
        <p:spPr>
          <a:xfrm>
            <a:off x="9241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3" name="object 1253"/>
          <p:cNvSpPr/>
          <p:nvPr/>
        </p:nvSpPr>
        <p:spPr>
          <a:xfrm>
            <a:off x="92473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4" name="object 1254"/>
          <p:cNvSpPr/>
          <p:nvPr/>
        </p:nvSpPr>
        <p:spPr>
          <a:xfrm>
            <a:off x="92546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5" name="object 1255"/>
          <p:cNvSpPr/>
          <p:nvPr/>
        </p:nvSpPr>
        <p:spPr>
          <a:xfrm>
            <a:off x="9261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6" name="object 1256"/>
          <p:cNvSpPr/>
          <p:nvPr/>
        </p:nvSpPr>
        <p:spPr>
          <a:xfrm>
            <a:off x="9269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7" name="object 1257"/>
          <p:cNvSpPr/>
          <p:nvPr/>
        </p:nvSpPr>
        <p:spPr>
          <a:xfrm>
            <a:off x="92766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8" name="object 1258"/>
          <p:cNvSpPr/>
          <p:nvPr/>
        </p:nvSpPr>
        <p:spPr>
          <a:xfrm>
            <a:off x="9283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9" name="object 1259"/>
          <p:cNvSpPr/>
          <p:nvPr/>
        </p:nvSpPr>
        <p:spPr>
          <a:xfrm>
            <a:off x="9291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0" name="object 1260"/>
          <p:cNvSpPr/>
          <p:nvPr/>
        </p:nvSpPr>
        <p:spPr>
          <a:xfrm>
            <a:off x="9298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1" name="object 1261"/>
          <p:cNvSpPr/>
          <p:nvPr/>
        </p:nvSpPr>
        <p:spPr>
          <a:xfrm>
            <a:off x="9304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2" name="object 1262"/>
          <p:cNvSpPr/>
          <p:nvPr/>
        </p:nvSpPr>
        <p:spPr>
          <a:xfrm>
            <a:off x="9312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3" name="object 1263"/>
          <p:cNvSpPr/>
          <p:nvPr/>
        </p:nvSpPr>
        <p:spPr>
          <a:xfrm>
            <a:off x="9319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4" name="object 1264"/>
          <p:cNvSpPr/>
          <p:nvPr/>
        </p:nvSpPr>
        <p:spPr>
          <a:xfrm>
            <a:off x="9326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5" name="object 1265"/>
          <p:cNvSpPr/>
          <p:nvPr/>
        </p:nvSpPr>
        <p:spPr>
          <a:xfrm>
            <a:off x="9334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6" name="object 1266"/>
          <p:cNvSpPr/>
          <p:nvPr/>
        </p:nvSpPr>
        <p:spPr>
          <a:xfrm>
            <a:off x="9341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7" name="object 1267"/>
          <p:cNvSpPr/>
          <p:nvPr/>
        </p:nvSpPr>
        <p:spPr>
          <a:xfrm>
            <a:off x="9348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8" name="object 1268"/>
          <p:cNvSpPr/>
          <p:nvPr/>
        </p:nvSpPr>
        <p:spPr>
          <a:xfrm>
            <a:off x="93561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9" name="object 1269"/>
          <p:cNvSpPr/>
          <p:nvPr/>
        </p:nvSpPr>
        <p:spPr>
          <a:xfrm>
            <a:off x="9362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0" name="object 1270"/>
          <p:cNvSpPr/>
          <p:nvPr/>
        </p:nvSpPr>
        <p:spPr>
          <a:xfrm>
            <a:off x="9369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1" name="object 1271"/>
          <p:cNvSpPr/>
          <p:nvPr/>
        </p:nvSpPr>
        <p:spPr>
          <a:xfrm>
            <a:off x="9377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2" name="object 1272"/>
          <p:cNvSpPr/>
          <p:nvPr/>
        </p:nvSpPr>
        <p:spPr>
          <a:xfrm>
            <a:off x="9384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3" name="object 1273"/>
          <p:cNvSpPr/>
          <p:nvPr/>
        </p:nvSpPr>
        <p:spPr>
          <a:xfrm>
            <a:off x="9391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4" name="object 1274"/>
          <p:cNvSpPr/>
          <p:nvPr/>
        </p:nvSpPr>
        <p:spPr>
          <a:xfrm>
            <a:off x="9399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5" name="object 1275"/>
          <p:cNvSpPr/>
          <p:nvPr/>
        </p:nvSpPr>
        <p:spPr>
          <a:xfrm>
            <a:off x="9406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6" name="object 1276"/>
          <p:cNvSpPr/>
          <p:nvPr/>
        </p:nvSpPr>
        <p:spPr>
          <a:xfrm>
            <a:off x="9413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7" name="object 1277"/>
          <p:cNvSpPr/>
          <p:nvPr/>
        </p:nvSpPr>
        <p:spPr>
          <a:xfrm>
            <a:off x="9420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8" name="object 1278"/>
          <p:cNvSpPr/>
          <p:nvPr/>
        </p:nvSpPr>
        <p:spPr>
          <a:xfrm>
            <a:off x="9427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9" name="object 1279"/>
          <p:cNvSpPr/>
          <p:nvPr/>
        </p:nvSpPr>
        <p:spPr>
          <a:xfrm>
            <a:off x="94347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0" name="object 1280"/>
          <p:cNvSpPr/>
          <p:nvPr/>
        </p:nvSpPr>
        <p:spPr>
          <a:xfrm>
            <a:off x="9442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1" name="object 1281"/>
          <p:cNvSpPr/>
          <p:nvPr/>
        </p:nvSpPr>
        <p:spPr>
          <a:xfrm>
            <a:off x="9449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2" name="object 1282"/>
          <p:cNvSpPr/>
          <p:nvPr/>
        </p:nvSpPr>
        <p:spPr>
          <a:xfrm>
            <a:off x="9456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3" name="object 1283"/>
          <p:cNvSpPr/>
          <p:nvPr/>
        </p:nvSpPr>
        <p:spPr>
          <a:xfrm>
            <a:off x="94640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4" name="object 1284"/>
          <p:cNvSpPr/>
          <p:nvPr/>
        </p:nvSpPr>
        <p:spPr>
          <a:xfrm>
            <a:off x="9471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5" name="object 1285"/>
          <p:cNvSpPr/>
          <p:nvPr/>
        </p:nvSpPr>
        <p:spPr>
          <a:xfrm>
            <a:off x="9477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6" name="object 1286"/>
          <p:cNvSpPr/>
          <p:nvPr/>
        </p:nvSpPr>
        <p:spPr>
          <a:xfrm>
            <a:off x="9484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7" name="object 1287"/>
          <p:cNvSpPr/>
          <p:nvPr/>
        </p:nvSpPr>
        <p:spPr>
          <a:xfrm>
            <a:off x="9492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8" name="object 1288"/>
          <p:cNvSpPr/>
          <p:nvPr/>
        </p:nvSpPr>
        <p:spPr>
          <a:xfrm>
            <a:off x="9499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9" name="object 1289"/>
          <p:cNvSpPr/>
          <p:nvPr/>
        </p:nvSpPr>
        <p:spPr>
          <a:xfrm>
            <a:off x="9506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0" name="object 1290"/>
          <p:cNvSpPr/>
          <p:nvPr/>
        </p:nvSpPr>
        <p:spPr>
          <a:xfrm>
            <a:off x="9514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1" name="object 1291"/>
          <p:cNvSpPr/>
          <p:nvPr/>
        </p:nvSpPr>
        <p:spPr>
          <a:xfrm>
            <a:off x="9521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2" name="object 1292"/>
          <p:cNvSpPr/>
          <p:nvPr/>
        </p:nvSpPr>
        <p:spPr>
          <a:xfrm>
            <a:off x="9528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3" name="object 1293"/>
          <p:cNvSpPr/>
          <p:nvPr/>
        </p:nvSpPr>
        <p:spPr>
          <a:xfrm>
            <a:off x="95351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4" name="object 1294"/>
          <p:cNvSpPr/>
          <p:nvPr/>
        </p:nvSpPr>
        <p:spPr>
          <a:xfrm>
            <a:off x="95425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5" name="object 1295"/>
          <p:cNvSpPr/>
          <p:nvPr/>
        </p:nvSpPr>
        <p:spPr>
          <a:xfrm>
            <a:off x="9549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6" name="object 1296"/>
          <p:cNvSpPr/>
          <p:nvPr/>
        </p:nvSpPr>
        <p:spPr>
          <a:xfrm>
            <a:off x="9557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7" name="object 1297"/>
          <p:cNvSpPr/>
          <p:nvPr/>
        </p:nvSpPr>
        <p:spPr>
          <a:xfrm>
            <a:off x="95645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8" name="object 1298"/>
          <p:cNvSpPr/>
          <p:nvPr/>
        </p:nvSpPr>
        <p:spPr>
          <a:xfrm>
            <a:off x="9571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9" name="object 1299"/>
          <p:cNvSpPr/>
          <p:nvPr/>
        </p:nvSpPr>
        <p:spPr>
          <a:xfrm>
            <a:off x="9579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0" name="object 1300"/>
          <p:cNvSpPr/>
          <p:nvPr/>
        </p:nvSpPr>
        <p:spPr>
          <a:xfrm>
            <a:off x="9586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1" name="object 1301"/>
          <p:cNvSpPr/>
          <p:nvPr/>
        </p:nvSpPr>
        <p:spPr>
          <a:xfrm>
            <a:off x="9592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2" name="object 1302"/>
          <p:cNvSpPr/>
          <p:nvPr/>
        </p:nvSpPr>
        <p:spPr>
          <a:xfrm>
            <a:off x="9600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3" name="object 1303"/>
          <p:cNvSpPr/>
          <p:nvPr/>
        </p:nvSpPr>
        <p:spPr>
          <a:xfrm>
            <a:off x="9607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4" name="object 1304"/>
          <p:cNvSpPr/>
          <p:nvPr/>
        </p:nvSpPr>
        <p:spPr>
          <a:xfrm>
            <a:off x="9614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5" name="object 1305"/>
          <p:cNvSpPr/>
          <p:nvPr/>
        </p:nvSpPr>
        <p:spPr>
          <a:xfrm>
            <a:off x="9622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6" name="object 1306"/>
          <p:cNvSpPr/>
          <p:nvPr/>
        </p:nvSpPr>
        <p:spPr>
          <a:xfrm>
            <a:off x="9629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7" name="object 1307"/>
          <p:cNvSpPr/>
          <p:nvPr/>
        </p:nvSpPr>
        <p:spPr>
          <a:xfrm>
            <a:off x="9636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8" name="object 1308"/>
          <p:cNvSpPr/>
          <p:nvPr/>
        </p:nvSpPr>
        <p:spPr>
          <a:xfrm>
            <a:off x="96440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9" name="object 1309"/>
          <p:cNvSpPr/>
          <p:nvPr/>
        </p:nvSpPr>
        <p:spPr>
          <a:xfrm>
            <a:off x="9650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0" name="object 1310"/>
          <p:cNvSpPr/>
          <p:nvPr/>
        </p:nvSpPr>
        <p:spPr>
          <a:xfrm>
            <a:off x="9657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1" name="object 1311"/>
          <p:cNvSpPr/>
          <p:nvPr/>
        </p:nvSpPr>
        <p:spPr>
          <a:xfrm>
            <a:off x="9664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2" name="object 1312"/>
          <p:cNvSpPr/>
          <p:nvPr/>
        </p:nvSpPr>
        <p:spPr>
          <a:xfrm>
            <a:off x="9672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3" name="object 1313"/>
          <p:cNvSpPr/>
          <p:nvPr/>
        </p:nvSpPr>
        <p:spPr>
          <a:xfrm>
            <a:off x="9679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4" name="object 1314"/>
          <p:cNvSpPr/>
          <p:nvPr/>
        </p:nvSpPr>
        <p:spPr>
          <a:xfrm>
            <a:off x="9686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5" name="object 1315"/>
          <p:cNvSpPr/>
          <p:nvPr/>
        </p:nvSpPr>
        <p:spPr>
          <a:xfrm>
            <a:off x="9694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6" name="object 1316"/>
          <p:cNvSpPr/>
          <p:nvPr/>
        </p:nvSpPr>
        <p:spPr>
          <a:xfrm>
            <a:off x="9701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7" name="object 1317"/>
          <p:cNvSpPr/>
          <p:nvPr/>
        </p:nvSpPr>
        <p:spPr>
          <a:xfrm>
            <a:off x="9707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8" name="object 1318"/>
          <p:cNvSpPr/>
          <p:nvPr/>
        </p:nvSpPr>
        <p:spPr>
          <a:xfrm>
            <a:off x="9715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9" name="object 1319"/>
          <p:cNvSpPr/>
          <p:nvPr/>
        </p:nvSpPr>
        <p:spPr>
          <a:xfrm>
            <a:off x="97225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0" name="object 1320"/>
          <p:cNvSpPr/>
          <p:nvPr/>
        </p:nvSpPr>
        <p:spPr>
          <a:xfrm>
            <a:off x="9729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1" name="object 1321"/>
          <p:cNvSpPr/>
          <p:nvPr/>
        </p:nvSpPr>
        <p:spPr>
          <a:xfrm>
            <a:off x="9737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2" name="object 1322"/>
          <p:cNvSpPr/>
          <p:nvPr/>
        </p:nvSpPr>
        <p:spPr>
          <a:xfrm>
            <a:off x="9744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3" name="object 1323"/>
          <p:cNvSpPr/>
          <p:nvPr/>
        </p:nvSpPr>
        <p:spPr>
          <a:xfrm>
            <a:off x="97518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4" name="object 1324"/>
          <p:cNvSpPr/>
          <p:nvPr/>
        </p:nvSpPr>
        <p:spPr>
          <a:xfrm>
            <a:off x="9759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5" name="object 1325"/>
          <p:cNvSpPr/>
          <p:nvPr/>
        </p:nvSpPr>
        <p:spPr>
          <a:xfrm>
            <a:off x="9765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6" name="object 1326"/>
          <p:cNvSpPr/>
          <p:nvPr/>
        </p:nvSpPr>
        <p:spPr>
          <a:xfrm>
            <a:off x="97728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7" name="object 1327"/>
          <p:cNvSpPr/>
          <p:nvPr/>
        </p:nvSpPr>
        <p:spPr>
          <a:xfrm>
            <a:off x="9780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8" name="object 1328"/>
          <p:cNvSpPr/>
          <p:nvPr/>
        </p:nvSpPr>
        <p:spPr>
          <a:xfrm>
            <a:off x="9787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9" name="object 1329"/>
          <p:cNvSpPr/>
          <p:nvPr/>
        </p:nvSpPr>
        <p:spPr>
          <a:xfrm>
            <a:off x="9794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0" name="object 1330"/>
          <p:cNvSpPr/>
          <p:nvPr/>
        </p:nvSpPr>
        <p:spPr>
          <a:xfrm>
            <a:off x="9802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1" name="object 1331"/>
          <p:cNvSpPr/>
          <p:nvPr/>
        </p:nvSpPr>
        <p:spPr>
          <a:xfrm>
            <a:off x="9809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2" name="object 1332"/>
          <p:cNvSpPr/>
          <p:nvPr/>
        </p:nvSpPr>
        <p:spPr>
          <a:xfrm>
            <a:off x="9816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3" name="object 1333"/>
          <p:cNvSpPr/>
          <p:nvPr/>
        </p:nvSpPr>
        <p:spPr>
          <a:xfrm>
            <a:off x="98230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4" name="object 1334"/>
          <p:cNvSpPr/>
          <p:nvPr/>
        </p:nvSpPr>
        <p:spPr>
          <a:xfrm>
            <a:off x="98303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5" name="object 1335"/>
          <p:cNvSpPr/>
          <p:nvPr/>
        </p:nvSpPr>
        <p:spPr>
          <a:xfrm>
            <a:off x="9837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6" name="object 1336"/>
          <p:cNvSpPr/>
          <p:nvPr/>
        </p:nvSpPr>
        <p:spPr>
          <a:xfrm>
            <a:off x="9845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7" name="object 1337"/>
          <p:cNvSpPr/>
          <p:nvPr/>
        </p:nvSpPr>
        <p:spPr>
          <a:xfrm>
            <a:off x="98523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8" name="object 1338"/>
          <p:cNvSpPr/>
          <p:nvPr/>
        </p:nvSpPr>
        <p:spPr>
          <a:xfrm>
            <a:off x="9859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9" name="object 1339"/>
          <p:cNvSpPr/>
          <p:nvPr/>
        </p:nvSpPr>
        <p:spPr>
          <a:xfrm>
            <a:off x="9867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0" name="object 1340"/>
          <p:cNvSpPr/>
          <p:nvPr/>
        </p:nvSpPr>
        <p:spPr>
          <a:xfrm>
            <a:off x="9874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1" name="object 1341"/>
          <p:cNvSpPr/>
          <p:nvPr/>
        </p:nvSpPr>
        <p:spPr>
          <a:xfrm>
            <a:off x="9880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2" name="object 1342"/>
          <p:cNvSpPr/>
          <p:nvPr/>
        </p:nvSpPr>
        <p:spPr>
          <a:xfrm>
            <a:off x="9887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3" name="object 1343"/>
          <p:cNvSpPr/>
          <p:nvPr/>
        </p:nvSpPr>
        <p:spPr>
          <a:xfrm>
            <a:off x="9895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4" name="object 1344"/>
          <p:cNvSpPr/>
          <p:nvPr/>
        </p:nvSpPr>
        <p:spPr>
          <a:xfrm>
            <a:off x="9902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5" name="object 1345"/>
          <p:cNvSpPr/>
          <p:nvPr/>
        </p:nvSpPr>
        <p:spPr>
          <a:xfrm>
            <a:off x="9909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6" name="object 1346"/>
          <p:cNvSpPr/>
          <p:nvPr/>
        </p:nvSpPr>
        <p:spPr>
          <a:xfrm>
            <a:off x="9917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7" name="object 1347"/>
          <p:cNvSpPr/>
          <p:nvPr/>
        </p:nvSpPr>
        <p:spPr>
          <a:xfrm>
            <a:off x="9924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8" name="object 1348"/>
          <p:cNvSpPr/>
          <p:nvPr/>
        </p:nvSpPr>
        <p:spPr>
          <a:xfrm>
            <a:off x="99319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9" name="object 1349"/>
          <p:cNvSpPr/>
          <p:nvPr/>
        </p:nvSpPr>
        <p:spPr>
          <a:xfrm>
            <a:off x="9938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0" name="object 1350"/>
          <p:cNvSpPr/>
          <p:nvPr/>
        </p:nvSpPr>
        <p:spPr>
          <a:xfrm>
            <a:off x="9945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1" name="object 1351"/>
          <p:cNvSpPr/>
          <p:nvPr/>
        </p:nvSpPr>
        <p:spPr>
          <a:xfrm>
            <a:off x="9952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2" name="object 1352"/>
          <p:cNvSpPr/>
          <p:nvPr/>
        </p:nvSpPr>
        <p:spPr>
          <a:xfrm>
            <a:off x="9960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3" name="object 1353"/>
          <p:cNvSpPr/>
          <p:nvPr/>
        </p:nvSpPr>
        <p:spPr>
          <a:xfrm>
            <a:off x="9967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4" name="object 1354"/>
          <p:cNvSpPr/>
          <p:nvPr/>
        </p:nvSpPr>
        <p:spPr>
          <a:xfrm>
            <a:off x="9974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5" name="object 1355"/>
          <p:cNvSpPr/>
          <p:nvPr/>
        </p:nvSpPr>
        <p:spPr>
          <a:xfrm>
            <a:off x="9982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6" name="object 1356"/>
          <p:cNvSpPr/>
          <p:nvPr/>
        </p:nvSpPr>
        <p:spPr>
          <a:xfrm>
            <a:off x="9989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7" name="object 1357"/>
          <p:cNvSpPr/>
          <p:nvPr/>
        </p:nvSpPr>
        <p:spPr>
          <a:xfrm>
            <a:off x="9995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8" name="object 1358"/>
          <p:cNvSpPr/>
          <p:nvPr/>
        </p:nvSpPr>
        <p:spPr>
          <a:xfrm>
            <a:off x="10003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9" name="object 1359"/>
          <p:cNvSpPr/>
          <p:nvPr/>
        </p:nvSpPr>
        <p:spPr>
          <a:xfrm>
            <a:off x="100104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0" name="object 1360"/>
          <p:cNvSpPr/>
          <p:nvPr/>
        </p:nvSpPr>
        <p:spPr>
          <a:xfrm>
            <a:off x="10017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1" name="object 1361"/>
          <p:cNvSpPr/>
          <p:nvPr/>
        </p:nvSpPr>
        <p:spPr>
          <a:xfrm>
            <a:off x="10025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2" name="object 1362"/>
          <p:cNvSpPr/>
          <p:nvPr/>
        </p:nvSpPr>
        <p:spPr>
          <a:xfrm>
            <a:off x="100324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3" name="object 1363"/>
          <p:cNvSpPr/>
          <p:nvPr/>
        </p:nvSpPr>
        <p:spPr>
          <a:xfrm>
            <a:off x="100397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4" name="object 1364"/>
          <p:cNvSpPr/>
          <p:nvPr/>
        </p:nvSpPr>
        <p:spPr>
          <a:xfrm>
            <a:off x="10047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5" name="object 1365"/>
          <p:cNvSpPr/>
          <p:nvPr/>
        </p:nvSpPr>
        <p:spPr>
          <a:xfrm>
            <a:off x="10053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6" name="object 1366"/>
          <p:cNvSpPr/>
          <p:nvPr/>
        </p:nvSpPr>
        <p:spPr>
          <a:xfrm>
            <a:off x="100606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7" name="object 1367"/>
          <p:cNvSpPr/>
          <p:nvPr/>
        </p:nvSpPr>
        <p:spPr>
          <a:xfrm>
            <a:off x="10068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8" name="object 1368"/>
          <p:cNvSpPr/>
          <p:nvPr/>
        </p:nvSpPr>
        <p:spPr>
          <a:xfrm>
            <a:off x="10075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9" name="object 1369"/>
          <p:cNvSpPr/>
          <p:nvPr/>
        </p:nvSpPr>
        <p:spPr>
          <a:xfrm>
            <a:off x="10082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0" name="object 1370"/>
          <p:cNvSpPr/>
          <p:nvPr/>
        </p:nvSpPr>
        <p:spPr>
          <a:xfrm>
            <a:off x="10089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1" name="object 1371"/>
          <p:cNvSpPr/>
          <p:nvPr/>
        </p:nvSpPr>
        <p:spPr>
          <a:xfrm>
            <a:off x="10097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2" name="object 1372"/>
          <p:cNvSpPr/>
          <p:nvPr/>
        </p:nvSpPr>
        <p:spPr>
          <a:xfrm>
            <a:off x="10104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3" name="object 1373"/>
          <p:cNvSpPr/>
          <p:nvPr/>
        </p:nvSpPr>
        <p:spPr>
          <a:xfrm>
            <a:off x="101109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4" name="object 1374"/>
          <p:cNvSpPr/>
          <p:nvPr/>
        </p:nvSpPr>
        <p:spPr>
          <a:xfrm>
            <a:off x="101182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5" name="object 1375"/>
          <p:cNvSpPr/>
          <p:nvPr/>
        </p:nvSpPr>
        <p:spPr>
          <a:xfrm>
            <a:off x="10125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6" name="object 1376"/>
          <p:cNvSpPr/>
          <p:nvPr/>
        </p:nvSpPr>
        <p:spPr>
          <a:xfrm>
            <a:off x="10132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7" name="object 1377"/>
          <p:cNvSpPr/>
          <p:nvPr/>
        </p:nvSpPr>
        <p:spPr>
          <a:xfrm>
            <a:off x="101402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8" name="object 1378"/>
          <p:cNvSpPr/>
          <p:nvPr/>
        </p:nvSpPr>
        <p:spPr>
          <a:xfrm>
            <a:off x="10147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9" name="object 1379"/>
          <p:cNvSpPr/>
          <p:nvPr/>
        </p:nvSpPr>
        <p:spPr>
          <a:xfrm>
            <a:off x="10154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0" name="object 1380"/>
          <p:cNvSpPr/>
          <p:nvPr/>
        </p:nvSpPr>
        <p:spPr>
          <a:xfrm>
            <a:off x="101622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1" name="object 1381"/>
          <p:cNvSpPr/>
          <p:nvPr/>
        </p:nvSpPr>
        <p:spPr>
          <a:xfrm>
            <a:off x="10168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2" name="object 1382"/>
          <p:cNvSpPr/>
          <p:nvPr/>
        </p:nvSpPr>
        <p:spPr>
          <a:xfrm>
            <a:off x="10175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3" name="object 1383"/>
          <p:cNvSpPr/>
          <p:nvPr/>
        </p:nvSpPr>
        <p:spPr>
          <a:xfrm>
            <a:off x="10183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4" name="object 1384"/>
          <p:cNvSpPr/>
          <p:nvPr/>
        </p:nvSpPr>
        <p:spPr>
          <a:xfrm>
            <a:off x="10190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5" name="object 1385"/>
          <p:cNvSpPr/>
          <p:nvPr/>
        </p:nvSpPr>
        <p:spPr>
          <a:xfrm>
            <a:off x="10197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6" name="object 1386"/>
          <p:cNvSpPr/>
          <p:nvPr/>
        </p:nvSpPr>
        <p:spPr>
          <a:xfrm>
            <a:off x="10205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7" name="object 1387"/>
          <p:cNvSpPr/>
          <p:nvPr/>
        </p:nvSpPr>
        <p:spPr>
          <a:xfrm>
            <a:off x="10212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8" name="object 1388"/>
          <p:cNvSpPr/>
          <p:nvPr/>
        </p:nvSpPr>
        <p:spPr>
          <a:xfrm>
            <a:off x="102197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9" name="object 1389"/>
          <p:cNvSpPr/>
          <p:nvPr/>
        </p:nvSpPr>
        <p:spPr>
          <a:xfrm>
            <a:off x="10226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0" name="object 1390"/>
          <p:cNvSpPr/>
          <p:nvPr/>
        </p:nvSpPr>
        <p:spPr>
          <a:xfrm>
            <a:off x="10233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1" name="object 1391"/>
          <p:cNvSpPr/>
          <p:nvPr/>
        </p:nvSpPr>
        <p:spPr>
          <a:xfrm>
            <a:off x="102407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2" name="object 1392"/>
          <p:cNvSpPr/>
          <p:nvPr/>
        </p:nvSpPr>
        <p:spPr>
          <a:xfrm>
            <a:off x="10248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3" name="object 1393"/>
          <p:cNvSpPr/>
          <p:nvPr/>
        </p:nvSpPr>
        <p:spPr>
          <a:xfrm>
            <a:off x="10255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4" name="object 1394"/>
          <p:cNvSpPr/>
          <p:nvPr/>
        </p:nvSpPr>
        <p:spPr>
          <a:xfrm>
            <a:off x="10262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5" name="object 1395"/>
          <p:cNvSpPr/>
          <p:nvPr/>
        </p:nvSpPr>
        <p:spPr>
          <a:xfrm>
            <a:off x="102700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6" name="object 1396"/>
          <p:cNvSpPr/>
          <p:nvPr/>
        </p:nvSpPr>
        <p:spPr>
          <a:xfrm>
            <a:off x="10277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7" name="object 1397"/>
          <p:cNvSpPr/>
          <p:nvPr/>
        </p:nvSpPr>
        <p:spPr>
          <a:xfrm>
            <a:off x="10283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8" name="object 1398"/>
          <p:cNvSpPr/>
          <p:nvPr/>
        </p:nvSpPr>
        <p:spPr>
          <a:xfrm>
            <a:off x="10290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9" name="object 1399"/>
          <p:cNvSpPr/>
          <p:nvPr/>
        </p:nvSpPr>
        <p:spPr>
          <a:xfrm>
            <a:off x="102983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0" name="object 1400"/>
          <p:cNvSpPr/>
          <p:nvPr/>
        </p:nvSpPr>
        <p:spPr>
          <a:xfrm>
            <a:off x="10305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1" name="object 1401"/>
          <p:cNvSpPr/>
          <p:nvPr/>
        </p:nvSpPr>
        <p:spPr>
          <a:xfrm>
            <a:off x="10312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2" name="object 1402"/>
          <p:cNvSpPr/>
          <p:nvPr/>
        </p:nvSpPr>
        <p:spPr>
          <a:xfrm>
            <a:off x="10320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3" name="object 1403"/>
          <p:cNvSpPr/>
          <p:nvPr/>
        </p:nvSpPr>
        <p:spPr>
          <a:xfrm>
            <a:off x="103276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4" name="object 1404"/>
          <p:cNvSpPr/>
          <p:nvPr/>
        </p:nvSpPr>
        <p:spPr>
          <a:xfrm>
            <a:off x="10334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5" name="object 1405"/>
          <p:cNvSpPr/>
          <p:nvPr/>
        </p:nvSpPr>
        <p:spPr>
          <a:xfrm>
            <a:off x="10341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6" name="object 1406"/>
          <p:cNvSpPr/>
          <p:nvPr/>
        </p:nvSpPr>
        <p:spPr>
          <a:xfrm>
            <a:off x="103485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7" name="object 1407"/>
          <p:cNvSpPr/>
          <p:nvPr/>
        </p:nvSpPr>
        <p:spPr>
          <a:xfrm>
            <a:off x="10355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8" name="object 1408"/>
          <p:cNvSpPr/>
          <p:nvPr/>
        </p:nvSpPr>
        <p:spPr>
          <a:xfrm>
            <a:off x="10363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9" name="object 1409"/>
          <p:cNvSpPr/>
          <p:nvPr/>
        </p:nvSpPr>
        <p:spPr>
          <a:xfrm>
            <a:off x="10370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0" name="object 1410"/>
          <p:cNvSpPr/>
          <p:nvPr/>
        </p:nvSpPr>
        <p:spPr>
          <a:xfrm>
            <a:off x="103778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1" name="object 1411"/>
          <p:cNvSpPr/>
          <p:nvPr/>
        </p:nvSpPr>
        <p:spPr>
          <a:xfrm>
            <a:off x="10385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2" name="object 1412"/>
          <p:cNvSpPr/>
          <p:nvPr/>
        </p:nvSpPr>
        <p:spPr>
          <a:xfrm>
            <a:off x="10392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3" name="object 1413"/>
          <p:cNvSpPr/>
          <p:nvPr/>
        </p:nvSpPr>
        <p:spPr>
          <a:xfrm>
            <a:off x="103987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4" name="object 1414"/>
          <p:cNvSpPr/>
          <p:nvPr/>
        </p:nvSpPr>
        <p:spPr>
          <a:xfrm>
            <a:off x="104061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5" name="object 1415"/>
          <p:cNvSpPr/>
          <p:nvPr/>
        </p:nvSpPr>
        <p:spPr>
          <a:xfrm>
            <a:off x="10413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6" name="object 1416"/>
          <p:cNvSpPr/>
          <p:nvPr/>
        </p:nvSpPr>
        <p:spPr>
          <a:xfrm>
            <a:off x="10420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7" name="object 1417"/>
          <p:cNvSpPr/>
          <p:nvPr/>
        </p:nvSpPr>
        <p:spPr>
          <a:xfrm>
            <a:off x="104281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8" name="object 1418"/>
          <p:cNvSpPr/>
          <p:nvPr/>
        </p:nvSpPr>
        <p:spPr>
          <a:xfrm>
            <a:off x="10435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9" name="object 1419"/>
          <p:cNvSpPr/>
          <p:nvPr/>
        </p:nvSpPr>
        <p:spPr>
          <a:xfrm>
            <a:off x="10442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0" name="object 1420"/>
          <p:cNvSpPr/>
          <p:nvPr/>
        </p:nvSpPr>
        <p:spPr>
          <a:xfrm>
            <a:off x="10450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1" name="object 1421"/>
          <p:cNvSpPr/>
          <p:nvPr/>
        </p:nvSpPr>
        <p:spPr>
          <a:xfrm>
            <a:off x="104563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2" name="object 1422"/>
          <p:cNvSpPr/>
          <p:nvPr/>
        </p:nvSpPr>
        <p:spPr>
          <a:xfrm>
            <a:off x="10463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3" name="object 1423"/>
          <p:cNvSpPr/>
          <p:nvPr/>
        </p:nvSpPr>
        <p:spPr>
          <a:xfrm>
            <a:off x="10471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4" name="object 1424"/>
          <p:cNvSpPr/>
          <p:nvPr/>
        </p:nvSpPr>
        <p:spPr>
          <a:xfrm>
            <a:off x="10478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5" name="object 1425"/>
          <p:cNvSpPr/>
          <p:nvPr/>
        </p:nvSpPr>
        <p:spPr>
          <a:xfrm>
            <a:off x="104856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6" name="object 1426"/>
          <p:cNvSpPr/>
          <p:nvPr/>
        </p:nvSpPr>
        <p:spPr>
          <a:xfrm>
            <a:off x="10493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7" name="object 1427"/>
          <p:cNvSpPr/>
          <p:nvPr/>
        </p:nvSpPr>
        <p:spPr>
          <a:xfrm>
            <a:off x="10500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8" name="object 1428"/>
          <p:cNvSpPr/>
          <p:nvPr/>
        </p:nvSpPr>
        <p:spPr>
          <a:xfrm>
            <a:off x="105076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9" name="object 1429"/>
          <p:cNvSpPr/>
          <p:nvPr/>
        </p:nvSpPr>
        <p:spPr>
          <a:xfrm>
            <a:off x="10513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0" name="object 1430"/>
          <p:cNvSpPr/>
          <p:nvPr/>
        </p:nvSpPr>
        <p:spPr>
          <a:xfrm>
            <a:off x="10521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1" name="object 1431"/>
          <p:cNvSpPr/>
          <p:nvPr/>
        </p:nvSpPr>
        <p:spPr>
          <a:xfrm>
            <a:off x="10528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2" name="object 1432"/>
          <p:cNvSpPr/>
          <p:nvPr/>
        </p:nvSpPr>
        <p:spPr>
          <a:xfrm>
            <a:off x="10535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3" name="object 1433"/>
          <p:cNvSpPr/>
          <p:nvPr/>
        </p:nvSpPr>
        <p:spPr>
          <a:xfrm>
            <a:off x="10543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4" name="object 1434"/>
          <p:cNvSpPr/>
          <p:nvPr/>
        </p:nvSpPr>
        <p:spPr>
          <a:xfrm>
            <a:off x="10550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5" name="object 1435"/>
          <p:cNvSpPr/>
          <p:nvPr/>
        </p:nvSpPr>
        <p:spPr>
          <a:xfrm>
            <a:off x="10557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6" name="object 1436"/>
          <p:cNvSpPr/>
          <p:nvPr/>
        </p:nvSpPr>
        <p:spPr>
          <a:xfrm>
            <a:off x="10565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7" name="object 1437"/>
          <p:cNvSpPr/>
          <p:nvPr/>
        </p:nvSpPr>
        <p:spPr>
          <a:xfrm>
            <a:off x="10571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8" name="object 1438"/>
          <p:cNvSpPr/>
          <p:nvPr/>
        </p:nvSpPr>
        <p:spPr>
          <a:xfrm>
            <a:off x="10578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9" name="object 1439"/>
          <p:cNvSpPr/>
          <p:nvPr/>
        </p:nvSpPr>
        <p:spPr>
          <a:xfrm>
            <a:off x="105861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0" name="object 1440"/>
          <p:cNvSpPr/>
          <p:nvPr/>
        </p:nvSpPr>
        <p:spPr>
          <a:xfrm>
            <a:off x="10593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1" name="object 1441"/>
          <p:cNvSpPr/>
          <p:nvPr/>
        </p:nvSpPr>
        <p:spPr>
          <a:xfrm>
            <a:off x="10600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2" name="object 1442"/>
          <p:cNvSpPr/>
          <p:nvPr/>
        </p:nvSpPr>
        <p:spPr>
          <a:xfrm>
            <a:off x="10608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3" name="object 1443"/>
          <p:cNvSpPr/>
          <p:nvPr/>
        </p:nvSpPr>
        <p:spPr>
          <a:xfrm>
            <a:off x="106154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4" name="object 1444"/>
          <p:cNvSpPr/>
          <p:nvPr/>
        </p:nvSpPr>
        <p:spPr>
          <a:xfrm>
            <a:off x="10622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5" name="object 1445"/>
          <p:cNvSpPr/>
          <p:nvPr/>
        </p:nvSpPr>
        <p:spPr>
          <a:xfrm>
            <a:off x="10629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6" name="object 1446"/>
          <p:cNvSpPr/>
          <p:nvPr/>
        </p:nvSpPr>
        <p:spPr>
          <a:xfrm>
            <a:off x="106364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7" name="object 1447"/>
          <p:cNvSpPr/>
          <p:nvPr/>
        </p:nvSpPr>
        <p:spPr>
          <a:xfrm>
            <a:off x="10643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8" name="object 1448"/>
          <p:cNvSpPr/>
          <p:nvPr/>
        </p:nvSpPr>
        <p:spPr>
          <a:xfrm>
            <a:off x="10651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9" name="object 1449"/>
          <p:cNvSpPr/>
          <p:nvPr/>
        </p:nvSpPr>
        <p:spPr>
          <a:xfrm>
            <a:off x="10658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0" name="object 1450"/>
          <p:cNvSpPr/>
          <p:nvPr/>
        </p:nvSpPr>
        <p:spPr>
          <a:xfrm>
            <a:off x="10665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1" name="object 1451"/>
          <p:cNvSpPr/>
          <p:nvPr/>
        </p:nvSpPr>
        <p:spPr>
          <a:xfrm>
            <a:off x="10673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2" name="object 1452"/>
          <p:cNvSpPr/>
          <p:nvPr/>
        </p:nvSpPr>
        <p:spPr>
          <a:xfrm>
            <a:off x="10680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3" name="object 1453"/>
          <p:cNvSpPr/>
          <p:nvPr/>
        </p:nvSpPr>
        <p:spPr>
          <a:xfrm>
            <a:off x="106866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4" name="object 1454"/>
          <p:cNvSpPr/>
          <p:nvPr/>
        </p:nvSpPr>
        <p:spPr>
          <a:xfrm>
            <a:off x="106939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5" name="object 1455"/>
          <p:cNvSpPr/>
          <p:nvPr/>
        </p:nvSpPr>
        <p:spPr>
          <a:xfrm>
            <a:off x="10701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6" name="object 1456"/>
          <p:cNvSpPr/>
          <p:nvPr/>
        </p:nvSpPr>
        <p:spPr>
          <a:xfrm>
            <a:off x="10708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7" name="object 1457"/>
          <p:cNvSpPr/>
          <p:nvPr/>
        </p:nvSpPr>
        <p:spPr>
          <a:xfrm>
            <a:off x="107159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8" name="object 1458"/>
          <p:cNvSpPr/>
          <p:nvPr/>
        </p:nvSpPr>
        <p:spPr>
          <a:xfrm>
            <a:off x="10723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9" name="object 1459"/>
          <p:cNvSpPr/>
          <p:nvPr/>
        </p:nvSpPr>
        <p:spPr>
          <a:xfrm>
            <a:off x="10730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0" name="object 1460"/>
          <p:cNvSpPr/>
          <p:nvPr/>
        </p:nvSpPr>
        <p:spPr>
          <a:xfrm>
            <a:off x="10737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1" name="object 1461"/>
          <p:cNvSpPr/>
          <p:nvPr/>
        </p:nvSpPr>
        <p:spPr>
          <a:xfrm>
            <a:off x="10744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2" name="object 1462"/>
          <p:cNvSpPr/>
          <p:nvPr/>
        </p:nvSpPr>
        <p:spPr>
          <a:xfrm>
            <a:off x="10751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3" name="object 1463"/>
          <p:cNvSpPr/>
          <p:nvPr/>
        </p:nvSpPr>
        <p:spPr>
          <a:xfrm>
            <a:off x="10758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4" name="object 1464"/>
          <p:cNvSpPr/>
          <p:nvPr/>
        </p:nvSpPr>
        <p:spPr>
          <a:xfrm>
            <a:off x="10766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5" name="object 1465"/>
          <p:cNvSpPr/>
          <p:nvPr/>
        </p:nvSpPr>
        <p:spPr>
          <a:xfrm>
            <a:off x="10773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6" name="object 1466"/>
          <p:cNvSpPr/>
          <p:nvPr/>
        </p:nvSpPr>
        <p:spPr>
          <a:xfrm>
            <a:off x="10780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7" name="object 1467"/>
          <p:cNvSpPr/>
          <p:nvPr/>
        </p:nvSpPr>
        <p:spPr>
          <a:xfrm>
            <a:off x="10788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8" name="object 1468"/>
          <p:cNvSpPr/>
          <p:nvPr/>
        </p:nvSpPr>
        <p:spPr>
          <a:xfrm>
            <a:off x="107955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9" name="object 1469"/>
          <p:cNvSpPr/>
          <p:nvPr/>
        </p:nvSpPr>
        <p:spPr>
          <a:xfrm>
            <a:off x="10801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0" name="object 1470"/>
          <p:cNvSpPr/>
          <p:nvPr/>
        </p:nvSpPr>
        <p:spPr>
          <a:xfrm>
            <a:off x="10809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1" name="object 1471"/>
          <p:cNvSpPr/>
          <p:nvPr/>
        </p:nvSpPr>
        <p:spPr>
          <a:xfrm>
            <a:off x="10816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2" name="object 1472"/>
          <p:cNvSpPr/>
          <p:nvPr/>
        </p:nvSpPr>
        <p:spPr>
          <a:xfrm>
            <a:off x="10823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3" name="object 1473"/>
          <p:cNvSpPr/>
          <p:nvPr/>
        </p:nvSpPr>
        <p:spPr>
          <a:xfrm>
            <a:off x="10831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4" name="object 1474"/>
          <p:cNvSpPr/>
          <p:nvPr/>
        </p:nvSpPr>
        <p:spPr>
          <a:xfrm>
            <a:off x="10838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5" name="object 1475"/>
          <p:cNvSpPr/>
          <p:nvPr/>
        </p:nvSpPr>
        <p:spPr>
          <a:xfrm>
            <a:off x="10845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6" name="object 1476"/>
          <p:cNvSpPr/>
          <p:nvPr/>
        </p:nvSpPr>
        <p:spPr>
          <a:xfrm>
            <a:off x="10853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7" name="object 1477"/>
          <p:cNvSpPr/>
          <p:nvPr/>
        </p:nvSpPr>
        <p:spPr>
          <a:xfrm>
            <a:off x="10859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8" name="object 1478"/>
          <p:cNvSpPr/>
          <p:nvPr/>
        </p:nvSpPr>
        <p:spPr>
          <a:xfrm>
            <a:off x="10866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9" name="object 1479"/>
          <p:cNvSpPr/>
          <p:nvPr/>
        </p:nvSpPr>
        <p:spPr>
          <a:xfrm>
            <a:off x="108740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0" name="object 1480"/>
          <p:cNvSpPr/>
          <p:nvPr/>
        </p:nvSpPr>
        <p:spPr>
          <a:xfrm>
            <a:off x="10881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1" name="object 1481"/>
          <p:cNvSpPr/>
          <p:nvPr/>
        </p:nvSpPr>
        <p:spPr>
          <a:xfrm>
            <a:off x="10888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2" name="object 1482"/>
          <p:cNvSpPr/>
          <p:nvPr/>
        </p:nvSpPr>
        <p:spPr>
          <a:xfrm>
            <a:off x="10896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3" name="object 1483"/>
          <p:cNvSpPr/>
          <p:nvPr/>
        </p:nvSpPr>
        <p:spPr>
          <a:xfrm>
            <a:off x="10903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4" name="object 1484"/>
          <p:cNvSpPr/>
          <p:nvPr/>
        </p:nvSpPr>
        <p:spPr>
          <a:xfrm>
            <a:off x="10910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5" name="object 1485"/>
          <p:cNvSpPr/>
          <p:nvPr/>
        </p:nvSpPr>
        <p:spPr>
          <a:xfrm>
            <a:off x="10916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6" name="object 1486"/>
          <p:cNvSpPr/>
          <p:nvPr/>
        </p:nvSpPr>
        <p:spPr>
          <a:xfrm>
            <a:off x="109242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7" name="object 1487"/>
          <p:cNvSpPr/>
          <p:nvPr/>
        </p:nvSpPr>
        <p:spPr>
          <a:xfrm>
            <a:off x="10931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8" name="object 1488"/>
          <p:cNvSpPr/>
          <p:nvPr/>
        </p:nvSpPr>
        <p:spPr>
          <a:xfrm>
            <a:off x="10938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9" name="object 1489"/>
          <p:cNvSpPr/>
          <p:nvPr/>
        </p:nvSpPr>
        <p:spPr>
          <a:xfrm>
            <a:off x="10946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0" name="object 1490"/>
          <p:cNvSpPr/>
          <p:nvPr/>
        </p:nvSpPr>
        <p:spPr>
          <a:xfrm>
            <a:off x="10953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1" name="object 1491"/>
          <p:cNvSpPr/>
          <p:nvPr/>
        </p:nvSpPr>
        <p:spPr>
          <a:xfrm>
            <a:off x="10960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2" name="object 1492"/>
          <p:cNvSpPr/>
          <p:nvPr/>
        </p:nvSpPr>
        <p:spPr>
          <a:xfrm>
            <a:off x="10968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3" name="object 1493"/>
          <p:cNvSpPr/>
          <p:nvPr/>
        </p:nvSpPr>
        <p:spPr>
          <a:xfrm>
            <a:off x="10974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4" name="object 1494"/>
          <p:cNvSpPr/>
          <p:nvPr/>
        </p:nvSpPr>
        <p:spPr>
          <a:xfrm>
            <a:off x="10981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5" name="object 1495"/>
          <p:cNvSpPr/>
          <p:nvPr/>
        </p:nvSpPr>
        <p:spPr>
          <a:xfrm>
            <a:off x="10989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6" name="object 1496"/>
          <p:cNvSpPr/>
          <p:nvPr/>
        </p:nvSpPr>
        <p:spPr>
          <a:xfrm>
            <a:off x="10996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7" name="object 1497"/>
          <p:cNvSpPr/>
          <p:nvPr/>
        </p:nvSpPr>
        <p:spPr>
          <a:xfrm>
            <a:off x="110038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8" name="object 1498"/>
          <p:cNvSpPr/>
          <p:nvPr/>
        </p:nvSpPr>
        <p:spPr>
          <a:xfrm>
            <a:off x="11011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9" name="object 1499"/>
          <p:cNvSpPr/>
          <p:nvPr/>
        </p:nvSpPr>
        <p:spPr>
          <a:xfrm>
            <a:off x="11018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0" name="object 1500"/>
          <p:cNvSpPr/>
          <p:nvPr/>
        </p:nvSpPr>
        <p:spPr>
          <a:xfrm>
            <a:off x="11025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1" name="object 1501"/>
          <p:cNvSpPr/>
          <p:nvPr/>
        </p:nvSpPr>
        <p:spPr>
          <a:xfrm>
            <a:off x="11032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2" name="object 1502"/>
          <p:cNvSpPr/>
          <p:nvPr/>
        </p:nvSpPr>
        <p:spPr>
          <a:xfrm>
            <a:off x="11039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3" name="object 1503"/>
          <p:cNvSpPr/>
          <p:nvPr/>
        </p:nvSpPr>
        <p:spPr>
          <a:xfrm>
            <a:off x="11046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4" name="object 1504"/>
          <p:cNvSpPr/>
          <p:nvPr/>
        </p:nvSpPr>
        <p:spPr>
          <a:xfrm>
            <a:off x="110540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5" name="object 1505"/>
          <p:cNvSpPr/>
          <p:nvPr/>
        </p:nvSpPr>
        <p:spPr>
          <a:xfrm>
            <a:off x="11061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6" name="object 1506"/>
          <p:cNvSpPr/>
          <p:nvPr/>
        </p:nvSpPr>
        <p:spPr>
          <a:xfrm>
            <a:off x="11068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7" name="object 1507"/>
          <p:cNvSpPr/>
          <p:nvPr/>
        </p:nvSpPr>
        <p:spPr>
          <a:xfrm>
            <a:off x="11076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8" name="object 1508"/>
          <p:cNvSpPr/>
          <p:nvPr/>
        </p:nvSpPr>
        <p:spPr>
          <a:xfrm>
            <a:off x="110833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9" name="object 1509"/>
          <p:cNvSpPr/>
          <p:nvPr/>
        </p:nvSpPr>
        <p:spPr>
          <a:xfrm>
            <a:off x="11089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0" name="object 1510"/>
          <p:cNvSpPr/>
          <p:nvPr/>
        </p:nvSpPr>
        <p:spPr>
          <a:xfrm>
            <a:off x="11097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1" name="object 1511"/>
          <p:cNvSpPr/>
          <p:nvPr/>
        </p:nvSpPr>
        <p:spPr>
          <a:xfrm>
            <a:off x="11104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2" name="object 1512"/>
          <p:cNvSpPr/>
          <p:nvPr/>
        </p:nvSpPr>
        <p:spPr>
          <a:xfrm>
            <a:off x="111116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3" name="object 1513"/>
          <p:cNvSpPr/>
          <p:nvPr/>
        </p:nvSpPr>
        <p:spPr>
          <a:xfrm>
            <a:off x="11118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4" name="object 1514"/>
          <p:cNvSpPr/>
          <p:nvPr/>
        </p:nvSpPr>
        <p:spPr>
          <a:xfrm>
            <a:off x="11126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5" name="object 1515"/>
          <p:cNvSpPr/>
          <p:nvPr/>
        </p:nvSpPr>
        <p:spPr>
          <a:xfrm>
            <a:off x="111336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6" name="object 1516"/>
          <p:cNvSpPr/>
          <p:nvPr/>
        </p:nvSpPr>
        <p:spPr>
          <a:xfrm>
            <a:off x="11140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7" name="object 1517"/>
          <p:cNvSpPr/>
          <p:nvPr/>
        </p:nvSpPr>
        <p:spPr>
          <a:xfrm>
            <a:off x="11147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8" name="object 1518"/>
          <p:cNvSpPr/>
          <p:nvPr/>
        </p:nvSpPr>
        <p:spPr>
          <a:xfrm>
            <a:off x="11154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9" name="object 1519"/>
          <p:cNvSpPr/>
          <p:nvPr/>
        </p:nvSpPr>
        <p:spPr>
          <a:xfrm>
            <a:off x="111619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0" name="object 1520"/>
          <p:cNvSpPr/>
          <p:nvPr/>
        </p:nvSpPr>
        <p:spPr>
          <a:xfrm>
            <a:off x="11169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1" name="object 1521"/>
          <p:cNvSpPr/>
          <p:nvPr/>
        </p:nvSpPr>
        <p:spPr>
          <a:xfrm>
            <a:off x="11176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2" name="object 1522"/>
          <p:cNvSpPr/>
          <p:nvPr/>
        </p:nvSpPr>
        <p:spPr>
          <a:xfrm>
            <a:off x="11183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3" name="object 1523"/>
          <p:cNvSpPr/>
          <p:nvPr/>
        </p:nvSpPr>
        <p:spPr>
          <a:xfrm>
            <a:off x="11191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4" name="object 1524"/>
          <p:cNvSpPr/>
          <p:nvPr/>
        </p:nvSpPr>
        <p:spPr>
          <a:xfrm>
            <a:off x="11198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5" name="object 1525"/>
          <p:cNvSpPr/>
          <p:nvPr/>
        </p:nvSpPr>
        <p:spPr>
          <a:xfrm>
            <a:off x="11204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6" name="object 1526"/>
          <p:cNvSpPr/>
          <p:nvPr/>
        </p:nvSpPr>
        <p:spPr>
          <a:xfrm>
            <a:off x="112121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7" name="object 1527"/>
          <p:cNvSpPr/>
          <p:nvPr/>
        </p:nvSpPr>
        <p:spPr>
          <a:xfrm>
            <a:off x="11219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8" name="object 1528"/>
          <p:cNvSpPr/>
          <p:nvPr/>
        </p:nvSpPr>
        <p:spPr>
          <a:xfrm>
            <a:off x="11226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9" name="object 1529"/>
          <p:cNvSpPr/>
          <p:nvPr/>
        </p:nvSpPr>
        <p:spPr>
          <a:xfrm>
            <a:off x="11234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0" name="object 1530"/>
          <p:cNvSpPr/>
          <p:nvPr/>
        </p:nvSpPr>
        <p:spPr>
          <a:xfrm>
            <a:off x="112414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1" name="object 1531"/>
          <p:cNvSpPr/>
          <p:nvPr/>
        </p:nvSpPr>
        <p:spPr>
          <a:xfrm>
            <a:off x="11248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2" name="object 1532"/>
          <p:cNvSpPr/>
          <p:nvPr/>
        </p:nvSpPr>
        <p:spPr>
          <a:xfrm>
            <a:off x="11256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3" name="object 1533"/>
          <p:cNvSpPr/>
          <p:nvPr/>
        </p:nvSpPr>
        <p:spPr>
          <a:xfrm>
            <a:off x="11262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4" name="object 1534"/>
          <p:cNvSpPr/>
          <p:nvPr/>
        </p:nvSpPr>
        <p:spPr>
          <a:xfrm>
            <a:off x="11269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5" name="object 1535"/>
          <p:cNvSpPr/>
          <p:nvPr/>
        </p:nvSpPr>
        <p:spPr>
          <a:xfrm>
            <a:off x="11277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6" name="object 1536"/>
          <p:cNvSpPr/>
          <p:nvPr/>
        </p:nvSpPr>
        <p:spPr>
          <a:xfrm>
            <a:off x="11284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7" name="object 1537"/>
          <p:cNvSpPr/>
          <p:nvPr/>
        </p:nvSpPr>
        <p:spPr>
          <a:xfrm>
            <a:off x="112917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8" name="object 1538"/>
          <p:cNvSpPr/>
          <p:nvPr/>
        </p:nvSpPr>
        <p:spPr>
          <a:xfrm>
            <a:off x="11299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9" name="object 1539"/>
          <p:cNvSpPr/>
          <p:nvPr/>
        </p:nvSpPr>
        <p:spPr>
          <a:xfrm>
            <a:off x="11306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0" name="object 1540"/>
          <p:cNvSpPr/>
          <p:nvPr/>
        </p:nvSpPr>
        <p:spPr>
          <a:xfrm>
            <a:off x="11313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1" name="object 1541"/>
          <p:cNvSpPr/>
          <p:nvPr/>
        </p:nvSpPr>
        <p:spPr>
          <a:xfrm>
            <a:off x="113199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2" name="object 1542"/>
          <p:cNvSpPr/>
          <p:nvPr/>
        </p:nvSpPr>
        <p:spPr>
          <a:xfrm>
            <a:off x="11327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3" name="object 1543"/>
          <p:cNvSpPr/>
          <p:nvPr/>
        </p:nvSpPr>
        <p:spPr>
          <a:xfrm>
            <a:off x="11334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4" name="object 1544"/>
          <p:cNvSpPr/>
          <p:nvPr/>
        </p:nvSpPr>
        <p:spPr>
          <a:xfrm>
            <a:off x="113419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5" name="object 1545"/>
          <p:cNvSpPr/>
          <p:nvPr/>
        </p:nvSpPr>
        <p:spPr>
          <a:xfrm>
            <a:off x="11349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6" name="object 1546"/>
          <p:cNvSpPr/>
          <p:nvPr/>
        </p:nvSpPr>
        <p:spPr>
          <a:xfrm>
            <a:off x="11356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7" name="object 1547"/>
          <p:cNvSpPr/>
          <p:nvPr/>
        </p:nvSpPr>
        <p:spPr>
          <a:xfrm>
            <a:off x="11363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8" name="object 1548"/>
          <p:cNvSpPr/>
          <p:nvPr/>
        </p:nvSpPr>
        <p:spPr>
          <a:xfrm>
            <a:off x="113712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9" name="object 1549"/>
          <p:cNvSpPr/>
          <p:nvPr/>
        </p:nvSpPr>
        <p:spPr>
          <a:xfrm>
            <a:off x="11377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0" name="object 1550"/>
          <p:cNvSpPr/>
          <p:nvPr/>
        </p:nvSpPr>
        <p:spPr>
          <a:xfrm>
            <a:off x="11384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1" name="object 1551"/>
          <p:cNvSpPr/>
          <p:nvPr/>
        </p:nvSpPr>
        <p:spPr>
          <a:xfrm>
            <a:off x="11392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2" name="object 1552"/>
          <p:cNvSpPr/>
          <p:nvPr/>
        </p:nvSpPr>
        <p:spPr>
          <a:xfrm>
            <a:off x="11399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3" name="object 1553"/>
          <p:cNvSpPr/>
          <p:nvPr/>
        </p:nvSpPr>
        <p:spPr>
          <a:xfrm>
            <a:off x="11406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4" name="object 1554"/>
          <p:cNvSpPr/>
          <p:nvPr/>
        </p:nvSpPr>
        <p:spPr>
          <a:xfrm>
            <a:off x="11414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5" name="object 1555"/>
          <p:cNvSpPr/>
          <p:nvPr/>
        </p:nvSpPr>
        <p:spPr>
          <a:xfrm>
            <a:off x="11421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6" name="object 1556"/>
          <p:cNvSpPr/>
          <p:nvPr/>
        </p:nvSpPr>
        <p:spPr>
          <a:xfrm>
            <a:off x="11428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7" name="object 1557"/>
          <p:cNvSpPr/>
          <p:nvPr/>
        </p:nvSpPr>
        <p:spPr>
          <a:xfrm>
            <a:off x="11435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8" name="object 1558"/>
          <p:cNvSpPr/>
          <p:nvPr/>
        </p:nvSpPr>
        <p:spPr>
          <a:xfrm>
            <a:off x="11442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9" name="object 1559"/>
          <p:cNvSpPr/>
          <p:nvPr/>
        </p:nvSpPr>
        <p:spPr>
          <a:xfrm>
            <a:off x="114497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0" name="object 1560"/>
          <p:cNvSpPr/>
          <p:nvPr/>
        </p:nvSpPr>
        <p:spPr>
          <a:xfrm>
            <a:off x="11457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1" name="object 1561"/>
          <p:cNvSpPr/>
          <p:nvPr/>
        </p:nvSpPr>
        <p:spPr>
          <a:xfrm>
            <a:off x="11464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2" name="object 1562"/>
          <p:cNvSpPr/>
          <p:nvPr/>
        </p:nvSpPr>
        <p:spPr>
          <a:xfrm>
            <a:off x="11471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3" name="object 1563"/>
          <p:cNvSpPr/>
          <p:nvPr/>
        </p:nvSpPr>
        <p:spPr>
          <a:xfrm>
            <a:off x="11479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4" name="object 1564"/>
          <p:cNvSpPr/>
          <p:nvPr/>
        </p:nvSpPr>
        <p:spPr>
          <a:xfrm>
            <a:off x="11486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5" name="object 1565"/>
          <p:cNvSpPr/>
          <p:nvPr/>
        </p:nvSpPr>
        <p:spPr>
          <a:xfrm>
            <a:off x="11492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6" name="object 1566"/>
          <p:cNvSpPr/>
          <p:nvPr/>
        </p:nvSpPr>
        <p:spPr>
          <a:xfrm>
            <a:off x="115000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7" name="object 1567"/>
          <p:cNvSpPr/>
          <p:nvPr/>
        </p:nvSpPr>
        <p:spPr>
          <a:xfrm>
            <a:off x="11507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8" name="object 1568"/>
          <p:cNvSpPr/>
          <p:nvPr/>
        </p:nvSpPr>
        <p:spPr>
          <a:xfrm>
            <a:off x="11514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9" name="object 1569"/>
          <p:cNvSpPr/>
          <p:nvPr/>
        </p:nvSpPr>
        <p:spPr>
          <a:xfrm>
            <a:off x="11521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0" name="object 1570"/>
          <p:cNvSpPr/>
          <p:nvPr/>
        </p:nvSpPr>
        <p:spPr>
          <a:xfrm>
            <a:off x="11529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1" name="object 1571"/>
          <p:cNvSpPr/>
          <p:nvPr/>
        </p:nvSpPr>
        <p:spPr>
          <a:xfrm>
            <a:off x="11536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2" name="object 1572"/>
          <p:cNvSpPr/>
          <p:nvPr/>
        </p:nvSpPr>
        <p:spPr>
          <a:xfrm>
            <a:off x="11543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3" name="object 1573"/>
          <p:cNvSpPr/>
          <p:nvPr/>
        </p:nvSpPr>
        <p:spPr>
          <a:xfrm>
            <a:off x="11550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4" name="object 1574"/>
          <p:cNvSpPr/>
          <p:nvPr/>
        </p:nvSpPr>
        <p:spPr>
          <a:xfrm>
            <a:off x="11557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5" name="object 1575"/>
          <p:cNvSpPr/>
          <p:nvPr/>
        </p:nvSpPr>
        <p:spPr>
          <a:xfrm>
            <a:off x="11564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6" name="object 1576"/>
          <p:cNvSpPr/>
          <p:nvPr/>
        </p:nvSpPr>
        <p:spPr>
          <a:xfrm>
            <a:off x="11572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7" name="object 1577"/>
          <p:cNvSpPr/>
          <p:nvPr/>
        </p:nvSpPr>
        <p:spPr>
          <a:xfrm>
            <a:off x="115795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8" name="object 1578"/>
          <p:cNvSpPr/>
          <p:nvPr/>
        </p:nvSpPr>
        <p:spPr>
          <a:xfrm>
            <a:off x="11586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9" name="object 1579"/>
          <p:cNvSpPr/>
          <p:nvPr/>
        </p:nvSpPr>
        <p:spPr>
          <a:xfrm>
            <a:off x="11594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0" name="object 1580"/>
          <p:cNvSpPr/>
          <p:nvPr/>
        </p:nvSpPr>
        <p:spPr>
          <a:xfrm>
            <a:off x="11601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1" name="object 1581"/>
          <p:cNvSpPr/>
          <p:nvPr/>
        </p:nvSpPr>
        <p:spPr>
          <a:xfrm>
            <a:off x="11607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2" name="object 1582"/>
          <p:cNvSpPr/>
          <p:nvPr/>
        </p:nvSpPr>
        <p:spPr>
          <a:xfrm>
            <a:off x="11615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3" name="object 1583"/>
          <p:cNvSpPr/>
          <p:nvPr/>
        </p:nvSpPr>
        <p:spPr>
          <a:xfrm>
            <a:off x="11622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4" name="object 1584"/>
          <p:cNvSpPr/>
          <p:nvPr/>
        </p:nvSpPr>
        <p:spPr>
          <a:xfrm>
            <a:off x="116298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5" name="object 1585"/>
          <p:cNvSpPr/>
          <p:nvPr/>
        </p:nvSpPr>
        <p:spPr>
          <a:xfrm>
            <a:off x="11637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6" name="object 1586"/>
          <p:cNvSpPr/>
          <p:nvPr/>
        </p:nvSpPr>
        <p:spPr>
          <a:xfrm>
            <a:off x="11644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7" name="object 1587"/>
          <p:cNvSpPr/>
          <p:nvPr/>
        </p:nvSpPr>
        <p:spPr>
          <a:xfrm>
            <a:off x="11651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8" name="object 1588"/>
          <p:cNvSpPr/>
          <p:nvPr/>
        </p:nvSpPr>
        <p:spPr>
          <a:xfrm>
            <a:off x="116591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9" name="object 1589"/>
          <p:cNvSpPr/>
          <p:nvPr/>
        </p:nvSpPr>
        <p:spPr>
          <a:xfrm>
            <a:off x="11665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0" name="object 1590"/>
          <p:cNvSpPr/>
          <p:nvPr/>
        </p:nvSpPr>
        <p:spPr>
          <a:xfrm>
            <a:off x="11672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1" name="object 1591"/>
          <p:cNvSpPr/>
          <p:nvPr/>
        </p:nvSpPr>
        <p:spPr>
          <a:xfrm>
            <a:off x="11680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2" name="object 1592"/>
          <p:cNvSpPr/>
          <p:nvPr/>
        </p:nvSpPr>
        <p:spPr>
          <a:xfrm>
            <a:off x="11687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3" name="object 1593"/>
          <p:cNvSpPr/>
          <p:nvPr/>
        </p:nvSpPr>
        <p:spPr>
          <a:xfrm>
            <a:off x="11694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4" name="object 1594"/>
          <p:cNvSpPr/>
          <p:nvPr/>
        </p:nvSpPr>
        <p:spPr>
          <a:xfrm>
            <a:off x="11702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5" name="object 1595"/>
          <p:cNvSpPr/>
          <p:nvPr/>
        </p:nvSpPr>
        <p:spPr>
          <a:xfrm>
            <a:off x="11709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6" name="object 1596"/>
          <p:cNvSpPr/>
          <p:nvPr/>
        </p:nvSpPr>
        <p:spPr>
          <a:xfrm>
            <a:off x="11716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7" name="object 1597"/>
          <p:cNvSpPr/>
          <p:nvPr/>
        </p:nvSpPr>
        <p:spPr>
          <a:xfrm>
            <a:off x="11722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8" name="object 1598"/>
          <p:cNvSpPr/>
          <p:nvPr/>
        </p:nvSpPr>
        <p:spPr>
          <a:xfrm>
            <a:off x="11730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9" name="object 1599"/>
          <p:cNvSpPr/>
          <p:nvPr/>
        </p:nvSpPr>
        <p:spPr>
          <a:xfrm>
            <a:off x="117376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0" name="object 1600"/>
          <p:cNvSpPr/>
          <p:nvPr/>
        </p:nvSpPr>
        <p:spPr>
          <a:xfrm>
            <a:off x="11744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1" name="object 1601"/>
          <p:cNvSpPr/>
          <p:nvPr/>
        </p:nvSpPr>
        <p:spPr>
          <a:xfrm>
            <a:off x="11752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2" name="object 1602"/>
          <p:cNvSpPr/>
          <p:nvPr/>
        </p:nvSpPr>
        <p:spPr>
          <a:xfrm>
            <a:off x="11759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3" name="object 1603"/>
          <p:cNvSpPr/>
          <p:nvPr/>
        </p:nvSpPr>
        <p:spPr>
          <a:xfrm>
            <a:off x="11766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4" name="object 1604"/>
          <p:cNvSpPr/>
          <p:nvPr/>
        </p:nvSpPr>
        <p:spPr>
          <a:xfrm>
            <a:off x="11774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5" name="object 1605"/>
          <p:cNvSpPr/>
          <p:nvPr/>
        </p:nvSpPr>
        <p:spPr>
          <a:xfrm>
            <a:off x="11780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6" name="object 1606"/>
          <p:cNvSpPr/>
          <p:nvPr/>
        </p:nvSpPr>
        <p:spPr>
          <a:xfrm>
            <a:off x="117878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7" name="object 1607"/>
          <p:cNvSpPr/>
          <p:nvPr/>
        </p:nvSpPr>
        <p:spPr>
          <a:xfrm>
            <a:off x="11795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8" name="object 1608"/>
          <p:cNvSpPr/>
          <p:nvPr/>
        </p:nvSpPr>
        <p:spPr>
          <a:xfrm>
            <a:off x="11802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9" name="object 1609"/>
          <p:cNvSpPr/>
          <p:nvPr/>
        </p:nvSpPr>
        <p:spPr>
          <a:xfrm>
            <a:off x="11809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0" name="object 1610"/>
          <p:cNvSpPr/>
          <p:nvPr/>
        </p:nvSpPr>
        <p:spPr>
          <a:xfrm>
            <a:off x="11817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1" name="object 1611"/>
          <p:cNvSpPr/>
          <p:nvPr/>
        </p:nvSpPr>
        <p:spPr>
          <a:xfrm>
            <a:off x="11824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2" name="object 1612"/>
          <p:cNvSpPr/>
          <p:nvPr/>
        </p:nvSpPr>
        <p:spPr>
          <a:xfrm>
            <a:off x="11831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3" name="object 1613"/>
          <p:cNvSpPr/>
          <p:nvPr/>
        </p:nvSpPr>
        <p:spPr>
          <a:xfrm>
            <a:off x="11838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4" name="object 1614"/>
          <p:cNvSpPr/>
          <p:nvPr/>
        </p:nvSpPr>
        <p:spPr>
          <a:xfrm>
            <a:off x="11845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5" name="object 1615"/>
          <p:cNvSpPr/>
          <p:nvPr/>
        </p:nvSpPr>
        <p:spPr>
          <a:xfrm>
            <a:off x="11852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6" name="object 1616"/>
          <p:cNvSpPr/>
          <p:nvPr/>
        </p:nvSpPr>
        <p:spPr>
          <a:xfrm>
            <a:off x="11860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7" name="object 1617"/>
          <p:cNvSpPr/>
          <p:nvPr/>
        </p:nvSpPr>
        <p:spPr>
          <a:xfrm>
            <a:off x="118674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8" name="object 1618"/>
          <p:cNvSpPr/>
          <p:nvPr/>
        </p:nvSpPr>
        <p:spPr>
          <a:xfrm>
            <a:off x="11874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9" name="object 1619"/>
          <p:cNvSpPr/>
          <p:nvPr/>
        </p:nvSpPr>
        <p:spPr>
          <a:xfrm>
            <a:off x="11882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0" name="object 1620"/>
          <p:cNvSpPr/>
          <p:nvPr/>
        </p:nvSpPr>
        <p:spPr>
          <a:xfrm>
            <a:off x="11889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1" name="object 1621"/>
          <p:cNvSpPr/>
          <p:nvPr/>
        </p:nvSpPr>
        <p:spPr>
          <a:xfrm>
            <a:off x="11895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2" name="object 1622"/>
          <p:cNvSpPr/>
          <p:nvPr/>
        </p:nvSpPr>
        <p:spPr>
          <a:xfrm>
            <a:off x="11903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3" name="object 1623"/>
          <p:cNvSpPr/>
          <p:nvPr/>
        </p:nvSpPr>
        <p:spPr>
          <a:xfrm>
            <a:off x="11910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4" name="object 1624"/>
          <p:cNvSpPr/>
          <p:nvPr/>
        </p:nvSpPr>
        <p:spPr>
          <a:xfrm>
            <a:off x="119176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5" name="object 1625"/>
          <p:cNvSpPr/>
          <p:nvPr/>
        </p:nvSpPr>
        <p:spPr>
          <a:xfrm>
            <a:off x="11925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6" name="object 1626"/>
          <p:cNvSpPr/>
          <p:nvPr/>
        </p:nvSpPr>
        <p:spPr>
          <a:xfrm>
            <a:off x="11932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7" name="object 1627"/>
          <p:cNvSpPr/>
          <p:nvPr/>
        </p:nvSpPr>
        <p:spPr>
          <a:xfrm>
            <a:off x="11939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8" name="object 1628"/>
          <p:cNvSpPr/>
          <p:nvPr/>
        </p:nvSpPr>
        <p:spPr>
          <a:xfrm>
            <a:off x="119469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9" name="object 1629"/>
          <p:cNvSpPr/>
          <p:nvPr/>
        </p:nvSpPr>
        <p:spPr>
          <a:xfrm>
            <a:off x="11953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0" name="object 1630"/>
          <p:cNvSpPr/>
          <p:nvPr/>
        </p:nvSpPr>
        <p:spPr>
          <a:xfrm>
            <a:off x="11960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1" name="object 1631"/>
          <p:cNvSpPr/>
          <p:nvPr/>
        </p:nvSpPr>
        <p:spPr>
          <a:xfrm>
            <a:off x="11967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2" name="object 1632"/>
          <p:cNvSpPr/>
          <p:nvPr/>
        </p:nvSpPr>
        <p:spPr>
          <a:xfrm>
            <a:off x="119752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3" name="object 1633"/>
          <p:cNvSpPr/>
          <p:nvPr/>
        </p:nvSpPr>
        <p:spPr>
          <a:xfrm>
            <a:off x="11982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4" name="object 1634"/>
          <p:cNvSpPr/>
          <p:nvPr/>
        </p:nvSpPr>
        <p:spPr>
          <a:xfrm>
            <a:off x="11989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5" name="object 1635"/>
          <p:cNvSpPr/>
          <p:nvPr/>
        </p:nvSpPr>
        <p:spPr>
          <a:xfrm>
            <a:off x="119972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6" name="object 1636"/>
          <p:cNvSpPr/>
          <p:nvPr/>
        </p:nvSpPr>
        <p:spPr>
          <a:xfrm>
            <a:off x="12004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7" name="object 1637"/>
          <p:cNvSpPr/>
          <p:nvPr/>
        </p:nvSpPr>
        <p:spPr>
          <a:xfrm>
            <a:off x="12010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8" name="object 1638"/>
          <p:cNvSpPr/>
          <p:nvPr/>
        </p:nvSpPr>
        <p:spPr>
          <a:xfrm>
            <a:off x="12018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9" name="object 1639"/>
          <p:cNvSpPr/>
          <p:nvPr/>
        </p:nvSpPr>
        <p:spPr>
          <a:xfrm>
            <a:off x="120255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0" name="object 1640"/>
          <p:cNvSpPr/>
          <p:nvPr/>
        </p:nvSpPr>
        <p:spPr>
          <a:xfrm>
            <a:off x="12032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1" name="object 1641"/>
          <p:cNvSpPr/>
          <p:nvPr/>
        </p:nvSpPr>
        <p:spPr>
          <a:xfrm>
            <a:off x="12040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2" name="object 1642"/>
          <p:cNvSpPr/>
          <p:nvPr/>
        </p:nvSpPr>
        <p:spPr>
          <a:xfrm>
            <a:off x="12047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3" name="object 1643"/>
          <p:cNvSpPr/>
          <p:nvPr/>
        </p:nvSpPr>
        <p:spPr>
          <a:xfrm>
            <a:off x="12054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4" name="object 1644"/>
          <p:cNvSpPr/>
          <p:nvPr/>
        </p:nvSpPr>
        <p:spPr>
          <a:xfrm>
            <a:off x="12062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5" name="object 1645"/>
          <p:cNvSpPr/>
          <p:nvPr/>
        </p:nvSpPr>
        <p:spPr>
          <a:xfrm>
            <a:off x="12068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6" name="object 1646"/>
          <p:cNvSpPr/>
          <p:nvPr/>
        </p:nvSpPr>
        <p:spPr>
          <a:xfrm>
            <a:off x="120757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7" name="object 1647"/>
          <p:cNvSpPr/>
          <p:nvPr/>
        </p:nvSpPr>
        <p:spPr>
          <a:xfrm>
            <a:off x="12083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8" name="object 1648"/>
          <p:cNvSpPr/>
          <p:nvPr/>
        </p:nvSpPr>
        <p:spPr>
          <a:xfrm>
            <a:off x="12090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9" name="object 1649"/>
          <p:cNvSpPr/>
          <p:nvPr/>
        </p:nvSpPr>
        <p:spPr>
          <a:xfrm>
            <a:off x="12097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0" name="object 1650"/>
          <p:cNvSpPr/>
          <p:nvPr/>
        </p:nvSpPr>
        <p:spPr>
          <a:xfrm>
            <a:off x="121050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1" name="object 1651"/>
          <p:cNvSpPr/>
          <p:nvPr/>
        </p:nvSpPr>
        <p:spPr>
          <a:xfrm>
            <a:off x="12112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2" name="object 1652"/>
          <p:cNvSpPr/>
          <p:nvPr/>
        </p:nvSpPr>
        <p:spPr>
          <a:xfrm>
            <a:off x="12119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3" name="object 1653"/>
          <p:cNvSpPr/>
          <p:nvPr/>
        </p:nvSpPr>
        <p:spPr>
          <a:xfrm>
            <a:off x="12125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4" name="object 1654"/>
          <p:cNvSpPr/>
          <p:nvPr/>
        </p:nvSpPr>
        <p:spPr>
          <a:xfrm>
            <a:off x="12133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5" name="object 1655"/>
          <p:cNvSpPr/>
          <p:nvPr/>
        </p:nvSpPr>
        <p:spPr>
          <a:xfrm>
            <a:off x="12140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6" name="object 1656"/>
          <p:cNvSpPr/>
          <p:nvPr/>
        </p:nvSpPr>
        <p:spPr>
          <a:xfrm>
            <a:off x="12147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7" name="object 1657"/>
          <p:cNvSpPr/>
          <p:nvPr/>
        </p:nvSpPr>
        <p:spPr>
          <a:xfrm>
            <a:off x="121553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8" name="object 1658"/>
          <p:cNvSpPr/>
          <p:nvPr/>
        </p:nvSpPr>
        <p:spPr>
          <a:xfrm>
            <a:off x="12162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9" name="object 1659"/>
          <p:cNvSpPr/>
          <p:nvPr/>
        </p:nvSpPr>
        <p:spPr>
          <a:xfrm>
            <a:off x="12169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0" name="object 1660"/>
          <p:cNvSpPr/>
          <p:nvPr/>
        </p:nvSpPr>
        <p:spPr>
          <a:xfrm>
            <a:off x="12177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1" name="object 1661"/>
          <p:cNvSpPr/>
          <p:nvPr/>
        </p:nvSpPr>
        <p:spPr>
          <a:xfrm>
            <a:off x="121835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2" name="object 1662"/>
          <p:cNvSpPr/>
          <p:nvPr/>
        </p:nvSpPr>
        <p:spPr>
          <a:xfrm>
            <a:off x="12190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3" name="object 1663"/>
          <p:cNvSpPr/>
          <p:nvPr/>
        </p:nvSpPr>
        <p:spPr>
          <a:xfrm>
            <a:off x="12198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4" name="object 1664"/>
          <p:cNvSpPr/>
          <p:nvPr/>
        </p:nvSpPr>
        <p:spPr>
          <a:xfrm>
            <a:off x="122055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5" name="object 1665"/>
          <p:cNvSpPr/>
          <p:nvPr/>
        </p:nvSpPr>
        <p:spPr>
          <a:xfrm>
            <a:off x="12212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6" name="object 1666"/>
          <p:cNvSpPr/>
          <p:nvPr/>
        </p:nvSpPr>
        <p:spPr>
          <a:xfrm>
            <a:off x="12220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7" name="object 1667"/>
          <p:cNvSpPr/>
          <p:nvPr/>
        </p:nvSpPr>
        <p:spPr>
          <a:xfrm>
            <a:off x="12227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8" name="object 1668"/>
          <p:cNvSpPr/>
          <p:nvPr/>
        </p:nvSpPr>
        <p:spPr>
          <a:xfrm>
            <a:off x="122348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9" name="object 1669"/>
          <p:cNvSpPr/>
          <p:nvPr/>
        </p:nvSpPr>
        <p:spPr>
          <a:xfrm>
            <a:off x="12241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0" name="object 1670"/>
          <p:cNvSpPr/>
          <p:nvPr/>
        </p:nvSpPr>
        <p:spPr>
          <a:xfrm>
            <a:off x="12248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1" name="object 1671"/>
          <p:cNvSpPr/>
          <p:nvPr/>
        </p:nvSpPr>
        <p:spPr>
          <a:xfrm>
            <a:off x="12255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2" name="object 1672"/>
          <p:cNvSpPr/>
          <p:nvPr/>
        </p:nvSpPr>
        <p:spPr>
          <a:xfrm>
            <a:off x="12263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3" name="object 1673"/>
          <p:cNvSpPr/>
          <p:nvPr/>
        </p:nvSpPr>
        <p:spPr>
          <a:xfrm>
            <a:off x="12270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4" name="object 1674"/>
          <p:cNvSpPr/>
          <p:nvPr/>
        </p:nvSpPr>
        <p:spPr>
          <a:xfrm>
            <a:off x="12277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5" name="object 1675"/>
          <p:cNvSpPr/>
          <p:nvPr/>
        </p:nvSpPr>
        <p:spPr>
          <a:xfrm>
            <a:off x="12285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6" name="object 1676"/>
          <p:cNvSpPr/>
          <p:nvPr/>
        </p:nvSpPr>
        <p:spPr>
          <a:xfrm>
            <a:off x="12292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7" name="object 1677"/>
          <p:cNvSpPr/>
          <p:nvPr/>
        </p:nvSpPr>
        <p:spPr>
          <a:xfrm>
            <a:off x="12298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8" name="object 1678"/>
          <p:cNvSpPr/>
          <p:nvPr/>
        </p:nvSpPr>
        <p:spPr>
          <a:xfrm>
            <a:off x="12306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9" name="object 1679"/>
          <p:cNvSpPr/>
          <p:nvPr/>
        </p:nvSpPr>
        <p:spPr>
          <a:xfrm>
            <a:off x="123133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0" name="object 1680"/>
          <p:cNvSpPr/>
          <p:nvPr/>
        </p:nvSpPr>
        <p:spPr>
          <a:xfrm>
            <a:off x="12320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1" name="object 1681"/>
          <p:cNvSpPr/>
          <p:nvPr/>
        </p:nvSpPr>
        <p:spPr>
          <a:xfrm>
            <a:off x="12328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2" name="object 1682"/>
          <p:cNvSpPr/>
          <p:nvPr/>
        </p:nvSpPr>
        <p:spPr>
          <a:xfrm>
            <a:off x="12335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3" name="object 1683"/>
          <p:cNvSpPr/>
          <p:nvPr/>
        </p:nvSpPr>
        <p:spPr>
          <a:xfrm>
            <a:off x="12342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4" name="object 1684"/>
          <p:cNvSpPr/>
          <p:nvPr/>
        </p:nvSpPr>
        <p:spPr>
          <a:xfrm>
            <a:off x="12350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5" name="object 1685"/>
          <p:cNvSpPr/>
          <p:nvPr/>
        </p:nvSpPr>
        <p:spPr>
          <a:xfrm>
            <a:off x="12356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6" name="object 1686"/>
          <p:cNvSpPr/>
          <p:nvPr/>
        </p:nvSpPr>
        <p:spPr>
          <a:xfrm>
            <a:off x="123636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7" name="object 1687"/>
          <p:cNvSpPr/>
          <p:nvPr/>
        </p:nvSpPr>
        <p:spPr>
          <a:xfrm>
            <a:off x="12370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8" name="object 1688"/>
          <p:cNvSpPr/>
          <p:nvPr/>
        </p:nvSpPr>
        <p:spPr>
          <a:xfrm>
            <a:off x="12378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9" name="object 1689"/>
          <p:cNvSpPr/>
          <p:nvPr/>
        </p:nvSpPr>
        <p:spPr>
          <a:xfrm>
            <a:off x="12385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0" name="object 1690"/>
          <p:cNvSpPr/>
          <p:nvPr/>
        </p:nvSpPr>
        <p:spPr>
          <a:xfrm>
            <a:off x="12392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1" name="object 1691"/>
          <p:cNvSpPr/>
          <p:nvPr/>
        </p:nvSpPr>
        <p:spPr>
          <a:xfrm>
            <a:off x="12400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2" name="object 1692"/>
          <p:cNvSpPr/>
          <p:nvPr/>
        </p:nvSpPr>
        <p:spPr>
          <a:xfrm>
            <a:off x="12407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3" name="object 1693"/>
          <p:cNvSpPr/>
          <p:nvPr/>
        </p:nvSpPr>
        <p:spPr>
          <a:xfrm>
            <a:off x="12413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4" name="object 1694"/>
          <p:cNvSpPr/>
          <p:nvPr/>
        </p:nvSpPr>
        <p:spPr>
          <a:xfrm>
            <a:off x="12421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5" name="object 1695"/>
          <p:cNvSpPr/>
          <p:nvPr/>
        </p:nvSpPr>
        <p:spPr>
          <a:xfrm>
            <a:off x="12428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6" name="object 1696"/>
          <p:cNvSpPr/>
          <p:nvPr/>
        </p:nvSpPr>
        <p:spPr>
          <a:xfrm>
            <a:off x="12435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7" name="object 1697"/>
          <p:cNvSpPr/>
          <p:nvPr/>
        </p:nvSpPr>
        <p:spPr>
          <a:xfrm>
            <a:off x="124431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8" name="object 1698"/>
          <p:cNvSpPr/>
          <p:nvPr/>
        </p:nvSpPr>
        <p:spPr>
          <a:xfrm>
            <a:off x="12450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9" name="object 1699"/>
          <p:cNvSpPr/>
          <p:nvPr/>
        </p:nvSpPr>
        <p:spPr>
          <a:xfrm>
            <a:off x="12457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0" name="object 1700"/>
          <p:cNvSpPr/>
          <p:nvPr/>
        </p:nvSpPr>
        <p:spPr>
          <a:xfrm>
            <a:off x="12465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1" name="object 1701"/>
          <p:cNvSpPr/>
          <p:nvPr/>
        </p:nvSpPr>
        <p:spPr>
          <a:xfrm>
            <a:off x="12471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2" name="object 1702"/>
          <p:cNvSpPr/>
          <p:nvPr/>
        </p:nvSpPr>
        <p:spPr>
          <a:xfrm>
            <a:off x="12478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3" name="object 1703"/>
          <p:cNvSpPr/>
          <p:nvPr/>
        </p:nvSpPr>
        <p:spPr>
          <a:xfrm>
            <a:off x="12486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4" name="object 1704"/>
          <p:cNvSpPr/>
          <p:nvPr/>
        </p:nvSpPr>
        <p:spPr>
          <a:xfrm>
            <a:off x="124934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5" name="object 1705"/>
          <p:cNvSpPr/>
          <p:nvPr/>
        </p:nvSpPr>
        <p:spPr>
          <a:xfrm>
            <a:off x="12500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6" name="object 1706"/>
          <p:cNvSpPr/>
          <p:nvPr/>
        </p:nvSpPr>
        <p:spPr>
          <a:xfrm>
            <a:off x="12508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7" name="object 1707"/>
          <p:cNvSpPr/>
          <p:nvPr/>
        </p:nvSpPr>
        <p:spPr>
          <a:xfrm>
            <a:off x="12515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8" name="object 1708"/>
          <p:cNvSpPr/>
          <p:nvPr/>
        </p:nvSpPr>
        <p:spPr>
          <a:xfrm>
            <a:off x="125227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9" name="object 1709"/>
          <p:cNvSpPr/>
          <p:nvPr/>
        </p:nvSpPr>
        <p:spPr>
          <a:xfrm>
            <a:off x="12529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0" name="object 1710"/>
          <p:cNvSpPr/>
          <p:nvPr/>
        </p:nvSpPr>
        <p:spPr>
          <a:xfrm>
            <a:off x="12536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1" name="object 1711"/>
          <p:cNvSpPr/>
          <p:nvPr/>
        </p:nvSpPr>
        <p:spPr>
          <a:xfrm>
            <a:off x="12543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2" name="object 1712"/>
          <p:cNvSpPr/>
          <p:nvPr/>
        </p:nvSpPr>
        <p:spPr>
          <a:xfrm>
            <a:off x="12550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3" name="object 1713"/>
          <p:cNvSpPr/>
          <p:nvPr/>
        </p:nvSpPr>
        <p:spPr>
          <a:xfrm>
            <a:off x="12558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4" name="object 1714"/>
          <p:cNvSpPr/>
          <p:nvPr/>
        </p:nvSpPr>
        <p:spPr>
          <a:xfrm>
            <a:off x="12565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5" name="object 1715"/>
          <p:cNvSpPr/>
          <p:nvPr/>
        </p:nvSpPr>
        <p:spPr>
          <a:xfrm>
            <a:off x="12572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6" name="object 1716"/>
          <p:cNvSpPr/>
          <p:nvPr/>
        </p:nvSpPr>
        <p:spPr>
          <a:xfrm>
            <a:off x="12580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7" name="object 1717"/>
          <p:cNvSpPr/>
          <p:nvPr/>
        </p:nvSpPr>
        <p:spPr>
          <a:xfrm>
            <a:off x="12586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8" name="object 1718"/>
          <p:cNvSpPr/>
          <p:nvPr/>
        </p:nvSpPr>
        <p:spPr>
          <a:xfrm>
            <a:off x="12593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9" name="object 1719"/>
          <p:cNvSpPr/>
          <p:nvPr/>
        </p:nvSpPr>
        <p:spPr>
          <a:xfrm>
            <a:off x="126012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0" name="object 1720"/>
          <p:cNvSpPr/>
          <p:nvPr/>
        </p:nvSpPr>
        <p:spPr>
          <a:xfrm>
            <a:off x="12608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1" name="object 1721"/>
          <p:cNvSpPr/>
          <p:nvPr/>
        </p:nvSpPr>
        <p:spPr>
          <a:xfrm>
            <a:off x="12615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2" name="object 1722"/>
          <p:cNvSpPr/>
          <p:nvPr/>
        </p:nvSpPr>
        <p:spPr>
          <a:xfrm>
            <a:off x="12623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3" name="object 1723"/>
          <p:cNvSpPr/>
          <p:nvPr/>
        </p:nvSpPr>
        <p:spPr>
          <a:xfrm>
            <a:off x="12630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4" name="object 1724"/>
          <p:cNvSpPr/>
          <p:nvPr/>
        </p:nvSpPr>
        <p:spPr>
          <a:xfrm>
            <a:off x="12637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5" name="object 1725"/>
          <p:cNvSpPr/>
          <p:nvPr/>
        </p:nvSpPr>
        <p:spPr>
          <a:xfrm>
            <a:off x="12644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6" name="object 1726"/>
          <p:cNvSpPr/>
          <p:nvPr/>
        </p:nvSpPr>
        <p:spPr>
          <a:xfrm>
            <a:off x="126514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7" name="object 1727"/>
          <p:cNvSpPr/>
          <p:nvPr/>
        </p:nvSpPr>
        <p:spPr>
          <a:xfrm>
            <a:off x="12658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8" name="object 1728"/>
          <p:cNvSpPr/>
          <p:nvPr/>
        </p:nvSpPr>
        <p:spPr>
          <a:xfrm>
            <a:off x="12666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9" name="object 1729"/>
          <p:cNvSpPr/>
          <p:nvPr/>
        </p:nvSpPr>
        <p:spPr>
          <a:xfrm>
            <a:off x="12673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0" name="object 1730"/>
          <p:cNvSpPr/>
          <p:nvPr/>
        </p:nvSpPr>
        <p:spPr>
          <a:xfrm>
            <a:off x="12680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1" name="object 1731"/>
          <p:cNvSpPr/>
          <p:nvPr/>
        </p:nvSpPr>
        <p:spPr>
          <a:xfrm>
            <a:off x="12688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2" name="object 1732"/>
          <p:cNvSpPr/>
          <p:nvPr/>
        </p:nvSpPr>
        <p:spPr>
          <a:xfrm>
            <a:off x="12695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3" name="object 1733"/>
          <p:cNvSpPr/>
          <p:nvPr/>
        </p:nvSpPr>
        <p:spPr>
          <a:xfrm>
            <a:off x="12701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4" name="object 1734"/>
          <p:cNvSpPr/>
          <p:nvPr/>
        </p:nvSpPr>
        <p:spPr>
          <a:xfrm>
            <a:off x="12709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5" name="object 1735"/>
          <p:cNvSpPr/>
          <p:nvPr/>
        </p:nvSpPr>
        <p:spPr>
          <a:xfrm>
            <a:off x="12716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6" name="object 1736"/>
          <p:cNvSpPr/>
          <p:nvPr/>
        </p:nvSpPr>
        <p:spPr>
          <a:xfrm>
            <a:off x="12723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7" name="object 1737"/>
          <p:cNvSpPr/>
          <p:nvPr/>
        </p:nvSpPr>
        <p:spPr>
          <a:xfrm>
            <a:off x="127310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8" name="object 1738"/>
          <p:cNvSpPr/>
          <p:nvPr/>
        </p:nvSpPr>
        <p:spPr>
          <a:xfrm>
            <a:off x="12738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9" name="object 1739"/>
          <p:cNvSpPr/>
          <p:nvPr/>
        </p:nvSpPr>
        <p:spPr>
          <a:xfrm>
            <a:off x="12745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0" name="object 1740"/>
          <p:cNvSpPr/>
          <p:nvPr/>
        </p:nvSpPr>
        <p:spPr>
          <a:xfrm>
            <a:off x="12753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1" name="object 1741"/>
          <p:cNvSpPr/>
          <p:nvPr/>
        </p:nvSpPr>
        <p:spPr>
          <a:xfrm>
            <a:off x="12759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2" name="object 1742"/>
          <p:cNvSpPr/>
          <p:nvPr/>
        </p:nvSpPr>
        <p:spPr>
          <a:xfrm>
            <a:off x="12766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3" name="object 1743"/>
          <p:cNvSpPr/>
          <p:nvPr/>
        </p:nvSpPr>
        <p:spPr>
          <a:xfrm>
            <a:off x="12773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4" name="object 1744"/>
          <p:cNvSpPr/>
          <p:nvPr/>
        </p:nvSpPr>
        <p:spPr>
          <a:xfrm>
            <a:off x="127812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5" name="object 1745"/>
          <p:cNvSpPr/>
          <p:nvPr/>
        </p:nvSpPr>
        <p:spPr>
          <a:xfrm>
            <a:off x="12788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6" name="object 1746"/>
          <p:cNvSpPr/>
          <p:nvPr/>
        </p:nvSpPr>
        <p:spPr>
          <a:xfrm>
            <a:off x="12795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7" name="object 1747"/>
          <p:cNvSpPr/>
          <p:nvPr/>
        </p:nvSpPr>
        <p:spPr>
          <a:xfrm>
            <a:off x="12803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8" name="object 1748"/>
          <p:cNvSpPr/>
          <p:nvPr/>
        </p:nvSpPr>
        <p:spPr>
          <a:xfrm>
            <a:off x="128105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9" name="object 1749"/>
          <p:cNvSpPr/>
          <p:nvPr/>
        </p:nvSpPr>
        <p:spPr>
          <a:xfrm>
            <a:off x="12816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0" name="object 1750"/>
          <p:cNvSpPr/>
          <p:nvPr/>
        </p:nvSpPr>
        <p:spPr>
          <a:xfrm>
            <a:off x="12824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1" name="object 1751"/>
          <p:cNvSpPr/>
          <p:nvPr/>
        </p:nvSpPr>
        <p:spPr>
          <a:xfrm>
            <a:off x="12831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2" name="object 1752"/>
          <p:cNvSpPr/>
          <p:nvPr/>
        </p:nvSpPr>
        <p:spPr>
          <a:xfrm>
            <a:off x="128388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3" name="object 1753"/>
          <p:cNvSpPr/>
          <p:nvPr/>
        </p:nvSpPr>
        <p:spPr>
          <a:xfrm>
            <a:off x="12846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4" name="object 1754"/>
          <p:cNvSpPr/>
          <p:nvPr/>
        </p:nvSpPr>
        <p:spPr>
          <a:xfrm>
            <a:off x="12853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5" name="object 1755"/>
          <p:cNvSpPr/>
          <p:nvPr/>
        </p:nvSpPr>
        <p:spPr>
          <a:xfrm>
            <a:off x="128608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6" name="object 1756"/>
          <p:cNvSpPr/>
          <p:nvPr/>
        </p:nvSpPr>
        <p:spPr>
          <a:xfrm>
            <a:off x="12868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7" name="object 1757"/>
          <p:cNvSpPr/>
          <p:nvPr/>
        </p:nvSpPr>
        <p:spPr>
          <a:xfrm>
            <a:off x="12874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8" name="object 1758"/>
          <p:cNvSpPr/>
          <p:nvPr/>
        </p:nvSpPr>
        <p:spPr>
          <a:xfrm>
            <a:off x="12881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9" name="object 1759"/>
          <p:cNvSpPr/>
          <p:nvPr/>
        </p:nvSpPr>
        <p:spPr>
          <a:xfrm>
            <a:off x="128891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0" name="object 1760"/>
          <p:cNvSpPr/>
          <p:nvPr/>
        </p:nvSpPr>
        <p:spPr>
          <a:xfrm>
            <a:off x="12896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1" name="object 1761"/>
          <p:cNvSpPr/>
          <p:nvPr/>
        </p:nvSpPr>
        <p:spPr>
          <a:xfrm>
            <a:off x="12903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2" name="object 1762"/>
          <p:cNvSpPr/>
          <p:nvPr/>
        </p:nvSpPr>
        <p:spPr>
          <a:xfrm>
            <a:off x="12911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3" name="object 1763"/>
          <p:cNvSpPr/>
          <p:nvPr/>
        </p:nvSpPr>
        <p:spPr>
          <a:xfrm>
            <a:off x="12918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4" name="object 1764"/>
          <p:cNvSpPr/>
          <p:nvPr/>
        </p:nvSpPr>
        <p:spPr>
          <a:xfrm>
            <a:off x="12925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5" name="object 1765"/>
          <p:cNvSpPr/>
          <p:nvPr/>
        </p:nvSpPr>
        <p:spPr>
          <a:xfrm>
            <a:off x="12932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6" name="object 1766"/>
          <p:cNvSpPr/>
          <p:nvPr/>
        </p:nvSpPr>
        <p:spPr>
          <a:xfrm>
            <a:off x="129393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7" name="object 1767"/>
          <p:cNvSpPr/>
          <p:nvPr/>
        </p:nvSpPr>
        <p:spPr>
          <a:xfrm>
            <a:off x="12946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8" name="object 1768"/>
          <p:cNvSpPr/>
          <p:nvPr/>
        </p:nvSpPr>
        <p:spPr>
          <a:xfrm>
            <a:off x="12954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9" name="object 1769"/>
          <p:cNvSpPr/>
          <p:nvPr/>
        </p:nvSpPr>
        <p:spPr>
          <a:xfrm>
            <a:off x="12961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0" name="object 1770"/>
          <p:cNvSpPr/>
          <p:nvPr/>
        </p:nvSpPr>
        <p:spPr>
          <a:xfrm>
            <a:off x="129686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1" name="object 1771"/>
          <p:cNvSpPr/>
          <p:nvPr/>
        </p:nvSpPr>
        <p:spPr>
          <a:xfrm>
            <a:off x="12975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2" name="object 1772"/>
          <p:cNvSpPr/>
          <p:nvPr/>
        </p:nvSpPr>
        <p:spPr>
          <a:xfrm>
            <a:off x="12983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3" name="object 1773"/>
          <p:cNvSpPr/>
          <p:nvPr/>
        </p:nvSpPr>
        <p:spPr>
          <a:xfrm>
            <a:off x="12989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4" name="object 1774"/>
          <p:cNvSpPr/>
          <p:nvPr/>
        </p:nvSpPr>
        <p:spPr>
          <a:xfrm>
            <a:off x="12996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5" name="object 1775"/>
          <p:cNvSpPr/>
          <p:nvPr/>
        </p:nvSpPr>
        <p:spPr>
          <a:xfrm>
            <a:off x="13004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6" name="object 1776"/>
          <p:cNvSpPr/>
          <p:nvPr/>
        </p:nvSpPr>
        <p:spPr>
          <a:xfrm>
            <a:off x="13011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7" name="object 1777"/>
          <p:cNvSpPr/>
          <p:nvPr/>
        </p:nvSpPr>
        <p:spPr>
          <a:xfrm>
            <a:off x="130189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8" name="object 1778"/>
          <p:cNvSpPr/>
          <p:nvPr/>
        </p:nvSpPr>
        <p:spPr>
          <a:xfrm>
            <a:off x="13026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9" name="object 1779"/>
          <p:cNvSpPr/>
          <p:nvPr/>
        </p:nvSpPr>
        <p:spPr>
          <a:xfrm>
            <a:off x="13033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0" name="object 1780"/>
          <p:cNvSpPr/>
          <p:nvPr/>
        </p:nvSpPr>
        <p:spPr>
          <a:xfrm>
            <a:off x="13040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1" name="object 1781"/>
          <p:cNvSpPr/>
          <p:nvPr/>
        </p:nvSpPr>
        <p:spPr>
          <a:xfrm>
            <a:off x="130471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2" name="object 1782"/>
          <p:cNvSpPr/>
          <p:nvPr/>
        </p:nvSpPr>
        <p:spPr>
          <a:xfrm>
            <a:off x="13054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3" name="object 1783"/>
          <p:cNvSpPr/>
          <p:nvPr/>
        </p:nvSpPr>
        <p:spPr>
          <a:xfrm>
            <a:off x="13061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4" name="object 1784"/>
          <p:cNvSpPr/>
          <p:nvPr/>
        </p:nvSpPr>
        <p:spPr>
          <a:xfrm>
            <a:off x="130691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5" name="object 1785"/>
          <p:cNvSpPr/>
          <p:nvPr/>
        </p:nvSpPr>
        <p:spPr>
          <a:xfrm>
            <a:off x="13076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6" name="object 1786"/>
          <p:cNvSpPr/>
          <p:nvPr/>
        </p:nvSpPr>
        <p:spPr>
          <a:xfrm>
            <a:off x="13083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7" name="object 1787"/>
          <p:cNvSpPr/>
          <p:nvPr/>
        </p:nvSpPr>
        <p:spPr>
          <a:xfrm>
            <a:off x="13091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8" name="object 1788"/>
          <p:cNvSpPr/>
          <p:nvPr/>
        </p:nvSpPr>
        <p:spPr>
          <a:xfrm>
            <a:off x="130984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9" name="object 1789"/>
          <p:cNvSpPr/>
          <p:nvPr/>
        </p:nvSpPr>
        <p:spPr>
          <a:xfrm>
            <a:off x="13104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0" name="object 1790"/>
          <p:cNvSpPr/>
          <p:nvPr/>
        </p:nvSpPr>
        <p:spPr>
          <a:xfrm>
            <a:off x="13112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1" name="object 1791"/>
          <p:cNvSpPr/>
          <p:nvPr/>
        </p:nvSpPr>
        <p:spPr>
          <a:xfrm>
            <a:off x="13119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2" name="object 1792"/>
          <p:cNvSpPr/>
          <p:nvPr/>
        </p:nvSpPr>
        <p:spPr>
          <a:xfrm>
            <a:off x="13126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3" name="object 1793"/>
          <p:cNvSpPr/>
          <p:nvPr/>
        </p:nvSpPr>
        <p:spPr>
          <a:xfrm>
            <a:off x="13134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4" name="object 1794"/>
          <p:cNvSpPr/>
          <p:nvPr/>
        </p:nvSpPr>
        <p:spPr>
          <a:xfrm>
            <a:off x="13141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5" name="object 1795"/>
          <p:cNvSpPr/>
          <p:nvPr/>
        </p:nvSpPr>
        <p:spPr>
          <a:xfrm>
            <a:off x="13148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6" name="object 1796"/>
          <p:cNvSpPr/>
          <p:nvPr/>
        </p:nvSpPr>
        <p:spPr>
          <a:xfrm>
            <a:off x="131560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7" name="object 1797"/>
          <p:cNvSpPr/>
          <p:nvPr/>
        </p:nvSpPr>
        <p:spPr>
          <a:xfrm>
            <a:off x="13162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8" name="object 1798"/>
          <p:cNvSpPr/>
          <p:nvPr/>
        </p:nvSpPr>
        <p:spPr>
          <a:xfrm>
            <a:off x="13169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9" name="object 1799"/>
          <p:cNvSpPr/>
          <p:nvPr/>
        </p:nvSpPr>
        <p:spPr>
          <a:xfrm>
            <a:off x="131769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0" name="object 1800"/>
          <p:cNvSpPr/>
          <p:nvPr/>
        </p:nvSpPr>
        <p:spPr>
          <a:xfrm>
            <a:off x="13184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1" name="object 1801"/>
          <p:cNvSpPr/>
          <p:nvPr/>
        </p:nvSpPr>
        <p:spPr>
          <a:xfrm>
            <a:off x="13191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2" name="object 1802"/>
          <p:cNvSpPr/>
          <p:nvPr/>
        </p:nvSpPr>
        <p:spPr>
          <a:xfrm>
            <a:off x="13198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3" name="object 1803"/>
          <p:cNvSpPr/>
          <p:nvPr/>
        </p:nvSpPr>
        <p:spPr>
          <a:xfrm>
            <a:off x="13206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4" name="object 1804"/>
          <p:cNvSpPr/>
          <p:nvPr/>
        </p:nvSpPr>
        <p:spPr>
          <a:xfrm>
            <a:off x="13213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5" name="object 1805"/>
          <p:cNvSpPr/>
          <p:nvPr/>
        </p:nvSpPr>
        <p:spPr>
          <a:xfrm>
            <a:off x="13219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6" name="object 1806"/>
          <p:cNvSpPr/>
          <p:nvPr/>
        </p:nvSpPr>
        <p:spPr>
          <a:xfrm>
            <a:off x="13227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7" name="object 1807"/>
          <p:cNvSpPr/>
          <p:nvPr/>
        </p:nvSpPr>
        <p:spPr>
          <a:xfrm>
            <a:off x="132345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8" name="object 1808"/>
          <p:cNvSpPr/>
          <p:nvPr/>
        </p:nvSpPr>
        <p:spPr>
          <a:xfrm>
            <a:off x="13241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9" name="object 1809"/>
          <p:cNvSpPr/>
          <p:nvPr/>
        </p:nvSpPr>
        <p:spPr>
          <a:xfrm>
            <a:off x="132491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0" name="object 1810"/>
          <p:cNvSpPr/>
          <p:nvPr/>
        </p:nvSpPr>
        <p:spPr>
          <a:xfrm>
            <a:off x="13256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1" name="object 1811"/>
          <p:cNvSpPr/>
          <p:nvPr/>
        </p:nvSpPr>
        <p:spPr>
          <a:xfrm>
            <a:off x="13263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2" name="object 1812"/>
          <p:cNvSpPr/>
          <p:nvPr/>
        </p:nvSpPr>
        <p:spPr>
          <a:xfrm>
            <a:off x="13271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3" name="object 1813"/>
          <p:cNvSpPr/>
          <p:nvPr/>
        </p:nvSpPr>
        <p:spPr>
          <a:xfrm>
            <a:off x="13277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4" name="object 1814"/>
          <p:cNvSpPr/>
          <p:nvPr/>
        </p:nvSpPr>
        <p:spPr>
          <a:xfrm>
            <a:off x="13284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5" name="object 1815"/>
          <p:cNvSpPr/>
          <p:nvPr/>
        </p:nvSpPr>
        <p:spPr>
          <a:xfrm>
            <a:off x="13292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6" name="object 1816"/>
          <p:cNvSpPr/>
          <p:nvPr/>
        </p:nvSpPr>
        <p:spPr>
          <a:xfrm>
            <a:off x="13299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7" name="object 1817"/>
          <p:cNvSpPr/>
          <p:nvPr/>
        </p:nvSpPr>
        <p:spPr>
          <a:xfrm>
            <a:off x="13306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8" name="object 1818"/>
          <p:cNvSpPr/>
          <p:nvPr/>
        </p:nvSpPr>
        <p:spPr>
          <a:xfrm>
            <a:off x="13314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9" name="object 1819"/>
          <p:cNvSpPr/>
          <p:nvPr/>
        </p:nvSpPr>
        <p:spPr>
          <a:xfrm>
            <a:off x="13321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0" name="object 1820"/>
          <p:cNvSpPr/>
          <p:nvPr/>
        </p:nvSpPr>
        <p:spPr>
          <a:xfrm>
            <a:off x="13328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1" name="object 1821"/>
          <p:cNvSpPr/>
          <p:nvPr/>
        </p:nvSpPr>
        <p:spPr>
          <a:xfrm>
            <a:off x="13335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2" name="object 1822"/>
          <p:cNvSpPr/>
          <p:nvPr/>
        </p:nvSpPr>
        <p:spPr>
          <a:xfrm>
            <a:off x="13342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3" name="object 1823"/>
          <p:cNvSpPr/>
          <p:nvPr/>
        </p:nvSpPr>
        <p:spPr>
          <a:xfrm>
            <a:off x="13349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4" name="object 1824"/>
          <p:cNvSpPr/>
          <p:nvPr/>
        </p:nvSpPr>
        <p:spPr>
          <a:xfrm>
            <a:off x="13357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5" name="object 1825"/>
          <p:cNvSpPr/>
          <p:nvPr/>
        </p:nvSpPr>
        <p:spPr>
          <a:xfrm>
            <a:off x="13364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6" name="object 1826"/>
          <p:cNvSpPr/>
          <p:nvPr/>
        </p:nvSpPr>
        <p:spPr>
          <a:xfrm>
            <a:off x="13371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7" name="object 1827"/>
          <p:cNvSpPr/>
          <p:nvPr/>
        </p:nvSpPr>
        <p:spPr>
          <a:xfrm>
            <a:off x="13378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8" name="object 1828"/>
          <p:cNvSpPr/>
          <p:nvPr/>
        </p:nvSpPr>
        <p:spPr>
          <a:xfrm>
            <a:off x="13386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9" name="object 1829"/>
          <p:cNvSpPr/>
          <p:nvPr/>
        </p:nvSpPr>
        <p:spPr>
          <a:xfrm>
            <a:off x="13392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0" name="object 1830"/>
          <p:cNvSpPr/>
          <p:nvPr/>
        </p:nvSpPr>
        <p:spPr>
          <a:xfrm>
            <a:off x="13399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1" name="object 1831"/>
          <p:cNvSpPr/>
          <p:nvPr/>
        </p:nvSpPr>
        <p:spPr>
          <a:xfrm>
            <a:off x="13407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2" name="object 1832"/>
          <p:cNvSpPr/>
          <p:nvPr/>
        </p:nvSpPr>
        <p:spPr>
          <a:xfrm>
            <a:off x="13414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3" name="object 1833"/>
          <p:cNvSpPr/>
          <p:nvPr/>
        </p:nvSpPr>
        <p:spPr>
          <a:xfrm>
            <a:off x="13421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4" name="object 1834"/>
          <p:cNvSpPr/>
          <p:nvPr/>
        </p:nvSpPr>
        <p:spPr>
          <a:xfrm>
            <a:off x="13429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5" name="object 1835"/>
          <p:cNvSpPr/>
          <p:nvPr/>
        </p:nvSpPr>
        <p:spPr>
          <a:xfrm>
            <a:off x="13436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6" name="object 1836"/>
          <p:cNvSpPr/>
          <p:nvPr/>
        </p:nvSpPr>
        <p:spPr>
          <a:xfrm>
            <a:off x="13443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7" name="object 1837"/>
          <p:cNvSpPr/>
          <p:nvPr/>
        </p:nvSpPr>
        <p:spPr>
          <a:xfrm>
            <a:off x="13450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8" name="object 1838"/>
          <p:cNvSpPr/>
          <p:nvPr/>
        </p:nvSpPr>
        <p:spPr>
          <a:xfrm>
            <a:off x="13457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9" name="object 1839"/>
          <p:cNvSpPr/>
          <p:nvPr/>
        </p:nvSpPr>
        <p:spPr>
          <a:xfrm>
            <a:off x="13464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0" name="object 1840"/>
          <p:cNvSpPr/>
          <p:nvPr/>
        </p:nvSpPr>
        <p:spPr>
          <a:xfrm>
            <a:off x="13472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1" name="object 1841"/>
          <p:cNvSpPr/>
          <p:nvPr/>
        </p:nvSpPr>
        <p:spPr>
          <a:xfrm>
            <a:off x="13479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2" name="object 1842"/>
          <p:cNvSpPr/>
          <p:nvPr/>
        </p:nvSpPr>
        <p:spPr>
          <a:xfrm>
            <a:off x="13486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3" name="object 1843"/>
          <p:cNvSpPr/>
          <p:nvPr/>
        </p:nvSpPr>
        <p:spPr>
          <a:xfrm>
            <a:off x="13494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4" name="object 1844"/>
          <p:cNvSpPr/>
          <p:nvPr/>
        </p:nvSpPr>
        <p:spPr>
          <a:xfrm>
            <a:off x="13501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5" name="object 1845"/>
          <p:cNvSpPr/>
          <p:nvPr/>
        </p:nvSpPr>
        <p:spPr>
          <a:xfrm>
            <a:off x="13507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6" name="object 1846"/>
          <p:cNvSpPr/>
          <p:nvPr/>
        </p:nvSpPr>
        <p:spPr>
          <a:xfrm>
            <a:off x="13515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7" name="object 1847"/>
          <p:cNvSpPr/>
          <p:nvPr/>
        </p:nvSpPr>
        <p:spPr>
          <a:xfrm>
            <a:off x="13522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8" name="object 1848"/>
          <p:cNvSpPr/>
          <p:nvPr/>
        </p:nvSpPr>
        <p:spPr>
          <a:xfrm>
            <a:off x="13529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9" name="object 1849"/>
          <p:cNvSpPr/>
          <p:nvPr/>
        </p:nvSpPr>
        <p:spPr>
          <a:xfrm>
            <a:off x="13537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0" name="object 1850"/>
          <p:cNvSpPr/>
          <p:nvPr/>
        </p:nvSpPr>
        <p:spPr>
          <a:xfrm>
            <a:off x="13544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1" name="object 1851"/>
          <p:cNvSpPr/>
          <p:nvPr/>
        </p:nvSpPr>
        <p:spPr>
          <a:xfrm>
            <a:off x="13551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2" name="object 1852"/>
          <p:cNvSpPr/>
          <p:nvPr/>
        </p:nvSpPr>
        <p:spPr>
          <a:xfrm>
            <a:off x="13559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3" name="object 1853"/>
          <p:cNvSpPr/>
          <p:nvPr/>
        </p:nvSpPr>
        <p:spPr>
          <a:xfrm>
            <a:off x="13565323" y="7021853"/>
            <a:ext cx="1745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76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4" name="object 1854"/>
          <p:cNvSpPr/>
          <p:nvPr/>
        </p:nvSpPr>
        <p:spPr>
          <a:xfrm>
            <a:off x="239713" y="7240107"/>
            <a:ext cx="1308485" cy="30880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5" name="object 1855"/>
          <p:cNvSpPr txBox="1">
            <a:spLocks noGrp="1"/>
          </p:cNvSpPr>
          <p:nvPr>
            <p:ph type="title"/>
          </p:nvPr>
        </p:nvSpPr>
        <p:spPr>
          <a:xfrm>
            <a:off x="1036671" y="344219"/>
            <a:ext cx="10897934" cy="1353647"/>
          </a:xfrm>
          <a:prstGeom prst="rect">
            <a:avLst/>
          </a:prstGeom>
        </p:spPr>
        <p:txBody>
          <a:bodyPr vert="horz" wrap="square" lIns="0" tIns="95956" rIns="0" bIns="0" rtlCol="0">
            <a:spAutoFit/>
          </a:bodyPr>
          <a:lstStyle/>
          <a:p>
            <a:pPr marL="17446" marR="6978">
              <a:lnSpc>
                <a:spcPts val="4890"/>
              </a:lnSpc>
              <a:spcBef>
                <a:spcPts val="756"/>
              </a:spcBef>
            </a:pPr>
            <a:r>
              <a:rPr sz="4533" spc="-82" dirty="0">
                <a:solidFill>
                  <a:srgbClr val="FFFFFF"/>
                </a:solidFill>
              </a:rPr>
              <a:t>WHAT </a:t>
            </a:r>
            <a:r>
              <a:rPr sz="4533" spc="-7" dirty="0">
                <a:solidFill>
                  <a:srgbClr val="FFFFFF"/>
                </a:solidFill>
              </a:rPr>
              <a:t>IS </a:t>
            </a:r>
            <a:r>
              <a:rPr sz="4533" spc="-21" dirty="0">
                <a:solidFill>
                  <a:srgbClr val="FFFFFF"/>
                </a:solidFill>
              </a:rPr>
              <a:t>MARCH </a:t>
            </a:r>
            <a:r>
              <a:rPr sz="4533" dirty="0">
                <a:solidFill>
                  <a:srgbClr val="FFFFFF"/>
                </a:solidFill>
              </a:rPr>
              <a:t>OF </a:t>
            </a:r>
            <a:r>
              <a:rPr sz="4533" spc="-7" dirty="0">
                <a:solidFill>
                  <a:srgbClr val="FFFFFF"/>
                </a:solidFill>
              </a:rPr>
              <a:t>DIMES </a:t>
            </a:r>
            <a:r>
              <a:rPr sz="4533" dirty="0">
                <a:solidFill>
                  <a:srgbClr val="FFFFFF"/>
                </a:solidFill>
              </a:rPr>
              <a:t>DOING  </a:t>
            </a:r>
            <a:r>
              <a:rPr sz="4533" spc="-14" dirty="0">
                <a:solidFill>
                  <a:srgbClr val="FFFFFF"/>
                </a:solidFill>
              </a:rPr>
              <a:t>AROUND </a:t>
            </a:r>
            <a:r>
              <a:rPr sz="4533" spc="-41" dirty="0">
                <a:solidFill>
                  <a:srgbClr val="FFFFFF"/>
                </a:solidFill>
              </a:rPr>
              <a:t>HEALTH</a:t>
            </a:r>
            <a:r>
              <a:rPr sz="4533" spc="-34" dirty="0">
                <a:solidFill>
                  <a:srgbClr val="FFFFFF"/>
                </a:solidFill>
              </a:rPr>
              <a:t> </a:t>
            </a:r>
            <a:r>
              <a:rPr sz="4533" spc="-7" dirty="0">
                <a:solidFill>
                  <a:srgbClr val="FFFFFF"/>
                </a:solidFill>
              </a:rPr>
              <a:t>EQUITY?</a:t>
            </a:r>
            <a:endParaRPr sz="4533"/>
          </a:p>
        </p:txBody>
      </p:sp>
      <p:sp>
        <p:nvSpPr>
          <p:cNvPr id="1856" name="object 1856"/>
          <p:cNvSpPr txBox="1"/>
          <p:nvPr/>
        </p:nvSpPr>
        <p:spPr>
          <a:xfrm>
            <a:off x="13284089" y="7304314"/>
            <a:ext cx="196273" cy="191170"/>
          </a:xfrm>
          <a:prstGeom prst="rect">
            <a:avLst/>
          </a:prstGeom>
        </p:spPr>
        <p:txBody>
          <a:bodyPr vert="horz" wrap="square" lIns="0" tIns="21808" rIns="0" bIns="0" rtlCol="0">
            <a:spAutoFit/>
          </a:bodyPr>
          <a:lstStyle/>
          <a:p>
            <a:pPr marL="17446">
              <a:spcBef>
                <a:spcPts val="172"/>
              </a:spcBef>
            </a:pPr>
            <a:r>
              <a:rPr sz="1099" spc="14" dirty="0">
                <a:solidFill>
                  <a:srgbClr val="FFFFFF"/>
                </a:solidFill>
                <a:latin typeface="Arial"/>
                <a:cs typeface="Arial"/>
              </a:rPr>
              <a:t>23</a:t>
            </a:r>
            <a:endParaRPr sz="1099">
              <a:latin typeface="Arial"/>
              <a:cs typeface="Arial"/>
            </a:endParaRPr>
          </a:p>
        </p:txBody>
      </p:sp>
      <p:sp>
        <p:nvSpPr>
          <p:cNvPr id="1857" name="object 1857"/>
          <p:cNvSpPr/>
          <p:nvPr/>
        </p:nvSpPr>
        <p:spPr>
          <a:xfrm>
            <a:off x="2355272" y="3365945"/>
            <a:ext cx="2316891" cy="2287232"/>
          </a:xfrm>
          <a:custGeom>
            <a:avLst/>
            <a:gdLst/>
            <a:ahLst/>
            <a:cxnLst/>
            <a:rect l="l" t="t" r="r" b="b"/>
            <a:pathLst>
              <a:path w="1686560" h="1664970">
                <a:moveTo>
                  <a:pt x="1686306" y="1387602"/>
                </a:moveTo>
                <a:lnTo>
                  <a:pt x="1686306" y="277368"/>
                </a:lnTo>
                <a:lnTo>
                  <a:pt x="1681836" y="227517"/>
                </a:lnTo>
                <a:lnTo>
                  <a:pt x="1668950" y="180595"/>
                </a:lnTo>
                <a:lnTo>
                  <a:pt x="1648431" y="137385"/>
                </a:lnTo>
                <a:lnTo>
                  <a:pt x="1621064" y="98673"/>
                </a:lnTo>
                <a:lnTo>
                  <a:pt x="1587632" y="65241"/>
                </a:lnTo>
                <a:lnTo>
                  <a:pt x="1548920" y="37874"/>
                </a:lnTo>
                <a:lnTo>
                  <a:pt x="1505710" y="17355"/>
                </a:lnTo>
                <a:lnTo>
                  <a:pt x="1458788" y="4469"/>
                </a:lnTo>
                <a:lnTo>
                  <a:pt x="1408938" y="0"/>
                </a:lnTo>
                <a:lnTo>
                  <a:pt x="277368" y="0"/>
                </a:lnTo>
                <a:lnTo>
                  <a:pt x="227517" y="4469"/>
                </a:lnTo>
                <a:lnTo>
                  <a:pt x="180595" y="17355"/>
                </a:lnTo>
                <a:lnTo>
                  <a:pt x="137385" y="37874"/>
                </a:lnTo>
                <a:lnTo>
                  <a:pt x="98673" y="65241"/>
                </a:lnTo>
                <a:lnTo>
                  <a:pt x="65241" y="98673"/>
                </a:lnTo>
                <a:lnTo>
                  <a:pt x="37874" y="137385"/>
                </a:lnTo>
                <a:lnTo>
                  <a:pt x="17355" y="180595"/>
                </a:lnTo>
                <a:lnTo>
                  <a:pt x="4469" y="227517"/>
                </a:lnTo>
                <a:lnTo>
                  <a:pt x="0" y="277368"/>
                </a:lnTo>
                <a:lnTo>
                  <a:pt x="0" y="1387602"/>
                </a:lnTo>
                <a:lnTo>
                  <a:pt x="4469" y="1437452"/>
                </a:lnTo>
                <a:lnTo>
                  <a:pt x="17355" y="1484374"/>
                </a:lnTo>
                <a:lnTo>
                  <a:pt x="37874" y="1527584"/>
                </a:lnTo>
                <a:lnTo>
                  <a:pt x="65241" y="1566296"/>
                </a:lnTo>
                <a:lnTo>
                  <a:pt x="98673" y="1599728"/>
                </a:lnTo>
                <a:lnTo>
                  <a:pt x="137385" y="1627095"/>
                </a:lnTo>
                <a:lnTo>
                  <a:pt x="180595" y="1647614"/>
                </a:lnTo>
                <a:lnTo>
                  <a:pt x="227517" y="1660500"/>
                </a:lnTo>
                <a:lnTo>
                  <a:pt x="277368" y="1664970"/>
                </a:lnTo>
                <a:lnTo>
                  <a:pt x="1408938" y="1664970"/>
                </a:lnTo>
                <a:lnTo>
                  <a:pt x="1458788" y="1660500"/>
                </a:lnTo>
                <a:lnTo>
                  <a:pt x="1505710" y="1647614"/>
                </a:lnTo>
                <a:lnTo>
                  <a:pt x="1548920" y="1627095"/>
                </a:lnTo>
                <a:lnTo>
                  <a:pt x="1587632" y="1599728"/>
                </a:lnTo>
                <a:lnTo>
                  <a:pt x="1621064" y="1566296"/>
                </a:lnTo>
                <a:lnTo>
                  <a:pt x="1648431" y="1527584"/>
                </a:lnTo>
                <a:lnTo>
                  <a:pt x="1668950" y="1484374"/>
                </a:lnTo>
                <a:lnTo>
                  <a:pt x="1681836" y="1437452"/>
                </a:lnTo>
                <a:lnTo>
                  <a:pt x="1686306" y="1387602"/>
                </a:lnTo>
                <a:close/>
              </a:path>
            </a:pathLst>
          </a:custGeom>
          <a:solidFill>
            <a:srgbClr val="00ACA0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8" name="object 1858"/>
          <p:cNvSpPr txBox="1"/>
          <p:nvPr/>
        </p:nvSpPr>
        <p:spPr>
          <a:xfrm>
            <a:off x="2861230" y="3861426"/>
            <a:ext cx="1306740" cy="1240019"/>
          </a:xfrm>
          <a:prstGeom prst="rect">
            <a:avLst/>
          </a:prstGeom>
        </p:spPr>
        <p:txBody>
          <a:bodyPr vert="horz" wrap="square" lIns="0" tIns="16574" rIns="0" bIns="0" rtlCol="0">
            <a:spAutoFit/>
          </a:bodyPr>
          <a:lstStyle/>
          <a:p>
            <a:pPr marL="17446" marR="6978" indent="872" algn="just">
              <a:lnSpc>
                <a:spcPct val="101499"/>
              </a:lnSpc>
              <a:spcBef>
                <a:spcPts val="131"/>
              </a:spcBef>
            </a:pPr>
            <a:r>
              <a:rPr sz="2679" spc="7" dirty="0">
                <a:solidFill>
                  <a:srgbClr val="FFFFFF"/>
                </a:solidFill>
                <a:latin typeface="Arial"/>
                <a:cs typeface="Arial"/>
              </a:rPr>
              <a:t>Bringing  partners  together</a:t>
            </a:r>
            <a:endParaRPr sz="2679">
              <a:latin typeface="Arial"/>
              <a:cs typeface="Arial"/>
            </a:endParaRPr>
          </a:p>
        </p:txBody>
      </p:sp>
      <p:sp>
        <p:nvSpPr>
          <p:cNvPr id="1859" name="object 1859"/>
          <p:cNvSpPr/>
          <p:nvPr/>
        </p:nvSpPr>
        <p:spPr>
          <a:xfrm>
            <a:off x="5663122" y="3364902"/>
            <a:ext cx="2316891" cy="2286359"/>
          </a:xfrm>
          <a:custGeom>
            <a:avLst/>
            <a:gdLst/>
            <a:ahLst/>
            <a:cxnLst/>
            <a:rect l="l" t="t" r="r" b="b"/>
            <a:pathLst>
              <a:path w="1686560" h="1664335">
                <a:moveTo>
                  <a:pt x="1686306" y="1386840"/>
                </a:moveTo>
                <a:lnTo>
                  <a:pt x="1686306" y="277368"/>
                </a:lnTo>
                <a:lnTo>
                  <a:pt x="1681836" y="227517"/>
                </a:lnTo>
                <a:lnTo>
                  <a:pt x="1668950" y="180595"/>
                </a:lnTo>
                <a:lnTo>
                  <a:pt x="1648431" y="137385"/>
                </a:lnTo>
                <a:lnTo>
                  <a:pt x="1621064" y="98673"/>
                </a:lnTo>
                <a:lnTo>
                  <a:pt x="1587632" y="65241"/>
                </a:lnTo>
                <a:lnTo>
                  <a:pt x="1548920" y="37874"/>
                </a:lnTo>
                <a:lnTo>
                  <a:pt x="1505710" y="17355"/>
                </a:lnTo>
                <a:lnTo>
                  <a:pt x="1458788" y="4469"/>
                </a:lnTo>
                <a:lnTo>
                  <a:pt x="1408938" y="0"/>
                </a:lnTo>
                <a:lnTo>
                  <a:pt x="277368" y="0"/>
                </a:lnTo>
                <a:lnTo>
                  <a:pt x="227517" y="4469"/>
                </a:lnTo>
                <a:lnTo>
                  <a:pt x="180595" y="17355"/>
                </a:lnTo>
                <a:lnTo>
                  <a:pt x="137385" y="37874"/>
                </a:lnTo>
                <a:lnTo>
                  <a:pt x="98673" y="65241"/>
                </a:lnTo>
                <a:lnTo>
                  <a:pt x="65241" y="98673"/>
                </a:lnTo>
                <a:lnTo>
                  <a:pt x="37874" y="137385"/>
                </a:lnTo>
                <a:lnTo>
                  <a:pt x="17355" y="180595"/>
                </a:lnTo>
                <a:lnTo>
                  <a:pt x="4469" y="227517"/>
                </a:lnTo>
                <a:lnTo>
                  <a:pt x="0" y="277368"/>
                </a:lnTo>
                <a:lnTo>
                  <a:pt x="0" y="1386840"/>
                </a:lnTo>
                <a:lnTo>
                  <a:pt x="4469" y="1436690"/>
                </a:lnTo>
                <a:lnTo>
                  <a:pt x="17355" y="1483612"/>
                </a:lnTo>
                <a:lnTo>
                  <a:pt x="37874" y="1526822"/>
                </a:lnTo>
                <a:lnTo>
                  <a:pt x="65241" y="1565534"/>
                </a:lnTo>
                <a:lnTo>
                  <a:pt x="98673" y="1598966"/>
                </a:lnTo>
                <a:lnTo>
                  <a:pt x="137385" y="1626333"/>
                </a:lnTo>
                <a:lnTo>
                  <a:pt x="180595" y="1646852"/>
                </a:lnTo>
                <a:lnTo>
                  <a:pt x="227517" y="1659738"/>
                </a:lnTo>
                <a:lnTo>
                  <a:pt x="277368" y="1664208"/>
                </a:lnTo>
                <a:lnTo>
                  <a:pt x="1408938" y="1664208"/>
                </a:lnTo>
                <a:lnTo>
                  <a:pt x="1458788" y="1659738"/>
                </a:lnTo>
                <a:lnTo>
                  <a:pt x="1505710" y="1646852"/>
                </a:lnTo>
                <a:lnTo>
                  <a:pt x="1548920" y="1626333"/>
                </a:lnTo>
                <a:lnTo>
                  <a:pt x="1587632" y="1598966"/>
                </a:lnTo>
                <a:lnTo>
                  <a:pt x="1621064" y="1565534"/>
                </a:lnTo>
                <a:lnTo>
                  <a:pt x="1648431" y="1526822"/>
                </a:lnTo>
                <a:lnTo>
                  <a:pt x="1668950" y="1483612"/>
                </a:lnTo>
                <a:lnTo>
                  <a:pt x="1681836" y="1436690"/>
                </a:lnTo>
                <a:lnTo>
                  <a:pt x="1686306" y="1386840"/>
                </a:lnTo>
                <a:close/>
              </a:path>
            </a:pathLst>
          </a:custGeom>
          <a:solidFill>
            <a:srgbClr val="00ACA0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0" name="object 1860"/>
          <p:cNvSpPr txBox="1"/>
          <p:nvPr/>
        </p:nvSpPr>
        <p:spPr>
          <a:xfrm>
            <a:off x="5901088" y="3859332"/>
            <a:ext cx="1840602" cy="1240019"/>
          </a:xfrm>
          <a:prstGeom prst="rect">
            <a:avLst/>
          </a:prstGeom>
        </p:spPr>
        <p:txBody>
          <a:bodyPr vert="horz" wrap="square" lIns="0" tIns="16574" rIns="0" bIns="0" rtlCol="0">
            <a:spAutoFit/>
          </a:bodyPr>
          <a:lstStyle/>
          <a:p>
            <a:pPr marL="17446" marR="6978" indent="37509" algn="just">
              <a:lnSpc>
                <a:spcPct val="101499"/>
              </a:lnSpc>
              <a:spcBef>
                <a:spcPts val="131"/>
              </a:spcBef>
            </a:pPr>
            <a:r>
              <a:rPr sz="2679" spc="14" dirty="0">
                <a:solidFill>
                  <a:srgbClr val="FFFFFF"/>
                </a:solidFill>
                <a:latin typeface="Arial"/>
                <a:cs typeface="Arial"/>
              </a:rPr>
              <a:t>Developing  </a:t>
            </a:r>
            <a:r>
              <a:rPr sz="2679" spc="21" dirty="0">
                <a:solidFill>
                  <a:srgbClr val="FFFFFF"/>
                </a:solidFill>
                <a:latin typeface="Arial"/>
                <a:cs typeface="Arial"/>
              </a:rPr>
              <a:t>&amp;</a:t>
            </a:r>
            <a:r>
              <a:rPr sz="2679" spc="-89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679" spc="7" dirty="0">
                <a:solidFill>
                  <a:srgbClr val="FFFFFF"/>
                </a:solidFill>
                <a:latin typeface="Arial"/>
                <a:cs typeface="Arial"/>
              </a:rPr>
              <a:t>delivering  </a:t>
            </a:r>
            <a:r>
              <a:rPr sz="2679" spc="14" dirty="0">
                <a:solidFill>
                  <a:srgbClr val="FFFFFF"/>
                </a:solidFill>
                <a:latin typeface="Arial"/>
                <a:cs typeface="Arial"/>
              </a:rPr>
              <a:t>programs</a:t>
            </a:r>
            <a:endParaRPr sz="2679">
              <a:latin typeface="Arial"/>
              <a:cs typeface="Arial"/>
            </a:endParaRPr>
          </a:p>
        </p:txBody>
      </p:sp>
      <p:sp>
        <p:nvSpPr>
          <p:cNvPr id="1861" name="object 1861"/>
          <p:cNvSpPr/>
          <p:nvPr/>
        </p:nvSpPr>
        <p:spPr>
          <a:xfrm>
            <a:off x="8944802" y="3364902"/>
            <a:ext cx="2316891" cy="2286359"/>
          </a:xfrm>
          <a:custGeom>
            <a:avLst/>
            <a:gdLst/>
            <a:ahLst/>
            <a:cxnLst/>
            <a:rect l="l" t="t" r="r" b="b"/>
            <a:pathLst>
              <a:path w="1686559" h="1664335">
                <a:moveTo>
                  <a:pt x="1686306" y="1386840"/>
                </a:moveTo>
                <a:lnTo>
                  <a:pt x="1686306" y="277368"/>
                </a:lnTo>
                <a:lnTo>
                  <a:pt x="1681836" y="227517"/>
                </a:lnTo>
                <a:lnTo>
                  <a:pt x="1668950" y="180595"/>
                </a:lnTo>
                <a:lnTo>
                  <a:pt x="1648431" y="137385"/>
                </a:lnTo>
                <a:lnTo>
                  <a:pt x="1621064" y="98673"/>
                </a:lnTo>
                <a:lnTo>
                  <a:pt x="1587632" y="65241"/>
                </a:lnTo>
                <a:lnTo>
                  <a:pt x="1548920" y="37874"/>
                </a:lnTo>
                <a:lnTo>
                  <a:pt x="1505710" y="17355"/>
                </a:lnTo>
                <a:lnTo>
                  <a:pt x="1458788" y="4469"/>
                </a:lnTo>
                <a:lnTo>
                  <a:pt x="1408938" y="0"/>
                </a:lnTo>
                <a:lnTo>
                  <a:pt x="277368" y="0"/>
                </a:lnTo>
                <a:lnTo>
                  <a:pt x="227517" y="4469"/>
                </a:lnTo>
                <a:lnTo>
                  <a:pt x="180595" y="17355"/>
                </a:lnTo>
                <a:lnTo>
                  <a:pt x="137385" y="37874"/>
                </a:lnTo>
                <a:lnTo>
                  <a:pt x="98673" y="65241"/>
                </a:lnTo>
                <a:lnTo>
                  <a:pt x="65241" y="98673"/>
                </a:lnTo>
                <a:lnTo>
                  <a:pt x="37874" y="137385"/>
                </a:lnTo>
                <a:lnTo>
                  <a:pt x="17355" y="180595"/>
                </a:lnTo>
                <a:lnTo>
                  <a:pt x="4469" y="227517"/>
                </a:lnTo>
                <a:lnTo>
                  <a:pt x="0" y="277368"/>
                </a:lnTo>
                <a:lnTo>
                  <a:pt x="0" y="1386840"/>
                </a:lnTo>
                <a:lnTo>
                  <a:pt x="4469" y="1436690"/>
                </a:lnTo>
                <a:lnTo>
                  <a:pt x="17355" y="1483612"/>
                </a:lnTo>
                <a:lnTo>
                  <a:pt x="37874" y="1526822"/>
                </a:lnTo>
                <a:lnTo>
                  <a:pt x="65241" y="1565534"/>
                </a:lnTo>
                <a:lnTo>
                  <a:pt x="98673" y="1598966"/>
                </a:lnTo>
                <a:lnTo>
                  <a:pt x="137385" y="1626333"/>
                </a:lnTo>
                <a:lnTo>
                  <a:pt x="180595" y="1646852"/>
                </a:lnTo>
                <a:lnTo>
                  <a:pt x="227517" y="1659738"/>
                </a:lnTo>
                <a:lnTo>
                  <a:pt x="277368" y="1664208"/>
                </a:lnTo>
                <a:lnTo>
                  <a:pt x="1408938" y="1664208"/>
                </a:lnTo>
                <a:lnTo>
                  <a:pt x="1458788" y="1659738"/>
                </a:lnTo>
                <a:lnTo>
                  <a:pt x="1505710" y="1646852"/>
                </a:lnTo>
                <a:lnTo>
                  <a:pt x="1548920" y="1626333"/>
                </a:lnTo>
                <a:lnTo>
                  <a:pt x="1587632" y="1598966"/>
                </a:lnTo>
                <a:lnTo>
                  <a:pt x="1621064" y="1565534"/>
                </a:lnTo>
                <a:lnTo>
                  <a:pt x="1648431" y="1526822"/>
                </a:lnTo>
                <a:lnTo>
                  <a:pt x="1668950" y="1483612"/>
                </a:lnTo>
                <a:lnTo>
                  <a:pt x="1681836" y="1436690"/>
                </a:lnTo>
                <a:lnTo>
                  <a:pt x="1686306" y="1386840"/>
                </a:lnTo>
                <a:close/>
              </a:path>
            </a:pathLst>
          </a:custGeom>
          <a:solidFill>
            <a:srgbClr val="00ACA0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2" name="object 1862"/>
          <p:cNvSpPr txBox="1"/>
          <p:nvPr/>
        </p:nvSpPr>
        <p:spPr>
          <a:xfrm>
            <a:off x="9258143" y="3859332"/>
            <a:ext cx="1689690" cy="1240019"/>
          </a:xfrm>
          <a:prstGeom prst="rect">
            <a:avLst/>
          </a:prstGeom>
        </p:spPr>
        <p:txBody>
          <a:bodyPr vert="horz" wrap="square" lIns="0" tIns="16574" rIns="0" bIns="0" rtlCol="0">
            <a:spAutoFit/>
          </a:bodyPr>
          <a:lstStyle/>
          <a:p>
            <a:pPr marL="36637" marR="6978" indent="-20062" algn="just">
              <a:lnSpc>
                <a:spcPct val="101499"/>
              </a:lnSpc>
              <a:spcBef>
                <a:spcPts val="131"/>
              </a:spcBef>
            </a:pPr>
            <a:r>
              <a:rPr sz="2679" spc="14" dirty="0">
                <a:solidFill>
                  <a:srgbClr val="FFFFFF"/>
                </a:solidFill>
                <a:latin typeface="Arial"/>
                <a:cs typeface="Arial"/>
              </a:rPr>
              <a:t>Using</a:t>
            </a:r>
            <a:r>
              <a:rPr sz="2679" spc="-96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679" spc="7" dirty="0">
                <a:solidFill>
                  <a:srgbClr val="FFFFFF"/>
                </a:solidFill>
                <a:latin typeface="Arial"/>
                <a:cs typeface="Arial"/>
              </a:rPr>
              <a:t>data  to </a:t>
            </a:r>
            <a:r>
              <a:rPr sz="2679" spc="14" dirty="0">
                <a:solidFill>
                  <a:srgbClr val="FFFFFF"/>
                </a:solidFill>
                <a:latin typeface="Arial"/>
                <a:cs typeface="Arial"/>
              </a:rPr>
              <a:t>address  </a:t>
            </a:r>
            <a:r>
              <a:rPr sz="2679" spc="7" dirty="0">
                <a:solidFill>
                  <a:srgbClr val="FFFFFF"/>
                </a:solidFill>
                <a:latin typeface="Arial"/>
                <a:cs typeface="Arial"/>
              </a:rPr>
              <a:t>disparities</a:t>
            </a:r>
            <a:endParaRPr sz="2679">
              <a:latin typeface="Arial"/>
              <a:cs typeface="Arial"/>
            </a:endParaRPr>
          </a:p>
        </p:txBody>
      </p:sp>
      <p:sp>
        <p:nvSpPr>
          <p:cNvPr id="1863" name="object 1863"/>
          <p:cNvSpPr txBox="1"/>
          <p:nvPr/>
        </p:nvSpPr>
        <p:spPr>
          <a:xfrm>
            <a:off x="2638234" y="2435705"/>
            <a:ext cx="1783901" cy="435194"/>
          </a:xfrm>
          <a:prstGeom prst="rect">
            <a:avLst/>
          </a:prstGeom>
        </p:spPr>
        <p:txBody>
          <a:bodyPr vert="horz" wrap="square" lIns="0" tIns="22680" rIns="0" bIns="0" rtlCol="0">
            <a:spAutoFit/>
          </a:bodyPr>
          <a:lstStyle/>
          <a:p>
            <a:pPr marL="17446">
              <a:spcBef>
                <a:spcPts val="179"/>
              </a:spcBef>
            </a:pPr>
            <a:r>
              <a:rPr sz="2679" spc="7" dirty="0">
                <a:solidFill>
                  <a:srgbClr val="FFFFFF"/>
                </a:solidFill>
                <a:latin typeface="Calibri"/>
                <a:cs typeface="Calibri"/>
              </a:rPr>
              <a:t>CONVENING</a:t>
            </a:r>
            <a:endParaRPr sz="2679">
              <a:latin typeface="Calibri"/>
              <a:cs typeface="Calibri"/>
            </a:endParaRPr>
          </a:p>
        </p:txBody>
      </p:sp>
      <p:sp>
        <p:nvSpPr>
          <p:cNvPr id="1864" name="object 1864"/>
          <p:cNvSpPr txBox="1"/>
          <p:nvPr/>
        </p:nvSpPr>
        <p:spPr>
          <a:xfrm>
            <a:off x="8892373" y="2435705"/>
            <a:ext cx="2530610" cy="435194"/>
          </a:xfrm>
          <a:prstGeom prst="rect">
            <a:avLst/>
          </a:prstGeom>
        </p:spPr>
        <p:txBody>
          <a:bodyPr vert="horz" wrap="square" lIns="0" tIns="22680" rIns="0" bIns="0" rtlCol="0">
            <a:spAutoFit/>
          </a:bodyPr>
          <a:lstStyle/>
          <a:p>
            <a:pPr marL="17446">
              <a:spcBef>
                <a:spcPts val="179"/>
              </a:spcBef>
            </a:pPr>
            <a:r>
              <a:rPr sz="2679" spc="7" dirty="0">
                <a:solidFill>
                  <a:srgbClr val="FFFFFF"/>
                </a:solidFill>
                <a:latin typeface="Calibri"/>
                <a:cs typeface="Calibri"/>
              </a:rPr>
              <a:t>DRIVING</a:t>
            </a:r>
            <a:r>
              <a:rPr sz="2679" spc="-1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679" spc="7" dirty="0">
                <a:solidFill>
                  <a:srgbClr val="FFFFFF"/>
                </a:solidFill>
                <a:latin typeface="Calibri"/>
                <a:cs typeface="Calibri"/>
              </a:rPr>
              <a:t>CHANGE</a:t>
            </a:r>
            <a:endParaRPr sz="2679">
              <a:latin typeface="Calibri"/>
              <a:cs typeface="Calibri"/>
            </a:endParaRPr>
          </a:p>
        </p:txBody>
      </p:sp>
      <p:sp>
        <p:nvSpPr>
          <p:cNvPr id="1865" name="object 1865"/>
          <p:cNvSpPr txBox="1"/>
          <p:nvPr/>
        </p:nvSpPr>
        <p:spPr>
          <a:xfrm>
            <a:off x="5610052" y="2435705"/>
            <a:ext cx="2292465" cy="435194"/>
          </a:xfrm>
          <a:prstGeom prst="rect">
            <a:avLst/>
          </a:prstGeom>
        </p:spPr>
        <p:txBody>
          <a:bodyPr vert="horz" wrap="square" lIns="0" tIns="22680" rIns="0" bIns="0" rtlCol="0">
            <a:spAutoFit/>
          </a:bodyPr>
          <a:lstStyle/>
          <a:p>
            <a:pPr marL="17446">
              <a:spcBef>
                <a:spcPts val="179"/>
              </a:spcBef>
            </a:pPr>
            <a:r>
              <a:rPr sz="2679" spc="7" dirty="0">
                <a:solidFill>
                  <a:srgbClr val="FFFFFF"/>
                </a:solidFill>
                <a:latin typeface="Calibri"/>
                <a:cs typeface="Calibri"/>
              </a:rPr>
              <a:t>IMPLEMENTING</a:t>
            </a:r>
            <a:endParaRPr sz="2679">
              <a:latin typeface="Calibri"/>
              <a:cs typeface="Calibri"/>
            </a:endParaRPr>
          </a:p>
        </p:txBody>
      </p:sp>
      <p:sp>
        <p:nvSpPr>
          <p:cNvPr id="1866" name="object 1866"/>
          <p:cNvSpPr/>
          <p:nvPr/>
        </p:nvSpPr>
        <p:spPr>
          <a:xfrm>
            <a:off x="3307853" y="2920017"/>
            <a:ext cx="412609" cy="831324"/>
          </a:xfrm>
          <a:custGeom>
            <a:avLst/>
            <a:gdLst/>
            <a:ahLst/>
            <a:cxnLst/>
            <a:rect l="l" t="t" r="r" b="b"/>
            <a:pathLst>
              <a:path w="300355" h="605154">
                <a:moveTo>
                  <a:pt x="224790" y="9143"/>
                </a:moveTo>
                <a:lnTo>
                  <a:pt x="224790" y="0"/>
                </a:lnTo>
                <a:lnTo>
                  <a:pt x="74676" y="0"/>
                </a:lnTo>
                <a:lnTo>
                  <a:pt x="74676" y="9143"/>
                </a:lnTo>
                <a:lnTo>
                  <a:pt x="224790" y="9143"/>
                </a:lnTo>
                <a:close/>
              </a:path>
              <a:path w="300355" h="605154">
                <a:moveTo>
                  <a:pt x="224790" y="37337"/>
                </a:moveTo>
                <a:lnTo>
                  <a:pt x="224790" y="18287"/>
                </a:lnTo>
                <a:lnTo>
                  <a:pt x="74676" y="18287"/>
                </a:lnTo>
                <a:lnTo>
                  <a:pt x="74676" y="37337"/>
                </a:lnTo>
                <a:lnTo>
                  <a:pt x="224790" y="37337"/>
                </a:lnTo>
                <a:close/>
              </a:path>
              <a:path w="300355" h="605154">
                <a:moveTo>
                  <a:pt x="300228" y="454913"/>
                </a:moveTo>
                <a:lnTo>
                  <a:pt x="224790" y="454913"/>
                </a:lnTo>
                <a:lnTo>
                  <a:pt x="224790" y="46481"/>
                </a:lnTo>
                <a:lnTo>
                  <a:pt x="74675" y="46481"/>
                </a:lnTo>
                <a:lnTo>
                  <a:pt x="74675" y="454913"/>
                </a:lnTo>
                <a:lnTo>
                  <a:pt x="0" y="454913"/>
                </a:lnTo>
                <a:lnTo>
                  <a:pt x="150113" y="605027"/>
                </a:lnTo>
                <a:lnTo>
                  <a:pt x="300228" y="454913"/>
                </a:lnTo>
                <a:close/>
              </a:path>
            </a:pathLst>
          </a:custGeom>
          <a:solidFill>
            <a:srgbClr val="D9EBF9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7" name="object 1867"/>
          <p:cNvSpPr/>
          <p:nvPr/>
        </p:nvSpPr>
        <p:spPr>
          <a:xfrm>
            <a:off x="3290058" y="2912686"/>
            <a:ext cx="447502" cy="849643"/>
          </a:xfrm>
          <a:custGeom>
            <a:avLst/>
            <a:gdLst/>
            <a:ahLst/>
            <a:cxnLst/>
            <a:rect l="l" t="t" r="r" b="b"/>
            <a:pathLst>
              <a:path w="325755" h="618489">
                <a:moveTo>
                  <a:pt x="87629" y="455675"/>
                </a:moveTo>
                <a:lnTo>
                  <a:pt x="0" y="455675"/>
                </a:lnTo>
                <a:lnTo>
                  <a:pt x="12953" y="468569"/>
                </a:lnTo>
                <a:lnTo>
                  <a:pt x="12953" y="465582"/>
                </a:lnTo>
                <a:lnTo>
                  <a:pt x="16763" y="457200"/>
                </a:lnTo>
                <a:lnTo>
                  <a:pt x="25188" y="465582"/>
                </a:lnTo>
                <a:lnTo>
                  <a:pt x="83057" y="465582"/>
                </a:lnTo>
                <a:lnTo>
                  <a:pt x="83057" y="460248"/>
                </a:lnTo>
                <a:lnTo>
                  <a:pt x="87629" y="455675"/>
                </a:lnTo>
                <a:close/>
              </a:path>
              <a:path w="325755" h="618489">
                <a:moveTo>
                  <a:pt x="25188" y="465582"/>
                </a:moveTo>
                <a:lnTo>
                  <a:pt x="16763" y="457200"/>
                </a:lnTo>
                <a:lnTo>
                  <a:pt x="12953" y="465582"/>
                </a:lnTo>
                <a:lnTo>
                  <a:pt x="25188" y="465582"/>
                </a:lnTo>
                <a:close/>
              </a:path>
              <a:path w="325755" h="618489">
                <a:moveTo>
                  <a:pt x="163067" y="602761"/>
                </a:moveTo>
                <a:lnTo>
                  <a:pt x="25188" y="465582"/>
                </a:lnTo>
                <a:lnTo>
                  <a:pt x="12953" y="465582"/>
                </a:lnTo>
                <a:lnTo>
                  <a:pt x="12953" y="468569"/>
                </a:lnTo>
                <a:lnTo>
                  <a:pt x="159257" y="614189"/>
                </a:lnTo>
                <a:lnTo>
                  <a:pt x="159257" y="606551"/>
                </a:lnTo>
                <a:lnTo>
                  <a:pt x="163067" y="602761"/>
                </a:lnTo>
                <a:close/>
              </a:path>
              <a:path w="325755" h="618489">
                <a:moveTo>
                  <a:pt x="243077" y="18287"/>
                </a:moveTo>
                <a:lnTo>
                  <a:pt x="243077" y="0"/>
                </a:lnTo>
                <a:lnTo>
                  <a:pt x="83057" y="0"/>
                </a:lnTo>
                <a:lnTo>
                  <a:pt x="83057" y="18287"/>
                </a:lnTo>
                <a:lnTo>
                  <a:pt x="87629" y="18287"/>
                </a:lnTo>
                <a:lnTo>
                  <a:pt x="87629" y="9143"/>
                </a:lnTo>
                <a:lnTo>
                  <a:pt x="89153" y="9143"/>
                </a:lnTo>
                <a:lnTo>
                  <a:pt x="92963" y="5334"/>
                </a:lnTo>
                <a:lnTo>
                  <a:pt x="92963" y="9143"/>
                </a:lnTo>
                <a:lnTo>
                  <a:pt x="232409" y="9143"/>
                </a:lnTo>
                <a:lnTo>
                  <a:pt x="232409" y="5334"/>
                </a:lnTo>
                <a:lnTo>
                  <a:pt x="236219" y="9143"/>
                </a:lnTo>
                <a:lnTo>
                  <a:pt x="237744" y="9143"/>
                </a:lnTo>
                <a:lnTo>
                  <a:pt x="237744" y="18287"/>
                </a:lnTo>
                <a:lnTo>
                  <a:pt x="243077" y="18287"/>
                </a:lnTo>
                <a:close/>
              </a:path>
              <a:path w="325755" h="618489">
                <a:moveTo>
                  <a:pt x="243077" y="19812"/>
                </a:moveTo>
                <a:lnTo>
                  <a:pt x="243077" y="18287"/>
                </a:lnTo>
                <a:lnTo>
                  <a:pt x="83057" y="18287"/>
                </a:lnTo>
                <a:lnTo>
                  <a:pt x="83057" y="19812"/>
                </a:lnTo>
                <a:lnTo>
                  <a:pt x="243077" y="19812"/>
                </a:lnTo>
                <a:close/>
              </a:path>
              <a:path w="325755" h="618489">
                <a:moveTo>
                  <a:pt x="243077" y="46482"/>
                </a:moveTo>
                <a:lnTo>
                  <a:pt x="243077" y="19812"/>
                </a:lnTo>
                <a:lnTo>
                  <a:pt x="83057" y="19812"/>
                </a:lnTo>
                <a:lnTo>
                  <a:pt x="83057" y="46482"/>
                </a:lnTo>
                <a:lnTo>
                  <a:pt x="87629" y="46482"/>
                </a:lnTo>
                <a:lnTo>
                  <a:pt x="87629" y="28956"/>
                </a:lnTo>
                <a:lnTo>
                  <a:pt x="92963" y="23622"/>
                </a:lnTo>
                <a:lnTo>
                  <a:pt x="92963" y="28956"/>
                </a:lnTo>
                <a:lnTo>
                  <a:pt x="232409" y="28956"/>
                </a:lnTo>
                <a:lnTo>
                  <a:pt x="232409" y="23622"/>
                </a:lnTo>
                <a:lnTo>
                  <a:pt x="237744" y="28956"/>
                </a:lnTo>
                <a:lnTo>
                  <a:pt x="237744" y="46482"/>
                </a:lnTo>
                <a:lnTo>
                  <a:pt x="243077" y="46482"/>
                </a:lnTo>
                <a:close/>
              </a:path>
              <a:path w="325755" h="618489">
                <a:moveTo>
                  <a:pt x="243077" y="48006"/>
                </a:moveTo>
                <a:lnTo>
                  <a:pt x="243077" y="46482"/>
                </a:lnTo>
                <a:lnTo>
                  <a:pt x="83057" y="46482"/>
                </a:lnTo>
                <a:lnTo>
                  <a:pt x="83057" y="48006"/>
                </a:lnTo>
                <a:lnTo>
                  <a:pt x="243077" y="48006"/>
                </a:lnTo>
                <a:close/>
              </a:path>
              <a:path w="325755" h="618489">
                <a:moveTo>
                  <a:pt x="243077" y="455675"/>
                </a:moveTo>
                <a:lnTo>
                  <a:pt x="243077" y="48006"/>
                </a:lnTo>
                <a:lnTo>
                  <a:pt x="83057" y="48006"/>
                </a:lnTo>
                <a:lnTo>
                  <a:pt x="83057" y="455675"/>
                </a:lnTo>
                <a:lnTo>
                  <a:pt x="87629" y="455675"/>
                </a:lnTo>
                <a:lnTo>
                  <a:pt x="87629" y="57150"/>
                </a:lnTo>
                <a:lnTo>
                  <a:pt x="92963" y="51816"/>
                </a:lnTo>
                <a:lnTo>
                  <a:pt x="92963" y="57150"/>
                </a:lnTo>
                <a:lnTo>
                  <a:pt x="232409" y="57150"/>
                </a:lnTo>
                <a:lnTo>
                  <a:pt x="232409" y="51816"/>
                </a:lnTo>
                <a:lnTo>
                  <a:pt x="237744" y="57150"/>
                </a:lnTo>
                <a:lnTo>
                  <a:pt x="237744" y="455675"/>
                </a:lnTo>
                <a:lnTo>
                  <a:pt x="243077" y="455675"/>
                </a:lnTo>
                <a:close/>
              </a:path>
              <a:path w="325755" h="618489">
                <a:moveTo>
                  <a:pt x="92963" y="465582"/>
                </a:moveTo>
                <a:lnTo>
                  <a:pt x="92963" y="57150"/>
                </a:lnTo>
                <a:lnTo>
                  <a:pt x="87629" y="57150"/>
                </a:lnTo>
                <a:lnTo>
                  <a:pt x="87629" y="455675"/>
                </a:lnTo>
                <a:lnTo>
                  <a:pt x="83057" y="460248"/>
                </a:lnTo>
                <a:lnTo>
                  <a:pt x="83057" y="465582"/>
                </a:lnTo>
                <a:lnTo>
                  <a:pt x="92963" y="465582"/>
                </a:lnTo>
                <a:close/>
              </a:path>
              <a:path w="325755" h="618489">
                <a:moveTo>
                  <a:pt x="89153" y="9143"/>
                </a:moveTo>
                <a:lnTo>
                  <a:pt x="87629" y="9143"/>
                </a:lnTo>
                <a:lnTo>
                  <a:pt x="88391" y="9906"/>
                </a:lnTo>
                <a:lnTo>
                  <a:pt x="89153" y="9143"/>
                </a:lnTo>
                <a:close/>
              </a:path>
              <a:path w="325755" h="618489">
                <a:moveTo>
                  <a:pt x="88391" y="9906"/>
                </a:moveTo>
                <a:lnTo>
                  <a:pt x="87629" y="9143"/>
                </a:lnTo>
                <a:lnTo>
                  <a:pt x="87629" y="10668"/>
                </a:lnTo>
                <a:lnTo>
                  <a:pt x="88391" y="9906"/>
                </a:lnTo>
                <a:close/>
              </a:path>
              <a:path w="325755" h="618489">
                <a:moveTo>
                  <a:pt x="89153" y="10668"/>
                </a:moveTo>
                <a:lnTo>
                  <a:pt x="88391" y="9906"/>
                </a:lnTo>
                <a:lnTo>
                  <a:pt x="87629" y="10668"/>
                </a:lnTo>
                <a:lnTo>
                  <a:pt x="89153" y="10668"/>
                </a:lnTo>
                <a:close/>
              </a:path>
              <a:path w="325755" h="618489">
                <a:moveTo>
                  <a:pt x="92963" y="18287"/>
                </a:moveTo>
                <a:lnTo>
                  <a:pt x="92963" y="14478"/>
                </a:lnTo>
                <a:lnTo>
                  <a:pt x="89153" y="10668"/>
                </a:lnTo>
                <a:lnTo>
                  <a:pt x="87629" y="10668"/>
                </a:lnTo>
                <a:lnTo>
                  <a:pt x="87629" y="18287"/>
                </a:lnTo>
                <a:lnTo>
                  <a:pt x="92963" y="18287"/>
                </a:lnTo>
                <a:close/>
              </a:path>
              <a:path w="325755" h="618489">
                <a:moveTo>
                  <a:pt x="92963" y="28956"/>
                </a:moveTo>
                <a:lnTo>
                  <a:pt x="92963" y="23622"/>
                </a:lnTo>
                <a:lnTo>
                  <a:pt x="87629" y="28956"/>
                </a:lnTo>
                <a:lnTo>
                  <a:pt x="92963" y="28956"/>
                </a:lnTo>
                <a:close/>
              </a:path>
              <a:path w="325755" h="618489">
                <a:moveTo>
                  <a:pt x="92963" y="37337"/>
                </a:moveTo>
                <a:lnTo>
                  <a:pt x="92963" y="28956"/>
                </a:lnTo>
                <a:lnTo>
                  <a:pt x="87629" y="28956"/>
                </a:lnTo>
                <a:lnTo>
                  <a:pt x="87629" y="37337"/>
                </a:lnTo>
                <a:lnTo>
                  <a:pt x="92963" y="37337"/>
                </a:lnTo>
                <a:close/>
              </a:path>
              <a:path w="325755" h="618489">
                <a:moveTo>
                  <a:pt x="237744" y="37337"/>
                </a:moveTo>
                <a:lnTo>
                  <a:pt x="87629" y="37337"/>
                </a:lnTo>
                <a:lnTo>
                  <a:pt x="92963" y="42672"/>
                </a:lnTo>
                <a:lnTo>
                  <a:pt x="92963" y="46482"/>
                </a:lnTo>
                <a:lnTo>
                  <a:pt x="232409" y="46482"/>
                </a:lnTo>
                <a:lnTo>
                  <a:pt x="232409" y="42672"/>
                </a:lnTo>
                <a:lnTo>
                  <a:pt x="237744" y="37337"/>
                </a:lnTo>
                <a:close/>
              </a:path>
              <a:path w="325755" h="618489">
                <a:moveTo>
                  <a:pt x="92963" y="46482"/>
                </a:moveTo>
                <a:lnTo>
                  <a:pt x="92963" y="42672"/>
                </a:lnTo>
                <a:lnTo>
                  <a:pt x="87629" y="37337"/>
                </a:lnTo>
                <a:lnTo>
                  <a:pt x="87629" y="46482"/>
                </a:lnTo>
                <a:lnTo>
                  <a:pt x="92963" y="46482"/>
                </a:lnTo>
                <a:close/>
              </a:path>
              <a:path w="325755" h="618489">
                <a:moveTo>
                  <a:pt x="92963" y="57150"/>
                </a:moveTo>
                <a:lnTo>
                  <a:pt x="92963" y="51816"/>
                </a:lnTo>
                <a:lnTo>
                  <a:pt x="87629" y="57150"/>
                </a:lnTo>
                <a:lnTo>
                  <a:pt x="92963" y="57150"/>
                </a:lnTo>
                <a:close/>
              </a:path>
              <a:path w="325755" h="618489">
                <a:moveTo>
                  <a:pt x="236981" y="9906"/>
                </a:moveTo>
                <a:lnTo>
                  <a:pt x="236219" y="9143"/>
                </a:lnTo>
                <a:lnTo>
                  <a:pt x="89153" y="9143"/>
                </a:lnTo>
                <a:lnTo>
                  <a:pt x="88391" y="9906"/>
                </a:lnTo>
                <a:lnTo>
                  <a:pt x="89153" y="10668"/>
                </a:lnTo>
                <a:lnTo>
                  <a:pt x="236219" y="10668"/>
                </a:lnTo>
                <a:lnTo>
                  <a:pt x="236981" y="9906"/>
                </a:lnTo>
                <a:close/>
              </a:path>
              <a:path w="325755" h="618489">
                <a:moveTo>
                  <a:pt x="92963" y="9143"/>
                </a:moveTo>
                <a:lnTo>
                  <a:pt x="92963" y="5334"/>
                </a:lnTo>
                <a:lnTo>
                  <a:pt x="89153" y="9143"/>
                </a:lnTo>
                <a:lnTo>
                  <a:pt x="92963" y="9143"/>
                </a:lnTo>
                <a:close/>
              </a:path>
              <a:path w="325755" h="618489">
                <a:moveTo>
                  <a:pt x="236219" y="10668"/>
                </a:moveTo>
                <a:lnTo>
                  <a:pt x="89153" y="10668"/>
                </a:lnTo>
                <a:lnTo>
                  <a:pt x="92963" y="14478"/>
                </a:lnTo>
                <a:lnTo>
                  <a:pt x="92963" y="18287"/>
                </a:lnTo>
                <a:lnTo>
                  <a:pt x="232409" y="18287"/>
                </a:lnTo>
                <a:lnTo>
                  <a:pt x="232409" y="14478"/>
                </a:lnTo>
                <a:lnTo>
                  <a:pt x="236219" y="10668"/>
                </a:lnTo>
                <a:close/>
              </a:path>
              <a:path w="325755" h="618489">
                <a:moveTo>
                  <a:pt x="166877" y="606551"/>
                </a:moveTo>
                <a:lnTo>
                  <a:pt x="163067" y="602761"/>
                </a:lnTo>
                <a:lnTo>
                  <a:pt x="159257" y="606551"/>
                </a:lnTo>
                <a:lnTo>
                  <a:pt x="166877" y="606551"/>
                </a:lnTo>
                <a:close/>
              </a:path>
              <a:path w="325755" h="618489">
                <a:moveTo>
                  <a:pt x="166877" y="614172"/>
                </a:moveTo>
                <a:lnTo>
                  <a:pt x="166877" y="606551"/>
                </a:lnTo>
                <a:lnTo>
                  <a:pt x="159257" y="606551"/>
                </a:lnTo>
                <a:lnTo>
                  <a:pt x="159257" y="614189"/>
                </a:lnTo>
                <a:lnTo>
                  <a:pt x="163067" y="617982"/>
                </a:lnTo>
                <a:lnTo>
                  <a:pt x="166877" y="614172"/>
                </a:lnTo>
                <a:close/>
              </a:path>
              <a:path w="325755" h="618489">
                <a:moveTo>
                  <a:pt x="313181" y="467867"/>
                </a:moveTo>
                <a:lnTo>
                  <a:pt x="313181" y="465582"/>
                </a:lnTo>
                <a:lnTo>
                  <a:pt x="300947" y="465582"/>
                </a:lnTo>
                <a:lnTo>
                  <a:pt x="163067" y="602761"/>
                </a:lnTo>
                <a:lnTo>
                  <a:pt x="166877" y="606551"/>
                </a:lnTo>
                <a:lnTo>
                  <a:pt x="166877" y="614172"/>
                </a:lnTo>
                <a:lnTo>
                  <a:pt x="313181" y="467867"/>
                </a:lnTo>
                <a:close/>
              </a:path>
              <a:path w="325755" h="618489">
                <a:moveTo>
                  <a:pt x="236219" y="9143"/>
                </a:moveTo>
                <a:lnTo>
                  <a:pt x="232409" y="5334"/>
                </a:lnTo>
                <a:lnTo>
                  <a:pt x="232409" y="9143"/>
                </a:lnTo>
                <a:lnTo>
                  <a:pt x="236219" y="9143"/>
                </a:lnTo>
                <a:close/>
              </a:path>
              <a:path w="325755" h="618489">
                <a:moveTo>
                  <a:pt x="237744" y="18287"/>
                </a:moveTo>
                <a:lnTo>
                  <a:pt x="237744" y="10668"/>
                </a:lnTo>
                <a:lnTo>
                  <a:pt x="236219" y="10668"/>
                </a:lnTo>
                <a:lnTo>
                  <a:pt x="232409" y="14478"/>
                </a:lnTo>
                <a:lnTo>
                  <a:pt x="232409" y="18287"/>
                </a:lnTo>
                <a:lnTo>
                  <a:pt x="237744" y="18287"/>
                </a:lnTo>
                <a:close/>
              </a:path>
              <a:path w="325755" h="618489">
                <a:moveTo>
                  <a:pt x="237744" y="28956"/>
                </a:moveTo>
                <a:lnTo>
                  <a:pt x="232409" y="23622"/>
                </a:lnTo>
                <a:lnTo>
                  <a:pt x="232409" y="28956"/>
                </a:lnTo>
                <a:lnTo>
                  <a:pt x="237744" y="28956"/>
                </a:lnTo>
                <a:close/>
              </a:path>
              <a:path w="325755" h="618489">
                <a:moveTo>
                  <a:pt x="237744" y="37337"/>
                </a:moveTo>
                <a:lnTo>
                  <a:pt x="237744" y="28956"/>
                </a:lnTo>
                <a:lnTo>
                  <a:pt x="232409" y="28956"/>
                </a:lnTo>
                <a:lnTo>
                  <a:pt x="232409" y="37337"/>
                </a:lnTo>
                <a:lnTo>
                  <a:pt x="237744" y="37337"/>
                </a:lnTo>
                <a:close/>
              </a:path>
              <a:path w="325755" h="618489">
                <a:moveTo>
                  <a:pt x="237744" y="46482"/>
                </a:moveTo>
                <a:lnTo>
                  <a:pt x="237744" y="37337"/>
                </a:lnTo>
                <a:lnTo>
                  <a:pt x="232409" y="42672"/>
                </a:lnTo>
                <a:lnTo>
                  <a:pt x="232409" y="46482"/>
                </a:lnTo>
                <a:lnTo>
                  <a:pt x="237744" y="46482"/>
                </a:lnTo>
                <a:close/>
              </a:path>
              <a:path w="325755" h="618489">
                <a:moveTo>
                  <a:pt x="237744" y="57150"/>
                </a:moveTo>
                <a:lnTo>
                  <a:pt x="232409" y="51816"/>
                </a:lnTo>
                <a:lnTo>
                  <a:pt x="232409" y="57150"/>
                </a:lnTo>
                <a:lnTo>
                  <a:pt x="237744" y="57150"/>
                </a:lnTo>
                <a:close/>
              </a:path>
              <a:path w="325755" h="618489">
                <a:moveTo>
                  <a:pt x="243077" y="465582"/>
                </a:moveTo>
                <a:lnTo>
                  <a:pt x="243077" y="460248"/>
                </a:lnTo>
                <a:lnTo>
                  <a:pt x="237744" y="455675"/>
                </a:lnTo>
                <a:lnTo>
                  <a:pt x="237744" y="57150"/>
                </a:lnTo>
                <a:lnTo>
                  <a:pt x="232409" y="57150"/>
                </a:lnTo>
                <a:lnTo>
                  <a:pt x="232409" y="465582"/>
                </a:lnTo>
                <a:lnTo>
                  <a:pt x="243077" y="465582"/>
                </a:lnTo>
                <a:close/>
              </a:path>
              <a:path w="325755" h="618489">
                <a:moveTo>
                  <a:pt x="237744" y="9143"/>
                </a:moveTo>
                <a:lnTo>
                  <a:pt x="236219" y="9143"/>
                </a:lnTo>
                <a:lnTo>
                  <a:pt x="236981" y="9906"/>
                </a:lnTo>
                <a:lnTo>
                  <a:pt x="237744" y="9143"/>
                </a:lnTo>
                <a:close/>
              </a:path>
              <a:path w="325755" h="618489">
                <a:moveTo>
                  <a:pt x="237744" y="10668"/>
                </a:moveTo>
                <a:lnTo>
                  <a:pt x="236981" y="9906"/>
                </a:lnTo>
                <a:lnTo>
                  <a:pt x="236219" y="10668"/>
                </a:lnTo>
                <a:lnTo>
                  <a:pt x="237744" y="10668"/>
                </a:lnTo>
                <a:close/>
              </a:path>
              <a:path w="325755" h="618489">
                <a:moveTo>
                  <a:pt x="237744" y="10668"/>
                </a:moveTo>
                <a:lnTo>
                  <a:pt x="237744" y="9143"/>
                </a:lnTo>
                <a:lnTo>
                  <a:pt x="236981" y="9906"/>
                </a:lnTo>
                <a:lnTo>
                  <a:pt x="237744" y="10668"/>
                </a:lnTo>
                <a:close/>
              </a:path>
              <a:path w="325755" h="618489">
                <a:moveTo>
                  <a:pt x="325373" y="455675"/>
                </a:moveTo>
                <a:lnTo>
                  <a:pt x="237744" y="455675"/>
                </a:lnTo>
                <a:lnTo>
                  <a:pt x="243077" y="460248"/>
                </a:lnTo>
                <a:lnTo>
                  <a:pt x="243077" y="465582"/>
                </a:lnTo>
                <a:lnTo>
                  <a:pt x="300947" y="465582"/>
                </a:lnTo>
                <a:lnTo>
                  <a:pt x="309371" y="457200"/>
                </a:lnTo>
                <a:lnTo>
                  <a:pt x="313181" y="465582"/>
                </a:lnTo>
                <a:lnTo>
                  <a:pt x="313181" y="467867"/>
                </a:lnTo>
                <a:lnTo>
                  <a:pt x="325373" y="455675"/>
                </a:lnTo>
                <a:close/>
              </a:path>
              <a:path w="325755" h="618489">
                <a:moveTo>
                  <a:pt x="313181" y="465582"/>
                </a:moveTo>
                <a:lnTo>
                  <a:pt x="309371" y="457200"/>
                </a:lnTo>
                <a:lnTo>
                  <a:pt x="300947" y="465582"/>
                </a:lnTo>
                <a:lnTo>
                  <a:pt x="313181" y="465582"/>
                </a:lnTo>
                <a:close/>
              </a:path>
            </a:pathLst>
          </a:custGeom>
          <a:solidFill>
            <a:srgbClr val="501AAD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8" name="object 1868"/>
          <p:cNvSpPr/>
          <p:nvPr/>
        </p:nvSpPr>
        <p:spPr>
          <a:xfrm>
            <a:off x="6615699" y="2948278"/>
            <a:ext cx="411737" cy="832196"/>
          </a:xfrm>
          <a:custGeom>
            <a:avLst/>
            <a:gdLst/>
            <a:ahLst/>
            <a:cxnLst/>
            <a:rect l="l" t="t" r="r" b="b"/>
            <a:pathLst>
              <a:path w="299720" h="605789">
                <a:moveTo>
                  <a:pt x="224789" y="9143"/>
                </a:moveTo>
                <a:lnTo>
                  <a:pt x="224789" y="0"/>
                </a:lnTo>
                <a:lnTo>
                  <a:pt x="74675" y="0"/>
                </a:lnTo>
                <a:lnTo>
                  <a:pt x="74675" y="9143"/>
                </a:lnTo>
                <a:lnTo>
                  <a:pt x="224789" y="9143"/>
                </a:lnTo>
                <a:close/>
              </a:path>
              <a:path w="299720" h="605789">
                <a:moveTo>
                  <a:pt x="224789" y="37337"/>
                </a:moveTo>
                <a:lnTo>
                  <a:pt x="224789" y="19049"/>
                </a:lnTo>
                <a:lnTo>
                  <a:pt x="74675" y="19049"/>
                </a:lnTo>
                <a:lnTo>
                  <a:pt x="74675" y="37337"/>
                </a:lnTo>
                <a:lnTo>
                  <a:pt x="224789" y="37337"/>
                </a:lnTo>
                <a:close/>
              </a:path>
              <a:path w="299720" h="605789">
                <a:moveTo>
                  <a:pt x="299465" y="455675"/>
                </a:moveTo>
                <a:lnTo>
                  <a:pt x="224789" y="455675"/>
                </a:lnTo>
                <a:lnTo>
                  <a:pt x="224789" y="47243"/>
                </a:lnTo>
                <a:lnTo>
                  <a:pt x="74675" y="47243"/>
                </a:lnTo>
                <a:lnTo>
                  <a:pt x="74675" y="455675"/>
                </a:lnTo>
                <a:lnTo>
                  <a:pt x="0" y="455675"/>
                </a:lnTo>
                <a:lnTo>
                  <a:pt x="149351" y="605789"/>
                </a:lnTo>
                <a:lnTo>
                  <a:pt x="299465" y="455675"/>
                </a:lnTo>
                <a:close/>
              </a:path>
            </a:pathLst>
          </a:custGeom>
          <a:solidFill>
            <a:srgbClr val="D9EBF9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9" name="object 1869"/>
          <p:cNvSpPr/>
          <p:nvPr/>
        </p:nvSpPr>
        <p:spPr>
          <a:xfrm>
            <a:off x="6597906" y="2940950"/>
            <a:ext cx="447502" cy="849643"/>
          </a:xfrm>
          <a:custGeom>
            <a:avLst/>
            <a:gdLst/>
            <a:ahLst/>
            <a:cxnLst/>
            <a:rect l="l" t="t" r="r" b="b"/>
            <a:pathLst>
              <a:path w="325754" h="618489">
                <a:moveTo>
                  <a:pt x="87629" y="455676"/>
                </a:moveTo>
                <a:lnTo>
                  <a:pt x="0" y="455676"/>
                </a:lnTo>
                <a:lnTo>
                  <a:pt x="12953" y="468630"/>
                </a:lnTo>
                <a:lnTo>
                  <a:pt x="12953" y="466344"/>
                </a:lnTo>
                <a:lnTo>
                  <a:pt x="16763" y="457200"/>
                </a:lnTo>
                <a:lnTo>
                  <a:pt x="25861" y="466344"/>
                </a:lnTo>
                <a:lnTo>
                  <a:pt x="82295" y="466344"/>
                </a:lnTo>
                <a:lnTo>
                  <a:pt x="82295" y="461010"/>
                </a:lnTo>
                <a:lnTo>
                  <a:pt x="87629" y="455676"/>
                </a:lnTo>
                <a:close/>
              </a:path>
              <a:path w="325754" h="618489">
                <a:moveTo>
                  <a:pt x="25861" y="466344"/>
                </a:moveTo>
                <a:lnTo>
                  <a:pt x="16763" y="457200"/>
                </a:lnTo>
                <a:lnTo>
                  <a:pt x="12953" y="466344"/>
                </a:lnTo>
                <a:lnTo>
                  <a:pt x="25861" y="466344"/>
                </a:lnTo>
                <a:close/>
              </a:path>
              <a:path w="325754" h="618489">
                <a:moveTo>
                  <a:pt x="162687" y="603867"/>
                </a:moveTo>
                <a:lnTo>
                  <a:pt x="25861" y="466344"/>
                </a:lnTo>
                <a:lnTo>
                  <a:pt x="12953" y="466344"/>
                </a:lnTo>
                <a:lnTo>
                  <a:pt x="12953" y="468630"/>
                </a:lnTo>
                <a:lnTo>
                  <a:pt x="159258" y="614934"/>
                </a:lnTo>
                <a:lnTo>
                  <a:pt x="159258" y="607314"/>
                </a:lnTo>
                <a:lnTo>
                  <a:pt x="162687" y="603867"/>
                </a:lnTo>
                <a:close/>
              </a:path>
              <a:path w="325754" h="618489">
                <a:moveTo>
                  <a:pt x="243077" y="19050"/>
                </a:moveTo>
                <a:lnTo>
                  <a:pt x="243077" y="0"/>
                </a:lnTo>
                <a:lnTo>
                  <a:pt x="82295" y="0"/>
                </a:lnTo>
                <a:lnTo>
                  <a:pt x="82295" y="19050"/>
                </a:lnTo>
                <a:lnTo>
                  <a:pt x="87629" y="19050"/>
                </a:lnTo>
                <a:lnTo>
                  <a:pt x="87629" y="9144"/>
                </a:lnTo>
                <a:lnTo>
                  <a:pt x="89153" y="9144"/>
                </a:lnTo>
                <a:lnTo>
                  <a:pt x="92963" y="5334"/>
                </a:lnTo>
                <a:lnTo>
                  <a:pt x="92963" y="9144"/>
                </a:lnTo>
                <a:lnTo>
                  <a:pt x="232410" y="9144"/>
                </a:lnTo>
                <a:lnTo>
                  <a:pt x="232410" y="5334"/>
                </a:lnTo>
                <a:lnTo>
                  <a:pt x="236219" y="9144"/>
                </a:lnTo>
                <a:lnTo>
                  <a:pt x="237743" y="9144"/>
                </a:lnTo>
                <a:lnTo>
                  <a:pt x="237743" y="19050"/>
                </a:lnTo>
                <a:lnTo>
                  <a:pt x="243077" y="19050"/>
                </a:lnTo>
                <a:close/>
              </a:path>
              <a:path w="325754" h="618489">
                <a:moveTo>
                  <a:pt x="243077" y="19812"/>
                </a:moveTo>
                <a:lnTo>
                  <a:pt x="243077" y="19050"/>
                </a:lnTo>
                <a:lnTo>
                  <a:pt x="82295" y="19050"/>
                </a:lnTo>
                <a:lnTo>
                  <a:pt x="82295" y="19812"/>
                </a:lnTo>
                <a:lnTo>
                  <a:pt x="243077" y="19812"/>
                </a:lnTo>
                <a:close/>
              </a:path>
              <a:path w="325754" h="618489">
                <a:moveTo>
                  <a:pt x="243077" y="47244"/>
                </a:moveTo>
                <a:lnTo>
                  <a:pt x="243077" y="19812"/>
                </a:lnTo>
                <a:lnTo>
                  <a:pt x="82295" y="19812"/>
                </a:lnTo>
                <a:lnTo>
                  <a:pt x="82295" y="47244"/>
                </a:lnTo>
                <a:lnTo>
                  <a:pt x="87629" y="47244"/>
                </a:lnTo>
                <a:lnTo>
                  <a:pt x="87629" y="29718"/>
                </a:lnTo>
                <a:lnTo>
                  <a:pt x="92963" y="24384"/>
                </a:lnTo>
                <a:lnTo>
                  <a:pt x="92963" y="29718"/>
                </a:lnTo>
                <a:lnTo>
                  <a:pt x="232410" y="29718"/>
                </a:lnTo>
                <a:lnTo>
                  <a:pt x="232410" y="24384"/>
                </a:lnTo>
                <a:lnTo>
                  <a:pt x="237743" y="29718"/>
                </a:lnTo>
                <a:lnTo>
                  <a:pt x="237743" y="47244"/>
                </a:lnTo>
                <a:lnTo>
                  <a:pt x="243077" y="47244"/>
                </a:lnTo>
                <a:close/>
              </a:path>
              <a:path w="325754" h="618489">
                <a:moveTo>
                  <a:pt x="243077" y="48006"/>
                </a:moveTo>
                <a:lnTo>
                  <a:pt x="243077" y="47244"/>
                </a:lnTo>
                <a:lnTo>
                  <a:pt x="82295" y="47244"/>
                </a:lnTo>
                <a:lnTo>
                  <a:pt x="82295" y="48006"/>
                </a:lnTo>
                <a:lnTo>
                  <a:pt x="243077" y="48006"/>
                </a:lnTo>
                <a:close/>
              </a:path>
              <a:path w="325754" h="618489">
                <a:moveTo>
                  <a:pt x="243077" y="455676"/>
                </a:moveTo>
                <a:lnTo>
                  <a:pt x="243077" y="48006"/>
                </a:lnTo>
                <a:lnTo>
                  <a:pt x="82295" y="48006"/>
                </a:lnTo>
                <a:lnTo>
                  <a:pt x="82295" y="455676"/>
                </a:lnTo>
                <a:lnTo>
                  <a:pt x="87629" y="455676"/>
                </a:lnTo>
                <a:lnTo>
                  <a:pt x="87629" y="57150"/>
                </a:lnTo>
                <a:lnTo>
                  <a:pt x="92963" y="52578"/>
                </a:lnTo>
                <a:lnTo>
                  <a:pt x="92963" y="57150"/>
                </a:lnTo>
                <a:lnTo>
                  <a:pt x="232410" y="57150"/>
                </a:lnTo>
                <a:lnTo>
                  <a:pt x="232410" y="52578"/>
                </a:lnTo>
                <a:lnTo>
                  <a:pt x="237743" y="57150"/>
                </a:lnTo>
                <a:lnTo>
                  <a:pt x="237743" y="455676"/>
                </a:lnTo>
                <a:lnTo>
                  <a:pt x="243077" y="455676"/>
                </a:lnTo>
                <a:close/>
              </a:path>
              <a:path w="325754" h="618489">
                <a:moveTo>
                  <a:pt x="92963" y="466344"/>
                </a:moveTo>
                <a:lnTo>
                  <a:pt x="92963" y="57150"/>
                </a:lnTo>
                <a:lnTo>
                  <a:pt x="87629" y="57150"/>
                </a:lnTo>
                <a:lnTo>
                  <a:pt x="87629" y="455676"/>
                </a:lnTo>
                <a:lnTo>
                  <a:pt x="82295" y="461010"/>
                </a:lnTo>
                <a:lnTo>
                  <a:pt x="82295" y="466344"/>
                </a:lnTo>
                <a:lnTo>
                  <a:pt x="92963" y="466344"/>
                </a:lnTo>
                <a:close/>
              </a:path>
              <a:path w="325754" h="618489">
                <a:moveTo>
                  <a:pt x="89153" y="9144"/>
                </a:moveTo>
                <a:lnTo>
                  <a:pt x="87629" y="9144"/>
                </a:lnTo>
                <a:lnTo>
                  <a:pt x="88391" y="9906"/>
                </a:lnTo>
                <a:lnTo>
                  <a:pt x="89153" y="9144"/>
                </a:lnTo>
                <a:close/>
              </a:path>
              <a:path w="325754" h="618489">
                <a:moveTo>
                  <a:pt x="88391" y="9906"/>
                </a:moveTo>
                <a:lnTo>
                  <a:pt x="87629" y="9144"/>
                </a:lnTo>
                <a:lnTo>
                  <a:pt x="87629" y="10668"/>
                </a:lnTo>
                <a:lnTo>
                  <a:pt x="88391" y="9906"/>
                </a:lnTo>
                <a:close/>
              </a:path>
              <a:path w="325754" h="618489">
                <a:moveTo>
                  <a:pt x="89153" y="10668"/>
                </a:moveTo>
                <a:lnTo>
                  <a:pt x="88391" y="9906"/>
                </a:lnTo>
                <a:lnTo>
                  <a:pt x="87629" y="10668"/>
                </a:lnTo>
                <a:lnTo>
                  <a:pt x="89153" y="10668"/>
                </a:lnTo>
                <a:close/>
              </a:path>
              <a:path w="325754" h="618489">
                <a:moveTo>
                  <a:pt x="92963" y="19050"/>
                </a:moveTo>
                <a:lnTo>
                  <a:pt x="92963" y="14478"/>
                </a:lnTo>
                <a:lnTo>
                  <a:pt x="89153" y="10668"/>
                </a:lnTo>
                <a:lnTo>
                  <a:pt x="87629" y="10668"/>
                </a:lnTo>
                <a:lnTo>
                  <a:pt x="87629" y="19050"/>
                </a:lnTo>
                <a:lnTo>
                  <a:pt x="92963" y="19050"/>
                </a:lnTo>
                <a:close/>
              </a:path>
              <a:path w="325754" h="618489">
                <a:moveTo>
                  <a:pt x="92963" y="29718"/>
                </a:moveTo>
                <a:lnTo>
                  <a:pt x="92963" y="24384"/>
                </a:lnTo>
                <a:lnTo>
                  <a:pt x="87629" y="29718"/>
                </a:lnTo>
                <a:lnTo>
                  <a:pt x="92963" y="29718"/>
                </a:lnTo>
                <a:close/>
              </a:path>
              <a:path w="325754" h="618489">
                <a:moveTo>
                  <a:pt x="92963" y="37338"/>
                </a:moveTo>
                <a:lnTo>
                  <a:pt x="92963" y="29718"/>
                </a:lnTo>
                <a:lnTo>
                  <a:pt x="87629" y="29718"/>
                </a:lnTo>
                <a:lnTo>
                  <a:pt x="87629" y="37338"/>
                </a:lnTo>
                <a:lnTo>
                  <a:pt x="92963" y="37338"/>
                </a:lnTo>
                <a:close/>
              </a:path>
              <a:path w="325754" h="618489">
                <a:moveTo>
                  <a:pt x="237743" y="37338"/>
                </a:moveTo>
                <a:lnTo>
                  <a:pt x="87629" y="37338"/>
                </a:lnTo>
                <a:lnTo>
                  <a:pt x="92963" y="42672"/>
                </a:lnTo>
                <a:lnTo>
                  <a:pt x="92963" y="47244"/>
                </a:lnTo>
                <a:lnTo>
                  <a:pt x="232410" y="47244"/>
                </a:lnTo>
                <a:lnTo>
                  <a:pt x="232410" y="42672"/>
                </a:lnTo>
                <a:lnTo>
                  <a:pt x="237743" y="37338"/>
                </a:lnTo>
                <a:close/>
              </a:path>
              <a:path w="325754" h="618489">
                <a:moveTo>
                  <a:pt x="92963" y="47244"/>
                </a:moveTo>
                <a:lnTo>
                  <a:pt x="92963" y="42672"/>
                </a:lnTo>
                <a:lnTo>
                  <a:pt x="87629" y="37338"/>
                </a:lnTo>
                <a:lnTo>
                  <a:pt x="87629" y="47244"/>
                </a:lnTo>
                <a:lnTo>
                  <a:pt x="92963" y="47244"/>
                </a:lnTo>
                <a:close/>
              </a:path>
              <a:path w="325754" h="618489">
                <a:moveTo>
                  <a:pt x="92963" y="57150"/>
                </a:moveTo>
                <a:lnTo>
                  <a:pt x="92963" y="52578"/>
                </a:lnTo>
                <a:lnTo>
                  <a:pt x="87629" y="57150"/>
                </a:lnTo>
                <a:lnTo>
                  <a:pt x="92963" y="57150"/>
                </a:lnTo>
                <a:close/>
              </a:path>
              <a:path w="325754" h="618489">
                <a:moveTo>
                  <a:pt x="236981" y="9906"/>
                </a:moveTo>
                <a:lnTo>
                  <a:pt x="236219" y="9144"/>
                </a:lnTo>
                <a:lnTo>
                  <a:pt x="89153" y="9144"/>
                </a:lnTo>
                <a:lnTo>
                  <a:pt x="88391" y="9906"/>
                </a:lnTo>
                <a:lnTo>
                  <a:pt x="89153" y="10668"/>
                </a:lnTo>
                <a:lnTo>
                  <a:pt x="236219" y="10668"/>
                </a:lnTo>
                <a:lnTo>
                  <a:pt x="236981" y="9906"/>
                </a:lnTo>
                <a:close/>
              </a:path>
              <a:path w="325754" h="618489">
                <a:moveTo>
                  <a:pt x="92963" y="9144"/>
                </a:moveTo>
                <a:lnTo>
                  <a:pt x="92963" y="5334"/>
                </a:lnTo>
                <a:lnTo>
                  <a:pt x="89153" y="9144"/>
                </a:lnTo>
                <a:lnTo>
                  <a:pt x="92963" y="9144"/>
                </a:lnTo>
                <a:close/>
              </a:path>
              <a:path w="325754" h="618489">
                <a:moveTo>
                  <a:pt x="236219" y="10668"/>
                </a:moveTo>
                <a:lnTo>
                  <a:pt x="89153" y="10668"/>
                </a:lnTo>
                <a:lnTo>
                  <a:pt x="92963" y="14478"/>
                </a:lnTo>
                <a:lnTo>
                  <a:pt x="92963" y="19050"/>
                </a:lnTo>
                <a:lnTo>
                  <a:pt x="232410" y="19050"/>
                </a:lnTo>
                <a:lnTo>
                  <a:pt x="232410" y="14478"/>
                </a:lnTo>
                <a:lnTo>
                  <a:pt x="236219" y="10668"/>
                </a:lnTo>
                <a:close/>
              </a:path>
              <a:path w="325754" h="618489">
                <a:moveTo>
                  <a:pt x="166115" y="607314"/>
                </a:moveTo>
                <a:lnTo>
                  <a:pt x="162687" y="603867"/>
                </a:lnTo>
                <a:lnTo>
                  <a:pt x="159258" y="607314"/>
                </a:lnTo>
                <a:lnTo>
                  <a:pt x="166115" y="607314"/>
                </a:lnTo>
                <a:close/>
              </a:path>
              <a:path w="325754" h="618489">
                <a:moveTo>
                  <a:pt x="166115" y="614189"/>
                </a:moveTo>
                <a:lnTo>
                  <a:pt x="166115" y="607314"/>
                </a:lnTo>
                <a:lnTo>
                  <a:pt x="159258" y="607314"/>
                </a:lnTo>
                <a:lnTo>
                  <a:pt x="159258" y="614934"/>
                </a:lnTo>
                <a:lnTo>
                  <a:pt x="162305" y="617982"/>
                </a:lnTo>
                <a:lnTo>
                  <a:pt x="166115" y="614189"/>
                </a:lnTo>
                <a:close/>
              </a:path>
              <a:path w="325754" h="618489">
                <a:moveTo>
                  <a:pt x="312419" y="468569"/>
                </a:moveTo>
                <a:lnTo>
                  <a:pt x="312419" y="466344"/>
                </a:lnTo>
                <a:lnTo>
                  <a:pt x="299512" y="466344"/>
                </a:lnTo>
                <a:lnTo>
                  <a:pt x="162687" y="603867"/>
                </a:lnTo>
                <a:lnTo>
                  <a:pt x="166115" y="607314"/>
                </a:lnTo>
                <a:lnTo>
                  <a:pt x="166115" y="614189"/>
                </a:lnTo>
                <a:lnTo>
                  <a:pt x="312419" y="468569"/>
                </a:lnTo>
                <a:close/>
              </a:path>
              <a:path w="325754" h="618489">
                <a:moveTo>
                  <a:pt x="236219" y="9144"/>
                </a:moveTo>
                <a:lnTo>
                  <a:pt x="232410" y="5334"/>
                </a:lnTo>
                <a:lnTo>
                  <a:pt x="232410" y="9144"/>
                </a:lnTo>
                <a:lnTo>
                  <a:pt x="236219" y="9144"/>
                </a:lnTo>
                <a:close/>
              </a:path>
              <a:path w="325754" h="618489">
                <a:moveTo>
                  <a:pt x="237743" y="19050"/>
                </a:moveTo>
                <a:lnTo>
                  <a:pt x="237743" y="10668"/>
                </a:lnTo>
                <a:lnTo>
                  <a:pt x="236219" y="10668"/>
                </a:lnTo>
                <a:lnTo>
                  <a:pt x="232410" y="14478"/>
                </a:lnTo>
                <a:lnTo>
                  <a:pt x="232410" y="19050"/>
                </a:lnTo>
                <a:lnTo>
                  <a:pt x="237743" y="19050"/>
                </a:lnTo>
                <a:close/>
              </a:path>
              <a:path w="325754" h="618489">
                <a:moveTo>
                  <a:pt x="237743" y="29718"/>
                </a:moveTo>
                <a:lnTo>
                  <a:pt x="232410" y="24384"/>
                </a:lnTo>
                <a:lnTo>
                  <a:pt x="232410" y="29718"/>
                </a:lnTo>
                <a:lnTo>
                  <a:pt x="237743" y="29718"/>
                </a:lnTo>
                <a:close/>
              </a:path>
              <a:path w="325754" h="618489">
                <a:moveTo>
                  <a:pt x="237743" y="37338"/>
                </a:moveTo>
                <a:lnTo>
                  <a:pt x="237743" y="29718"/>
                </a:lnTo>
                <a:lnTo>
                  <a:pt x="232410" y="29718"/>
                </a:lnTo>
                <a:lnTo>
                  <a:pt x="232410" y="37338"/>
                </a:lnTo>
                <a:lnTo>
                  <a:pt x="237743" y="37338"/>
                </a:lnTo>
                <a:close/>
              </a:path>
              <a:path w="325754" h="618489">
                <a:moveTo>
                  <a:pt x="237743" y="47244"/>
                </a:moveTo>
                <a:lnTo>
                  <a:pt x="237743" y="37338"/>
                </a:lnTo>
                <a:lnTo>
                  <a:pt x="232410" y="42672"/>
                </a:lnTo>
                <a:lnTo>
                  <a:pt x="232410" y="47244"/>
                </a:lnTo>
                <a:lnTo>
                  <a:pt x="237743" y="47244"/>
                </a:lnTo>
                <a:close/>
              </a:path>
              <a:path w="325754" h="618489">
                <a:moveTo>
                  <a:pt x="237743" y="57150"/>
                </a:moveTo>
                <a:lnTo>
                  <a:pt x="232410" y="52578"/>
                </a:lnTo>
                <a:lnTo>
                  <a:pt x="232410" y="57150"/>
                </a:lnTo>
                <a:lnTo>
                  <a:pt x="237743" y="57150"/>
                </a:lnTo>
                <a:close/>
              </a:path>
              <a:path w="325754" h="618489">
                <a:moveTo>
                  <a:pt x="243077" y="466344"/>
                </a:moveTo>
                <a:lnTo>
                  <a:pt x="243077" y="461010"/>
                </a:lnTo>
                <a:lnTo>
                  <a:pt x="237743" y="455676"/>
                </a:lnTo>
                <a:lnTo>
                  <a:pt x="237743" y="57150"/>
                </a:lnTo>
                <a:lnTo>
                  <a:pt x="232410" y="57150"/>
                </a:lnTo>
                <a:lnTo>
                  <a:pt x="232410" y="466344"/>
                </a:lnTo>
                <a:lnTo>
                  <a:pt x="243077" y="466344"/>
                </a:lnTo>
                <a:close/>
              </a:path>
              <a:path w="325754" h="618489">
                <a:moveTo>
                  <a:pt x="237743" y="9144"/>
                </a:moveTo>
                <a:lnTo>
                  <a:pt x="236219" y="9144"/>
                </a:lnTo>
                <a:lnTo>
                  <a:pt x="236981" y="9906"/>
                </a:lnTo>
                <a:lnTo>
                  <a:pt x="237743" y="9144"/>
                </a:lnTo>
                <a:close/>
              </a:path>
              <a:path w="325754" h="618489">
                <a:moveTo>
                  <a:pt x="237743" y="10668"/>
                </a:moveTo>
                <a:lnTo>
                  <a:pt x="236981" y="9906"/>
                </a:lnTo>
                <a:lnTo>
                  <a:pt x="236219" y="10668"/>
                </a:lnTo>
                <a:lnTo>
                  <a:pt x="237743" y="10668"/>
                </a:lnTo>
                <a:close/>
              </a:path>
              <a:path w="325754" h="618489">
                <a:moveTo>
                  <a:pt x="237743" y="10668"/>
                </a:moveTo>
                <a:lnTo>
                  <a:pt x="237743" y="9144"/>
                </a:lnTo>
                <a:lnTo>
                  <a:pt x="236981" y="9906"/>
                </a:lnTo>
                <a:lnTo>
                  <a:pt x="237743" y="10668"/>
                </a:lnTo>
                <a:close/>
              </a:path>
              <a:path w="325754" h="618489">
                <a:moveTo>
                  <a:pt x="325374" y="455676"/>
                </a:moveTo>
                <a:lnTo>
                  <a:pt x="237743" y="455676"/>
                </a:lnTo>
                <a:lnTo>
                  <a:pt x="243077" y="461010"/>
                </a:lnTo>
                <a:lnTo>
                  <a:pt x="243077" y="466344"/>
                </a:lnTo>
                <a:lnTo>
                  <a:pt x="299512" y="466344"/>
                </a:lnTo>
                <a:lnTo>
                  <a:pt x="308610" y="457200"/>
                </a:lnTo>
                <a:lnTo>
                  <a:pt x="312419" y="466344"/>
                </a:lnTo>
                <a:lnTo>
                  <a:pt x="312419" y="468569"/>
                </a:lnTo>
                <a:lnTo>
                  <a:pt x="325374" y="455676"/>
                </a:lnTo>
                <a:close/>
              </a:path>
              <a:path w="325754" h="618489">
                <a:moveTo>
                  <a:pt x="312419" y="466344"/>
                </a:moveTo>
                <a:lnTo>
                  <a:pt x="308610" y="457200"/>
                </a:lnTo>
                <a:lnTo>
                  <a:pt x="299512" y="466344"/>
                </a:lnTo>
                <a:lnTo>
                  <a:pt x="312419" y="466344"/>
                </a:lnTo>
                <a:close/>
              </a:path>
            </a:pathLst>
          </a:custGeom>
          <a:solidFill>
            <a:srgbClr val="501AAD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70" name="object 1870"/>
          <p:cNvSpPr/>
          <p:nvPr/>
        </p:nvSpPr>
        <p:spPr>
          <a:xfrm>
            <a:off x="9941348" y="2920017"/>
            <a:ext cx="412609" cy="831324"/>
          </a:xfrm>
          <a:custGeom>
            <a:avLst/>
            <a:gdLst/>
            <a:ahLst/>
            <a:cxnLst/>
            <a:rect l="l" t="t" r="r" b="b"/>
            <a:pathLst>
              <a:path w="300354" h="605154">
                <a:moveTo>
                  <a:pt x="225551" y="9143"/>
                </a:moveTo>
                <a:lnTo>
                  <a:pt x="225551" y="0"/>
                </a:lnTo>
                <a:lnTo>
                  <a:pt x="75437" y="0"/>
                </a:lnTo>
                <a:lnTo>
                  <a:pt x="75437" y="9143"/>
                </a:lnTo>
                <a:lnTo>
                  <a:pt x="225551" y="9143"/>
                </a:lnTo>
                <a:close/>
              </a:path>
              <a:path w="300354" h="605154">
                <a:moveTo>
                  <a:pt x="225551" y="37337"/>
                </a:moveTo>
                <a:lnTo>
                  <a:pt x="225551" y="18287"/>
                </a:lnTo>
                <a:lnTo>
                  <a:pt x="75437" y="18287"/>
                </a:lnTo>
                <a:lnTo>
                  <a:pt x="75437" y="37337"/>
                </a:lnTo>
                <a:lnTo>
                  <a:pt x="225551" y="37337"/>
                </a:lnTo>
                <a:close/>
              </a:path>
              <a:path w="300354" h="605154">
                <a:moveTo>
                  <a:pt x="300227" y="454913"/>
                </a:moveTo>
                <a:lnTo>
                  <a:pt x="225551" y="454913"/>
                </a:lnTo>
                <a:lnTo>
                  <a:pt x="225551" y="46481"/>
                </a:lnTo>
                <a:lnTo>
                  <a:pt x="75437" y="46481"/>
                </a:lnTo>
                <a:lnTo>
                  <a:pt x="75437" y="454913"/>
                </a:lnTo>
                <a:lnTo>
                  <a:pt x="0" y="454913"/>
                </a:lnTo>
                <a:lnTo>
                  <a:pt x="150113" y="605027"/>
                </a:lnTo>
                <a:lnTo>
                  <a:pt x="300227" y="454913"/>
                </a:lnTo>
                <a:close/>
              </a:path>
            </a:pathLst>
          </a:custGeom>
          <a:solidFill>
            <a:srgbClr val="D9EBF9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71" name="object 1871"/>
          <p:cNvSpPr/>
          <p:nvPr/>
        </p:nvSpPr>
        <p:spPr>
          <a:xfrm>
            <a:off x="9924598" y="2912686"/>
            <a:ext cx="447502" cy="849643"/>
          </a:xfrm>
          <a:custGeom>
            <a:avLst/>
            <a:gdLst/>
            <a:ahLst/>
            <a:cxnLst/>
            <a:rect l="l" t="t" r="r" b="b"/>
            <a:pathLst>
              <a:path w="325754" h="618489">
                <a:moveTo>
                  <a:pt x="87629" y="455675"/>
                </a:moveTo>
                <a:lnTo>
                  <a:pt x="0" y="455675"/>
                </a:lnTo>
                <a:lnTo>
                  <a:pt x="12192" y="467868"/>
                </a:lnTo>
                <a:lnTo>
                  <a:pt x="12192" y="465582"/>
                </a:lnTo>
                <a:lnTo>
                  <a:pt x="16001" y="457200"/>
                </a:lnTo>
                <a:lnTo>
                  <a:pt x="24426" y="465582"/>
                </a:lnTo>
                <a:lnTo>
                  <a:pt x="82296" y="465582"/>
                </a:lnTo>
                <a:lnTo>
                  <a:pt x="82296" y="460248"/>
                </a:lnTo>
                <a:lnTo>
                  <a:pt x="87629" y="455675"/>
                </a:lnTo>
                <a:close/>
              </a:path>
              <a:path w="325754" h="618489">
                <a:moveTo>
                  <a:pt x="24426" y="465582"/>
                </a:moveTo>
                <a:lnTo>
                  <a:pt x="16001" y="457200"/>
                </a:lnTo>
                <a:lnTo>
                  <a:pt x="12192" y="465582"/>
                </a:lnTo>
                <a:lnTo>
                  <a:pt x="24426" y="465582"/>
                </a:lnTo>
                <a:close/>
              </a:path>
              <a:path w="325754" h="618489">
                <a:moveTo>
                  <a:pt x="162305" y="602761"/>
                </a:moveTo>
                <a:lnTo>
                  <a:pt x="24426" y="465582"/>
                </a:lnTo>
                <a:lnTo>
                  <a:pt x="12192" y="465582"/>
                </a:lnTo>
                <a:lnTo>
                  <a:pt x="12192" y="467868"/>
                </a:lnTo>
                <a:lnTo>
                  <a:pt x="158496" y="614172"/>
                </a:lnTo>
                <a:lnTo>
                  <a:pt x="158496" y="606551"/>
                </a:lnTo>
                <a:lnTo>
                  <a:pt x="162305" y="602761"/>
                </a:lnTo>
                <a:close/>
              </a:path>
              <a:path w="325754" h="618489">
                <a:moveTo>
                  <a:pt x="242316" y="18288"/>
                </a:moveTo>
                <a:lnTo>
                  <a:pt x="242316" y="0"/>
                </a:lnTo>
                <a:lnTo>
                  <a:pt x="82296" y="0"/>
                </a:lnTo>
                <a:lnTo>
                  <a:pt x="82296" y="18288"/>
                </a:lnTo>
                <a:lnTo>
                  <a:pt x="87629" y="18288"/>
                </a:lnTo>
                <a:lnTo>
                  <a:pt x="87629" y="9144"/>
                </a:lnTo>
                <a:lnTo>
                  <a:pt x="89153" y="9144"/>
                </a:lnTo>
                <a:lnTo>
                  <a:pt x="92963" y="5334"/>
                </a:lnTo>
                <a:lnTo>
                  <a:pt x="92963" y="9144"/>
                </a:lnTo>
                <a:lnTo>
                  <a:pt x="232409" y="9144"/>
                </a:lnTo>
                <a:lnTo>
                  <a:pt x="232409" y="5334"/>
                </a:lnTo>
                <a:lnTo>
                  <a:pt x="236220" y="9144"/>
                </a:lnTo>
                <a:lnTo>
                  <a:pt x="237744" y="9144"/>
                </a:lnTo>
                <a:lnTo>
                  <a:pt x="237744" y="18288"/>
                </a:lnTo>
                <a:lnTo>
                  <a:pt x="242316" y="18288"/>
                </a:lnTo>
                <a:close/>
              </a:path>
              <a:path w="325754" h="618489">
                <a:moveTo>
                  <a:pt x="242316" y="19812"/>
                </a:moveTo>
                <a:lnTo>
                  <a:pt x="242316" y="18288"/>
                </a:lnTo>
                <a:lnTo>
                  <a:pt x="82296" y="18288"/>
                </a:lnTo>
                <a:lnTo>
                  <a:pt x="82296" y="19812"/>
                </a:lnTo>
                <a:lnTo>
                  <a:pt x="242316" y="19812"/>
                </a:lnTo>
                <a:close/>
              </a:path>
              <a:path w="325754" h="618489">
                <a:moveTo>
                  <a:pt x="242316" y="46482"/>
                </a:moveTo>
                <a:lnTo>
                  <a:pt x="242316" y="19812"/>
                </a:lnTo>
                <a:lnTo>
                  <a:pt x="82296" y="19812"/>
                </a:lnTo>
                <a:lnTo>
                  <a:pt x="82296" y="46482"/>
                </a:lnTo>
                <a:lnTo>
                  <a:pt x="87629" y="46482"/>
                </a:lnTo>
                <a:lnTo>
                  <a:pt x="87629" y="28956"/>
                </a:lnTo>
                <a:lnTo>
                  <a:pt x="92963" y="23622"/>
                </a:lnTo>
                <a:lnTo>
                  <a:pt x="92963" y="28956"/>
                </a:lnTo>
                <a:lnTo>
                  <a:pt x="232409" y="28956"/>
                </a:lnTo>
                <a:lnTo>
                  <a:pt x="232409" y="23622"/>
                </a:lnTo>
                <a:lnTo>
                  <a:pt x="237744" y="28956"/>
                </a:lnTo>
                <a:lnTo>
                  <a:pt x="237744" y="46482"/>
                </a:lnTo>
                <a:lnTo>
                  <a:pt x="242316" y="46482"/>
                </a:lnTo>
                <a:close/>
              </a:path>
              <a:path w="325754" h="618489">
                <a:moveTo>
                  <a:pt x="242316" y="48006"/>
                </a:moveTo>
                <a:lnTo>
                  <a:pt x="242316" y="46482"/>
                </a:lnTo>
                <a:lnTo>
                  <a:pt x="82296" y="46482"/>
                </a:lnTo>
                <a:lnTo>
                  <a:pt x="82296" y="48006"/>
                </a:lnTo>
                <a:lnTo>
                  <a:pt x="242316" y="48006"/>
                </a:lnTo>
                <a:close/>
              </a:path>
              <a:path w="325754" h="618489">
                <a:moveTo>
                  <a:pt x="242316" y="455675"/>
                </a:moveTo>
                <a:lnTo>
                  <a:pt x="242316" y="48006"/>
                </a:lnTo>
                <a:lnTo>
                  <a:pt x="82296" y="48006"/>
                </a:lnTo>
                <a:lnTo>
                  <a:pt x="82296" y="455675"/>
                </a:lnTo>
                <a:lnTo>
                  <a:pt x="87629" y="455675"/>
                </a:lnTo>
                <a:lnTo>
                  <a:pt x="87629" y="57150"/>
                </a:lnTo>
                <a:lnTo>
                  <a:pt x="92963" y="51816"/>
                </a:lnTo>
                <a:lnTo>
                  <a:pt x="92963" y="57150"/>
                </a:lnTo>
                <a:lnTo>
                  <a:pt x="232409" y="57150"/>
                </a:lnTo>
                <a:lnTo>
                  <a:pt x="232409" y="51816"/>
                </a:lnTo>
                <a:lnTo>
                  <a:pt x="237744" y="57150"/>
                </a:lnTo>
                <a:lnTo>
                  <a:pt x="237744" y="455675"/>
                </a:lnTo>
                <a:lnTo>
                  <a:pt x="242316" y="455675"/>
                </a:lnTo>
                <a:close/>
              </a:path>
              <a:path w="325754" h="618489">
                <a:moveTo>
                  <a:pt x="92963" y="465582"/>
                </a:moveTo>
                <a:lnTo>
                  <a:pt x="92963" y="57150"/>
                </a:lnTo>
                <a:lnTo>
                  <a:pt x="87629" y="57150"/>
                </a:lnTo>
                <a:lnTo>
                  <a:pt x="87629" y="455675"/>
                </a:lnTo>
                <a:lnTo>
                  <a:pt x="82296" y="460248"/>
                </a:lnTo>
                <a:lnTo>
                  <a:pt x="82296" y="465582"/>
                </a:lnTo>
                <a:lnTo>
                  <a:pt x="92963" y="465582"/>
                </a:lnTo>
                <a:close/>
              </a:path>
              <a:path w="325754" h="618489">
                <a:moveTo>
                  <a:pt x="89153" y="9144"/>
                </a:moveTo>
                <a:lnTo>
                  <a:pt x="87629" y="9144"/>
                </a:lnTo>
                <a:lnTo>
                  <a:pt x="88391" y="9906"/>
                </a:lnTo>
                <a:lnTo>
                  <a:pt x="89153" y="9144"/>
                </a:lnTo>
                <a:close/>
              </a:path>
              <a:path w="325754" h="618489">
                <a:moveTo>
                  <a:pt x="88391" y="9906"/>
                </a:moveTo>
                <a:lnTo>
                  <a:pt x="87629" y="9144"/>
                </a:lnTo>
                <a:lnTo>
                  <a:pt x="87629" y="10668"/>
                </a:lnTo>
                <a:lnTo>
                  <a:pt x="88391" y="9906"/>
                </a:lnTo>
                <a:close/>
              </a:path>
              <a:path w="325754" h="618489">
                <a:moveTo>
                  <a:pt x="89153" y="10668"/>
                </a:moveTo>
                <a:lnTo>
                  <a:pt x="88391" y="9906"/>
                </a:lnTo>
                <a:lnTo>
                  <a:pt x="87629" y="10668"/>
                </a:lnTo>
                <a:lnTo>
                  <a:pt x="89153" y="10668"/>
                </a:lnTo>
                <a:close/>
              </a:path>
              <a:path w="325754" h="618489">
                <a:moveTo>
                  <a:pt x="92963" y="18288"/>
                </a:moveTo>
                <a:lnTo>
                  <a:pt x="92963" y="14478"/>
                </a:lnTo>
                <a:lnTo>
                  <a:pt x="89153" y="10668"/>
                </a:lnTo>
                <a:lnTo>
                  <a:pt x="87629" y="10668"/>
                </a:lnTo>
                <a:lnTo>
                  <a:pt x="87629" y="18288"/>
                </a:lnTo>
                <a:lnTo>
                  <a:pt x="92963" y="18288"/>
                </a:lnTo>
                <a:close/>
              </a:path>
              <a:path w="325754" h="618489">
                <a:moveTo>
                  <a:pt x="92963" y="28956"/>
                </a:moveTo>
                <a:lnTo>
                  <a:pt x="92963" y="23622"/>
                </a:lnTo>
                <a:lnTo>
                  <a:pt x="87629" y="28956"/>
                </a:lnTo>
                <a:lnTo>
                  <a:pt x="92963" y="28956"/>
                </a:lnTo>
                <a:close/>
              </a:path>
              <a:path w="325754" h="618489">
                <a:moveTo>
                  <a:pt x="92963" y="37338"/>
                </a:moveTo>
                <a:lnTo>
                  <a:pt x="92963" y="28956"/>
                </a:lnTo>
                <a:lnTo>
                  <a:pt x="87629" y="28956"/>
                </a:lnTo>
                <a:lnTo>
                  <a:pt x="87629" y="37338"/>
                </a:lnTo>
                <a:lnTo>
                  <a:pt x="92963" y="37338"/>
                </a:lnTo>
                <a:close/>
              </a:path>
              <a:path w="325754" h="618489">
                <a:moveTo>
                  <a:pt x="237744" y="37338"/>
                </a:moveTo>
                <a:lnTo>
                  <a:pt x="87629" y="37338"/>
                </a:lnTo>
                <a:lnTo>
                  <a:pt x="92963" y="42672"/>
                </a:lnTo>
                <a:lnTo>
                  <a:pt x="92963" y="46482"/>
                </a:lnTo>
                <a:lnTo>
                  <a:pt x="232409" y="46482"/>
                </a:lnTo>
                <a:lnTo>
                  <a:pt x="232409" y="42672"/>
                </a:lnTo>
                <a:lnTo>
                  <a:pt x="237744" y="37338"/>
                </a:lnTo>
                <a:close/>
              </a:path>
              <a:path w="325754" h="618489">
                <a:moveTo>
                  <a:pt x="92963" y="46482"/>
                </a:moveTo>
                <a:lnTo>
                  <a:pt x="92963" y="42672"/>
                </a:lnTo>
                <a:lnTo>
                  <a:pt x="87629" y="37338"/>
                </a:lnTo>
                <a:lnTo>
                  <a:pt x="87629" y="46482"/>
                </a:lnTo>
                <a:lnTo>
                  <a:pt x="92963" y="46482"/>
                </a:lnTo>
                <a:close/>
              </a:path>
              <a:path w="325754" h="618489">
                <a:moveTo>
                  <a:pt x="92963" y="57150"/>
                </a:moveTo>
                <a:lnTo>
                  <a:pt x="92963" y="51816"/>
                </a:lnTo>
                <a:lnTo>
                  <a:pt x="87629" y="57150"/>
                </a:lnTo>
                <a:lnTo>
                  <a:pt x="92963" y="57150"/>
                </a:lnTo>
                <a:close/>
              </a:path>
              <a:path w="325754" h="618489">
                <a:moveTo>
                  <a:pt x="236981" y="9906"/>
                </a:moveTo>
                <a:lnTo>
                  <a:pt x="236220" y="9144"/>
                </a:lnTo>
                <a:lnTo>
                  <a:pt x="89153" y="9144"/>
                </a:lnTo>
                <a:lnTo>
                  <a:pt x="88391" y="9906"/>
                </a:lnTo>
                <a:lnTo>
                  <a:pt x="89153" y="10668"/>
                </a:lnTo>
                <a:lnTo>
                  <a:pt x="236220" y="10668"/>
                </a:lnTo>
                <a:lnTo>
                  <a:pt x="236981" y="9906"/>
                </a:lnTo>
                <a:close/>
              </a:path>
              <a:path w="325754" h="618489">
                <a:moveTo>
                  <a:pt x="92963" y="9144"/>
                </a:moveTo>
                <a:lnTo>
                  <a:pt x="92963" y="5334"/>
                </a:lnTo>
                <a:lnTo>
                  <a:pt x="89153" y="9144"/>
                </a:lnTo>
                <a:lnTo>
                  <a:pt x="92963" y="9144"/>
                </a:lnTo>
                <a:close/>
              </a:path>
              <a:path w="325754" h="618489">
                <a:moveTo>
                  <a:pt x="236220" y="10668"/>
                </a:moveTo>
                <a:lnTo>
                  <a:pt x="89153" y="10668"/>
                </a:lnTo>
                <a:lnTo>
                  <a:pt x="92963" y="14478"/>
                </a:lnTo>
                <a:lnTo>
                  <a:pt x="92963" y="18288"/>
                </a:lnTo>
                <a:lnTo>
                  <a:pt x="232409" y="18288"/>
                </a:lnTo>
                <a:lnTo>
                  <a:pt x="232409" y="14478"/>
                </a:lnTo>
                <a:lnTo>
                  <a:pt x="236220" y="10668"/>
                </a:lnTo>
                <a:close/>
              </a:path>
              <a:path w="325754" h="618489">
                <a:moveTo>
                  <a:pt x="166116" y="606551"/>
                </a:moveTo>
                <a:lnTo>
                  <a:pt x="162305" y="602761"/>
                </a:lnTo>
                <a:lnTo>
                  <a:pt x="158496" y="606551"/>
                </a:lnTo>
                <a:lnTo>
                  <a:pt x="166116" y="606551"/>
                </a:lnTo>
                <a:close/>
              </a:path>
              <a:path w="325754" h="618489">
                <a:moveTo>
                  <a:pt x="166116" y="614189"/>
                </a:moveTo>
                <a:lnTo>
                  <a:pt x="166116" y="606551"/>
                </a:lnTo>
                <a:lnTo>
                  <a:pt x="158496" y="606551"/>
                </a:lnTo>
                <a:lnTo>
                  <a:pt x="158496" y="614172"/>
                </a:lnTo>
                <a:lnTo>
                  <a:pt x="162305" y="617982"/>
                </a:lnTo>
                <a:lnTo>
                  <a:pt x="166116" y="614189"/>
                </a:lnTo>
                <a:close/>
              </a:path>
              <a:path w="325754" h="618489">
                <a:moveTo>
                  <a:pt x="312420" y="468569"/>
                </a:moveTo>
                <a:lnTo>
                  <a:pt x="312420" y="465582"/>
                </a:lnTo>
                <a:lnTo>
                  <a:pt x="300185" y="465582"/>
                </a:lnTo>
                <a:lnTo>
                  <a:pt x="162305" y="602761"/>
                </a:lnTo>
                <a:lnTo>
                  <a:pt x="166116" y="606551"/>
                </a:lnTo>
                <a:lnTo>
                  <a:pt x="166116" y="614189"/>
                </a:lnTo>
                <a:lnTo>
                  <a:pt x="312420" y="468569"/>
                </a:lnTo>
                <a:close/>
              </a:path>
              <a:path w="325754" h="618489">
                <a:moveTo>
                  <a:pt x="236220" y="9144"/>
                </a:moveTo>
                <a:lnTo>
                  <a:pt x="232409" y="5334"/>
                </a:lnTo>
                <a:lnTo>
                  <a:pt x="232409" y="9144"/>
                </a:lnTo>
                <a:lnTo>
                  <a:pt x="236220" y="9144"/>
                </a:lnTo>
                <a:close/>
              </a:path>
              <a:path w="325754" h="618489">
                <a:moveTo>
                  <a:pt x="237744" y="18288"/>
                </a:moveTo>
                <a:lnTo>
                  <a:pt x="237744" y="10668"/>
                </a:lnTo>
                <a:lnTo>
                  <a:pt x="236220" y="10668"/>
                </a:lnTo>
                <a:lnTo>
                  <a:pt x="232409" y="14478"/>
                </a:lnTo>
                <a:lnTo>
                  <a:pt x="232409" y="18288"/>
                </a:lnTo>
                <a:lnTo>
                  <a:pt x="237744" y="18288"/>
                </a:lnTo>
                <a:close/>
              </a:path>
              <a:path w="325754" h="618489">
                <a:moveTo>
                  <a:pt x="237744" y="28956"/>
                </a:moveTo>
                <a:lnTo>
                  <a:pt x="232409" y="23622"/>
                </a:lnTo>
                <a:lnTo>
                  <a:pt x="232409" y="28956"/>
                </a:lnTo>
                <a:lnTo>
                  <a:pt x="237744" y="28956"/>
                </a:lnTo>
                <a:close/>
              </a:path>
              <a:path w="325754" h="618489">
                <a:moveTo>
                  <a:pt x="237744" y="37338"/>
                </a:moveTo>
                <a:lnTo>
                  <a:pt x="237744" y="28956"/>
                </a:lnTo>
                <a:lnTo>
                  <a:pt x="232409" y="28956"/>
                </a:lnTo>
                <a:lnTo>
                  <a:pt x="232409" y="37338"/>
                </a:lnTo>
                <a:lnTo>
                  <a:pt x="237744" y="37338"/>
                </a:lnTo>
                <a:close/>
              </a:path>
              <a:path w="325754" h="618489">
                <a:moveTo>
                  <a:pt x="237744" y="46482"/>
                </a:moveTo>
                <a:lnTo>
                  <a:pt x="237744" y="37338"/>
                </a:lnTo>
                <a:lnTo>
                  <a:pt x="232409" y="42672"/>
                </a:lnTo>
                <a:lnTo>
                  <a:pt x="232409" y="46482"/>
                </a:lnTo>
                <a:lnTo>
                  <a:pt x="237744" y="46482"/>
                </a:lnTo>
                <a:close/>
              </a:path>
              <a:path w="325754" h="618489">
                <a:moveTo>
                  <a:pt x="237744" y="57150"/>
                </a:moveTo>
                <a:lnTo>
                  <a:pt x="232409" y="51816"/>
                </a:lnTo>
                <a:lnTo>
                  <a:pt x="232409" y="57150"/>
                </a:lnTo>
                <a:lnTo>
                  <a:pt x="237744" y="57150"/>
                </a:lnTo>
                <a:close/>
              </a:path>
              <a:path w="325754" h="618489">
                <a:moveTo>
                  <a:pt x="242316" y="465582"/>
                </a:moveTo>
                <a:lnTo>
                  <a:pt x="242316" y="460248"/>
                </a:lnTo>
                <a:lnTo>
                  <a:pt x="237744" y="455675"/>
                </a:lnTo>
                <a:lnTo>
                  <a:pt x="237744" y="57150"/>
                </a:lnTo>
                <a:lnTo>
                  <a:pt x="232409" y="57150"/>
                </a:lnTo>
                <a:lnTo>
                  <a:pt x="232409" y="465582"/>
                </a:lnTo>
                <a:lnTo>
                  <a:pt x="242316" y="465582"/>
                </a:lnTo>
                <a:close/>
              </a:path>
              <a:path w="325754" h="618489">
                <a:moveTo>
                  <a:pt x="237744" y="9144"/>
                </a:moveTo>
                <a:lnTo>
                  <a:pt x="236220" y="9144"/>
                </a:lnTo>
                <a:lnTo>
                  <a:pt x="236981" y="9906"/>
                </a:lnTo>
                <a:lnTo>
                  <a:pt x="237744" y="9144"/>
                </a:lnTo>
                <a:close/>
              </a:path>
              <a:path w="325754" h="618489">
                <a:moveTo>
                  <a:pt x="237744" y="10668"/>
                </a:moveTo>
                <a:lnTo>
                  <a:pt x="236981" y="9906"/>
                </a:lnTo>
                <a:lnTo>
                  <a:pt x="236220" y="10668"/>
                </a:lnTo>
                <a:lnTo>
                  <a:pt x="237744" y="10668"/>
                </a:lnTo>
                <a:close/>
              </a:path>
              <a:path w="325754" h="618489">
                <a:moveTo>
                  <a:pt x="237744" y="10668"/>
                </a:moveTo>
                <a:lnTo>
                  <a:pt x="237744" y="9144"/>
                </a:lnTo>
                <a:lnTo>
                  <a:pt x="236981" y="9906"/>
                </a:lnTo>
                <a:lnTo>
                  <a:pt x="237744" y="10668"/>
                </a:lnTo>
                <a:close/>
              </a:path>
              <a:path w="325754" h="618489">
                <a:moveTo>
                  <a:pt x="325374" y="455675"/>
                </a:moveTo>
                <a:lnTo>
                  <a:pt x="237744" y="455675"/>
                </a:lnTo>
                <a:lnTo>
                  <a:pt x="242316" y="460248"/>
                </a:lnTo>
                <a:lnTo>
                  <a:pt x="242316" y="465582"/>
                </a:lnTo>
                <a:lnTo>
                  <a:pt x="300185" y="465582"/>
                </a:lnTo>
                <a:lnTo>
                  <a:pt x="308609" y="457200"/>
                </a:lnTo>
                <a:lnTo>
                  <a:pt x="312420" y="465582"/>
                </a:lnTo>
                <a:lnTo>
                  <a:pt x="312420" y="468569"/>
                </a:lnTo>
                <a:lnTo>
                  <a:pt x="325374" y="455675"/>
                </a:lnTo>
                <a:close/>
              </a:path>
              <a:path w="325754" h="618489">
                <a:moveTo>
                  <a:pt x="312420" y="465582"/>
                </a:moveTo>
                <a:lnTo>
                  <a:pt x="308609" y="457200"/>
                </a:lnTo>
                <a:lnTo>
                  <a:pt x="300185" y="465582"/>
                </a:lnTo>
                <a:lnTo>
                  <a:pt x="312420" y="465582"/>
                </a:lnTo>
                <a:close/>
              </a:path>
            </a:pathLst>
          </a:custGeom>
          <a:solidFill>
            <a:srgbClr val="501AAD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102302" y="297116"/>
            <a:ext cx="9818869" cy="656859"/>
          </a:xfrm>
          <a:prstGeom prst="rect">
            <a:avLst/>
          </a:prstGeom>
        </p:spPr>
        <p:txBody>
          <a:bodyPr vert="horz" wrap="square" lIns="0" tIns="20936" rIns="0" bIns="0" rtlCol="0">
            <a:spAutoFit/>
          </a:bodyPr>
          <a:lstStyle/>
          <a:p>
            <a:pPr marL="17446">
              <a:spcBef>
                <a:spcPts val="165"/>
              </a:spcBef>
            </a:pPr>
            <a:r>
              <a:rPr spc="7" dirty="0">
                <a:latin typeface="Arial Rounded MT Bold"/>
                <a:cs typeface="Arial Rounded MT Bold"/>
              </a:rPr>
              <a:t>Address </a:t>
            </a:r>
            <a:r>
              <a:rPr dirty="0">
                <a:latin typeface="Arial Rounded MT Bold"/>
                <a:cs typeface="Arial Rounded MT Bold"/>
              </a:rPr>
              <a:t>the </a:t>
            </a:r>
            <a:r>
              <a:rPr spc="7" dirty="0">
                <a:latin typeface="Arial Rounded MT Bold"/>
                <a:cs typeface="Arial Rounded MT Bold"/>
              </a:rPr>
              <a:t>Problem </a:t>
            </a:r>
            <a:r>
              <a:rPr dirty="0">
                <a:latin typeface="Arial Rounded MT Bold"/>
                <a:cs typeface="Arial Rounded MT Bold"/>
              </a:rPr>
              <a:t>at Multiple</a:t>
            </a:r>
            <a:r>
              <a:rPr spc="-165" dirty="0">
                <a:latin typeface="Arial Rounded MT Bold"/>
                <a:cs typeface="Arial Rounded MT Bold"/>
              </a:rPr>
              <a:t> </a:t>
            </a:r>
            <a:r>
              <a:rPr dirty="0">
                <a:latin typeface="Arial Rounded MT Bold"/>
                <a:cs typeface="Arial Rounded MT Bold"/>
              </a:rPr>
              <a:t>Levels</a:t>
            </a:r>
          </a:p>
        </p:txBody>
      </p:sp>
      <p:sp>
        <p:nvSpPr>
          <p:cNvPr id="3" name="object 3"/>
          <p:cNvSpPr/>
          <p:nvPr/>
        </p:nvSpPr>
        <p:spPr>
          <a:xfrm>
            <a:off x="2504964" y="1250387"/>
            <a:ext cx="8950036" cy="0"/>
          </a:xfrm>
          <a:custGeom>
            <a:avLst/>
            <a:gdLst/>
            <a:ahLst/>
            <a:cxnLst/>
            <a:rect l="l" t="t" r="r" b="b"/>
            <a:pathLst>
              <a:path w="6515100">
                <a:moveTo>
                  <a:pt x="0" y="0"/>
                </a:moveTo>
                <a:lnTo>
                  <a:pt x="6515100" y="0"/>
                </a:lnTo>
              </a:path>
            </a:pathLst>
          </a:custGeom>
          <a:ln w="7620">
            <a:solidFill>
              <a:srgbClr val="7029EC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" name="object 4"/>
          <p:cNvSpPr/>
          <p:nvPr/>
        </p:nvSpPr>
        <p:spPr>
          <a:xfrm>
            <a:off x="4020712" y="1664915"/>
            <a:ext cx="5617762" cy="604491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" name="object 5"/>
          <p:cNvSpPr txBox="1"/>
          <p:nvPr/>
        </p:nvSpPr>
        <p:spPr>
          <a:xfrm>
            <a:off x="6374239" y="2073513"/>
            <a:ext cx="912450" cy="330342"/>
          </a:xfrm>
          <a:prstGeom prst="rect">
            <a:avLst/>
          </a:prstGeom>
        </p:spPr>
        <p:txBody>
          <a:bodyPr vert="horz" wrap="square" lIns="0" tIns="23553" rIns="0" bIns="0" rtlCol="0">
            <a:spAutoFit/>
          </a:bodyPr>
          <a:lstStyle/>
          <a:p>
            <a:pPr marL="17446">
              <a:spcBef>
                <a:spcPts val="185"/>
              </a:spcBef>
            </a:pPr>
            <a:r>
              <a:rPr sz="1992" spc="34" dirty="0">
                <a:solidFill>
                  <a:srgbClr val="FFFFFF"/>
                </a:solidFill>
                <a:latin typeface="Arial Rounded MT Bold"/>
                <a:cs typeface="Arial Rounded MT Bold"/>
              </a:rPr>
              <a:t>WIDER</a:t>
            </a:r>
            <a:endParaRPr sz="1992">
              <a:latin typeface="Arial Rounded MT Bold"/>
              <a:cs typeface="Arial Rounded MT Bold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997400" y="2342539"/>
            <a:ext cx="1666137" cy="330342"/>
          </a:xfrm>
          <a:prstGeom prst="rect">
            <a:avLst/>
          </a:prstGeom>
        </p:spPr>
        <p:txBody>
          <a:bodyPr vert="horz" wrap="square" lIns="0" tIns="23553" rIns="0" bIns="0" rtlCol="0">
            <a:spAutoFit/>
          </a:bodyPr>
          <a:lstStyle/>
          <a:p>
            <a:pPr marL="17446">
              <a:spcBef>
                <a:spcPts val="185"/>
              </a:spcBef>
            </a:pPr>
            <a:r>
              <a:rPr sz="1992" spc="21" dirty="0">
                <a:solidFill>
                  <a:srgbClr val="FFFFFF"/>
                </a:solidFill>
                <a:latin typeface="Arial Rounded MT Bold"/>
                <a:cs typeface="Arial Rounded MT Bold"/>
              </a:rPr>
              <a:t>COMMUNITY</a:t>
            </a:r>
            <a:endParaRPr sz="1992">
              <a:latin typeface="Arial Rounded MT Bold"/>
              <a:cs typeface="Arial Rounded MT Bold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365867" y="3445852"/>
            <a:ext cx="1087787" cy="601149"/>
          </a:xfrm>
          <a:prstGeom prst="rect">
            <a:avLst/>
          </a:prstGeom>
        </p:spPr>
        <p:txBody>
          <a:bodyPr vert="horz" wrap="square" lIns="0" tIns="61935" rIns="0" bIns="0" rtlCol="0">
            <a:spAutoFit/>
          </a:bodyPr>
          <a:lstStyle/>
          <a:p>
            <a:pPr marL="17446" marR="6978" indent="6106">
              <a:lnSpc>
                <a:spcPts val="2115"/>
              </a:lnSpc>
              <a:spcBef>
                <a:spcPts val="488"/>
              </a:spcBef>
            </a:pPr>
            <a:r>
              <a:rPr sz="1992" spc="27" dirty="0">
                <a:solidFill>
                  <a:srgbClr val="FFFFFF"/>
                </a:solidFill>
                <a:latin typeface="Arial Rounded MT Bold"/>
                <a:cs typeface="Arial Rounded MT Bold"/>
              </a:rPr>
              <a:t>HEA</a:t>
            </a:r>
            <a:r>
              <a:rPr sz="1992" spc="-227" dirty="0">
                <a:solidFill>
                  <a:srgbClr val="FFFFFF"/>
                </a:solidFill>
                <a:latin typeface="Arial Rounded MT Bold"/>
                <a:cs typeface="Arial Rounded MT Bold"/>
              </a:rPr>
              <a:t>L</a:t>
            </a:r>
            <a:r>
              <a:rPr sz="1992" spc="14" dirty="0">
                <a:solidFill>
                  <a:srgbClr val="FFFFFF"/>
                </a:solidFill>
                <a:latin typeface="Arial Rounded MT Bold"/>
                <a:cs typeface="Arial Rounded MT Bold"/>
              </a:rPr>
              <a:t>TH  </a:t>
            </a:r>
            <a:r>
              <a:rPr sz="1992" spc="27" dirty="0">
                <a:solidFill>
                  <a:srgbClr val="FFFFFF"/>
                </a:solidFill>
                <a:latin typeface="Arial Rounded MT Bold"/>
                <a:cs typeface="Arial Rounded MT Bold"/>
              </a:rPr>
              <a:t>S</a:t>
            </a:r>
            <a:r>
              <a:rPr sz="1992" spc="-27" dirty="0">
                <a:solidFill>
                  <a:srgbClr val="FFFFFF"/>
                </a:solidFill>
                <a:latin typeface="Arial Rounded MT Bold"/>
                <a:cs typeface="Arial Rounded MT Bold"/>
              </a:rPr>
              <a:t>Y</a:t>
            </a:r>
            <a:r>
              <a:rPr sz="1992" spc="27" dirty="0">
                <a:solidFill>
                  <a:srgbClr val="FFFFFF"/>
                </a:solidFill>
                <a:latin typeface="Arial Rounded MT Bold"/>
                <a:cs typeface="Arial Rounded MT Bold"/>
              </a:rPr>
              <a:t>STEM</a:t>
            </a:r>
            <a:endParaRPr sz="1992">
              <a:latin typeface="Arial Rounded MT Bold"/>
              <a:cs typeface="Arial Rounded MT Bold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126155" y="5956049"/>
            <a:ext cx="1567565" cy="330342"/>
          </a:xfrm>
          <a:prstGeom prst="rect">
            <a:avLst/>
          </a:prstGeom>
        </p:spPr>
        <p:txBody>
          <a:bodyPr vert="horz" wrap="square" lIns="0" tIns="23553" rIns="0" bIns="0" rtlCol="0">
            <a:spAutoFit/>
          </a:bodyPr>
          <a:lstStyle/>
          <a:p>
            <a:pPr marL="17446">
              <a:spcBef>
                <a:spcPts val="185"/>
              </a:spcBef>
            </a:pPr>
            <a:r>
              <a:rPr sz="1992" spc="7" dirty="0">
                <a:solidFill>
                  <a:srgbClr val="FFFFFF"/>
                </a:solidFill>
                <a:latin typeface="Arial Rounded MT Bold"/>
                <a:cs typeface="Arial Rounded MT Bold"/>
              </a:rPr>
              <a:t>INDIVIDUAL</a:t>
            </a:r>
            <a:endParaRPr sz="1992">
              <a:latin typeface="Arial Rounded MT Bold"/>
              <a:cs typeface="Arial Rounded MT Bold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8528181" y="4504850"/>
            <a:ext cx="3562568" cy="1896431"/>
          </a:xfrm>
          <a:custGeom>
            <a:avLst/>
            <a:gdLst/>
            <a:ahLst/>
            <a:cxnLst/>
            <a:rect l="l" t="t" r="r" b="b"/>
            <a:pathLst>
              <a:path w="2593340" h="1380489">
                <a:moveTo>
                  <a:pt x="0" y="0"/>
                </a:moveTo>
                <a:lnTo>
                  <a:pt x="0" y="1379982"/>
                </a:lnTo>
                <a:lnTo>
                  <a:pt x="2593086" y="1379982"/>
                </a:lnTo>
                <a:lnTo>
                  <a:pt x="2593086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" name="object 10"/>
          <p:cNvSpPr/>
          <p:nvPr/>
        </p:nvSpPr>
        <p:spPr>
          <a:xfrm>
            <a:off x="8520855" y="4497524"/>
            <a:ext cx="3577398" cy="1910388"/>
          </a:xfrm>
          <a:custGeom>
            <a:avLst/>
            <a:gdLst/>
            <a:ahLst/>
            <a:cxnLst/>
            <a:rect l="l" t="t" r="r" b="b"/>
            <a:pathLst>
              <a:path w="2604134" h="1390650">
                <a:moveTo>
                  <a:pt x="2603754" y="1390650"/>
                </a:moveTo>
                <a:lnTo>
                  <a:pt x="2603754" y="0"/>
                </a:lnTo>
                <a:lnTo>
                  <a:pt x="0" y="0"/>
                </a:lnTo>
                <a:lnTo>
                  <a:pt x="0" y="1390650"/>
                </a:lnTo>
                <a:lnTo>
                  <a:pt x="5334" y="1390650"/>
                </a:lnTo>
                <a:lnTo>
                  <a:pt x="5334" y="10667"/>
                </a:lnTo>
                <a:lnTo>
                  <a:pt x="10668" y="5333"/>
                </a:lnTo>
                <a:lnTo>
                  <a:pt x="10668" y="10667"/>
                </a:lnTo>
                <a:lnTo>
                  <a:pt x="2593848" y="10667"/>
                </a:lnTo>
                <a:lnTo>
                  <a:pt x="2593848" y="5333"/>
                </a:lnTo>
                <a:lnTo>
                  <a:pt x="2598420" y="10667"/>
                </a:lnTo>
                <a:lnTo>
                  <a:pt x="2598420" y="1390650"/>
                </a:lnTo>
                <a:lnTo>
                  <a:pt x="2603754" y="1390650"/>
                </a:lnTo>
                <a:close/>
              </a:path>
              <a:path w="2604134" h="1390650">
                <a:moveTo>
                  <a:pt x="10668" y="10667"/>
                </a:moveTo>
                <a:lnTo>
                  <a:pt x="10668" y="5333"/>
                </a:lnTo>
                <a:lnTo>
                  <a:pt x="5334" y="10667"/>
                </a:lnTo>
                <a:lnTo>
                  <a:pt x="10668" y="10667"/>
                </a:lnTo>
                <a:close/>
              </a:path>
              <a:path w="2604134" h="1390650">
                <a:moveTo>
                  <a:pt x="10668" y="1379981"/>
                </a:moveTo>
                <a:lnTo>
                  <a:pt x="10668" y="10667"/>
                </a:lnTo>
                <a:lnTo>
                  <a:pt x="5334" y="10667"/>
                </a:lnTo>
                <a:lnTo>
                  <a:pt x="5334" y="1379981"/>
                </a:lnTo>
                <a:lnTo>
                  <a:pt x="10668" y="1379981"/>
                </a:lnTo>
                <a:close/>
              </a:path>
              <a:path w="2604134" h="1390650">
                <a:moveTo>
                  <a:pt x="2598420" y="1379981"/>
                </a:moveTo>
                <a:lnTo>
                  <a:pt x="5334" y="1379981"/>
                </a:lnTo>
                <a:lnTo>
                  <a:pt x="10668" y="1385315"/>
                </a:lnTo>
                <a:lnTo>
                  <a:pt x="10668" y="1390650"/>
                </a:lnTo>
                <a:lnTo>
                  <a:pt x="2593848" y="1390650"/>
                </a:lnTo>
                <a:lnTo>
                  <a:pt x="2593848" y="1385315"/>
                </a:lnTo>
                <a:lnTo>
                  <a:pt x="2598420" y="1379981"/>
                </a:lnTo>
                <a:close/>
              </a:path>
              <a:path w="2604134" h="1390650">
                <a:moveTo>
                  <a:pt x="10668" y="1390650"/>
                </a:moveTo>
                <a:lnTo>
                  <a:pt x="10668" y="1385315"/>
                </a:lnTo>
                <a:lnTo>
                  <a:pt x="5334" y="1379981"/>
                </a:lnTo>
                <a:lnTo>
                  <a:pt x="5334" y="1390650"/>
                </a:lnTo>
                <a:lnTo>
                  <a:pt x="10668" y="1390650"/>
                </a:lnTo>
                <a:close/>
              </a:path>
              <a:path w="2604134" h="1390650">
                <a:moveTo>
                  <a:pt x="2598420" y="10667"/>
                </a:moveTo>
                <a:lnTo>
                  <a:pt x="2593848" y="5333"/>
                </a:lnTo>
                <a:lnTo>
                  <a:pt x="2593848" y="10667"/>
                </a:lnTo>
                <a:lnTo>
                  <a:pt x="2598420" y="10667"/>
                </a:lnTo>
                <a:close/>
              </a:path>
              <a:path w="2604134" h="1390650">
                <a:moveTo>
                  <a:pt x="2598420" y="1379981"/>
                </a:moveTo>
                <a:lnTo>
                  <a:pt x="2598420" y="10667"/>
                </a:lnTo>
                <a:lnTo>
                  <a:pt x="2593848" y="10667"/>
                </a:lnTo>
                <a:lnTo>
                  <a:pt x="2593848" y="1379981"/>
                </a:lnTo>
                <a:lnTo>
                  <a:pt x="2598420" y="1379981"/>
                </a:lnTo>
                <a:close/>
              </a:path>
              <a:path w="2604134" h="1390650">
                <a:moveTo>
                  <a:pt x="2598420" y="1390650"/>
                </a:moveTo>
                <a:lnTo>
                  <a:pt x="2598420" y="1379981"/>
                </a:lnTo>
                <a:lnTo>
                  <a:pt x="2593848" y="1385315"/>
                </a:lnTo>
                <a:lnTo>
                  <a:pt x="2593848" y="1390650"/>
                </a:lnTo>
                <a:lnTo>
                  <a:pt x="2598420" y="1390650"/>
                </a:lnTo>
                <a:close/>
              </a:path>
            </a:pathLst>
          </a:custGeom>
          <a:solidFill>
            <a:srgbClr val="A6A6A6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" name="object 11"/>
          <p:cNvSpPr/>
          <p:nvPr/>
        </p:nvSpPr>
        <p:spPr>
          <a:xfrm>
            <a:off x="7794382" y="5418696"/>
            <a:ext cx="608882" cy="530373"/>
          </a:xfrm>
          <a:custGeom>
            <a:avLst/>
            <a:gdLst/>
            <a:ahLst/>
            <a:cxnLst/>
            <a:rect l="l" t="t" r="r" b="b"/>
            <a:pathLst>
              <a:path w="443229" h="386079">
                <a:moveTo>
                  <a:pt x="442722" y="7620"/>
                </a:moveTo>
                <a:lnTo>
                  <a:pt x="435864" y="0"/>
                </a:lnTo>
                <a:lnTo>
                  <a:pt x="0" y="377952"/>
                </a:lnTo>
                <a:lnTo>
                  <a:pt x="6858" y="385572"/>
                </a:lnTo>
                <a:lnTo>
                  <a:pt x="442722" y="7620"/>
                </a:lnTo>
                <a:close/>
              </a:path>
            </a:pathLst>
          </a:custGeom>
          <a:solidFill>
            <a:srgbClr val="A6A6A6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" name="object 12"/>
          <p:cNvSpPr txBox="1"/>
          <p:nvPr/>
        </p:nvSpPr>
        <p:spPr>
          <a:xfrm>
            <a:off x="8625900" y="4525088"/>
            <a:ext cx="3367168" cy="1873013"/>
          </a:xfrm>
          <a:prstGeom prst="rect">
            <a:avLst/>
          </a:prstGeom>
        </p:spPr>
        <p:txBody>
          <a:bodyPr vert="horz" wrap="square" lIns="0" tIns="16574" rIns="0" bIns="0" rtlCol="0">
            <a:spAutoFit/>
          </a:bodyPr>
          <a:lstStyle/>
          <a:p>
            <a:pPr marL="17446" marR="6978" algn="ctr">
              <a:lnSpc>
                <a:spcPct val="102400"/>
              </a:lnSpc>
              <a:spcBef>
                <a:spcPts val="131"/>
              </a:spcBef>
            </a:pPr>
            <a:r>
              <a:rPr sz="1992" spc="34" dirty="0">
                <a:solidFill>
                  <a:srgbClr val="7029EC"/>
                </a:solidFill>
                <a:latin typeface="Arial"/>
                <a:cs typeface="Arial"/>
              </a:rPr>
              <a:t>Health education,  </a:t>
            </a:r>
            <a:r>
              <a:rPr sz="1992" spc="14" dirty="0">
                <a:solidFill>
                  <a:srgbClr val="7029EC"/>
                </a:solidFill>
                <a:latin typeface="Arial"/>
                <a:cs typeface="Arial"/>
              </a:rPr>
              <a:t>counseling, </a:t>
            </a:r>
            <a:r>
              <a:rPr sz="1992" dirty="0">
                <a:solidFill>
                  <a:srgbClr val="7029EC"/>
                </a:solidFill>
                <a:latin typeface="Arial"/>
                <a:cs typeface="Arial"/>
              </a:rPr>
              <a:t>screening,  </a:t>
            </a:r>
            <a:r>
              <a:rPr sz="1992" spc="-55" dirty="0">
                <a:solidFill>
                  <a:srgbClr val="7029EC"/>
                </a:solidFill>
                <a:latin typeface="Arial"/>
                <a:cs typeface="Arial"/>
              </a:rPr>
              <a:t>access </a:t>
            </a:r>
            <a:r>
              <a:rPr sz="1992" spc="103" dirty="0">
                <a:solidFill>
                  <a:srgbClr val="7029EC"/>
                </a:solidFill>
                <a:latin typeface="Arial"/>
                <a:cs typeface="Arial"/>
              </a:rPr>
              <a:t>to </a:t>
            </a:r>
            <a:r>
              <a:rPr sz="1992" spc="-21" dirty="0">
                <a:solidFill>
                  <a:srgbClr val="7029EC"/>
                </a:solidFill>
                <a:latin typeface="Arial"/>
                <a:cs typeface="Arial"/>
              </a:rPr>
              <a:t>resources, </a:t>
            </a:r>
            <a:r>
              <a:rPr sz="1992" spc="7" dirty="0">
                <a:solidFill>
                  <a:srgbClr val="7029EC"/>
                </a:solidFill>
                <a:latin typeface="Arial"/>
                <a:cs typeface="Arial"/>
              </a:rPr>
              <a:t>respect  </a:t>
            </a:r>
            <a:r>
              <a:rPr sz="1992" spc="34" dirty="0">
                <a:solidFill>
                  <a:srgbClr val="7029EC"/>
                </a:solidFill>
                <a:latin typeface="Arial"/>
                <a:cs typeface="Arial"/>
              </a:rPr>
              <a:t>inherent </a:t>
            </a:r>
            <a:r>
              <a:rPr sz="1992" spc="48" dirty="0">
                <a:solidFill>
                  <a:srgbClr val="7029EC"/>
                </a:solidFill>
                <a:latin typeface="Arial"/>
                <a:cs typeface="Arial"/>
              </a:rPr>
              <a:t>worth </a:t>
            </a:r>
            <a:r>
              <a:rPr sz="1992" spc="34" dirty="0">
                <a:solidFill>
                  <a:srgbClr val="7029EC"/>
                </a:solidFill>
                <a:latin typeface="Arial"/>
                <a:cs typeface="Arial"/>
              </a:rPr>
              <a:t>and </a:t>
            </a:r>
            <a:r>
              <a:rPr sz="1992" spc="69" dirty="0">
                <a:solidFill>
                  <a:srgbClr val="7029EC"/>
                </a:solidFill>
                <a:latin typeface="Arial"/>
                <a:cs typeface="Arial"/>
              </a:rPr>
              <a:t>dignity</a:t>
            </a:r>
            <a:r>
              <a:rPr sz="1992" spc="-398" dirty="0">
                <a:solidFill>
                  <a:srgbClr val="7029EC"/>
                </a:solidFill>
                <a:latin typeface="Arial"/>
                <a:cs typeface="Arial"/>
              </a:rPr>
              <a:t> </a:t>
            </a:r>
            <a:r>
              <a:rPr sz="1992" spc="69" dirty="0">
                <a:solidFill>
                  <a:srgbClr val="7029EC"/>
                </a:solidFill>
                <a:latin typeface="Arial"/>
                <a:cs typeface="Arial"/>
              </a:rPr>
              <a:t>of  </a:t>
            </a:r>
            <a:r>
              <a:rPr sz="1992" spc="-7" dirty="0">
                <a:solidFill>
                  <a:srgbClr val="7029EC"/>
                </a:solidFill>
                <a:latin typeface="Arial"/>
                <a:cs typeface="Arial"/>
              </a:rPr>
              <a:t>each </a:t>
            </a:r>
            <a:r>
              <a:rPr sz="1992" spc="14" dirty="0">
                <a:solidFill>
                  <a:srgbClr val="7029EC"/>
                </a:solidFill>
                <a:latin typeface="Arial"/>
                <a:cs typeface="Arial"/>
              </a:rPr>
              <a:t>person, name </a:t>
            </a:r>
            <a:r>
              <a:rPr sz="1992" spc="34" dirty="0">
                <a:solidFill>
                  <a:srgbClr val="7029EC"/>
                </a:solidFill>
                <a:latin typeface="Arial"/>
                <a:cs typeface="Arial"/>
              </a:rPr>
              <a:t>and  </a:t>
            </a:r>
            <a:r>
              <a:rPr sz="1992" spc="21" dirty="0">
                <a:solidFill>
                  <a:srgbClr val="7029EC"/>
                </a:solidFill>
                <a:latin typeface="Arial"/>
                <a:cs typeface="Arial"/>
              </a:rPr>
              <a:t>challenge</a:t>
            </a:r>
            <a:r>
              <a:rPr sz="1992" spc="-131" dirty="0">
                <a:solidFill>
                  <a:srgbClr val="7029EC"/>
                </a:solidFill>
                <a:latin typeface="Arial"/>
                <a:cs typeface="Arial"/>
              </a:rPr>
              <a:t> </a:t>
            </a:r>
            <a:r>
              <a:rPr sz="1992" spc="103" dirty="0">
                <a:solidFill>
                  <a:srgbClr val="7029EC"/>
                </a:solidFill>
                <a:latin typeface="Arial"/>
                <a:cs typeface="Arial"/>
              </a:rPr>
              <a:t>“isms”</a:t>
            </a:r>
            <a:endParaRPr sz="1992">
              <a:latin typeface="Arial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727200" y="3116810"/>
            <a:ext cx="3782394" cy="2357017"/>
          </a:xfrm>
          <a:custGeom>
            <a:avLst/>
            <a:gdLst/>
            <a:ahLst/>
            <a:cxnLst/>
            <a:rect l="l" t="t" r="r" b="b"/>
            <a:pathLst>
              <a:path w="2753360" h="1715770">
                <a:moveTo>
                  <a:pt x="0" y="0"/>
                </a:moveTo>
                <a:lnTo>
                  <a:pt x="0" y="1715262"/>
                </a:lnTo>
                <a:lnTo>
                  <a:pt x="2753105" y="1715262"/>
                </a:lnTo>
                <a:lnTo>
                  <a:pt x="2753105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" name="object 14"/>
          <p:cNvSpPr/>
          <p:nvPr/>
        </p:nvSpPr>
        <p:spPr>
          <a:xfrm>
            <a:off x="1720918" y="3109483"/>
            <a:ext cx="3796351" cy="2370975"/>
          </a:xfrm>
          <a:custGeom>
            <a:avLst/>
            <a:gdLst/>
            <a:ahLst/>
            <a:cxnLst/>
            <a:rect l="l" t="t" r="r" b="b"/>
            <a:pathLst>
              <a:path w="2763520" h="1725929">
                <a:moveTo>
                  <a:pt x="2763011" y="1725929"/>
                </a:moveTo>
                <a:lnTo>
                  <a:pt x="2763011" y="0"/>
                </a:lnTo>
                <a:lnTo>
                  <a:pt x="0" y="0"/>
                </a:lnTo>
                <a:lnTo>
                  <a:pt x="0" y="1725929"/>
                </a:lnTo>
                <a:lnTo>
                  <a:pt x="4572" y="1725929"/>
                </a:lnTo>
                <a:lnTo>
                  <a:pt x="4571" y="10667"/>
                </a:lnTo>
                <a:lnTo>
                  <a:pt x="9906" y="5333"/>
                </a:lnTo>
                <a:lnTo>
                  <a:pt x="9905" y="10667"/>
                </a:lnTo>
                <a:lnTo>
                  <a:pt x="2752344" y="10667"/>
                </a:lnTo>
                <a:lnTo>
                  <a:pt x="2752344" y="5333"/>
                </a:lnTo>
                <a:lnTo>
                  <a:pt x="2757677" y="10667"/>
                </a:lnTo>
                <a:lnTo>
                  <a:pt x="2757677" y="1725929"/>
                </a:lnTo>
                <a:lnTo>
                  <a:pt x="2763011" y="1725929"/>
                </a:lnTo>
                <a:close/>
              </a:path>
              <a:path w="2763520" h="1725929">
                <a:moveTo>
                  <a:pt x="9906" y="10667"/>
                </a:moveTo>
                <a:lnTo>
                  <a:pt x="9906" y="5333"/>
                </a:lnTo>
                <a:lnTo>
                  <a:pt x="4571" y="10667"/>
                </a:lnTo>
                <a:lnTo>
                  <a:pt x="9906" y="10667"/>
                </a:lnTo>
                <a:close/>
              </a:path>
              <a:path w="2763520" h="1725929">
                <a:moveTo>
                  <a:pt x="9906" y="1715262"/>
                </a:moveTo>
                <a:lnTo>
                  <a:pt x="9906" y="10667"/>
                </a:lnTo>
                <a:lnTo>
                  <a:pt x="4571" y="10667"/>
                </a:lnTo>
                <a:lnTo>
                  <a:pt x="4572" y="1715262"/>
                </a:lnTo>
                <a:lnTo>
                  <a:pt x="9906" y="1715262"/>
                </a:lnTo>
                <a:close/>
              </a:path>
              <a:path w="2763520" h="1725929">
                <a:moveTo>
                  <a:pt x="2757677" y="1715262"/>
                </a:moveTo>
                <a:lnTo>
                  <a:pt x="4572" y="1715262"/>
                </a:lnTo>
                <a:lnTo>
                  <a:pt x="9906" y="1720595"/>
                </a:lnTo>
                <a:lnTo>
                  <a:pt x="9906" y="1725929"/>
                </a:lnTo>
                <a:lnTo>
                  <a:pt x="2752344" y="1725929"/>
                </a:lnTo>
                <a:lnTo>
                  <a:pt x="2752344" y="1720595"/>
                </a:lnTo>
                <a:lnTo>
                  <a:pt x="2757677" y="1715262"/>
                </a:lnTo>
                <a:close/>
              </a:path>
              <a:path w="2763520" h="1725929">
                <a:moveTo>
                  <a:pt x="9906" y="1725929"/>
                </a:moveTo>
                <a:lnTo>
                  <a:pt x="9906" y="1720595"/>
                </a:lnTo>
                <a:lnTo>
                  <a:pt x="4572" y="1715262"/>
                </a:lnTo>
                <a:lnTo>
                  <a:pt x="4572" y="1725929"/>
                </a:lnTo>
                <a:lnTo>
                  <a:pt x="9906" y="1725929"/>
                </a:lnTo>
                <a:close/>
              </a:path>
              <a:path w="2763520" h="1725929">
                <a:moveTo>
                  <a:pt x="2757677" y="10667"/>
                </a:moveTo>
                <a:lnTo>
                  <a:pt x="2752344" y="5333"/>
                </a:lnTo>
                <a:lnTo>
                  <a:pt x="2752344" y="10667"/>
                </a:lnTo>
                <a:lnTo>
                  <a:pt x="2757677" y="10667"/>
                </a:lnTo>
                <a:close/>
              </a:path>
              <a:path w="2763520" h="1725929">
                <a:moveTo>
                  <a:pt x="2757677" y="1715262"/>
                </a:moveTo>
                <a:lnTo>
                  <a:pt x="2757677" y="10667"/>
                </a:lnTo>
                <a:lnTo>
                  <a:pt x="2752344" y="10667"/>
                </a:lnTo>
                <a:lnTo>
                  <a:pt x="2752344" y="1715262"/>
                </a:lnTo>
                <a:lnTo>
                  <a:pt x="2757677" y="1715262"/>
                </a:lnTo>
                <a:close/>
              </a:path>
              <a:path w="2763520" h="1725929">
                <a:moveTo>
                  <a:pt x="2757677" y="1725929"/>
                </a:moveTo>
                <a:lnTo>
                  <a:pt x="2757677" y="1715262"/>
                </a:lnTo>
                <a:lnTo>
                  <a:pt x="2752344" y="1720595"/>
                </a:lnTo>
                <a:lnTo>
                  <a:pt x="2752344" y="1725929"/>
                </a:lnTo>
                <a:lnTo>
                  <a:pt x="2757677" y="1725929"/>
                </a:lnTo>
                <a:close/>
              </a:path>
            </a:pathLst>
          </a:custGeom>
          <a:solidFill>
            <a:srgbClr val="A6A6A6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" name="object 15"/>
          <p:cNvSpPr/>
          <p:nvPr/>
        </p:nvSpPr>
        <p:spPr>
          <a:xfrm>
            <a:off x="5559490" y="3763202"/>
            <a:ext cx="687391" cy="0"/>
          </a:xfrm>
          <a:custGeom>
            <a:avLst/>
            <a:gdLst/>
            <a:ahLst/>
            <a:cxnLst/>
            <a:rect l="l" t="t" r="r" b="b"/>
            <a:pathLst>
              <a:path w="500379">
                <a:moveTo>
                  <a:pt x="0" y="0"/>
                </a:moveTo>
                <a:lnTo>
                  <a:pt x="499872" y="0"/>
                </a:lnTo>
              </a:path>
            </a:pathLst>
          </a:custGeom>
          <a:ln w="46481">
            <a:solidFill>
              <a:srgbClr val="A6A6A6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" name="object 16"/>
          <p:cNvSpPr txBox="1"/>
          <p:nvPr/>
        </p:nvSpPr>
        <p:spPr>
          <a:xfrm>
            <a:off x="1847928" y="3139144"/>
            <a:ext cx="3539015" cy="2220096"/>
          </a:xfrm>
          <a:prstGeom prst="rect">
            <a:avLst/>
          </a:prstGeom>
        </p:spPr>
        <p:txBody>
          <a:bodyPr vert="horz" wrap="square" lIns="0" tIns="16574" rIns="0" bIns="0" rtlCol="0">
            <a:spAutoFit/>
          </a:bodyPr>
          <a:lstStyle/>
          <a:p>
            <a:pPr marL="16574" marR="6978" indent="-872" algn="ctr">
              <a:lnSpc>
                <a:spcPct val="101499"/>
              </a:lnSpc>
              <a:spcBef>
                <a:spcPts val="131"/>
              </a:spcBef>
            </a:pPr>
            <a:r>
              <a:rPr sz="1786" spc="7" dirty="0">
                <a:solidFill>
                  <a:srgbClr val="7029EC"/>
                </a:solidFill>
                <a:latin typeface="Arial"/>
                <a:cs typeface="Arial"/>
              </a:rPr>
              <a:t>Health </a:t>
            </a:r>
            <a:r>
              <a:rPr sz="1786" spc="-27" dirty="0">
                <a:solidFill>
                  <a:srgbClr val="7029EC"/>
                </a:solidFill>
                <a:latin typeface="Arial"/>
                <a:cs typeface="Arial"/>
              </a:rPr>
              <a:t>care </a:t>
            </a:r>
            <a:r>
              <a:rPr sz="1786" spc="-62" dirty="0">
                <a:solidFill>
                  <a:srgbClr val="7029EC"/>
                </a:solidFill>
                <a:latin typeface="Arial"/>
                <a:cs typeface="Arial"/>
              </a:rPr>
              <a:t>access, </a:t>
            </a:r>
            <a:r>
              <a:rPr sz="1786" spc="34" dirty="0">
                <a:solidFill>
                  <a:srgbClr val="7029EC"/>
                </a:solidFill>
                <a:latin typeface="Arial"/>
                <a:cs typeface="Arial"/>
              </a:rPr>
              <a:t>equitable </a:t>
            </a:r>
            <a:r>
              <a:rPr sz="1786" spc="7" dirty="0">
                <a:solidFill>
                  <a:srgbClr val="7029EC"/>
                </a:solidFill>
                <a:latin typeface="Arial"/>
                <a:cs typeface="Arial"/>
              </a:rPr>
              <a:t>and  </a:t>
            </a:r>
            <a:r>
              <a:rPr sz="1786" dirty="0">
                <a:solidFill>
                  <a:srgbClr val="7029EC"/>
                </a:solidFill>
                <a:latin typeface="Arial"/>
                <a:cs typeface="Arial"/>
              </a:rPr>
              <a:t>culturally </a:t>
            </a:r>
            <a:r>
              <a:rPr sz="1786" spc="-14" dirty="0">
                <a:solidFill>
                  <a:srgbClr val="7029EC"/>
                </a:solidFill>
                <a:latin typeface="Arial"/>
                <a:cs typeface="Arial"/>
              </a:rPr>
              <a:t>sensitive </a:t>
            </a:r>
            <a:r>
              <a:rPr sz="1786" spc="-27" dirty="0">
                <a:solidFill>
                  <a:srgbClr val="7029EC"/>
                </a:solidFill>
                <a:latin typeface="Arial"/>
                <a:cs typeface="Arial"/>
              </a:rPr>
              <a:t>care, </a:t>
            </a:r>
            <a:r>
              <a:rPr sz="1786" spc="21" dirty="0">
                <a:solidFill>
                  <a:srgbClr val="7029EC"/>
                </a:solidFill>
                <a:latin typeface="Arial"/>
                <a:cs typeface="Arial"/>
              </a:rPr>
              <a:t>life</a:t>
            </a:r>
            <a:r>
              <a:rPr sz="1786" spc="-131" dirty="0">
                <a:solidFill>
                  <a:srgbClr val="7029EC"/>
                </a:solidFill>
                <a:latin typeface="Arial"/>
                <a:cs typeface="Arial"/>
              </a:rPr>
              <a:t> </a:t>
            </a:r>
            <a:r>
              <a:rPr sz="1786" spc="-14" dirty="0">
                <a:solidFill>
                  <a:srgbClr val="7029EC"/>
                </a:solidFill>
                <a:latin typeface="Arial"/>
                <a:cs typeface="Arial"/>
              </a:rPr>
              <a:t>course  </a:t>
            </a:r>
            <a:r>
              <a:rPr sz="1786" dirty="0">
                <a:solidFill>
                  <a:srgbClr val="7029EC"/>
                </a:solidFill>
                <a:latin typeface="Arial"/>
                <a:cs typeface="Arial"/>
              </a:rPr>
              <a:t>perspective, </a:t>
            </a:r>
            <a:r>
              <a:rPr sz="1786" spc="14" dirty="0">
                <a:solidFill>
                  <a:srgbClr val="7029EC"/>
                </a:solidFill>
                <a:latin typeface="Arial"/>
                <a:cs typeface="Arial"/>
              </a:rPr>
              <a:t>meaningful  </a:t>
            </a:r>
            <a:r>
              <a:rPr sz="1786" spc="34" dirty="0">
                <a:solidFill>
                  <a:srgbClr val="7029EC"/>
                </a:solidFill>
                <a:latin typeface="Arial"/>
                <a:cs typeface="Arial"/>
              </a:rPr>
              <a:t>engagement </a:t>
            </a:r>
            <a:r>
              <a:rPr sz="1786" spc="48" dirty="0">
                <a:solidFill>
                  <a:srgbClr val="7029EC"/>
                </a:solidFill>
                <a:latin typeface="Arial"/>
                <a:cs typeface="Arial"/>
              </a:rPr>
              <a:t>of  </a:t>
            </a:r>
            <a:r>
              <a:rPr sz="1786" spc="14" dirty="0">
                <a:solidFill>
                  <a:srgbClr val="7029EC"/>
                </a:solidFill>
                <a:latin typeface="Arial"/>
                <a:cs typeface="Arial"/>
              </a:rPr>
              <a:t>patients/communities, </a:t>
            </a:r>
            <a:r>
              <a:rPr sz="1786" dirty="0">
                <a:solidFill>
                  <a:srgbClr val="7029EC"/>
                </a:solidFill>
                <a:latin typeface="Arial"/>
                <a:cs typeface="Arial"/>
              </a:rPr>
              <a:t>effective  </a:t>
            </a:r>
            <a:r>
              <a:rPr sz="1786" spc="7" dirty="0">
                <a:solidFill>
                  <a:srgbClr val="7029EC"/>
                </a:solidFill>
                <a:latin typeface="Arial"/>
                <a:cs typeface="Arial"/>
              </a:rPr>
              <a:t>health </a:t>
            </a:r>
            <a:r>
              <a:rPr sz="1786" spc="34" dirty="0">
                <a:solidFill>
                  <a:srgbClr val="7029EC"/>
                </a:solidFill>
                <a:latin typeface="Arial"/>
                <a:cs typeface="Arial"/>
              </a:rPr>
              <a:t>promotion, </a:t>
            </a:r>
            <a:r>
              <a:rPr sz="1786" spc="-27" dirty="0">
                <a:solidFill>
                  <a:srgbClr val="7029EC"/>
                </a:solidFill>
                <a:latin typeface="Arial"/>
                <a:cs typeface="Arial"/>
              </a:rPr>
              <a:t>service  </a:t>
            </a:r>
            <a:r>
              <a:rPr sz="1786" spc="21" dirty="0">
                <a:solidFill>
                  <a:srgbClr val="7029EC"/>
                </a:solidFill>
                <a:latin typeface="Arial"/>
                <a:cs typeface="Arial"/>
              </a:rPr>
              <a:t>integration, </a:t>
            </a:r>
            <a:r>
              <a:rPr sz="1786" spc="14" dirty="0">
                <a:solidFill>
                  <a:srgbClr val="7029EC"/>
                </a:solidFill>
                <a:latin typeface="Arial"/>
                <a:cs typeface="Arial"/>
              </a:rPr>
              <a:t>data </a:t>
            </a:r>
            <a:r>
              <a:rPr sz="1786" spc="-41" dirty="0">
                <a:solidFill>
                  <a:srgbClr val="7029EC"/>
                </a:solidFill>
                <a:latin typeface="Arial"/>
                <a:cs typeface="Arial"/>
              </a:rPr>
              <a:t>systems, </a:t>
            </a:r>
            <a:r>
              <a:rPr sz="1786" dirty="0">
                <a:solidFill>
                  <a:srgbClr val="7029EC"/>
                </a:solidFill>
                <a:latin typeface="Arial"/>
                <a:cs typeface="Arial"/>
              </a:rPr>
              <a:t>name  </a:t>
            </a:r>
            <a:r>
              <a:rPr sz="1786" spc="14" dirty="0">
                <a:solidFill>
                  <a:srgbClr val="7029EC"/>
                </a:solidFill>
                <a:latin typeface="Arial"/>
                <a:cs typeface="Arial"/>
              </a:rPr>
              <a:t>and </a:t>
            </a:r>
            <a:r>
              <a:rPr sz="1786" spc="7" dirty="0">
                <a:solidFill>
                  <a:srgbClr val="7029EC"/>
                </a:solidFill>
                <a:latin typeface="Arial"/>
                <a:cs typeface="Arial"/>
              </a:rPr>
              <a:t>challenge</a:t>
            </a:r>
            <a:r>
              <a:rPr sz="1786" spc="-206" dirty="0">
                <a:solidFill>
                  <a:srgbClr val="7029EC"/>
                </a:solidFill>
                <a:latin typeface="Arial"/>
                <a:cs typeface="Arial"/>
              </a:rPr>
              <a:t> </a:t>
            </a:r>
            <a:r>
              <a:rPr sz="1786" spc="76" dirty="0">
                <a:solidFill>
                  <a:srgbClr val="7029EC"/>
                </a:solidFill>
                <a:latin typeface="Arial"/>
                <a:cs typeface="Arial"/>
              </a:rPr>
              <a:t>“isms”</a:t>
            </a:r>
            <a:endParaRPr sz="1786">
              <a:latin typeface="Arial"/>
              <a:cs typeface="Arial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000602" y="1506850"/>
            <a:ext cx="4090324" cy="1538778"/>
          </a:xfrm>
          <a:custGeom>
            <a:avLst/>
            <a:gdLst/>
            <a:ahLst/>
            <a:cxnLst/>
            <a:rect l="l" t="t" r="r" b="b"/>
            <a:pathLst>
              <a:path w="2977515" h="1120139">
                <a:moveTo>
                  <a:pt x="0" y="0"/>
                </a:moveTo>
                <a:lnTo>
                  <a:pt x="0" y="1120139"/>
                </a:lnTo>
                <a:lnTo>
                  <a:pt x="2977134" y="1120139"/>
                </a:lnTo>
                <a:lnTo>
                  <a:pt x="297713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" name="object 18"/>
          <p:cNvSpPr/>
          <p:nvPr/>
        </p:nvSpPr>
        <p:spPr>
          <a:xfrm>
            <a:off x="7993272" y="1499522"/>
            <a:ext cx="4105153" cy="1552735"/>
          </a:xfrm>
          <a:custGeom>
            <a:avLst/>
            <a:gdLst/>
            <a:ahLst/>
            <a:cxnLst/>
            <a:rect l="l" t="t" r="r" b="b"/>
            <a:pathLst>
              <a:path w="2988309" h="1130300">
                <a:moveTo>
                  <a:pt x="2987802" y="1130046"/>
                </a:moveTo>
                <a:lnTo>
                  <a:pt x="2987802" y="0"/>
                </a:lnTo>
                <a:lnTo>
                  <a:pt x="0" y="0"/>
                </a:lnTo>
                <a:lnTo>
                  <a:pt x="0" y="1130046"/>
                </a:lnTo>
                <a:lnTo>
                  <a:pt x="5334" y="1130046"/>
                </a:lnTo>
                <a:lnTo>
                  <a:pt x="5333" y="10668"/>
                </a:lnTo>
                <a:lnTo>
                  <a:pt x="9905" y="5334"/>
                </a:lnTo>
                <a:lnTo>
                  <a:pt x="9905" y="10668"/>
                </a:lnTo>
                <a:lnTo>
                  <a:pt x="2977895" y="10668"/>
                </a:lnTo>
                <a:lnTo>
                  <a:pt x="2977895" y="5334"/>
                </a:lnTo>
                <a:lnTo>
                  <a:pt x="2982467" y="10668"/>
                </a:lnTo>
                <a:lnTo>
                  <a:pt x="2982467" y="1130046"/>
                </a:lnTo>
                <a:lnTo>
                  <a:pt x="2987802" y="1130046"/>
                </a:lnTo>
                <a:close/>
              </a:path>
              <a:path w="2988309" h="1130300">
                <a:moveTo>
                  <a:pt x="9905" y="10668"/>
                </a:moveTo>
                <a:lnTo>
                  <a:pt x="9905" y="5334"/>
                </a:lnTo>
                <a:lnTo>
                  <a:pt x="5333" y="10668"/>
                </a:lnTo>
                <a:lnTo>
                  <a:pt x="9905" y="10668"/>
                </a:lnTo>
                <a:close/>
              </a:path>
              <a:path w="2988309" h="1130300">
                <a:moveTo>
                  <a:pt x="9905" y="1120140"/>
                </a:moveTo>
                <a:lnTo>
                  <a:pt x="9905" y="10668"/>
                </a:lnTo>
                <a:lnTo>
                  <a:pt x="5333" y="10668"/>
                </a:lnTo>
                <a:lnTo>
                  <a:pt x="5333" y="1120140"/>
                </a:lnTo>
                <a:lnTo>
                  <a:pt x="9905" y="1120140"/>
                </a:lnTo>
                <a:close/>
              </a:path>
              <a:path w="2988309" h="1130300">
                <a:moveTo>
                  <a:pt x="2982467" y="1120139"/>
                </a:moveTo>
                <a:lnTo>
                  <a:pt x="5333" y="1120140"/>
                </a:lnTo>
                <a:lnTo>
                  <a:pt x="9905" y="1125474"/>
                </a:lnTo>
                <a:lnTo>
                  <a:pt x="9905" y="1130046"/>
                </a:lnTo>
                <a:lnTo>
                  <a:pt x="2977895" y="1130046"/>
                </a:lnTo>
                <a:lnTo>
                  <a:pt x="2977895" y="1125474"/>
                </a:lnTo>
                <a:lnTo>
                  <a:pt x="2982467" y="1120139"/>
                </a:lnTo>
                <a:close/>
              </a:path>
              <a:path w="2988309" h="1130300">
                <a:moveTo>
                  <a:pt x="9905" y="1130046"/>
                </a:moveTo>
                <a:lnTo>
                  <a:pt x="9905" y="1125474"/>
                </a:lnTo>
                <a:lnTo>
                  <a:pt x="5333" y="1120140"/>
                </a:lnTo>
                <a:lnTo>
                  <a:pt x="5334" y="1130046"/>
                </a:lnTo>
                <a:lnTo>
                  <a:pt x="9905" y="1130046"/>
                </a:lnTo>
                <a:close/>
              </a:path>
              <a:path w="2988309" h="1130300">
                <a:moveTo>
                  <a:pt x="2982467" y="10668"/>
                </a:moveTo>
                <a:lnTo>
                  <a:pt x="2977895" y="5334"/>
                </a:lnTo>
                <a:lnTo>
                  <a:pt x="2977895" y="10668"/>
                </a:lnTo>
                <a:lnTo>
                  <a:pt x="2982467" y="10668"/>
                </a:lnTo>
                <a:close/>
              </a:path>
              <a:path w="2988309" h="1130300">
                <a:moveTo>
                  <a:pt x="2982467" y="1120139"/>
                </a:moveTo>
                <a:lnTo>
                  <a:pt x="2982467" y="10668"/>
                </a:lnTo>
                <a:lnTo>
                  <a:pt x="2977895" y="10668"/>
                </a:lnTo>
                <a:lnTo>
                  <a:pt x="2977895" y="1120139"/>
                </a:lnTo>
                <a:lnTo>
                  <a:pt x="2982467" y="1120139"/>
                </a:lnTo>
                <a:close/>
              </a:path>
              <a:path w="2988309" h="1130300">
                <a:moveTo>
                  <a:pt x="2982467" y="1130046"/>
                </a:moveTo>
                <a:lnTo>
                  <a:pt x="2982467" y="1120139"/>
                </a:lnTo>
                <a:lnTo>
                  <a:pt x="2977895" y="1125474"/>
                </a:lnTo>
                <a:lnTo>
                  <a:pt x="2977895" y="1130046"/>
                </a:lnTo>
                <a:lnTo>
                  <a:pt x="2982467" y="1130046"/>
                </a:lnTo>
                <a:close/>
              </a:path>
            </a:pathLst>
          </a:custGeom>
          <a:solidFill>
            <a:srgbClr val="A6A6A6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" name="object 19"/>
          <p:cNvSpPr txBox="1"/>
          <p:nvPr/>
        </p:nvSpPr>
        <p:spPr>
          <a:xfrm>
            <a:off x="7528848" y="1836943"/>
            <a:ext cx="403013" cy="330342"/>
          </a:xfrm>
          <a:prstGeom prst="rect">
            <a:avLst/>
          </a:prstGeom>
        </p:spPr>
        <p:txBody>
          <a:bodyPr vert="horz" wrap="square" lIns="0" tIns="23553" rIns="0" bIns="0" rtlCol="0">
            <a:spAutoFit/>
          </a:bodyPr>
          <a:lstStyle/>
          <a:p>
            <a:pPr marL="17446">
              <a:spcBef>
                <a:spcPts val="185"/>
              </a:spcBef>
              <a:tabLst>
                <a:tab pos="384684" algn="l"/>
              </a:tabLst>
            </a:pPr>
            <a:r>
              <a:rPr sz="1992" u="sng" spc="-27" dirty="0">
                <a:solidFill>
                  <a:srgbClr val="7029EC"/>
                </a:solidFill>
                <a:latin typeface="Arial"/>
                <a:cs typeface="Arial"/>
              </a:rPr>
              <a:t> 	</a:t>
            </a:r>
            <a:endParaRPr sz="1992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326500" y="1526043"/>
            <a:ext cx="3440443" cy="1247586"/>
          </a:xfrm>
          <a:prstGeom prst="rect">
            <a:avLst/>
          </a:prstGeom>
        </p:spPr>
        <p:txBody>
          <a:bodyPr vert="horz" wrap="square" lIns="0" tIns="16574" rIns="0" bIns="0" rtlCol="0">
            <a:spAutoFit/>
          </a:bodyPr>
          <a:lstStyle/>
          <a:p>
            <a:pPr marL="17446" marR="6978" algn="ctr">
              <a:lnSpc>
                <a:spcPct val="102400"/>
              </a:lnSpc>
              <a:spcBef>
                <a:spcPts val="131"/>
              </a:spcBef>
            </a:pPr>
            <a:r>
              <a:rPr sz="1992" spc="21" dirty="0">
                <a:solidFill>
                  <a:srgbClr val="7029EC"/>
                </a:solidFill>
                <a:latin typeface="Arial"/>
                <a:cs typeface="Arial"/>
              </a:rPr>
              <a:t>Understand </a:t>
            </a:r>
            <a:r>
              <a:rPr sz="1992" spc="48" dirty="0">
                <a:solidFill>
                  <a:srgbClr val="7029EC"/>
                </a:solidFill>
                <a:latin typeface="Arial"/>
                <a:cs typeface="Arial"/>
              </a:rPr>
              <a:t>that </a:t>
            </a:r>
            <a:r>
              <a:rPr sz="1992" spc="14" dirty="0">
                <a:solidFill>
                  <a:srgbClr val="7029EC"/>
                </a:solidFill>
                <a:latin typeface="Arial"/>
                <a:cs typeface="Arial"/>
              </a:rPr>
              <a:t>nature </a:t>
            </a:r>
            <a:r>
              <a:rPr sz="1992" spc="69" dirty="0">
                <a:solidFill>
                  <a:srgbClr val="7029EC"/>
                </a:solidFill>
                <a:latin typeface="Arial"/>
                <a:cs typeface="Arial"/>
              </a:rPr>
              <a:t>of</a:t>
            </a:r>
            <a:r>
              <a:rPr sz="1992" spc="-330" dirty="0">
                <a:solidFill>
                  <a:srgbClr val="7029EC"/>
                </a:solidFill>
                <a:latin typeface="Arial"/>
                <a:cs typeface="Arial"/>
              </a:rPr>
              <a:t> </a:t>
            </a:r>
            <a:r>
              <a:rPr sz="1992" spc="48" dirty="0">
                <a:solidFill>
                  <a:srgbClr val="7029EC"/>
                </a:solidFill>
                <a:latin typeface="Arial"/>
                <a:cs typeface="Arial"/>
              </a:rPr>
              <a:t>the  </a:t>
            </a:r>
            <a:r>
              <a:rPr sz="1992" spc="69" dirty="0">
                <a:solidFill>
                  <a:srgbClr val="7029EC"/>
                </a:solidFill>
                <a:latin typeface="Arial"/>
                <a:cs typeface="Arial"/>
              </a:rPr>
              <a:t>problem </a:t>
            </a:r>
            <a:r>
              <a:rPr sz="1992" spc="48" dirty="0">
                <a:solidFill>
                  <a:srgbClr val="7029EC"/>
                </a:solidFill>
                <a:latin typeface="Arial"/>
                <a:cs typeface="Arial"/>
              </a:rPr>
              <a:t>for </a:t>
            </a:r>
            <a:r>
              <a:rPr sz="1992" spc="14" dirty="0">
                <a:solidFill>
                  <a:srgbClr val="7029EC"/>
                </a:solidFill>
                <a:latin typeface="Arial"/>
                <a:cs typeface="Arial"/>
              </a:rPr>
              <a:t>your</a:t>
            </a:r>
            <a:r>
              <a:rPr sz="1992" spc="-302" dirty="0">
                <a:solidFill>
                  <a:srgbClr val="7029EC"/>
                </a:solidFill>
                <a:latin typeface="Arial"/>
                <a:cs typeface="Arial"/>
              </a:rPr>
              <a:t> </a:t>
            </a:r>
            <a:r>
              <a:rPr sz="1992" spc="14" dirty="0">
                <a:solidFill>
                  <a:srgbClr val="7029EC"/>
                </a:solidFill>
                <a:latin typeface="Arial"/>
                <a:cs typeface="Arial"/>
              </a:rPr>
              <a:t>community.  </a:t>
            </a:r>
            <a:r>
              <a:rPr sz="1992" spc="34" dirty="0">
                <a:solidFill>
                  <a:srgbClr val="7029EC"/>
                </a:solidFill>
                <a:latin typeface="Arial"/>
                <a:cs typeface="Arial"/>
              </a:rPr>
              <a:t>Promote </a:t>
            </a:r>
            <a:r>
              <a:rPr sz="1992" dirty="0">
                <a:solidFill>
                  <a:srgbClr val="7029EC"/>
                </a:solidFill>
                <a:latin typeface="Arial"/>
                <a:cs typeface="Arial"/>
              </a:rPr>
              <a:t>social </a:t>
            </a:r>
            <a:r>
              <a:rPr sz="1992" spc="41" dirty="0">
                <a:solidFill>
                  <a:srgbClr val="7029EC"/>
                </a:solidFill>
                <a:latin typeface="Arial"/>
                <a:cs typeface="Arial"/>
              </a:rPr>
              <a:t>equity </a:t>
            </a:r>
            <a:r>
              <a:rPr sz="1992" dirty="0">
                <a:solidFill>
                  <a:srgbClr val="7029EC"/>
                </a:solidFill>
                <a:latin typeface="Arial"/>
                <a:cs typeface="Arial"/>
              </a:rPr>
              <a:t>(equal  </a:t>
            </a:r>
            <a:r>
              <a:rPr sz="1992" spc="-55" dirty="0">
                <a:solidFill>
                  <a:srgbClr val="7029EC"/>
                </a:solidFill>
                <a:latin typeface="Arial"/>
                <a:cs typeface="Arial"/>
              </a:rPr>
              <a:t>access </a:t>
            </a:r>
            <a:r>
              <a:rPr sz="1992" spc="34" dirty="0">
                <a:solidFill>
                  <a:srgbClr val="7029EC"/>
                </a:solidFill>
                <a:latin typeface="Arial"/>
                <a:cs typeface="Arial"/>
              </a:rPr>
              <a:t>and</a:t>
            </a:r>
            <a:r>
              <a:rPr sz="1992" spc="-96" dirty="0">
                <a:solidFill>
                  <a:srgbClr val="7029EC"/>
                </a:solidFill>
                <a:latin typeface="Arial"/>
                <a:cs typeface="Arial"/>
              </a:rPr>
              <a:t> </a:t>
            </a:r>
            <a:r>
              <a:rPr sz="1992" spc="48" dirty="0">
                <a:solidFill>
                  <a:srgbClr val="7029EC"/>
                </a:solidFill>
                <a:latin typeface="Arial"/>
                <a:cs typeface="Arial"/>
              </a:rPr>
              <a:t>opportunity)</a:t>
            </a:r>
            <a:endParaRPr sz="1992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52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/>
          <p:nvPr/>
        </p:nvSpPr>
        <p:spPr>
          <a:xfrm>
            <a:off x="259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" name="object 4"/>
          <p:cNvSpPr/>
          <p:nvPr/>
        </p:nvSpPr>
        <p:spPr>
          <a:xfrm>
            <a:off x="265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" name="object 5"/>
          <p:cNvSpPr/>
          <p:nvPr/>
        </p:nvSpPr>
        <p:spPr>
          <a:xfrm>
            <a:off x="273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" name="object 6"/>
          <p:cNvSpPr/>
          <p:nvPr/>
        </p:nvSpPr>
        <p:spPr>
          <a:xfrm>
            <a:off x="280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" name="object 7"/>
          <p:cNvSpPr/>
          <p:nvPr/>
        </p:nvSpPr>
        <p:spPr>
          <a:xfrm>
            <a:off x="287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" name="object 8"/>
          <p:cNvSpPr/>
          <p:nvPr/>
        </p:nvSpPr>
        <p:spPr>
          <a:xfrm>
            <a:off x="295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" name="object 9"/>
          <p:cNvSpPr/>
          <p:nvPr/>
        </p:nvSpPr>
        <p:spPr>
          <a:xfrm>
            <a:off x="302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" name="object 10"/>
          <p:cNvSpPr/>
          <p:nvPr/>
        </p:nvSpPr>
        <p:spPr>
          <a:xfrm>
            <a:off x="309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" name="object 11"/>
          <p:cNvSpPr/>
          <p:nvPr/>
        </p:nvSpPr>
        <p:spPr>
          <a:xfrm>
            <a:off x="3171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" name="object 12"/>
          <p:cNvSpPr/>
          <p:nvPr/>
        </p:nvSpPr>
        <p:spPr>
          <a:xfrm>
            <a:off x="323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" name="object 13"/>
          <p:cNvSpPr/>
          <p:nvPr/>
        </p:nvSpPr>
        <p:spPr>
          <a:xfrm>
            <a:off x="330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" name="object 14"/>
          <p:cNvSpPr/>
          <p:nvPr/>
        </p:nvSpPr>
        <p:spPr>
          <a:xfrm>
            <a:off x="338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" name="object 15"/>
          <p:cNvSpPr/>
          <p:nvPr/>
        </p:nvSpPr>
        <p:spPr>
          <a:xfrm>
            <a:off x="345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" name="object 16"/>
          <p:cNvSpPr/>
          <p:nvPr/>
        </p:nvSpPr>
        <p:spPr>
          <a:xfrm>
            <a:off x="352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" name="object 17"/>
          <p:cNvSpPr/>
          <p:nvPr/>
        </p:nvSpPr>
        <p:spPr>
          <a:xfrm>
            <a:off x="3600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" name="object 18"/>
          <p:cNvSpPr/>
          <p:nvPr/>
        </p:nvSpPr>
        <p:spPr>
          <a:xfrm>
            <a:off x="367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" name="object 19"/>
          <p:cNvSpPr/>
          <p:nvPr/>
        </p:nvSpPr>
        <p:spPr>
          <a:xfrm>
            <a:off x="374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" name="object 20"/>
          <p:cNvSpPr/>
          <p:nvPr/>
        </p:nvSpPr>
        <p:spPr>
          <a:xfrm>
            <a:off x="381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" name="object 21"/>
          <p:cNvSpPr/>
          <p:nvPr/>
        </p:nvSpPr>
        <p:spPr>
          <a:xfrm>
            <a:off x="388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" name="object 22"/>
          <p:cNvSpPr/>
          <p:nvPr/>
        </p:nvSpPr>
        <p:spPr>
          <a:xfrm>
            <a:off x="3956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" name="object 23"/>
          <p:cNvSpPr/>
          <p:nvPr/>
        </p:nvSpPr>
        <p:spPr>
          <a:xfrm>
            <a:off x="403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" name="object 24"/>
          <p:cNvSpPr/>
          <p:nvPr/>
        </p:nvSpPr>
        <p:spPr>
          <a:xfrm>
            <a:off x="410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" name="object 25"/>
          <p:cNvSpPr/>
          <p:nvPr/>
        </p:nvSpPr>
        <p:spPr>
          <a:xfrm>
            <a:off x="417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" name="object 26"/>
          <p:cNvSpPr/>
          <p:nvPr/>
        </p:nvSpPr>
        <p:spPr>
          <a:xfrm>
            <a:off x="4249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" name="object 27"/>
          <p:cNvSpPr/>
          <p:nvPr/>
        </p:nvSpPr>
        <p:spPr>
          <a:xfrm>
            <a:off x="432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" name="object 28"/>
          <p:cNvSpPr/>
          <p:nvPr/>
        </p:nvSpPr>
        <p:spPr>
          <a:xfrm>
            <a:off x="4386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" name="object 29"/>
          <p:cNvSpPr/>
          <p:nvPr/>
        </p:nvSpPr>
        <p:spPr>
          <a:xfrm>
            <a:off x="445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" name="object 30"/>
          <p:cNvSpPr/>
          <p:nvPr/>
        </p:nvSpPr>
        <p:spPr>
          <a:xfrm>
            <a:off x="453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" name="object 31"/>
          <p:cNvSpPr/>
          <p:nvPr/>
        </p:nvSpPr>
        <p:spPr>
          <a:xfrm>
            <a:off x="460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" name="object 32"/>
          <p:cNvSpPr/>
          <p:nvPr/>
        </p:nvSpPr>
        <p:spPr>
          <a:xfrm>
            <a:off x="4679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" name="object 33"/>
          <p:cNvSpPr/>
          <p:nvPr/>
        </p:nvSpPr>
        <p:spPr>
          <a:xfrm>
            <a:off x="475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" name="object 34"/>
          <p:cNvSpPr/>
          <p:nvPr/>
        </p:nvSpPr>
        <p:spPr>
          <a:xfrm>
            <a:off x="482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" name="object 35"/>
          <p:cNvSpPr/>
          <p:nvPr/>
        </p:nvSpPr>
        <p:spPr>
          <a:xfrm>
            <a:off x="489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" name="object 36"/>
          <p:cNvSpPr/>
          <p:nvPr/>
        </p:nvSpPr>
        <p:spPr>
          <a:xfrm>
            <a:off x="496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" name="object 37"/>
          <p:cNvSpPr/>
          <p:nvPr/>
        </p:nvSpPr>
        <p:spPr>
          <a:xfrm>
            <a:off x="5035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" name="object 38"/>
          <p:cNvSpPr/>
          <p:nvPr/>
        </p:nvSpPr>
        <p:spPr>
          <a:xfrm>
            <a:off x="510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" name="object 39"/>
          <p:cNvSpPr/>
          <p:nvPr/>
        </p:nvSpPr>
        <p:spPr>
          <a:xfrm>
            <a:off x="518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" name="object 40"/>
          <p:cNvSpPr/>
          <p:nvPr/>
        </p:nvSpPr>
        <p:spPr>
          <a:xfrm>
            <a:off x="525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" name="object 41"/>
          <p:cNvSpPr/>
          <p:nvPr/>
        </p:nvSpPr>
        <p:spPr>
          <a:xfrm>
            <a:off x="532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" name="object 42"/>
          <p:cNvSpPr/>
          <p:nvPr/>
        </p:nvSpPr>
        <p:spPr>
          <a:xfrm>
            <a:off x="540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" name="object 43"/>
          <p:cNvSpPr/>
          <p:nvPr/>
        </p:nvSpPr>
        <p:spPr>
          <a:xfrm>
            <a:off x="547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" name="object 44"/>
          <p:cNvSpPr/>
          <p:nvPr/>
        </p:nvSpPr>
        <p:spPr>
          <a:xfrm>
            <a:off x="553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" name="object 45"/>
          <p:cNvSpPr/>
          <p:nvPr/>
        </p:nvSpPr>
        <p:spPr>
          <a:xfrm>
            <a:off x="561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" name="object 46"/>
          <p:cNvSpPr/>
          <p:nvPr/>
        </p:nvSpPr>
        <p:spPr>
          <a:xfrm>
            <a:off x="568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" name="object 47"/>
          <p:cNvSpPr/>
          <p:nvPr/>
        </p:nvSpPr>
        <p:spPr>
          <a:xfrm>
            <a:off x="575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" name="object 48"/>
          <p:cNvSpPr/>
          <p:nvPr/>
        </p:nvSpPr>
        <p:spPr>
          <a:xfrm>
            <a:off x="583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" name="object 49"/>
          <p:cNvSpPr/>
          <p:nvPr/>
        </p:nvSpPr>
        <p:spPr>
          <a:xfrm>
            <a:off x="590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" name="object 50"/>
          <p:cNvSpPr/>
          <p:nvPr/>
        </p:nvSpPr>
        <p:spPr>
          <a:xfrm>
            <a:off x="5977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" name="object 51"/>
          <p:cNvSpPr/>
          <p:nvPr/>
        </p:nvSpPr>
        <p:spPr>
          <a:xfrm>
            <a:off x="6050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" name="object 52"/>
          <p:cNvSpPr/>
          <p:nvPr/>
        </p:nvSpPr>
        <p:spPr>
          <a:xfrm>
            <a:off x="611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" name="object 53"/>
          <p:cNvSpPr/>
          <p:nvPr/>
        </p:nvSpPr>
        <p:spPr>
          <a:xfrm>
            <a:off x="618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" name="object 54"/>
          <p:cNvSpPr/>
          <p:nvPr/>
        </p:nvSpPr>
        <p:spPr>
          <a:xfrm>
            <a:off x="625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" name="object 55"/>
          <p:cNvSpPr/>
          <p:nvPr/>
        </p:nvSpPr>
        <p:spPr>
          <a:xfrm>
            <a:off x="633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" name="object 56"/>
          <p:cNvSpPr/>
          <p:nvPr/>
        </p:nvSpPr>
        <p:spPr>
          <a:xfrm>
            <a:off x="640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" name="object 57"/>
          <p:cNvSpPr/>
          <p:nvPr/>
        </p:nvSpPr>
        <p:spPr>
          <a:xfrm>
            <a:off x="647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" name="object 58"/>
          <p:cNvSpPr/>
          <p:nvPr/>
        </p:nvSpPr>
        <p:spPr>
          <a:xfrm>
            <a:off x="6552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" name="object 59"/>
          <p:cNvSpPr/>
          <p:nvPr/>
        </p:nvSpPr>
        <p:spPr>
          <a:xfrm>
            <a:off x="662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" name="object 60"/>
          <p:cNvSpPr/>
          <p:nvPr/>
        </p:nvSpPr>
        <p:spPr>
          <a:xfrm>
            <a:off x="668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" name="object 61"/>
          <p:cNvSpPr/>
          <p:nvPr/>
        </p:nvSpPr>
        <p:spPr>
          <a:xfrm>
            <a:off x="6762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" name="object 62"/>
          <p:cNvSpPr/>
          <p:nvPr/>
        </p:nvSpPr>
        <p:spPr>
          <a:xfrm>
            <a:off x="6835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" name="object 63"/>
          <p:cNvSpPr/>
          <p:nvPr/>
        </p:nvSpPr>
        <p:spPr>
          <a:xfrm>
            <a:off x="690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" name="object 64"/>
          <p:cNvSpPr/>
          <p:nvPr/>
        </p:nvSpPr>
        <p:spPr>
          <a:xfrm>
            <a:off x="698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" name="object 65"/>
          <p:cNvSpPr/>
          <p:nvPr/>
        </p:nvSpPr>
        <p:spPr>
          <a:xfrm>
            <a:off x="7055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" name="object 66"/>
          <p:cNvSpPr/>
          <p:nvPr/>
        </p:nvSpPr>
        <p:spPr>
          <a:xfrm>
            <a:off x="7128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" name="object 67"/>
          <p:cNvSpPr/>
          <p:nvPr/>
        </p:nvSpPr>
        <p:spPr>
          <a:xfrm>
            <a:off x="720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" name="object 68"/>
          <p:cNvSpPr/>
          <p:nvPr/>
        </p:nvSpPr>
        <p:spPr>
          <a:xfrm>
            <a:off x="7264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" name="object 69"/>
          <p:cNvSpPr/>
          <p:nvPr/>
        </p:nvSpPr>
        <p:spPr>
          <a:xfrm>
            <a:off x="7338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" name="object 70"/>
          <p:cNvSpPr/>
          <p:nvPr/>
        </p:nvSpPr>
        <p:spPr>
          <a:xfrm>
            <a:off x="741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" name="object 71"/>
          <p:cNvSpPr/>
          <p:nvPr/>
        </p:nvSpPr>
        <p:spPr>
          <a:xfrm>
            <a:off x="748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" name="object 72"/>
          <p:cNvSpPr/>
          <p:nvPr/>
        </p:nvSpPr>
        <p:spPr>
          <a:xfrm>
            <a:off x="7557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" name="object 73"/>
          <p:cNvSpPr/>
          <p:nvPr/>
        </p:nvSpPr>
        <p:spPr>
          <a:xfrm>
            <a:off x="763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" name="object 74"/>
          <p:cNvSpPr/>
          <p:nvPr/>
        </p:nvSpPr>
        <p:spPr>
          <a:xfrm>
            <a:off x="770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" name="object 75"/>
          <p:cNvSpPr/>
          <p:nvPr/>
        </p:nvSpPr>
        <p:spPr>
          <a:xfrm>
            <a:off x="777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" name="object 76"/>
          <p:cNvSpPr/>
          <p:nvPr/>
        </p:nvSpPr>
        <p:spPr>
          <a:xfrm>
            <a:off x="78404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" name="object 77"/>
          <p:cNvSpPr/>
          <p:nvPr/>
        </p:nvSpPr>
        <p:spPr>
          <a:xfrm>
            <a:off x="7913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" name="object 78"/>
          <p:cNvSpPr/>
          <p:nvPr/>
        </p:nvSpPr>
        <p:spPr>
          <a:xfrm>
            <a:off x="798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" name="object 79"/>
          <p:cNvSpPr/>
          <p:nvPr/>
        </p:nvSpPr>
        <p:spPr>
          <a:xfrm>
            <a:off x="806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" name="object 80"/>
          <p:cNvSpPr/>
          <p:nvPr/>
        </p:nvSpPr>
        <p:spPr>
          <a:xfrm>
            <a:off x="813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" name="object 81"/>
          <p:cNvSpPr/>
          <p:nvPr/>
        </p:nvSpPr>
        <p:spPr>
          <a:xfrm>
            <a:off x="820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" name="object 82"/>
          <p:cNvSpPr/>
          <p:nvPr/>
        </p:nvSpPr>
        <p:spPr>
          <a:xfrm>
            <a:off x="828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" name="object 83"/>
          <p:cNvSpPr/>
          <p:nvPr/>
        </p:nvSpPr>
        <p:spPr>
          <a:xfrm>
            <a:off x="835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" name="object 84"/>
          <p:cNvSpPr/>
          <p:nvPr/>
        </p:nvSpPr>
        <p:spPr>
          <a:xfrm>
            <a:off x="841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" name="object 85"/>
          <p:cNvSpPr/>
          <p:nvPr/>
        </p:nvSpPr>
        <p:spPr>
          <a:xfrm>
            <a:off x="848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" name="object 86"/>
          <p:cNvSpPr/>
          <p:nvPr/>
        </p:nvSpPr>
        <p:spPr>
          <a:xfrm>
            <a:off x="856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" name="object 87"/>
          <p:cNvSpPr/>
          <p:nvPr/>
        </p:nvSpPr>
        <p:spPr>
          <a:xfrm>
            <a:off x="863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" name="object 88"/>
          <p:cNvSpPr/>
          <p:nvPr/>
        </p:nvSpPr>
        <p:spPr>
          <a:xfrm>
            <a:off x="870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" name="object 89"/>
          <p:cNvSpPr/>
          <p:nvPr/>
        </p:nvSpPr>
        <p:spPr>
          <a:xfrm>
            <a:off x="878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" name="object 90"/>
          <p:cNvSpPr/>
          <p:nvPr/>
        </p:nvSpPr>
        <p:spPr>
          <a:xfrm>
            <a:off x="885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" name="object 91"/>
          <p:cNvSpPr/>
          <p:nvPr/>
        </p:nvSpPr>
        <p:spPr>
          <a:xfrm>
            <a:off x="8929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" name="object 92"/>
          <p:cNvSpPr/>
          <p:nvPr/>
        </p:nvSpPr>
        <p:spPr>
          <a:xfrm>
            <a:off x="899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" name="object 93"/>
          <p:cNvSpPr/>
          <p:nvPr/>
        </p:nvSpPr>
        <p:spPr>
          <a:xfrm>
            <a:off x="906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" name="object 94"/>
          <p:cNvSpPr/>
          <p:nvPr/>
        </p:nvSpPr>
        <p:spPr>
          <a:xfrm>
            <a:off x="913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" name="object 95"/>
          <p:cNvSpPr/>
          <p:nvPr/>
        </p:nvSpPr>
        <p:spPr>
          <a:xfrm>
            <a:off x="921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" name="object 96"/>
          <p:cNvSpPr/>
          <p:nvPr/>
        </p:nvSpPr>
        <p:spPr>
          <a:xfrm>
            <a:off x="928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" name="object 97"/>
          <p:cNvSpPr/>
          <p:nvPr/>
        </p:nvSpPr>
        <p:spPr>
          <a:xfrm>
            <a:off x="935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" name="object 98"/>
          <p:cNvSpPr/>
          <p:nvPr/>
        </p:nvSpPr>
        <p:spPr>
          <a:xfrm>
            <a:off x="9431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" name="object 99"/>
          <p:cNvSpPr/>
          <p:nvPr/>
        </p:nvSpPr>
        <p:spPr>
          <a:xfrm>
            <a:off x="950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" name="object 100"/>
          <p:cNvSpPr/>
          <p:nvPr/>
        </p:nvSpPr>
        <p:spPr>
          <a:xfrm>
            <a:off x="956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" name="object 101"/>
          <p:cNvSpPr/>
          <p:nvPr/>
        </p:nvSpPr>
        <p:spPr>
          <a:xfrm>
            <a:off x="9640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" name="object 102"/>
          <p:cNvSpPr/>
          <p:nvPr/>
        </p:nvSpPr>
        <p:spPr>
          <a:xfrm>
            <a:off x="9714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" name="object 103"/>
          <p:cNvSpPr/>
          <p:nvPr/>
        </p:nvSpPr>
        <p:spPr>
          <a:xfrm>
            <a:off x="978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" name="object 104"/>
          <p:cNvSpPr/>
          <p:nvPr/>
        </p:nvSpPr>
        <p:spPr>
          <a:xfrm>
            <a:off x="986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" name="object 105"/>
          <p:cNvSpPr/>
          <p:nvPr/>
        </p:nvSpPr>
        <p:spPr>
          <a:xfrm>
            <a:off x="993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" name="object 106"/>
          <p:cNvSpPr/>
          <p:nvPr/>
        </p:nvSpPr>
        <p:spPr>
          <a:xfrm>
            <a:off x="10007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" name="object 107"/>
          <p:cNvSpPr/>
          <p:nvPr/>
        </p:nvSpPr>
        <p:spPr>
          <a:xfrm>
            <a:off x="1008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" name="object 108"/>
          <p:cNvSpPr/>
          <p:nvPr/>
        </p:nvSpPr>
        <p:spPr>
          <a:xfrm>
            <a:off x="10143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" name="object 109"/>
          <p:cNvSpPr/>
          <p:nvPr/>
        </p:nvSpPr>
        <p:spPr>
          <a:xfrm>
            <a:off x="10216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" name="object 110"/>
          <p:cNvSpPr/>
          <p:nvPr/>
        </p:nvSpPr>
        <p:spPr>
          <a:xfrm>
            <a:off x="1028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" name="object 111"/>
          <p:cNvSpPr/>
          <p:nvPr/>
        </p:nvSpPr>
        <p:spPr>
          <a:xfrm>
            <a:off x="1036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" name="object 112"/>
          <p:cNvSpPr/>
          <p:nvPr/>
        </p:nvSpPr>
        <p:spPr>
          <a:xfrm>
            <a:off x="10436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" name="object 113"/>
          <p:cNvSpPr/>
          <p:nvPr/>
        </p:nvSpPr>
        <p:spPr>
          <a:xfrm>
            <a:off x="10509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" name="object 114"/>
          <p:cNvSpPr/>
          <p:nvPr/>
        </p:nvSpPr>
        <p:spPr>
          <a:xfrm>
            <a:off x="1058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" name="object 115"/>
          <p:cNvSpPr/>
          <p:nvPr/>
        </p:nvSpPr>
        <p:spPr>
          <a:xfrm>
            <a:off x="1065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" name="object 116"/>
          <p:cNvSpPr/>
          <p:nvPr/>
        </p:nvSpPr>
        <p:spPr>
          <a:xfrm>
            <a:off x="107191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" name="object 117"/>
          <p:cNvSpPr/>
          <p:nvPr/>
        </p:nvSpPr>
        <p:spPr>
          <a:xfrm>
            <a:off x="10792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" name="object 118"/>
          <p:cNvSpPr/>
          <p:nvPr/>
        </p:nvSpPr>
        <p:spPr>
          <a:xfrm>
            <a:off x="1086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" name="object 119"/>
          <p:cNvSpPr/>
          <p:nvPr/>
        </p:nvSpPr>
        <p:spPr>
          <a:xfrm>
            <a:off x="1093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" name="object 120"/>
          <p:cNvSpPr/>
          <p:nvPr/>
        </p:nvSpPr>
        <p:spPr>
          <a:xfrm>
            <a:off x="1101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" name="object 121"/>
          <p:cNvSpPr/>
          <p:nvPr/>
        </p:nvSpPr>
        <p:spPr>
          <a:xfrm>
            <a:off x="1108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" name="object 122"/>
          <p:cNvSpPr/>
          <p:nvPr/>
        </p:nvSpPr>
        <p:spPr>
          <a:xfrm>
            <a:off x="1115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" name="object 123"/>
          <p:cNvSpPr/>
          <p:nvPr/>
        </p:nvSpPr>
        <p:spPr>
          <a:xfrm>
            <a:off x="1123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" name="object 124"/>
          <p:cNvSpPr/>
          <p:nvPr/>
        </p:nvSpPr>
        <p:spPr>
          <a:xfrm>
            <a:off x="1129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" name="object 125"/>
          <p:cNvSpPr/>
          <p:nvPr/>
        </p:nvSpPr>
        <p:spPr>
          <a:xfrm>
            <a:off x="1136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" name="object 126"/>
          <p:cNvSpPr/>
          <p:nvPr/>
        </p:nvSpPr>
        <p:spPr>
          <a:xfrm>
            <a:off x="1144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" name="object 127"/>
          <p:cNvSpPr/>
          <p:nvPr/>
        </p:nvSpPr>
        <p:spPr>
          <a:xfrm>
            <a:off x="1151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" name="object 128"/>
          <p:cNvSpPr/>
          <p:nvPr/>
        </p:nvSpPr>
        <p:spPr>
          <a:xfrm>
            <a:off x="1158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" name="object 129"/>
          <p:cNvSpPr/>
          <p:nvPr/>
        </p:nvSpPr>
        <p:spPr>
          <a:xfrm>
            <a:off x="1166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" name="object 130"/>
          <p:cNvSpPr/>
          <p:nvPr/>
        </p:nvSpPr>
        <p:spPr>
          <a:xfrm>
            <a:off x="1173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" name="object 131"/>
          <p:cNvSpPr/>
          <p:nvPr/>
        </p:nvSpPr>
        <p:spPr>
          <a:xfrm>
            <a:off x="11807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" name="object 132"/>
          <p:cNvSpPr/>
          <p:nvPr/>
        </p:nvSpPr>
        <p:spPr>
          <a:xfrm>
            <a:off x="1187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" name="object 133"/>
          <p:cNvSpPr/>
          <p:nvPr/>
        </p:nvSpPr>
        <p:spPr>
          <a:xfrm>
            <a:off x="1194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" name="object 134"/>
          <p:cNvSpPr/>
          <p:nvPr/>
        </p:nvSpPr>
        <p:spPr>
          <a:xfrm>
            <a:off x="1201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" name="object 135"/>
          <p:cNvSpPr/>
          <p:nvPr/>
        </p:nvSpPr>
        <p:spPr>
          <a:xfrm>
            <a:off x="1209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" name="object 136"/>
          <p:cNvSpPr/>
          <p:nvPr/>
        </p:nvSpPr>
        <p:spPr>
          <a:xfrm>
            <a:off x="1216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" name="object 137"/>
          <p:cNvSpPr/>
          <p:nvPr/>
        </p:nvSpPr>
        <p:spPr>
          <a:xfrm>
            <a:off x="12236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" name="object 138"/>
          <p:cNvSpPr/>
          <p:nvPr/>
        </p:nvSpPr>
        <p:spPr>
          <a:xfrm>
            <a:off x="1231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" name="object 139"/>
          <p:cNvSpPr/>
          <p:nvPr/>
        </p:nvSpPr>
        <p:spPr>
          <a:xfrm>
            <a:off x="1238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" name="object 140"/>
          <p:cNvSpPr/>
          <p:nvPr/>
        </p:nvSpPr>
        <p:spPr>
          <a:xfrm>
            <a:off x="1244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" name="object 141"/>
          <p:cNvSpPr/>
          <p:nvPr/>
        </p:nvSpPr>
        <p:spPr>
          <a:xfrm>
            <a:off x="1251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" name="object 142"/>
          <p:cNvSpPr/>
          <p:nvPr/>
        </p:nvSpPr>
        <p:spPr>
          <a:xfrm>
            <a:off x="12592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" name="object 143"/>
          <p:cNvSpPr/>
          <p:nvPr/>
        </p:nvSpPr>
        <p:spPr>
          <a:xfrm>
            <a:off x="1266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" name="object 144"/>
          <p:cNvSpPr/>
          <p:nvPr/>
        </p:nvSpPr>
        <p:spPr>
          <a:xfrm>
            <a:off x="1273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" name="object 145"/>
          <p:cNvSpPr/>
          <p:nvPr/>
        </p:nvSpPr>
        <p:spPr>
          <a:xfrm>
            <a:off x="1281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" name="object 146"/>
          <p:cNvSpPr/>
          <p:nvPr/>
        </p:nvSpPr>
        <p:spPr>
          <a:xfrm>
            <a:off x="12885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" name="object 147"/>
          <p:cNvSpPr/>
          <p:nvPr/>
        </p:nvSpPr>
        <p:spPr>
          <a:xfrm>
            <a:off x="1295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" name="object 148"/>
          <p:cNvSpPr/>
          <p:nvPr/>
        </p:nvSpPr>
        <p:spPr>
          <a:xfrm>
            <a:off x="13022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" name="object 149"/>
          <p:cNvSpPr/>
          <p:nvPr/>
        </p:nvSpPr>
        <p:spPr>
          <a:xfrm>
            <a:off x="1309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" name="object 150"/>
          <p:cNvSpPr/>
          <p:nvPr/>
        </p:nvSpPr>
        <p:spPr>
          <a:xfrm>
            <a:off x="1316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" name="object 151"/>
          <p:cNvSpPr/>
          <p:nvPr/>
        </p:nvSpPr>
        <p:spPr>
          <a:xfrm>
            <a:off x="1324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" name="object 152"/>
          <p:cNvSpPr/>
          <p:nvPr/>
        </p:nvSpPr>
        <p:spPr>
          <a:xfrm>
            <a:off x="13315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" name="object 153"/>
          <p:cNvSpPr/>
          <p:nvPr/>
        </p:nvSpPr>
        <p:spPr>
          <a:xfrm>
            <a:off x="1338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" name="object 154"/>
          <p:cNvSpPr/>
          <p:nvPr/>
        </p:nvSpPr>
        <p:spPr>
          <a:xfrm>
            <a:off x="1346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" name="object 155"/>
          <p:cNvSpPr/>
          <p:nvPr/>
        </p:nvSpPr>
        <p:spPr>
          <a:xfrm>
            <a:off x="1353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" name="object 156"/>
          <p:cNvSpPr/>
          <p:nvPr/>
        </p:nvSpPr>
        <p:spPr>
          <a:xfrm>
            <a:off x="1359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" name="object 157"/>
          <p:cNvSpPr/>
          <p:nvPr/>
        </p:nvSpPr>
        <p:spPr>
          <a:xfrm>
            <a:off x="13671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" name="object 158"/>
          <p:cNvSpPr/>
          <p:nvPr/>
        </p:nvSpPr>
        <p:spPr>
          <a:xfrm>
            <a:off x="1374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" name="object 159"/>
          <p:cNvSpPr/>
          <p:nvPr/>
        </p:nvSpPr>
        <p:spPr>
          <a:xfrm>
            <a:off x="13817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" name="object 160"/>
          <p:cNvSpPr/>
          <p:nvPr/>
        </p:nvSpPr>
        <p:spPr>
          <a:xfrm>
            <a:off x="1389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" name="object 161"/>
          <p:cNvSpPr/>
          <p:nvPr/>
        </p:nvSpPr>
        <p:spPr>
          <a:xfrm>
            <a:off x="1396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" name="object 162"/>
          <p:cNvSpPr/>
          <p:nvPr/>
        </p:nvSpPr>
        <p:spPr>
          <a:xfrm>
            <a:off x="1403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" name="object 163"/>
          <p:cNvSpPr/>
          <p:nvPr/>
        </p:nvSpPr>
        <p:spPr>
          <a:xfrm>
            <a:off x="1411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" name="object 164"/>
          <p:cNvSpPr/>
          <p:nvPr/>
        </p:nvSpPr>
        <p:spPr>
          <a:xfrm>
            <a:off x="1417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" name="object 165"/>
          <p:cNvSpPr/>
          <p:nvPr/>
        </p:nvSpPr>
        <p:spPr>
          <a:xfrm>
            <a:off x="1424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" name="object 166"/>
          <p:cNvSpPr/>
          <p:nvPr/>
        </p:nvSpPr>
        <p:spPr>
          <a:xfrm>
            <a:off x="1432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" name="object 167"/>
          <p:cNvSpPr/>
          <p:nvPr/>
        </p:nvSpPr>
        <p:spPr>
          <a:xfrm>
            <a:off x="1439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" name="object 168"/>
          <p:cNvSpPr/>
          <p:nvPr/>
        </p:nvSpPr>
        <p:spPr>
          <a:xfrm>
            <a:off x="1446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" name="object 169"/>
          <p:cNvSpPr/>
          <p:nvPr/>
        </p:nvSpPr>
        <p:spPr>
          <a:xfrm>
            <a:off x="1453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" name="object 170"/>
          <p:cNvSpPr/>
          <p:nvPr/>
        </p:nvSpPr>
        <p:spPr>
          <a:xfrm>
            <a:off x="1461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" name="object 171"/>
          <p:cNvSpPr/>
          <p:nvPr/>
        </p:nvSpPr>
        <p:spPr>
          <a:xfrm>
            <a:off x="14686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" name="object 172"/>
          <p:cNvSpPr/>
          <p:nvPr/>
        </p:nvSpPr>
        <p:spPr>
          <a:xfrm>
            <a:off x="1474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" name="object 173"/>
          <p:cNvSpPr/>
          <p:nvPr/>
        </p:nvSpPr>
        <p:spPr>
          <a:xfrm>
            <a:off x="1482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" name="object 174"/>
          <p:cNvSpPr/>
          <p:nvPr/>
        </p:nvSpPr>
        <p:spPr>
          <a:xfrm>
            <a:off x="1489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" name="object 175"/>
          <p:cNvSpPr/>
          <p:nvPr/>
        </p:nvSpPr>
        <p:spPr>
          <a:xfrm>
            <a:off x="1496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" name="object 176"/>
          <p:cNvSpPr/>
          <p:nvPr/>
        </p:nvSpPr>
        <p:spPr>
          <a:xfrm>
            <a:off x="1504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" name="object 177"/>
          <p:cNvSpPr/>
          <p:nvPr/>
        </p:nvSpPr>
        <p:spPr>
          <a:xfrm>
            <a:off x="1511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" name="object 178"/>
          <p:cNvSpPr/>
          <p:nvPr/>
        </p:nvSpPr>
        <p:spPr>
          <a:xfrm>
            <a:off x="1518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" name="object 179"/>
          <p:cNvSpPr/>
          <p:nvPr/>
        </p:nvSpPr>
        <p:spPr>
          <a:xfrm>
            <a:off x="1526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" name="object 180"/>
          <p:cNvSpPr/>
          <p:nvPr/>
        </p:nvSpPr>
        <p:spPr>
          <a:xfrm>
            <a:off x="1532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" name="object 181"/>
          <p:cNvSpPr/>
          <p:nvPr/>
        </p:nvSpPr>
        <p:spPr>
          <a:xfrm>
            <a:off x="1539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" name="object 182"/>
          <p:cNvSpPr/>
          <p:nvPr/>
        </p:nvSpPr>
        <p:spPr>
          <a:xfrm>
            <a:off x="15471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" name="object 183"/>
          <p:cNvSpPr/>
          <p:nvPr/>
        </p:nvSpPr>
        <p:spPr>
          <a:xfrm>
            <a:off x="1554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" name="object 184"/>
          <p:cNvSpPr/>
          <p:nvPr/>
        </p:nvSpPr>
        <p:spPr>
          <a:xfrm>
            <a:off x="1561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" name="object 185"/>
          <p:cNvSpPr/>
          <p:nvPr/>
        </p:nvSpPr>
        <p:spPr>
          <a:xfrm>
            <a:off x="1569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" name="object 186"/>
          <p:cNvSpPr/>
          <p:nvPr/>
        </p:nvSpPr>
        <p:spPr>
          <a:xfrm>
            <a:off x="15764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7" name="object 187"/>
          <p:cNvSpPr/>
          <p:nvPr/>
        </p:nvSpPr>
        <p:spPr>
          <a:xfrm>
            <a:off x="1583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8" name="object 188"/>
          <p:cNvSpPr/>
          <p:nvPr/>
        </p:nvSpPr>
        <p:spPr>
          <a:xfrm>
            <a:off x="15900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9" name="object 189"/>
          <p:cNvSpPr/>
          <p:nvPr/>
        </p:nvSpPr>
        <p:spPr>
          <a:xfrm>
            <a:off x="1597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0" name="object 190"/>
          <p:cNvSpPr/>
          <p:nvPr/>
        </p:nvSpPr>
        <p:spPr>
          <a:xfrm>
            <a:off x="1604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1" name="object 191"/>
          <p:cNvSpPr/>
          <p:nvPr/>
        </p:nvSpPr>
        <p:spPr>
          <a:xfrm>
            <a:off x="1612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2" name="object 192"/>
          <p:cNvSpPr/>
          <p:nvPr/>
        </p:nvSpPr>
        <p:spPr>
          <a:xfrm>
            <a:off x="16193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3" name="object 193"/>
          <p:cNvSpPr/>
          <p:nvPr/>
        </p:nvSpPr>
        <p:spPr>
          <a:xfrm>
            <a:off x="1626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4" name="object 194"/>
          <p:cNvSpPr/>
          <p:nvPr/>
        </p:nvSpPr>
        <p:spPr>
          <a:xfrm>
            <a:off x="1634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5" name="object 195"/>
          <p:cNvSpPr/>
          <p:nvPr/>
        </p:nvSpPr>
        <p:spPr>
          <a:xfrm>
            <a:off x="1641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6" name="object 196"/>
          <p:cNvSpPr/>
          <p:nvPr/>
        </p:nvSpPr>
        <p:spPr>
          <a:xfrm>
            <a:off x="1647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7" name="object 197"/>
          <p:cNvSpPr/>
          <p:nvPr/>
        </p:nvSpPr>
        <p:spPr>
          <a:xfrm>
            <a:off x="16549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8" name="object 198"/>
          <p:cNvSpPr/>
          <p:nvPr/>
        </p:nvSpPr>
        <p:spPr>
          <a:xfrm>
            <a:off x="1662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9" name="object 199"/>
          <p:cNvSpPr/>
          <p:nvPr/>
        </p:nvSpPr>
        <p:spPr>
          <a:xfrm>
            <a:off x="16696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0" name="object 200"/>
          <p:cNvSpPr/>
          <p:nvPr/>
        </p:nvSpPr>
        <p:spPr>
          <a:xfrm>
            <a:off x="16769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1" name="object 201"/>
          <p:cNvSpPr/>
          <p:nvPr/>
        </p:nvSpPr>
        <p:spPr>
          <a:xfrm>
            <a:off x="1684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2" name="object 202"/>
          <p:cNvSpPr/>
          <p:nvPr/>
        </p:nvSpPr>
        <p:spPr>
          <a:xfrm>
            <a:off x="1691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3" name="object 203"/>
          <p:cNvSpPr/>
          <p:nvPr/>
        </p:nvSpPr>
        <p:spPr>
          <a:xfrm>
            <a:off x="16989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4" name="object 204"/>
          <p:cNvSpPr/>
          <p:nvPr/>
        </p:nvSpPr>
        <p:spPr>
          <a:xfrm>
            <a:off x="1705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5" name="object 205"/>
          <p:cNvSpPr/>
          <p:nvPr/>
        </p:nvSpPr>
        <p:spPr>
          <a:xfrm>
            <a:off x="1712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6" name="object 206"/>
          <p:cNvSpPr/>
          <p:nvPr/>
        </p:nvSpPr>
        <p:spPr>
          <a:xfrm>
            <a:off x="1719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7" name="object 207"/>
          <p:cNvSpPr/>
          <p:nvPr/>
        </p:nvSpPr>
        <p:spPr>
          <a:xfrm>
            <a:off x="1727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8" name="object 208"/>
          <p:cNvSpPr/>
          <p:nvPr/>
        </p:nvSpPr>
        <p:spPr>
          <a:xfrm>
            <a:off x="1734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9" name="object 209"/>
          <p:cNvSpPr/>
          <p:nvPr/>
        </p:nvSpPr>
        <p:spPr>
          <a:xfrm>
            <a:off x="1741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0" name="object 210"/>
          <p:cNvSpPr/>
          <p:nvPr/>
        </p:nvSpPr>
        <p:spPr>
          <a:xfrm>
            <a:off x="1749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1" name="object 211"/>
          <p:cNvSpPr/>
          <p:nvPr/>
        </p:nvSpPr>
        <p:spPr>
          <a:xfrm>
            <a:off x="17565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2" name="object 212"/>
          <p:cNvSpPr/>
          <p:nvPr/>
        </p:nvSpPr>
        <p:spPr>
          <a:xfrm>
            <a:off x="1762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3" name="object 213"/>
          <p:cNvSpPr/>
          <p:nvPr/>
        </p:nvSpPr>
        <p:spPr>
          <a:xfrm>
            <a:off x="1770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4" name="object 214"/>
          <p:cNvSpPr/>
          <p:nvPr/>
        </p:nvSpPr>
        <p:spPr>
          <a:xfrm>
            <a:off x="17774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5" name="object 215"/>
          <p:cNvSpPr/>
          <p:nvPr/>
        </p:nvSpPr>
        <p:spPr>
          <a:xfrm>
            <a:off x="17847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6" name="object 216"/>
          <p:cNvSpPr/>
          <p:nvPr/>
        </p:nvSpPr>
        <p:spPr>
          <a:xfrm>
            <a:off x="1792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7" name="object 217"/>
          <p:cNvSpPr/>
          <p:nvPr/>
        </p:nvSpPr>
        <p:spPr>
          <a:xfrm>
            <a:off x="1799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8" name="object 218"/>
          <p:cNvSpPr/>
          <p:nvPr/>
        </p:nvSpPr>
        <p:spPr>
          <a:xfrm>
            <a:off x="1806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9" name="object 219"/>
          <p:cNvSpPr/>
          <p:nvPr/>
        </p:nvSpPr>
        <p:spPr>
          <a:xfrm>
            <a:off x="1814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0" name="object 220"/>
          <p:cNvSpPr/>
          <p:nvPr/>
        </p:nvSpPr>
        <p:spPr>
          <a:xfrm>
            <a:off x="1820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1" name="object 221"/>
          <p:cNvSpPr/>
          <p:nvPr/>
        </p:nvSpPr>
        <p:spPr>
          <a:xfrm>
            <a:off x="1827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2" name="object 222"/>
          <p:cNvSpPr/>
          <p:nvPr/>
        </p:nvSpPr>
        <p:spPr>
          <a:xfrm>
            <a:off x="18350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3" name="object 223"/>
          <p:cNvSpPr/>
          <p:nvPr/>
        </p:nvSpPr>
        <p:spPr>
          <a:xfrm>
            <a:off x="1842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4" name="object 224"/>
          <p:cNvSpPr/>
          <p:nvPr/>
        </p:nvSpPr>
        <p:spPr>
          <a:xfrm>
            <a:off x="1849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5" name="object 225"/>
          <p:cNvSpPr/>
          <p:nvPr/>
        </p:nvSpPr>
        <p:spPr>
          <a:xfrm>
            <a:off x="1857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6" name="object 226"/>
          <p:cNvSpPr/>
          <p:nvPr/>
        </p:nvSpPr>
        <p:spPr>
          <a:xfrm>
            <a:off x="18643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7" name="object 227"/>
          <p:cNvSpPr/>
          <p:nvPr/>
        </p:nvSpPr>
        <p:spPr>
          <a:xfrm>
            <a:off x="1871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8" name="object 228"/>
          <p:cNvSpPr/>
          <p:nvPr/>
        </p:nvSpPr>
        <p:spPr>
          <a:xfrm>
            <a:off x="18779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9" name="object 229"/>
          <p:cNvSpPr/>
          <p:nvPr/>
        </p:nvSpPr>
        <p:spPr>
          <a:xfrm>
            <a:off x="1885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0" name="object 230"/>
          <p:cNvSpPr/>
          <p:nvPr/>
        </p:nvSpPr>
        <p:spPr>
          <a:xfrm>
            <a:off x="1892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1" name="object 231"/>
          <p:cNvSpPr/>
          <p:nvPr/>
        </p:nvSpPr>
        <p:spPr>
          <a:xfrm>
            <a:off x="1899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2" name="object 232"/>
          <p:cNvSpPr/>
          <p:nvPr/>
        </p:nvSpPr>
        <p:spPr>
          <a:xfrm>
            <a:off x="19072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3" name="object 233"/>
          <p:cNvSpPr/>
          <p:nvPr/>
        </p:nvSpPr>
        <p:spPr>
          <a:xfrm>
            <a:off x="1914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4" name="object 234"/>
          <p:cNvSpPr/>
          <p:nvPr/>
        </p:nvSpPr>
        <p:spPr>
          <a:xfrm>
            <a:off x="1921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5" name="object 235"/>
          <p:cNvSpPr/>
          <p:nvPr/>
        </p:nvSpPr>
        <p:spPr>
          <a:xfrm>
            <a:off x="1929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6" name="object 236"/>
          <p:cNvSpPr/>
          <p:nvPr/>
        </p:nvSpPr>
        <p:spPr>
          <a:xfrm>
            <a:off x="1935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7" name="object 237"/>
          <p:cNvSpPr/>
          <p:nvPr/>
        </p:nvSpPr>
        <p:spPr>
          <a:xfrm>
            <a:off x="19428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8" name="object 238"/>
          <p:cNvSpPr/>
          <p:nvPr/>
        </p:nvSpPr>
        <p:spPr>
          <a:xfrm>
            <a:off x="1950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9" name="object 239"/>
          <p:cNvSpPr/>
          <p:nvPr/>
        </p:nvSpPr>
        <p:spPr>
          <a:xfrm>
            <a:off x="19574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0" name="object 240"/>
          <p:cNvSpPr/>
          <p:nvPr/>
        </p:nvSpPr>
        <p:spPr>
          <a:xfrm>
            <a:off x="1964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1" name="object 241"/>
          <p:cNvSpPr/>
          <p:nvPr/>
        </p:nvSpPr>
        <p:spPr>
          <a:xfrm>
            <a:off x="1972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2" name="object 242"/>
          <p:cNvSpPr/>
          <p:nvPr/>
        </p:nvSpPr>
        <p:spPr>
          <a:xfrm>
            <a:off x="1979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3" name="object 243"/>
          <p:cNvSpPr/>
          <p:nvPr/>
        </p:nvSpPr>
        <p:spPr>
          <a:xfrm>
            <a:off x="1986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4" name="object 244"/>
          <p:cNvSpPr/>
          <p:nvPr/>
        </p:nvSpPr>
        <p:spPr>
          <a:xfrm>
            <a:off x="1993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5" name="object 245"/>
          <p:cNvSpPr/>
          <p:nvPr/>
        </p:nvSpPr>
        <p:spPr>
          <a:xfrm>
            <a:off x="2000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6" name="object 246"/>
          <p:cNvSpPr/>
          <p:nvPr/>
        </p:nvSpPr>
        <p:spPr>
          <a:xfrm>
            <a:off x="2007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7" name="object 247"/>
          <p:cNvSpPr/>
          <p:nvPr/>
        </p:nvSpPr>
        <p:spPr>
          <a:xfrm>
            <a:off x="2015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8" name="object 248"/>
          <p:cNvSpPr/>
          <p:nvPr/>
        </p:nvSpPr>
        <p:spPr>
          <a:xfrm>
            <a:off x="2022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9" name="object 249"/>
          <p:cNvSpPr/>
          <p:nvPr/>
        </p:nvSpPr>
        <p:spPr>
          <a:xfrm>
            <a:off x="2029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0" name="object 250"/>
          <p:cNvSpPr/>
          <p:nvPr/>
        </p:nvSpPr>
        <p:spPr>
          <a:xfrm>
            <a:off x="2037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1" name="object 251"/>
          <p:cNvSpPr/>
          <p:nvPr/>
        </p:nvSpPr>
        <p:spPr>
          <a:xfrm>
            <a:off x="20443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2" name="object 252"/>
          <p:cNvSpPr/>
          <p:nvPr/>
        </p:nvSpPr>
        <p:spPr>
          <a:xfrm>
            <a:off x="2050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3" name="object 253"/>
          <p:cNvSpPr/>
          <p:nvPr/>
        </p:nvSpPr>
        <p:spPr>
          <a:xfrm>
            <a:off x="2057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4" name="object 254"/>
          <p:cNvSpPr/>
          <p:nvPr/>
        </p:nvSpPr>
        <p:spPr>
          <a:xfrm>
            <a:off x="2065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5" name="object 255"/>
          <p:cNvSpPr/>
          <p:nvPr/>
        </p:nvSpPr>
        <p:spPr>
          <a:xfrm>
            <a:off x="2072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6" name="object 256"/>
          <p:cNvSpPr/>
          <p:nvPr/>
        </p:nvSpPr>
        <p:spPr>
          <a:xfrm>
            <a:off x="2079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7" name="object 257"/>
          <p:cNvSpPr/>
          <p:nvPr/>
        </p:nvSpPr>
        <p:spPr>
          <a:xfrm>
            <a:off x="20872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8" name="object 258"/>
          <p:cNvSpPr/>
          <p:nvPr/>
        </p:nvSpPr>
        <p:spPr>
          <a:xfrm>
            <a:off x="2094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9" name="object 259"/>
          <p:cNvSpPr/>
          <p:nvPr/>
        </p:nvSpPr>
        <p:spPr>
          <a:xfrm>
            <a:off x="2101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0" name="object 260"/>
          <p:cNvSpPr/>
          <p:nvPr/>
        </p:nvSpPr>
        <p:spPr>
          <a:xfrm>
            <a:off x="2108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1" name="object 261"/>
          <p:cNvSpPr/>
          <p:nvPr/>
        </p:nvSpPr>
        <p:spPr>
          <a:xfrm>
            <a:off x="2115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2" name="object 262"/>
          <p:cNvSpPr/>
          <p:nvPr/>
        </p:nvSpPr>
        <p:spPr>
          <a:xfrm>
            <a:off x="21228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3" name="object 263"/>
          <p:cNvSpPr/>
          <p:nvPr/>
        </p:nvSpPr>
        <p:spPr>
          <a:xfrm>
            <a:off x="2130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4" name="object 264"/>
          <p:cNvSpPr/>
          <p:nvPr/>
        </p:nvSpPr>
        <p:spPr>
          <a:xfrm>
            <a:off x="2137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5" name="object 265"/>
          <p:cNvSpPr/>
          <p:nvPr/>
        </p:nvSpPr>
        <p:spPr>
          <a:xfrm>
            <a:off x="2144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6" name="object 266"/>
          <p:cNvSpPr/>
          <p:nvPr/>
        </p:nvSpPr>
        <p:spPr>
          <a:xfrm>
            <a:off x="21521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7" name="object 267"/>
          <p:cNvSpPr/>
          <p:nvPr/>
        </p:nvSpPr>
        <p:spPr>
          <a:xfrm>
            <a:off x="2159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8" name="object 268"/>
          <p:cNvSpPr/>
          <p:nvPr/>
        </p:nvSpPr>
        <p:spPr>
          <a:xfrm>
            <a:off x="21658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9" name="object 269"/>
          <p:cNvSpPr/>
          <p:nvPr/>
        </p:nvSpPr>
        <p:spPr>
          <a:xfrm>
            <a:off x="2173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0" name="object 270"/>
          <p:cNvSpPr/>
          <p:nvPr/>
        </p:nvSpPr>
        <p:spPr>
          <a:xfrm>
            <a:off x="2180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1" name="object 271"/>
          <p:cNvSpPr/>
          <p:nvPr/>
        </p:nvSpPr>
        <p:spPr>
          <a:xfrm>
            <a:off x="2187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2" name="object 272"/>
          <p:cNvSpPr/>
          <p:nvPr/>
        </p:nvSpPr>
        <p:spPr>
          <a:xfrm>
            <a:off x="21951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3" name="object 273"/>
          <p:cNvSpPr/>
          <p:nvPr/>
        </p:nvSpPr>
        <p:spPr>
          <a:xfrm>
            <a:off x="2202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4" name="object 274"/>
          <p:cNvSpPr/>
          <p:nvPr/>
        </p:nvSpPr>
        <p:spPr>
          <a:xfrm>
            <a:off x="2209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5" name="object 275"/>
          <p:cNvSpPr/>
          <p:nvPr/>
        </p:nvSpPr>
        <p:spPr>
          <a:xfrm>
            <a:off x="2217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6" name="object 276"/>
          <p:cNvSpPr/>
          <p:nvPr/>
        </p:nvSpPr>
        <p:spPr>
          <a:xfrm>
            <a:off x="2223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7" name="object 277"/>
          <p:cNvSpPr/>
          <p:nvPr/>
        </p:nvSpPr>
        <p:spPr>
          <a:xfrm>
            <a:off x="22307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8" name="object 278"/>
          <p:cNvSpPr/>
          <p:nvPr/>
        </p:nvSpPr>
        <p:spPr>
          <a:xfrm>
            <a:off x="2238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9" name="object 279"/>
          <p:cNvSpPr/>
          <p:nvPr/>
        </p:nvSpPr>
        <p:spPr>
          <a:xfrm>
            <a:off x="22453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0" name="object 280"/>
          <p:cNvSpPr/>
          <p:nvPr/>
        </p:nvSpPr>
        <p:spPr>
          <a:xfrm>
            <a:off x="2252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1" name="object 281"/>
          <p:cNvSpPr/>
          <p:nvPr/>
        </p:nvSpPr>
        <p:spPr>
          <a:xfrm>
            <a:off x="2260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2" name="object 282"/>
          <p:cNvSpPr/>
          <p:nvPr/>
        </p:nvSpPr>
        <p:spPr>
          <a:xfrm>
            <a:off x="2267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3" name="object 283"/>
          <p:cNvSpPr/>
          <p:nvPr/>
        </p:nvSpPr>
        <p:spPr>
          <a:xfrm>
            <a:off x="2274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4" name="object 284"/>
          <p:cNvSpPr/>
          <p:nvPr/>
        </p:nvSpPr>
        <p:spPr>
          <a:xfrm>
            <a:off x="2280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5" name="object 285"/>
          <p:cNvSpPr/>
          <p:nvPr/>
        </p:nvSpPr>
        <p:spPr>
          <a:xfrm>
            <a:off x="2288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6" name="object 286"/>
          <p:cNvSpPr/>
          <p:nvPr/>
        </p:nvSpPr>
        <p:spPr>
          <a:xfrm>
            <a:off x="2295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7" name="object 287"/>
          <p:cNvSpPr/>
          <p:nvPr/>
        </p:nvSpPr>
        <p:spPr>
          <a:xfrm>
            <a:off x="2302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8" name="object 288"/>
          <p:cNvSpPr/>
          <p:nvPr/>
        </p:nvSpPr>
        <p:spPr>
          <a:xfrm>
            <a:off x="2310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9" name="object 289"/>
          <p:cNvSpPr/>
          <p:nvPr/>
        </p:nvSpPr>
        <p:spPr>
          <a:xfrm>
            <a:off x="2317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0" name="object 290"/>
          <p:cNvSpPr/>
          <p:nvPr/>
        </p:nvSpPr>
        <p:spPr>
          <a:xfrm>
            <a:off x="23249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1" name="object 291"/>
          <p:cNvSpPr/>
          <p:nvPr/>
        </p:nvSpPr>
        <p:spPr>
          <a:xfrm>
            <a:off x="2332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2" name="object 292"/>
          <p:cNvSpPr/>
          <p:nvPr/>
        </p:nvSpPr>
        <p:spPr>
          <a:xfrm>
            <a:off x="2338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3" name="object 293"/>
          <p:cNvSpPr/>
          <p:nvPr/>
        </p:nvSpPr>
        <p:spPr>
          <a:xfrm>
            <a:off x="2345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4" name="object 294"/>
          <p:cNvSpPr/>
          <p:nvPr/>
        </p:nvSpPr>
        <p:spPr>
          <a:xfrm>
            <a:off x="2353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5" name="object 295"/>
          <p:cNvSpPr/>
          <p:nvPr/>
        </p:nvSpPr>
        <p:spPr>
          <a:xfrm>
            <a:off x="2360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6" name="object 296"/>
          <p:cNvSpPr/>
          <p:nvPr/>
        </p:nvSpPr>
        <p:spPr>
          <a:xfrm>
            <a:off x="2367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7" name="object 297"/>
          <p:cNvSpPr/>
          <p:nvPr/>
        </p:nvSpPr>
        <p:spPr>
          <a:xfrm>
            <a:off x="2375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8" name="object 298"/>
          <p:cNvSpPr/>
          <p:nvPr/>
        </p:nvSpPr>
        <p:spPr>
          <a:xfrm>
            <a:off x="2382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9" name="object 299"/>
          <p:cNvSpPr/>
          <p:nvPr/>
        </p:nvSpPr>
        <p:spPr>
          <a:xfrm>
            <a:off x="2389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0" name="object 300"/>
          <p:cNvSpPr/>
          <p:nvPr/>
        </p:nvSpPr>
        <p:spPr>
          <a:xfrm>
            <a:off x="2396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1" name="object 301"/>
          <p:cNvSpPr/>
          <p:nvPr/>
        </p:nvSpPr>
        <p:spPr>
          <a:xfrm>
            <a:off x="24034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2" name="object 302"/>
          <p:cNvSpPr/>
          <p:nvPr/>
        </p:nvSpPr>
        <p:spPr>
          <a:xfrm>
            <a:off x="2410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3" name="object 303"/>
          <p:cNvSpPr/>
          <p:nvPr/>
        </p:nvSpPr>
        <p:spPr>
          <a:xfrm>
            <a:off x="2418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4" name="object 304"/>
          <p:cNvSpPr/>
          <p:nvPr/>
        </p:nvSpPr>
        <p:spPr>
          <a:xfrm>
            <a:off x="2425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5" name="object 305"/>
          <p:cNvSpPr/>
          <p:nvPr/>
        </p:nvSpPr>
        <p:spPr>
          <a:xfrm>
            <a:off x="2432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6" name="object 306"/>
          <p:cNvSpPr/>
          <p:nvPr/>
        </p:nvSpPr>
        <p:spPr>
          <a:xfrm>
            <a:off x="24400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7" name="object 307"/>
          <p:cNvSpPr/>
          <p:nvPr/>
        </p:nvSpPr>
        <p:spPr>
          <a:xfrm>
            <a:off x="2447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8" name="object 308"/>
          <p:cNvSpPr/>
          <p:nvPr/>
        </p:nvSpPr>
        <p:spPr>
          <a:xfrm>
            <a:off x="24536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9" name="object 309"/>
          <p:cNvSpPr/>
          <p:nvPr/>
        </p:nvSpPr>
        <p:spPr>
          <a:xfrm>
            <a:off x="2461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0" name="object 310"/>
          <p:cNvSpPr/>
          <p:nvPr/>
        </p:nvSpPr>
        <p:spPr>
          <a:xfrm>
            <a:off x="2468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1" name="object 311"/>
          <p:cNvSpPr/>
          <p:nvPr/>
        </p:nvSpPr>
        <p:spPr>
          <a:xfrm>
            <a:off x="2475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2" name="object 312"/>
          <p:cNvSpPr/>
          <p:nvPr/>
        </p:nvSpPr>
        <p:spPr>
          <a:xfrm>
            <a:off x="2482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3" name="object 313"/>
          <p:cNvSpPr/>
          <p:nvPr/>
        </p:nvSpPr>
        <p:spPr>
          <a:xfrm>
            <a:off x="2490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4" name="object 314"/>
          <p:cNvSpPr/>
          <p:nvPr/>
        </p:nvSpPr>
        <p:spPr>
          <a:xfrm>
            <a:off x="2497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5" name="object 315"/>
          <p:cNvSpPr/>
          <p:nvPr/>
        </p:nvSpPr>
        <p:spPr>
          <a:xfrm>
            <a:off x="2504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6" name="object 316"/>
          <p:cNvSpPr/>
          <p:nvPr/>
        </p:nvSpPr>
        <p:spPr>
          <a:xfrm>
            <a:off x="2511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7" name="object 317"/>
          <p:cNvSpPr/>
          <p:nvPr/>
        </p:nvSpPr>
        <p:spPr>
          <a:xfrm>
            <a:off x="25185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8" name="object 318"/>
          <p:cNvSpPr/>
          <p:nvPr/>
        </p:nvSpPr>
        <p:spPr>
          <a:xfrm>
            <a:off x="2525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9" name="object 319"/>
          <p:cNvSpPr/>
          <p:nvPr/>
        </p:nvSpPr>
        <p:spPr>
          <a:xfrm>
            <a:off x="25332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0" name="object 320"/>
          <p:cNvSpPr/>
          <p:nvPr/>
        </p:nvSpPr>
        <p:spPr>
          <a:xfrm>
            <a:off x="2540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1" name="object 321"/>
          <p:cNvSpPr/>
          <p:nvPr/>
        </p:nvSpPr>
        <p:spPr>
          <a:xfrm>
            <a:off x="2547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2" name="object 322"/>
          <p:cNvSpPr/>
          <p:nvPr/>
        </p:nvSpPr>
        <p:spPr>
          <a:xfrm>
            <a:off x="2555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3" name="object 323"/>
          <p:cNvSpPr/>
          <p:nvPr/>
        </p:nvSpPr>
        <p:spPr>
          <a:xfrm>
            <a:off x="2562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4" name="object 324"/>
          <p:cNvSpPr/>
          <p:nvPr/>
        </p:nvSpPr>
        <p:spPr>
          <a:xfrm>
            <a:off x="2568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5" name="object 325"/>
          <p:cNvSpPr/>
          <p:nvPr/>
        </p:nvSpPr>
        <p:spPr>
          <a:xfrm>
            <a:off x="2576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6" name="object 326"/>
          <p:cNvSpPr/>
          <p:nvPr/>
        </p:nvSpPr>
        <p:spPr>
          <a:xfrm>
            <a:off x="2583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7" name="object 327"/>
          <p:cNvSpPr/>
          <p:nvPr/>
        </p:nvSpPr>
        <p:spPr>
          <a:xfrm>
            <a:off x="2590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8" name="object 328"/>
          <p:cNvSpPr/>
          <p:nvPr/>
        </p:nvSpPr>
        <p:spPr>
          <a:xfrm>
            <a:off x="2598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9" name="object 329"/>
          <p:cNvSpPr/>
          <p:nvPr/>
        </p:nvSpPr>
        <p:spPr>
          <a:xfrm>
            <a:off x="2605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0" name="object 330"/>
          <p:cNvSpPr/>
          <p:nvPr/>
        </p:nvSpPr>
        <p:spPr>
          <a:xfrm>
            <a:off x="2612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1" name="object 331"/>
          <p:cNvSpPr/>
          <p:nvPr/>
        </p:nvSpPr>
        <p:spPr>
          <a:xfrm>
            <a:off x="2620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2" name="object 332"/>
          <p:cNvSpPr/>
          <p:nvPr/>
        </p:nvSpPr>
        <p:spPr>
          <a:xfrm>
            <a:off x="2626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3" name="object 333"/>
          <p:cNvSpPr/>
          <p:nvPr/>
        </p:nvSpPr>
        <p:spPr>
          <a:xfrm>
            <a:off x="2633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4" name="object 334"/>
          <p:cNvSpPr/>
          <p:nvPr/>
        </p:nvSpPr>
        <p:spPr>
          <a:xfrm>
            <a:off x="2641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5" name="object 335"/>
          <p:cNvSpPr/>
          <p:nvPr/>
        </p:nvSpPr>
        <p:spPr>
          <a:xfrm>
            <a:off x="26483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6" name="object 336"/>
          <p:cNvSpPr/>
          <p:nvPr/>
        </p:nvSpPr>
        <p:spPr>
          <a:xfrm>
            <a:off x="2655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7" name="object 337"/>
          <p:cNvSpPr/>
          <p:nvPr/>
        </p:nvSpPr>
        <p:spPr>
          <a:xfrm>
            <a:off x="2663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8" name="object 338"/>
          <p:cNvSpPr/>
          <p:nvPr/>
        </p:nvSpPr>
        <p:spPr>
          <a:xfrm>
            <a:off x="2670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9" name="object 339"/>
          <p:cNvSpPr/>
          <p:nvPr/>
        </p:nvSpPr>
        <p:spPr>
          <a:xfrm>
            <a:off x="2677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0" name="object 340"/>
          <p:cNvSpPr/>
          <p:nvPr/>
        </p:nvSpPr>
        <p:spPr>
          <a:xfrm>
            <a:off x="2683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1" name="object 341"/>
          <p:cNvSpPr/>
          <p:nvPr/>
        </p:nvSpPr>
        <p:spPr>
          <a:xfrm>
            <a:off x="26912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2" name="object 342"/>
          <p:cNvSpPr/>
          <p:nvPr/>
        </p:nvSpPr>
        <p:spPr>
          <a:xfrm>
            <a:off x="2698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3" name="object 343"/>
          <p:cNvSpPr/>
          <p:nvPr/>
        </p:nvSpPr>
        <p:spPr>
          <a:xfrm>
            <a:off x="2705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4" name="object 344"/>
          <p:cNvSpPr/>
          <p:nvPr/>
        </p:nvSpPr>
        <p:spPr>
          <a:xfrm>
            <a:off x="2713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5" name="object 345"/>
          <p:cNvSpPr/>
          <p:nvPr/>
        </p:nvSpPr>
        <p:spPr>
          <a:xfrm>
            <a:off x="2720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6" name="object 346"/>
          <p:cNvSpPr/>
          <p:nvPr/>
        </p:nvSpPr>
        <p:spPr>
          <a:xfrm>
            <a:off x="27279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7" name="object 347"/>
          <p:cNvSpPr/>
          <p:nvPr/>
        </p:nvSpPr>
        <p:spPr>
          <a:xfrm>
            <a:off x="2735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8" name="object 348"/>
          <p:cNvSpPr/>
          <p:nvPr/>
        </p:nvSpPr>
        <p:spPr>
          <a:xfrm>
            <a:off x="27415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9" name="object 349"/>
          <p:cNvSpPr/>
          <p:nvPr/>
        </p:nvSpPr>
        <p:spPr>
          <a:xfrm>
            <a:off x="2748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0" name="object 350"/>
          <p:cNvSpPr/>
          <p:nvPr/>
        </p:nvSpPr>
        <p:spPr>
          <a:xfrm>
            <a:off x="2756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1" name="object 351"/>
          <p:cNvSpPr/>
          <p:nvPr/>
        </p:nvSpPr>
        <p:spPr>
          <a:xfrm>
            <a:off x="2763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2" name="object 352"/>
          <p:cNvSpPr/>
          <p:nvPr/>
        </p:nvSpPr>
        <p:spPr>
          <a:xfrm>
            <a:off x="2770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3" name="object 353"/>
          <p:cNvSpPr/>
          <p:nvPr/>
        </p:nvSpPr>
        <p:spPr>
          <a:xfrm>
            <a:off x="27781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4" name="object 354"/>
          <p:cNvSpPr/>
          <p:nvPr/>
        </p:nvSpPr>
        <p:spPr>
          <a:xfrm>
            <a:off x="2785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5" name="object 355"/>
          <p:cNvSpPr/>
          <p:nvPr/>
        </p:nvSpPr>
        <p:spPr>
          <a:xfrm>
            <a:off x="2792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6" name="object 356"/>
          <p:cNvSpPr/>
          <p:nvPr/>
        </p:nvSpPr>
        <p:spPr>
          <a:xfrm>
            <a:off x="2799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7" name="object 357"/>
          <p:cNvSpPr/>
          <p:nvPr/>
        </p:nvSpPr>
        <p:spPr>
          <a:xfrm>
            <a:off x="28064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8" name="object 358"/>
          <p:cNvSpPr/>
          <p:nvPr/>
        </p:nvSpPr>
        <p:spPr>
          <a:xfrm>
            <a:off x="2813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9" name="object 359"/>
          <p:cNvSpPr/>
          <p:nvPr/>
        </p:nvSpPr>
        <p:spPr>
          <a:xfrm>
            <a:off x="28210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0" name="object 360"/>
          <p:cNvSpPr/>
          <p:nvPr/>
        </p:nvSpPr>
        <p:spPr>
          <a:xfrm>
            <a:off x="2828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1" name="object 361"/>
          <p:cNvSpPr/>
          <p:nvPr/>
        </p:nvSpPr>
        <p:spPr>
          <a:xfrm>
            <a:off x="2835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2" name="object 362"/>
          <p:cNvSpPr/>
          <p:nvPr/>
        </p:nvSpPr>
        <p:spPr>
          <a:xfrm>
            <a:off x="2843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3" name="object 363"/>
          <p:cNvSpPr/>
          <p:nvPr/>
        </p:nvSpPr>
        <p:spPr>
          <a:xfrm>
            <a:off x="2850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4" name="object 364"/>
          <p:cNvSpPr/>
          <p:nvPr/>
        </p:nvSpPr>
        <p:spPr>
          <a:xfrm>
            <a:off x="28566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5" name="object 365"/>
          <p:cNvSpPr/>
          <p:nvPr/>
        </p:nvSpPr>
        <p:spPr>
          <a:xfrm>
            <a:off x="2864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6" name="object 366"/>
          <p:cNvSpPr/>
          <p:nvPr/>
        </p:nvSpPr>
        <p:spPr>
          <a:xfrm>
            <a:off x="2871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7" name="object 367"/>
          <p:cNvSpPr/>
          <p:nvPr/>
        </p:nvSpPr>
        <p:spPr>
          <a:xfrm>
            <a:off x="2878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8" name="object 368"/>
          <p:cNvSpPr/>
          <p:nvPr/>
        </p:nvSpPr>
        <p:spPr>
          <a:xfrm>
            <a:off x="2885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9" name="object 369"/>
          <p:cNvSpPr/>
          <p:nvPr/>
        </p:nvSpPr>
        <p:spPr>
          <a:xfrm>
            <a:off x="2893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0" name="object 370"/>
          <p:cNvSpPr/>
          <p:nvPr/>
        </p:nvSpPr>
        <p:spPr>
          <a:xfrm>
            <a:off x="2900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1" name="object 371"/>
          <p:cNvSpPr/>
          <p:nvPr/>
        </p:nvSpPr>
        <p:spPr>
          <a:xfrm>
            <a:off x="2907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2" name="object 372"/>
          <p:cNvSpPr/>
          <p:nvPr/>
        </p:nvSpPr>
        <p:spPr>
          <a:xfrm>
            <a:off x="2914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3" name="object 373"/>
          <p:cNvSpPr/>
          <p:nvPr/>
        </p:nvSpPr>
        <p:spPr>
          <a:xfrm>
            <a:off x="2921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4" name="object 374"/>
          <p:cNvSpPr/>
          <p:nvPr/>
        </p:nvSpPr>
        <p:spPr>
          <a:xfrm>
            <a:off x="2928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5" name="object 375"/>
          <p:cNvSpPr/>
          <p:nvPr/>
        </p:nvSpPr>
        <p:spPr>
          <a:xfrm>
            <a:off x="2936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6" name="object 376"/>
          <p:cNvSpPr/>
          <p:nvPr/>
        </p:nvSpPr>
        <p:spPr>
          <a:xfrm>
            <a:off x="2943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7" name="object 377"/>
          <p:cNvSpPr/>
          <p:nvPr/>
        </p:nvSpPr>
        <p:spPr>
          <a:xfrm>
            <a:off x="29508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8" name="object 378"/>
          <p:cNvSpPr/>
          <p:nvPr/>
        </p:nvSpPr>
        <p:spPr>
          <a:xfrm>
            <a:off x="2958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9" name="object 379"/>
          <p:cNvSpPr/>
          <p:nvPr/>
        </p:nvSpPr>
        <p:spPr>
          <a:xfrm>
            <a:off x="2965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0" name="object 380"/>
          <p:cNvSpPr/>
          <p:nvPr/>
        </p:nvSpPr>
        <p:spPr>
          <a:xfrm>
            <a:off x="2971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1" name="object 381"/>
          <p:cNvSpPr/>
          <p:nvPr/>
        </p:nvSpPr>
        <p:spPr>
          <a:xfrm>
            <a:off x="29791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2" name="object 382"/>
          <p:cNvSpPr/>
          <p:nvPr/>
        </p:nvSpPr>
        <p:spPr>
          <a:xfrm>
            <a:off x="2986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3" name="object 383"/>
          <p:cNvSpPr/>
          <p:nvPr/>
        </p:nvSpPr>
        <p:spPr>
          <a:xfrm>
            <a:off x="2993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4" name="object 384"/>
          <p:cNvSpPr/>
          <p:nvPr/>
        </p:nvSpPr>
        <p:spPr>
          <a:xfrm>
            <a:off x="3001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5" name="object 385"/>
          <p:cNvSpPr/>
          <p:nvPr/>
        </p:nvSpPr>
        <p:spPr>
          <a:xfrm>
            <a:off x="3008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6" name="object 386"/>
          <p:cNvSpPr/>
          <p:nvPr/>
        </p:nvSpPr>
        <p:spPr>
          <a:xfrm>
            <a:off x="30157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7" name="object 387"/>
          <p:cNvSpPr/>
          <p:nvPr/>
        </p:nvSpPr>
        <p:spPr>
          <a:xfrm>
            <a:off x="3023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8" name="object 388"/>
          <p:cNvSpPr/>
          <p:nvPr/>
        </p:nvSpPr>
        <p:spPr>
          <a:xfrm>
            <a:off x="30294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9" name="object 389"/>
          <p:cNvSpPr/>
          <p:nvPr/>
        </p:nvSpPr>
        <p:spPr>
          <a:xfrm>
            <a:off x="3036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0" name="object 390"/>
          <p:cNvSpPr/>
          <p:nvPr/>
        </p:nvSpPr>
        <p:spPr>
          <a:xfrm>
            <a:off x="3044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1" name="object 391"/>
          <p:cNvSpPr/>
          <p:nvPr/>
        </p:nvSpPr>
        <p:spPr>
          <a:xfrm>
            <a:off x="3051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2" name="object 392"/>
          <p:cNvSpPr/>
          <p:nvPr/>
        </p:nvSpPr>
        <p:spPr>
          <a:xfrm>
            <a:off x="3058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3" name="object 393"/>
          <p:cNvSpPr/>
          <p:nvPr/>
        </p:nvSpPr>
        <p:spPr>
          <a:xfrm>
            <a:off x="3066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4" name="object 394"/>
          <p:cNvSpPr/>
          <p:nvPr/>
        </p:nvSpPr>
        <p:spPr>
          <a:xfrm>
            <a:off x="3073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5" name="object 395"/>
          <p:cNvSpPr/>
          <p:nvPr/>
        </p:nvSpPr>
        <p:spPr>
          <a:xfrm>
            <a:off x="3080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6" name="object 396"/>
          <p:cNvSpPr/>
          <p:nvPr/>
        </p:nvSpPr>
        <p:spPr>
          <a:xfrm>
            <a:off x="3086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7" name="object 397"/>
          <p:cNvSpPr/>
          <p:nvPr/>
        </p:nvSpPr>
        <p:spPr>
          <a:xfrm>
            <a:off x="30943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8" name="object 398"/>
          <p:cNvSpPr/>
          <p:nvPr/>
        </p:nvSpPr>
        <p:spPr>
          <a:xfrm>
            <a:off x="3101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9" name="object 399"/>
          <p:cNvSpPr/>
          <p:nvPr/>
        </p:nvSpPr>
        <p:spPr>
          <a:xfrm>
            <a:off x="31089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0" name="object 400"/>
          <p:cNvSpPr/>
          <p:nvPr/>
        </p:nvSpPr>
        <p:spPr>
          <a:xfrm>
            <a:off x="3116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1" name="object 401"/>
          <p:cNvSpPr/>
          <p:nvPr/>
        </p:nvSpPr>
        <p:spPr>
          <a:xfrm>
            <a:off x="3123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2" name="object 402"/>
          <p:cNvSpPr/>
          <p:nvPr/>
        </p:nvSpPr>
        <p:spPr>
          <a:xfrm>
            <a:off x="3130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3" name="object 403"/>
          <p:cNvSpPr/>
          <p:nvPr/>
        </p:nvSpPr>
        <p:spPr>
          <a:xfrm>
            <a:off x="3138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4" name="object 404"/>
          <p:cNvSpPr/>
          <p:nvPr/>
        </p:nvSpPr>
        <p:spPr>
          <a:xfrm>
            <a:off x="3144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5" name="object 405"/>
          <p:cNvSpPr/>
          <p:nvPr/>
        </p:nvSpPr>
        <p:spPr>
          <a:xfrm>
            <a:off x="3151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6" name="object 406"/>
          <p:cNvSpPr/>
          <p:nvPr/>
        </p:nvSpPr>
        <p:spPr>
          <a:xfrm>
            <a:off x="3159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7" name="object 407"/>
          <p:cNvSpPr/>
          <p:nvPr/>
        </p:nvSpPr>
        <p:spPr>
          <a:xfrm>
            <a:off x="3166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8" name="object 408"/>
          <p:cNvSpPr/>
          <p:nvPr/>
        </p:nvSpPr>
        <p:spPr>
          <a:xfrm>
            <a:off x="3173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9" name="object 409"/>
          <p:cNvSpPr/>
          <p:nvPr/>
        </p:nvSpPr>
        <p:spPr>
          <a:xfrm>
            <a:off x="3181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0" name="object 410"/>
          <p:cNvSpPr/>
          <p:nvPr/>
        </p:nvSpPr>
        <p:spPr>
          <a:xfrm>
            <a:off x="31885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1" name="object 411"/>
          <p:cNvSpPr/>
          <p:nvPr/>
        </p:nvSpPr>
        <p:spPr>
          <a:xfrm>
            <a:off x="3195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2" name="object 412"/>
          <p:cNvSpPr/>
          <p:nvPr/>
        </p:nvSpPr>
        <p:spPr>
          <a:xfrm>
            <a:off x="3202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3" name="object 413"/>
          <p:cNvSpPr/>
          <p:nvPr/>
        </p:nvSpPr>
        <p:spPr>
          <a:xfrm>
            <a:off x="3209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4" name="object 414"/>
          <p:cNvSpPr/>
          <p:nvPr/>
        </p:nvSpPr>
        <p:spPr>
          <a:xfrm>
            <a:off x="3216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5" name="object 415"/>
          <p:cNvSpPr/>
          <p:nvPr/>
        </p:nvSpPr>
        <p:spPr>
          <a:xfrm>
            <a:off x="3224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6" name="object 416"/>
          <p:cNvSpPr/>
          <p:nvPr/>
        </p:nvSpPr>
        <p:spPr>
          <a:xfrm>
            <a:off x="3231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7" name="object 417"/>
          <p:cNvSpPr/>
          <p:nvPr/>
        </p:nvSpPr>
        <p:spPr>
          <a:xfrm>
            <a:off x="3238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8" name="object 418"/>
          <p:cNvSpPr/>
          <p:nvPr/>
        </p:nvSpPr>
        <p:spPr>
          <a:xfrm>
            <a:off x="3246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9" name="object 419"/>
          <p:cNvSpPr/>
          <p:nvPr/>
        </p:nvSpPr>
        <p:spPr>
          <a:xfrm>
            <a:off x="3253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0" name="object 420"/>
          <p:cNvSpPr/>
          <p:nvPr/>
        </p:nvSpPr>
        <p:spPr>
          <a:xfrm>
            <a:off x="3259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1" name="object 421"/>
          <p:cNvSpPr/>
          <p:nvPr/>
        </p:nvSpPr>
        <p:spPr>
          <a:xfrm>
            <a:off x="32670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2" name="object 422"/>
          <p:cNvSpPr/>
          <p:nvPr/>
        </p:nvSpPr>
        <p:spPr>
          <a:xfrm>
            <a:off x="3274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3" name="object 423"/>
          <p:cNvSpPr/>
          <p:nvPr/>
        </p:nvSpPr>
        <p:spPr>
          <a:xfrm>
            <a:off x="3281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4" name="object 424"/>
          <p:cNvSpPr/>
          <p:nvPr/>
        </p:nvSpPr>
        <p:spPr>
          <a:xfrm>
            <a:off x="3289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5" name="object 425"/>
          <p:cNvSpPr/>
          <p:nvPr/>
        </p:nvSpPr>
        <p:spPr>
          <a:xfrm>
            <a:off x="3296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6" name="object 426"/>
          <p:cNvSpPr/>
          <p:nvPr/>
        </p:nvSpPr>
        <p:spPr>
          <a:xfrm>
            <a:off x="33036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7" name="object 427"/>
          <p:cNvSpPr/>
          <p:nvPr/>
        </p:nvSpPr>
        <p:spPr>
          <a:xfrm>
            <a:off x="3310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8" name="object 428"/>
          <p:cNvSpPr/>
          <p:nvPr/>
        </p:nvSpPr>
        <p:spPr>
          <a:xfrm>
            <a:off x="33172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9" name="object 429"/>
          <p:cNvSpPr/>
          <p:nvPr/>
        </p:nvSpPr>
        <p:spPr>
          <a:xfrm>
            <a:off x="3324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0" name="object 430"/>
          <p:cNvSpPr/>
          <p:nvPr/>
        </p:nvSpPr>
        <p:spPr>
          <a:xfrm>
            <a:off x="3331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1" name="object 431"/>
          <p:cNvSpPr/>
          <p:nvPr/>
        </p:nvSpPr>
        <p:spPr>
          <a:xfrm>
            <a:off x="3339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2" name="object 432"/>
          <p:cNvSpPr/>
          <p:nvPr/>
        </p:nvSpPr>
        <p:spPr>
          <a:xfrm>
            <a:off x="3346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3" name="object 433"/>
          <p:cNvSpPr/>
          <p:nvPr/>
        </p:nvSpPr>
        <p:spPr>
          <a:xfrm>
            <a:off x="3353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4" name="object 434"/>
          <p:cNvSpPr/>
          <p:nvPr/>
        </p:nvSpPr>
        <p:spPr>
          <a:xfrm>
            <a:off x="3361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5" name="object 435"/>
          <p:cNvSpPr/>
          <p:nvPr/>
        </p:nvSpPr>
        <p:spPr>
          <a:xfrm>
            <a:off x="3368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6" name="object 436"/>
          <p:cNvSpPr/>
          <p:nvPr/>
        </p:nvSpPr>
        <p:spPr>
          <a:xfrm>
            <a:off x="3374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7" name="object 437"/>
          <p:cNvSpPr/>
          <p:nvPr/>
        </p:nvSpPr>
        <p:spPr>
          <a:xfrm>
            <a:off x="33821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8" name="object 438"/>
          <p:cNvSpPr/>
          <p:nvPr/>
        </p:nvSpPr>
        <p:spPr>
          <a:xfrm>
            <a:off x="3389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9" name="object 439"/>
          <p:cNvSpPr/>
          <p:nvPr/>
        </p:nvSpPr>
        <p:spPr>
          <a:xfrm>
            <a:off x="33968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0" name="object 440"/>
          <p:cNvSpPr/>
          <p:nvPr/>
        </p:nvSpPr>
        <p:spPr>
          <a:xfrm>
            <a:off x="3404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1" name="object 441"/>
          <p:cNvSpPr/>
          <p:nvPr/>
        </p:nvSpPr>
        <p:spPr>
          <a:xfrm>
            <a:off x="3411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2" name="object 442"/>
          <p:cNvSpPr/>
          <p:nvPr/>
        </p:nvSpPr>
        <p:spPr>
          <a:xfrm>
            <a:off x="3418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3" name="object 443"/>
          <p:cNvSpPr/>
          <p:nvPr/>
        </p:nvSpPr>
        <p:spPr>
          <a:xfrm>
            <a:off x="3426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4" name="object 444"/>
          <p:cNvSpPr/>
          <p:nvPr/>
        </p:nvSpPr>
        <p:spPr>
          <a:xfrm>
            <a:off x="3432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5" name="object 445"/>
          <p:cNvSpPr/>
          <p:nvPr/>
        </p:nvSpPr>
        <p:spPr>
          <a:xfrm>
            <a:off x="3439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6" name="object 446"/>
          <p:cNvSpPr/>
          <p:nvPr/>
        </p:nvSpPr>
        <p:spPr>
          <a:xfrm>
            <a:off x="3447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7" name="object 447"/>
          <p:cNvSpPr/>
          <p:nvPr/>
        </p:nvSpPr>
        <p:spPr>
          <a:xfrm>
            <a:off x="3454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8" name="object 448"/>
          <p:cNvSpPr/>
          <p:nvPr/>
        </p:nvSpPr>
        <p:spPr>
          <a:xfrm>
            <a:off x="3461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9" name="object 449"/>
          <p:cNvSpPr/>
          <p:nvPr/>
        </p:nvSpPr>
        <p:spPr>
          <a:xfrm>
            <a:off x="3469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0" name="object 450"/>
          <p:cNvSpPr/>
          <p:nvPr/>
        </p:nvSpPr>
        <p:spPr>
          <a:xfrm>
            <a:off x="3476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1" name="object 451"/>
          <p:cNvSpPr/>
          <p:nvPr/>
        </p:nvSpPr>
        <p:spPr>
          <a:xfrm>
            <a:off x="3483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2" name="object 452"/>
          <p:cNvSpPr/>
          <p:nvPr/>
        </p:nvSpPr>
        <p:spPr>
          <a:xfrm>
            <a:off x="3489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3" name="object 453"/>
          <p:cNvSpPr/>
          <p:nvPr/>
        </p:nvSpPr>
        <p:spPr>
          <a:xfrm>
            <a:off x="3497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4" name="object 454"/>
          <p:cNvSpPr/>
          <p:nvPr/>
        </p:nvSpPr>
        <p:spPr>
          <a:xfrm>
            <a:off x="3504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5" name="object 455"/>
          <p:cNvSpPr/>
          <p:nvPr/>
        </p:nvSpPr>
        <p:spPr>
          <a:xfrm>
            <a:off x="35119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6" name="object 456"/>
          <p:cNvSpPr/>
          <p:nvPr/>
        </p:nvSpPr>
        <p:spPr>
          <a:xfrm>
            <a:off x="3519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7" name="object 457"/>
          <p:cNvSpPr/>
          <p:nvPr/>
        </p:nvSpPr>
        <p:spPr>
          <a:xfrm>
            <a:off x="3526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8" name="object 458"/>
          <p:cNvSpPr/>
          <p:nvPr/>
        </p:nvSpPr>
        <p:spPr>
          <a:xfrm>
            <a:off x="3533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9" name="object 459"/>
          <p:cNvSpPr/>
          <p:nvPr/>
        </p:nvSpPr>
        <p:spPr>
          <a:xfrm>
            <a:off x="3541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0" name="object 460"/>
          <p:cNvSpPr/>
          <p:nvPr/>
        </p:nvSpPr>
        <p:spPr>
          <a:xfrm>
            <a:off x="3547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1" name="object 461"/>
          <p:cNvSpPr/>
          <p:nvPr/>
        </p:nvSpPr>
        <p:spPr>
          <a:xfrm>
            <a:off x="35548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2" name="object 462"/>
          <p:cNvSpPr/>
          <p:nvPr/>
        </p:nvSpPr>
        <p:spPr>
          <a:xfrm>
            <a:off x="3562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3" name="object 463"/>
          <p:cNvSpPr/>
          <p:nvPr/>
        </p:nvSpPr>
        <p:spPr>
          <a:xfrm>
            <a:off x="3569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4" name="object 464"/>
          <p:cNvSpPr/>
          <p:nvPr/>
        </p:nvSpPr>
        <p:spPr>
          <a:xfrm>
            <a:off x="3576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5" name="object 465"/>
          <p:cNvSpPr/>
          <p:nvPr/>
        </p:nvSpPr>
        <p:spPr>
          <a:xfrm>
            <a:off x="3584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6" name="object 466"/>
          <p:cNvSpPr/>
          <p:nvPr/>
        </p:nvSpPr>
        <p:spPr>
          <a:xfrm>
            <a:off x="35915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7" name="object 467"/>
          <p:cNvSpPr/>
          <p:nvPr/>
        </p:nvSpPr>
        <p:spPr>
          <a:xfrm>
            <a:off x="3598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8" name="object 468"/>
          <p:cNvSpPr/>
          <p:nvPr/>
        </p:nvSpPr>
        <p:spPr>
          <a:xfrm>
            <a:off x="36051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9" name="object 469"/>
          <p:cNvSpPr/>
          <p:nvPr/>
        </p:nvSpPr>
        <p:spPr>
          <a:xfrm>
            <a:off x="3612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0" name="object 470"/>
          <p:cNvSpPr/>
          <p:nvPr/>
        </p:nvSpPr>
        <p:spPr>
          <a:xfrm>
            <a:off x="3619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1" name="object 471"/>
          <p:cNvSpPr/>
          <p:nvPr/>
        </p:nvSpPr>
        <p:spPr>
          <a:xfrm>
            <a:off x="3627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2" name="object 472"/>
          <p:cNvSpPr/>
          <p:nvPr/>
        </p:nvSpPr>
        <p:spPr>
          <a:xfrm>
            <a:off x="3634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3" name="object 473"/>
          <p:cNvSpPr/>
          <p:nvPr/>
        </p:nvSpPr>
        <p:spPr>
          <a:xfrm>
            <a:off x="36417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4" name="object 474"/>
          <p:cNvSpPr/>
          <p:nvPr/>
        </p:nvSpPr>
        <p:spPr>
          <a:xfrm>
            <a:off x="3649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5" name="object 475"/>
          <p:cNvSpPr/>
          <p:nvPr/>
        </p:nvSpPr>
        <p:spPr>
          <a:xfrm>
            <a:off x="3656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6" name="object 476"/>
          <p:cNvSpPr/>
          <p:nvPr/>
        </p:nvSpPr>
        <p:spPr>
          <a:xfrm>
            <a:off x="3662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7" name="object 477"/>
          <p:cNvSpPr/>
          <p:nvPr/>
        </p:nvSpPr>
        <p:spPr>
          <a:xfrm>
            <a:off x="36700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8" name="object 478"/>
          <p:cNvSpPr/>
          <p:nvPr/>
        </p:nvSpPr>
        <p:spPr>
          <a:xfrm>
            <a:off x="3677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9" name="object 479"/>
          <p:cNvSpPr/>
          <p:nvPr/>
        </p:nvSpPr>
        <p:spPr>
          <a:xfrm>
            <a:off x="36846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0" name="object 480"/>
          <p:cNvSpPr/>
          <p:nvPr/>
        </p:nvSpPr>
        <p:spPr>
          <a:xfrm>
            <a:off x="3692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1" name="object 481"/>
          <p:cNvSpPr/>
          <p:nvPr/>
        </p:nvSpPr>
        <p:spPr>
          <a:xfrm>
            <a:off x="3699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2" name="object 482"/>
          <p:cNvSpPr/>
          <p:nvPr/>
        </p:nvSpPr>
        <p:spPr>
          <a:xfrm>
            <a:off x="3706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3" name="object 483"/>
          <p:cNvSpPr/>
          <p:nvPr/>
        </p:nvSpPr>
        <p:spPr>
          <a:xfrm>
            <a:off x="3714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4" name="object 484"/>
          <p:cNvSpPr/>
          <p:nvPr/>
        </p:nvSpPr>
        <p:spPr>
          <a:xfrm>
            <a:off x="37202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5" name="object 485"/>
          <p:cNvSpPr/>
          <p:nvPr/>
        </p:nvSpPr>
        <p:spPr>
          <a:xfrm>
            <a:off x="3727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6" name="object 486"/>
          <p:cNvSpPr/>
          <p:nvPr/>
        </p:nvSpPr>
        <p:spPr>
          <a:xfrm>
            <a:off x="3734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7" name="object 487"/>
          <p:cNvSpPr/>
          <p:nvPr/>
        </p:nvSpPr>
        <p:spPr>
          <a:xfrm>
            <a:off x="3742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8" name="object 488"/>
          <p:cNvSpPr/>
          <p:nvPr/>
        </p:nvSpPr>
        <p:spPr>
          <a:xfrm>
            <a:off x="3749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9" name="object 489"/>
          <p:cNvSpPr/>
          <p:nvPr/>
        </p:nvSpPr>
        <p:spPr>
          <a:xfrm>
            <a:off x="3756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0" name="object 490"/>
          <p:cNvSpPr/>
          <p:nvPr/>
        </p:nvSpPr>
        <p:spPr>
          <a:xfrm>
            <a:off x="3764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1" name="object 491"/>
          <p:cNvSpPr/>
          <p:nvPr/>
        </p:nvSpPr>
        <p:spPr>
          <a:xfrm>
            <a:off x="3771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2" name="object 492"/>
          <p:cNvSpPr/>
          <p:nvPr/>
        </p:nvSpPr>
        <p:spPr>
          <a:xfrm>
            <a:off x="3777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3" name="object 493"/>
          <p:cNvSpPr/>
          <p:nvPr/>
        </p:nvSpPr>
        <p:spPr>
          <a:xfrm>
            <a:off x="3785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4" name="object 494"/>
          <p:cNvSpPr/>
          <p:nvPr/>
        </p:nvSpPr>
        <p:spPr>
          <a:xfrm>
            <a:off x="3792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5" name="object 495"/>
          <p:cNvSpPr/>
          <p:nvPr/>
        </p:nvSpPr>
        <p:spPr>
          <a:xfrm>
            <a:off x="3799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6" name="object 496"/>
          <p:cNvSpPr/>
          <p:nvPr/>
        </p:nvSpPr>
        <p:spPr>
          <a:xfrm>
            <a:off x="3807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7" name="object 497"/>
          <p:cNvSpPr/>
          <p:nvPr/>
        </p:nvSpPr>
        <p:spPr>
          <a:xfrm>
            <a:off x="38144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8" name="object 498"/>
          <p:cNvSpPr/>
          <p:nvPr/>
        </p:nvSpPr>
        <p:spPr>
          <a:xfrm>
            <a:off x="3821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9" name="object 499"/>
          <p:cNvSpPr/>
          <p:nvPr/>
        </p:nvSpPr>
        <p:spPr>
          <a:xfrm>
            <a:off x="3829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0" name="object 500"/>
          <p:cNvSpPr/>
          <p:nvPr/>
        </p:nvSpPr>
        <p:spPr>
          <a:xfrm>
            <a:off x="3835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1" name="object 501"/>
          <p:cNvSpPr/>
          <p:nvPr/>
        </p:nvSpPr>
        <p:spPr>
          <a:xfrm>
            <a:off x="38427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2" name="object 502"/>
          <p:cNvSpPr/>
          <p:nvPr/>
        </p:nvSpPr>
        <p:spPr>
          <a:xfrm>
            <a:off x="3850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3" name="object 503"/>
          <p:cNvSpPr/>
          <p:nvPr/>
        </p:nvSpPr>
        <p:spPr>
          <a:xfrm>
            <a:off x="3857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4" name="object 504"/>
          <p:cNvSpPr/>
          <p:nvPr/>
        </p:nvSpPr>
        <p:spPr>
          <a:xfrm>
            <a:off x="3864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5" name="object 505"/>
          <p:cNvSpPr/>
          <p:nvPr/>
        </p:nvSpPr>
        <p:spPr>
          <a:xfrm>
            <a:off x="3872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6" name="object 506"/>
          <p:cNvSpPr/>
          <p:nvPr/>
        </p:nvSpPr>
        <p:spPr>
          <a:xfrm>
            <a:off x="38793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7" name="object 507"/>
          <p:cNvSpPr/>
          <p:nvPr/>
        </p:nvSpPr>
        <p:spPr>
          <a:xfrm>
            <a:off x="3886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8" name="object 508"/>
          <p:cNvSpPr/>
          <p:nvPr/>
        </p:nvSpPr>
        <p:spPr>
          <a:xfrm>
            <a:off x="38930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9" name="object 509"/>
          <p:cNvSpPr/>
          <p:nvPr/>
        </p:nvSpPr>
        <p:spPr>
          <a:xfrm>
            <a:off x="3900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0" name="object 510"/>
          <p:cNvSpPr/>
          <p:nvPr/>
        </p:nvSpPr>
        <p:spPr>
          <a:xfrm>
            <a:off x="3907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1" name="object 511"/>
          <p:cNvSpPr/>
          <p:nvPr/>
        </p:nvSpPr>
        <p:spPr>
          <a:xfrm>
            <a:off x="3914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2" name="object 512"/>
          <p:cNvSpPr/>
          <p:nvPr/>
        </p:nvSpPr>
        <p:spPr>
          <a:xfrm>
            <a:off x="3922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3" name="object 513"/>
          <p:cNvSpPr/>
          <p:nvPr/>
        </p:nvSpPr>
        <p:spPr>
          <a:xfrm>
            <a:off x="3929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4" name="object 514"/>
          <p:cNvSpPr/>
          <p:nvPr/>
        </p:nvSpPr>
        <p:spPr>
          <a:xfrm>
            <a:off x="3936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5" name="object 515"/>
          <p:cNvSpPr/>
          <p:nvPr/>
        </p:nvSpPr>
        <p:spPr>
          <a:xfrm>
            <a:off x="3944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6" name="object 516"/>
          <p:cNvSpPr/>
          <p:nvPr/>
        </p:nvSpPr>
        <p:spPr>
          <a:xfrm>
            <a:off x="3950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7" name="object 517"/>
          <p:cNvSpPr/>
          <p:nvPr/>
        </p:nvSpPr>
        <p:spPr>
          <a:xfrm>
            <a:off x="39579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8" name="object 518"/>
          <p:cNvSpPr/>
          <p:nvPr/>
        </p:nvSpPr>
        <p:spPr>
          <a:xfrm>
            <a:off x="3965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9" name="object 519"/>
          <p:cNvSpPr/>
          <p:nvPr/>
        </p:nvSpPr>
        <p:spPr>
          <a:xfrm>
            <a:off x="39725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0" name="object 520"/>
          <p:cNvSpPr/>
          <p:nvPr/>
        </p:nvSpPr>
        <p:spPr>
          <a:xfrm>
            <a:off x="3979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1" name="object 521"/>
          <p:cNvSpPr/>
          <p:nvPr/>
        </p:nvSpPr>
        <p:spPr>
          <a:xfrm>
            <a:off x="3987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2" name="object 522"/>
          <p:cNvSpPr/>
          <p:nvPr/>
        </p:nvSpPr>
        <p:spPr>
          <a:xfrm>
            <a:off x="3994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3" name="object 523"/>
          <p:cNvSpPr/>
          <p:nvPr/>
        </p:nvSpPr>
        <p:spPr>
          <a:xfrm>
            <a:off x="4001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4" name="object 524"/>
          <p:cNvSpPr/>
          <p:nvPr/>
        </p:nvSpPr>
        <p:spPr>
          <a:xfrm>
            <a:off x="4008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5" name="object 525"/>
          <p:cNvSpPr/>
          <p:nvPr/>
        </p:nvSpPr>
        <p:spPr>
          <a:xfrm>
            <a:off x="4015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6" name="object 526"/>
          <p:cNvSpPr/>
          <p:nvPr/>
        </p:nvSpPr>
        <p:spPr>
          <a:xfrm>
            <a:off x="4022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7" name="object 527"/>
          <p:cNvSpPr/>
          <p:nvPr/>
        </p:nvSpPr>
        <p:spPr>
          <a:xfrm>
            <a:off x="4030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8" name="object 528"/>
          <p:cNvSpPr/>
          <p:nvPr/>
        </p:nvSpPr>
        <p:spPr>
          <a:xfrm>
            <a:off x="4037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9" name="object 529"/>
          <p:cNvSpPr/>
          <p:nvPr/>
        </p:nvSpPr>
        <p:spPr>
          <a:xfrm>
            <a:off x="4044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0" name="object 530"/>
          <p:cNvSpPr/>
          <p:nvPr/>
        </p:nvSpPr>
        <p:spPr>
          <a:xfrm>
            <a:off x="40521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1" name="object 531"/>
          <p:cNvSpPr/>
          <p:nvPr/>
        </p:nvSpPr>
        <p:spPr>
          <a:xfrm>
            <a:off x="4059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2" name="object 532"/>
          <p:cNvSpPr/>
          <p:nvPr/>
        </p:nvSpPr>
        <p:spPr>
          <a:xfrm>
            <a:off x="4065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3" name="object 533"/>
          <p:cNvSpPr/>
          <p:nvPr/>
        </p:nvSpPr>
        <p:spPr>
          <a:xfrm>
            <a:off x="4073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4" name="object 534"/>
          <p:cNvSpPr/>
          <p:nvPr/>
        </p:nvSpPr>
        <p:spPr>
          <a:xfrm>
            <a:off x="4080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5" name="object 535"/>
          <p:cNvSpPr/>
          <p:nvPr/>
        </p:nvSpPr>
        <p:spPr>
          <a:xfrm>
            <a:off x="4087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6" name="object 536"/>
          <p:cNvSpPr/>
          <p:nvPr/>
        </p:nvSpPr>
        <p:spPr>
          <a:xfrm>
            <a:off x="4095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7" name="object 537"/>
          <p:cNvSpPr/>
          <p:nvPr/>
        </p:nvSpPr>
        <p:spPr>
          <a:xfrm>
            <a:off x="4102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8" name="object 538"/>
          <p:cNvSpPr/>
          <p:nvPr/>
        </p:nvSpPr>
        <p:spPr>
          <a:xfrm>
            <a:off x="4109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9" name="object 539"/>
          <p:cNvSpPr/>
          <p:nvPr/>
        </p:nvSpPr>
        <p:spPr>
          <a:xfrm>
            <a:off x="4117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0" name="object 540"/>
          <p:cNvSpPr/>
          <p:nvPr/>
        </p:nvSpPr>
        <p:spPr>
          <a:xfrm>
            <a:off x="4123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1" name="object 541"/>
          <p:cNvSpPr/>
          <p:nvPr/>
        </p:nvSpPr>
        <p:spPr>
          <a:xfrm>
            <a:off x="41306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2" name="object 542"/>
          <p:cNvSpPr/>
          <p:nvPr/>
        </p:nvSpPr>
        <p:spPr>
          <a:xfrm>
            <a:off x="4137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3" name="object 543"/>
          <p:cNvSpPr/>
          <p:nvPr/>
        </p:nvSpPr>
        <p:spPr>
          <a:xfrm>
            <a:off x="4145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4" name="object 544"/>
          <p:cNvSpPr/>
          <p:nvPr/>
        </p:nvSpPr>
        <p:spPr>
          <a:xfrm>
            <a:off x="4152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5" name="object 545"/>
          <p:cNvSpPr/>
          <p:nvPr/>
        </p:nvSpPr>
        <p:spPr>
          <a:xfrm>
            <a:off x="4159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6" name="object 546"/>
          <p:cNvSpPr/>
          <p:nvPr/>
        </p:nvSpPr>
        <p:spPr>
          <a:xfrm>
            <a:off x="41672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7" name="object 547"/>
          <p:cNvSpPr/>
          <p:nvPr/>
        </p:nvSpPr>
        <p:spPr>
          <a:xfrm>
            <a:off x="4174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8" name="object 548"/>
          <p:cNvSpPr/>
          <p:nvPr/>
        </p:nvSpPr>
        <p:spPr>
          <a:xfrm>
            <a:off x="41808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9" name="object 549"/>
          <p:cNvSpPr/>
          <p:nvPr/>
        </p:nvSpPr>
        <p:spPr>
          <a:xfrm>
            <a:off x="4188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0" name="object 550"/>
          <p:cNvSpPr/>
          <p:nvPr/>
        </p:nvSpPr>
        <p:spPr>
          <a:xfrm>
            <a:off x="4195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1" name="object 551"/>
          <p:cNvSpPr/>
          <p:nvPr/>
        </p:nvSpPr>
        <p:spPr>
          <a:xfrm>
            <a:off x="4202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2" name="object 552"/>
          <p:cNvSpPr/>
          <p:nvPr/>
        </p:nvSpPr>
        <p:spPr>
          <a:xfrm>
            <a:off x="4210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3" name="object 553"/>
          <p:cNvSpPr/>
          <p:nvPr/>
        </p:nvSpPr>
        <p:spPr>
          <a:xfrm>
            <a:off x="4217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4" name="object 554"/>
          <p:cNvSpPr/>
          <p:nvPr/>
        </p:nvSpPr>
        <p:spPr>
          <a:xfrm>
            <a:off x="4224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5" name="object 555"/>
          <p:cNvSpPr/>
          <p:nvPr/>
        </p:nvSpPr>
        <p:spPr>
          <a:xfrm>
            <a:off x="4232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6" name="object 556"/>
          <p:cNvSpPr/>
          <p:nvPr/>
        </p:nvSpPr>
        <p:spPr>
          <a:xfrm>
            <a:off x="4238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7" name="object 557"/>
          <p:cNvSpPr/>
          <p:nvPr/>
        </p:nvSpPr>
        <p:spPr>
          <a:xfrm>
            <a:off x="42457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8" name="object 558"/>
          <p:cNvSpPr/>
          <p:nvPr/>
        </p:nvSpPr>
        <p:spPr>
          <a:xfrm>
            <a:off x="4253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9" name="object 559"/>
          <p:cNvSpPr/>
          <p:nvPr/>
        </p:nvSpPr>
        <p:spPr>
          <a:xfrm>
            <a:off x="42604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0" name="object 560"/>
          <p:cNvSpPr/>
          <p:nvPr/>
        </p:nvSpPr>
        <p:spPr>
          <a:xfrm>
            <a:off x="4267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1" name="object 561"/>
          <p:cNvSpPr/>
          <p:nvPr/>
        </p:nvSpPr>
        <p:spPr>
          <a:xfrm>
            <a:off x="4275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2" name="object 562"/>
          <p:cNvSpPr/>
          <p:nvPr/>
        </p:nvSpPr>
        <p:spPr>
          <a:xfrm>
            <a:off x="4282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3" name="object 563"/>
          <p:cNvSpPr/>
          <p:nvPr/>
        </p:nvSpPr>
        <p:spPr>
          <a:xfrm>
            <a:off x="4289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4" name="object 564"/>
          <p:cNvSpPr/>
          <p:nvPr/>
        </p:nvSpPr>
        <p:spPr>
          <a:xfrm>
            <a:off x="4296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5" name="object 565"/>
          <p:cNvSpPr/>
          <p:nvPr/>
        </p:nvSpPr>
        <p:spPr>
          <a:xfrm>
            <a:off x="4303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6" name="object 566"/>
          <p:cNvSpPr/>
          <p:nvPr/>
        </p:nvSpPr>
        <p:spPr>
          <a:xfrm>
            <a:off x="4310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7" name="object 567"/>
          <p:cNvSpPr/>
          <p:nvPr/>
        </p:nvSpPr>
        <p:spPr>
          <a:xfrm>
            <a:off x="4318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8" name="object 568"/>
          <p:cNvSpPr/>
          <p:nvPr/>
        </p:nvSpPr>
        <p:spPr>
          <a:xfrm>
            <a:off x="4325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9" name="object 569"/>
          <p:cNvSpPr/>
          <p:nvPr/>
        </p:nvSpPr>
        <p:spPr>
          <a:xfrm>
            <a:off x="4332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0" name="object 570"/>
          <p:cNvSpPr/>
          <p:nvPr/>
        </p:nvSpPr>
        <p:spPr>
          <a:xfrm>
            <a:off x="4339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1" name="object 571"/>
          <p:cNvSpPr/>
          <p:nvPr/>
        </p:nvSpPr>
        <p:spPr>
          <a:xfrm>
            <a:off x="4347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2" name="object 572"/>
          <p:cNvSpPr/>
          <p:nvPr/>
        </p:nvSpPr>
        <p:spPr>
          <a:xfrm>
            <a:off x="4353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3" name="object 573"/>
          <p:cNvSpPr/>
          <p:nvPr/>
        </p:nvSpPr>
        <p:spPr>
          <a:xfrm>
            <a:off x="4360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4" name="object 574"/>
          <p:cNvSpPr/>
          <p:nvPr/>
        </p:nvSpPr>
        <p:spPr>
          <a:xfrm>
            <a:off x="4368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5" name="object 575"/>
          <p:cNvSpPr/>
          <p:nvPr/>
        </p:nvSpPr>
        <p:spPr>
          <a:xfrm>
            <a:off x="43755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6" name="object 576"/>
          <p:cNvSpPr/>
          <p:nvPr/>
        </p:nvSpPr>
        <p:spPr>
          <a:xfrm>
            <a:off x="4382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7" name="object 577"/>
          <p:cNvSpPr/>
          <p:nvPr/>
        </p:nvSpPr>
        <p:spPr>
          <a:xfrm>
            <a:off x="4390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8" name="object 578"/>
          <p:cNvSpPr/>
          <p:nvPr/>
        </p:nvSpPr>
        <p:spPr>
          <a:xfrm>
            <a:off x="4397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9" name="object 579"/>
          <p:cNvSpPr/>
          <p:nvPr/>
        </p:nvSpPr>
        <p:spPr>
          <a:xfrm>
            <a:off x="4404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0" name="object 580"/>
          <p:cNvSpPr/>
          <p:nvPr/>
        </p:nvSpPr>
        <p:spPr>
          <a:xfrm>
            <a:off x="4411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1" name="object 581"/>
          <p:cNvSpPr/>
          <p:nvPr/>
        </p:nvSpPr>
        <p:spPr>
          <a:xfrm>
            <a:off x="44184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2" name="object 582"/>
          <p:cNvSpPr/>
          <p:nvPr/>
        </p:nvSpPr>
        <p:spPr>
          <a:xfrm>
            <a:off x="4425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3" name="object 583"/>
          <p:cNvSpPr/>
          <p:nvPr/>
        </p:nvSpPr>
        <p:spPr>
          <a:xfrm>
            <a:off x="4433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4" name="object 584"/>
          <p:cNvSpPr/>
          <p:nvPr/>
        </p:nvSpPr>
        <p:spPr>
          <a:xfrm>
            <a:off x="4440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5" name="object 585"/>
          <p:cNvSpPr/>
          <p:nvPr/>
        </p:nvSpPr>
        <p:spPr>
          <a:xfrm>
            <a:off x="4447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6" name="object 586"/>
          <p:cNvSpPr/>
          <p:nvPr/>
        </p:nvSpPr>
        <p:spPr>
          <a:xfrm>
            <a:off x="44551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7" name="object 587"/>
          <p:cNvSpPr/>
          <p:nvPr/>
        </p:nvSpPr>
        <p:spPr>
          <a:xfrm>
            <a:off x="4462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8" name="object 588"/>
          <p:cNvSpPr/>
          <p:nvPr/>
        </p:nvSpPr>
        <p:spPr>
          <a:xfrm>
            <a:off x="4468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9" name="object 589"/>
          <p:cNvSpPr/>
          <p:nvPr/>
        </p:nvSpPr>
        <p:spPr>
          <a:xfrm>
            <a:off x="4476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0" name="object 590"/>
          <p:cNvSpPr/>
          <p:nvPr/>
        </p:nvSpPr>
        <p:spPr>
          <a:xfrm>
            <a:off x="4483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1" name="object 591"/>
          <p:cNvSpPr/>
          <p:nvPr/>
        </p:nvSpPr>
        <p:spPr>
          <a:xfrm>
            <a:off x="4490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2" name="object 592"/>
          <p:cNvSpPr/>
          <p:nvPr/>
        </p:nvSpPr>
        <p:spPr>
          <a:xfrm>
            <a:off x="4498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3" name="object 593"/>
          <p:cNvSpPr/>
          <p:nvPr/>
        </p:nvSpPr>
        <p:spPr>
          <a:xfrm>
            <a:off x="4505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4" name="object 594"/>
          <p:cNvSpPr/>
          <p:nvPr/>
        </p:nvSpPr>
        <p:spPr>
          <a:xfrm>
            <a:off x="4512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5" name="object 595"/>
          <p:cNvSpPr/>
          <p:nvPr/>
        </p:nvSpPr>
        <p:spPr>
          <a:xfrm>
            <a:off x="4520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6" name="object 596"/>
          <p:cNvSpPr/>
          <p:nvPr/>
        </p:nvSpPr>
        <p:spPr>
          <a:xfrm>
            <a:off x="4526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7" name="object 597"/>
          <p:cNvSpPr/>
          <p:nvPr/>
        </p:nvSpPr>
        <p:spPr>
          <a:xfrm>
            <a:off x="4533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8" name="object 598"/>
          <p:cNvSpPr/>
          <p:nvPr/>
        </p:nvSpPr>
        <p:spPr>
          <a:xfrm>
            <a:off x="4540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9" name="object 599"/>
          <p:cNvSpPr/>
          <p:nvPr/>
        </p:nvSpPr>
        <p:spPr>
          <a:xfrm>
            <a:off x="4548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0" name="object 600"/>
          <p:cNvSpPr/>
          <p:nvPr/>
        </p:nvSpPr>
        <p:spPr>
          <a:xfrm>
            <a:off x="4555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1" name="object 601"/>
          <p:cNvSpPr/>
          <p:nvPr/>
        </p:nvSpPr>
        <p:spPr>
          <a:xfrm>
            <a:off x="4562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2" name="object 602"/>
          <p:cNvSpPr/>
          <p:nvPr/>
        </p:nvSpPr>
        <p:spPr>
          <a:xfrm>
            <a:off x="4570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3" name="object 603"/>
          <p:cNvSpPr/>
          <p:nvPr/>
        </p:nvSpPr>
        <p:spPr>
          <a:xfrm>
            <a:off x="4577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4" name="object 604"/>
          <p:cNvSpPr/>
          <p:nvPr/>
        </p:nvSpPr>
        <p:spPr>
          <a:xfrm>
            <a:off x="4583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5" name="object 605"/>
          <p:cNvSpPr/>
          <p:nvPr/>
        </p:nvSpPr>
        <p:spPr>
          <a:xfrm>
            <a:off x="4591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6" name="object 606"/>
          <p:cNvSpPr/>
          <p:nvPr/>
        </p:nvSpPr>
        <p:spPr>
          <a:xfrm>
            <a:off x="4598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7" name="object 607"/>
          <p:cNvSpPr/>
          <p:nvPr/>
        </p:nvSpPr>
        <p:spPr>
          <a:xfrm>
            <a:off x="4605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8" name="object 608"/>
          <p:cNvSpPr/>
          <p:nvPr/>
        </p:nvSpPr>
        <p:spPr>
          <a:xfrm>
            <a:off x="4613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9" name="object 609"/>
          <p:cNvSpPr/>
          <p:nvPr/>
        </p:nvSpPr>
        <p:spPr>
          <a:xfrm>
            <a:off x="4620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0" name="object 610"/>
          <p:cNvSpPr/>
          <p:nvPr/>
        </p:nvSpPr>
        <p:spPr>
          <a:xfrm>
            <a:off x="4627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1" name="object 611"/>
          <p:cNvSpPr/>
          <p:nvPr/>
        </p:nvSpPr>
        <p:spPr>
          <a:xfrm>
            <a:off x="4635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2" name="object 612"/>
          <p:cNvSpPr/>
          <p:nvPr/>
        </p:nvSpPr>
        <p:spPr>
          <a:xfrm>
            <a:off x="4641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3" name="object 613"/>
          <p:cNvSpPr/>
          <p:nvPr/>
        </p:nvSpPr>
        <p:spPr>
          <a:xfrm>
            <a:off x="4648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4" name="object 614"/>
          <p:cNvSpPr/>
          <p:nvPr/>
        </p:nvSpPr>
        <p:spPr>
          <a:xfrm>
            <a:off x="4656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5" name="object 615"/>
          <p:cNvSpPr/>
          <p:nvPr/>
        </p:nvSpPr>
        <p:spPr>
          <a:xfrm>
            <a:off x="4663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6" name="object 616"/>
          <p:cNvSpPr/>
          <p:nvPr/>
        </p:nvSpPr>
        <p:spPr>
          <a:xfrm>
            <a:off x="4670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7" name="object 617"/>
          <p:cNvSpPr/>
          <p:nvPr/>
        </p:nvSpPr>
        <p:spPr>
          <a:xfrm>
            <a:off x="4678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8" name="object 618"/>
          <p:cNvSpPr/>
          <p:nvPr/>
        </p:nvSpPr>
        <p:spPr>
          <a:xfrm>
            <a:off x="4685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9" name="object 619"/>
          <p:cNvSpPr/>
          <p:nvPr/>
        </p:nvSpPr>
        <p:spPr>
          <a:xfrm>
            <a:off x="46927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0" name="object 620"/>
          <p:cNvSpPr/>
          <p:nvPr/>
        </p:nvSpPr>
        <p:spPr>
          <a:xfrm>
            <a:off x="46990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1" name="object 621"/>
          <p:cNvSpPr/>
          <p:nvPr/>
        </p:nvSpPr>
        <p:spPr>
          <a:xfrm>
            <a:off x="4706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2" name="object 622"/>
          <p:cNvSpPr/>
          <p:nvPr/>
        </p:nvSpPr>
        <p:spPr>
          <a:xfrm>
            <a:off x="4713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3" name="object 623"/>
          <p:cNvSpPr/>
          <p:nvPr/>
        </p:nvSpPr>
        <p:spPr>
          <a:xfrm>
            <a:off x="4721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4" name="object 624"/>
          <p:cNvSpPr/>
          <p:nvPr/>
        </p:nvSpPr>
        <p:spPr>
          <a:xfrm>
            <a:off x="47283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5" name="object 625"/>
          <p:cNvSpPr/>
          <p:nvPr/>
        </p:nvSpPr>
        <p:spPr>
          <a:xfrm>
            <a:off x="4735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6" name="object 626"/>
          <p:cNvSpPr/>
          <p:nvPr/>
        </p:nvSpPr>
        <p:spPr>
          <a:xfrm>
            <a:off x="4742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7" name="object 627"/>
          <p:cNvSpPr/>
          <p:nvPr/>
        </p:nvSpPr>
        <p:spPr>
          <a:xfrm>
            <a:off x="4750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8" name="object 628"/>
          <p:cNvSpPr/>
          <p:nvPr/>
        </p:nvSpPr>
        <p:spPr>
          <a:xfrm>
            <a:off x="4756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9" name="object 629"/>
          <p:cNvSpPr/>
          <p:nvPr/>
        </p:nvSpPr>
        <p:spPr>
          <a:xfrm>
            <a:off x="4763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0" name="object 630"/>
          <p:cNvSpPr/>
          <p:nvPr/>
        </p:nvSpPr>
        <p:spPr>
          <a:xfrm>
            <a:off x="47712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1" name="object 631"/>
          <p:cNvSpPr/>
          <p:nvPr/>
        </p:nvSpPr>
        <p:spPr>
          <a:xfrm>
            <a:off x="4778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2" name="object 632"/>
          <p:cNvSpPr/>
          <p:nvPr/>
        </p:nvSpPr>
        <p:spPr>
          <a:xfrm>
            <a:off x="4785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3" name="object 633"/>
          <p:cNvSpPr/>
          <p:nvPr/>
        </p:nvSpPr>
        <p:spPr>
          <a:xfrm>
            <a:off x="4793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4" name="object 634"/>
          <p:cNvSpPr/>
          <p:nvPr/>
        </p:nvSpPr>
        <p:spPr>
          <a:xfrm>
            <a:off x="48005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5" name="object 635"/>
          <p:cNvSpPr/>
          <p:nvPr/>
        </p:nvSpPr>
        <p:spPr>
          <a:xfrm>
            <a:off x="4807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6" name="object 636"/>
          <p:cNvSpPr/>
          <p:nvPr/>
        </p:nvSpPr>
        <p:spPr>
          <a:xfrm>
            <a:off x="4814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7" name="object 637"/>
          <p:cNvSpPr/>
          <p:nvPr/>
        </p:nvSpPr>
        <p:spPr>
          <a:xfrm>
            <a:off x="4821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8" name="object 638"/>
          <p:cNvSpPr/>
          <p:nvPr/>
        </p:nvSpPr>
        <p:spPr>
          <a:xfrm>
            <a:off x="4828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9" name="object 639"/>
          <p:cNvSpPr/>
          <p:nvPr/>
        </p:nvSpPr>
        <p:spPr>
          <a:xfrm>
            <a:off x="4836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0" name="object 640"/>
          <p:cNvSpPr/>
          <p:nvPr/>
        </p:nvSpPr>
        <p:spPr>
          <a:xfrm>
            <a:off x="4843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1" name="object 641"/>
          <p:cNvSpPr/>
          <p:nvPr/>
        </p:nvSpPr>
        <p:spPr>
          <a:xfrm>
            <a:off x="4850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2" name="object 642"/>
          <p:cNvSpPr/>
          <p:nvPr/>
        </p:nvSpPr>
        <p:spPr>
          <a:xfrm>
            <a:off x="4858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3" name="object 643"/>
          <p:cNvSpPr/>
          <p:nvPr/>
        </p:nvSpPr>
        <p:spPr>
          <a:xfrm>
            <a:off x="4865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4" name="object 644"/>
          <p:cNvSpPr/>
          <p:nvPr/>
        </p:nvSpPr>
        <p:spPr>
          <a:xfrm>
            <a:off x="4871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5" name="object 645"/>
          <p:cNvSpPr/>
          <p:nvPr/>
        </p:nvSpPr>
        <p:spPr>
          <a:xfrm>
            <a:off x="48790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6" name="object 646"/>
          <p:cNvSpPr/>
          <p:nvPr/>
        </p:nvSpPr>
        <p:spPr>
          <a:xfrm>
            <a:off x="48864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7" name="object 647"/>
          <p:cNvSpPr/>
          <p:nvPr/>
        </p:nvSpPr>
        <p:spPr>
          <a:xfrm>
            <a:off x="4893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8" name="object 648"/>
          <p:cNvSpPr/>
          <p:nvPr/>
        </p:nvSpPr>
        <p:spPr>
          <a:xfrm>
            <a:off x="4901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9" name="object 649"/>
          <p:cNvSpPr/>
          <p:nvPr/>
        </p:nvSpPr>
        <p:spPr>
          <a:xfrm>
            <a:off x="4908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0" name="object 650"/>
          <p:cNvSpPr/>
          <p:nvPr/>
        </p:nvSpPr>
        <p:spPr>
          <a:xfrm>
            <a:off x="4915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1" name="object 651"/>
          <p:cNvSpPr/>
          <p:nvPr/>
        </p:nvSpPr>
        <p:spPr>
          <a:xfrm>
            <a:off x="4923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2" name="object 652"/>
          <p:cNvSpPr/>
          <p:nvPr/>
        </p:nvSpPr>
        <p:spPr>
          <a:xfrm>
            <a:off x="4929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3" name="object 653"/>
          <p:cNvSpPr/>
          <p:nvPr/>
        </p:nvSpPr>
        <p:spPr>
          <a:xfrm>
            <a:off x="4936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4" name="object 654"/>
          <p:cNvSpPr/>
          <p:nvPr/>
        </p:nvSpPr>
        <p:spPr>
          <a:xfrm>
            <a:off x="4943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5" name="object 655"/>
          <p:cNvSpPr/>
          <p:nvPr/>
        </p:nvSpPr>
        <p:spPr>
          <a:xfrm>
            <a:off x="4951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6" name="object 656"/>
          <p:cNvSpPr/>
          <p:nvPr/>
        </p:nvSpPr>
        <p:spPr>
          <a:xfrm>
            <a:off x="4958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7" name="object 657"/>
          <p:cNvSpPr/>
          <p:nvPr/>
        </p:nvSpPr>
        <p:spPr>
          <a:xfrm>
            <a:off x="4965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8" name="object 658"/>
          <p:cNvSpPr/>
          <p:nvPr/>
        </p:nvSpPr>
        <p:spPr>
          <a:xfrm>
            <a:off x="4973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9" name="object 659"/>
          <p:cNvSpPr/>
          <p:nvPr/>
        </p:nvSpPr>
        <p:spPr>
          <a:xfrm>
            <a:off x="49806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0" name="object 660"/>
          <p:cNvSpPr/>
          <p:nvPr/>
        </p:nvSpPr>
        <p:spPr>
          <a:xfrm>
            <a:off x="49868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1" name="object 661"/>
          <p:cNvSpPr/>
          <p:nvPr/>
        </p:nvSpPr>
        <p:spPr>
          <a:xfrm>
            <a:off x="4994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2" name="object 662"/>
          <p:cNvSpPr/>
          <p:nvPr/>
        </p:nvSpPr>
        <p:spPr>
          <a:xfrm>
            <a:off x="5001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3" name="object 663"/>
          <p:cNvSpPr/>
          <p:nvPr/>
        </p:nvSpPr>
        <p:spPr>
          <a:xfrm>
            <a:off x="5008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4" name="object 664"/>
          <p:cNvSpPr/>
          <p:nvPr/>
        </p:nvSpPr>
        <p:spPr>
          <a:xfrm>
            <a:off x="50162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5" name="object 665"/>
          <p:cNvSpPr/>
          <p:nvPr/>
        </p:nvSpPr>
        <p:spPr>
          <a:xfrm>
            <a:off x="5023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6" name="object 666"/>
          <p:cNvSpPr/>
          <p:nvPr/>
        </p:nvSpPr>
        <p:spPr>
          <a:xfrm>
            <a:off x="5030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7" name="object 667"/>
          <p:cNvSpPr/>
          <p:nvPr/>
        </p:nvSpPr>
        <p:spPr>
          <a:xfrm>
            <a:off x="5038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8" name="object 668"/>
          <p:cNvSpPr/>
          <p:nvPr/>
        </p:nvSpPr>
        <p:spPr>
          <a:xfrm>
            <a:off x="5044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9" name="object 669"/>
          <p:cNvSpPr/>
          <p:nvPr/>
        </p:nvSpPr>
        <p:spPr>
          <a:xfrm>
            <a:off x="5051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0" name="object 670"/>
          <p:cNvSpPr/>
          <p:nvPr/>
        </p:nvSpPr>
        <p:spPr>
          <a:xfrm>
            <a:off x="50591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1" name="object 671"/>
          <p:cNvSpPr/>
          <p:nvPr/>
        </p:nvSpPr>
        <p:spPr>
          <a:xfrm>
            <a:off x="50664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2" name="object 672"/>
          <p:cNvSpPr/>
          <p:nvPr/>
        </p:nvSpPr>
        <p:spPr>
          <a:xfrm>
            <a:off x="5073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3" name="object 673"/>
          <p:cNvSpPr/>
          <p:nvPr/>
        </p:nvSpPr>
        <p:spPr>
          <a:xfrm>
            <a:off x="5081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4" name="object 674"/>
          <p:cNvSpPr/>
          <p:nvPr/>
        </p:nvSpPr>
        <p:spPr>
          <a:xfrm>
            <a:off x="50884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5" name="object 675"/>
          <p:cNvSpPr/>
          <p:nvPr/>
        </p:nvSpPr>
        <p:spPr>
          <a:xfrm>
            <a:off x="5095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6" name="object 676"/>
          <p:cNvSpPr/>
          <p:nvPr/>
        </p:nvSpPr>
        <p:spPr>
          <a:xfrm>
            <a:off x="5102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7" name="object 677"/>
          <p:cNvSpPr/>
          <p:nvPr/>
        </p:nvSpPr>
        <p:spPr>
          <a:xfrm>
            <a:off x="5109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8" name="object 678"/>
          <p:cNvSpPr/>
          <p:nvPr/>
        </p:nvSpPr>
        <p:spPr>
          <a:xfrm>
            <a:off x="5116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9" name="object 679"/>
          <p:cNvSpPr/>
          <p:nvPr/>
        </p:nvSpPr>
        <p:spPr>
          <a:xfrm>
            <a:off x="5124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0" name="object 680"/>
          <p:cNvSpPr/>
          <p:nvPr/>
        </p:nvSpPr>
        <p:spPr>
          <a:xfrm>
            <a:off x="5131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1" name="object 681"/>
          <p:cNvSpPr/>
          <p:nvPr/>
        </p:nvSpPr>
        <p:spPr>
          <a:xfrm>
            <a:off x="5138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2" name="object 682"/>
          <p:cNvSpPr/>
          <p:nvPr/>
        </p:nvSpPr>
        <p:spPr>
          <a:xfrm>
            <a:off x="5146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3" name="object 683"/>
          <p:cNvSpPr/>
          <p:nvPr/>
        </p:nvSpPr>
        <p:spPr>
          <a:xfrm>
            <a:off x="5153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4" name="object 684"/>
          <p:cNvSpPr/>
          <p:nvPr/>
        </p:nvSpPr>
        <p:spPr>
          <a:xfrm>
            <a:off x="5159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5" name="object 685"/>
          <p:cNvSpPr/>
          <p:nvPr/>
        </p:nvSpPr>
        <p:spPr>
          <a:xfrm>
            <a:off x="51669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6" name="object 686"/>
          <p:cNvSpPr/>
          <p:nvPr/>
        </p:nvSpPr>
        <p:spPr>
          <a:xfrm>
            <a:off x="5174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7" name="object 687"/>
          <p:cNvSpPr/>
          <p:nvPr/>
        </p:nvSpPr>
        <p:spPr>
          <a:xfrm>
            <a:off x="5181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8" name="object 688"/>
          <p:cNvSpPr/>
          <p:nvPr/>
        </p:nvSpPr>
        <p:spPr>
          <a:xfrm>
            <a:off x="5188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9" name="object 689"/>
          <p:cNvSpPr/>
          <p:nvPr/>
        </p:nvSpPr>
        <p:spPr>
          <a:xfrm>
            <a:off x="51962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0" name="object 690"/>
          <p:cNvSpPr/>
          <p:nvPr/>
        </p:nvSpPr>
        <p:spPr>
          <a:xfrm>
            <a:off x="5203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1" name="object 691"/>
          <p:cNvSpPr/>
          <p:nvPr/>
        </p:nvSpPr>
        <p:spPr>
          <a:xfrm>
            <a:off x="5210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2" name="object 692"/>
          <p:cNvSpPr/>
          <p:nvPr/>
        </p:nvSpPr>
        <p:spPr>
          <a:xfrm>
            <a:off x="5217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3" name="object 693"/>
          <p:cNvSpPr/>
          <p:nvPr/>
        </p:nvSpPr>
        <p:spPr>
          <a:xfrm>
            <a:off x="5224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4" name="object 694"/>
          <p:cNvSpPr/>
          <p:nvPr/>
        </p:nvSpPr>
        <p:spPr>
          <a:xfrm>
            <a:off x="5231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5" name="object 695"/>
          <p:cNvSpPr/>
          <p:nvPr/>
        </p:nvSpPr>
        <p:spPr>
          <a:xfrm>
            <a:off x="5239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6" name="object 696"/>
          <p:cNvSpPr/>
          <p:nvPr/>
        </p:nvSpPr>
        <p:spPr>
          <a:xfrm>
            <a:off x="5246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7" name="object 697"/>
          <p:cNvSpPr/>
          <p:nvPr/>
        </p:nvSpPr>
        <p:spPr>
          <a:xfrm>
            <a:off x="5253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8" name="object 698"/>
          <p:cNvSpPr/>
          <p:nvPr/>
        </p:nvSpPr>
        <p:spPr>
          <a:xfrm>
            <a:off x="5261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9" name="object 699"/>
          <p:cNvSpPr/>
          <p:nvPr/>
        </p:nvSpPr>
        <p:spPr>
          <a:xfrm>
            <a:off x="52684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0" name="object 700"/>
          <p:cNvSpPr/>
          <p:nvPr/>
        </p:nvSpPr>
        <p:spPr>
          <a:xfrm>
            <a:off x="52747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1" name="object 701"/>
          <p:cNvSpPr/>
          <p:nvPr/>
        </p:nvSpPr>
        <p:spPr>
          <a:xfrm>
            <a:off x="5282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2" name="object 702"/>
          <p:cNvSpPr/>
          <p:nvPr/>
        </p:nvSpPr>
        <p:spPr>
          <a:xfrm>
            <a:off x="5289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3" name="object 703"/>
          <p:cNvSpPr/>
          <p:nvPr/>
        </p:nvSpPr>
        <p:spPr>
          <a:xfrm>
            <a:off x="5296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4" name="object 704"/>
          <p:cNvSpPr/>
          <p:nvPr/>
        </p:nvSpPr>
        <p:spPr>
          <a:xfrm>
            <a:off x="53040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5" name="object 705"/>
          <p:cNvSpPr/>
          <p:nvPr/>
        </p:nvSpPr>
        <p:spPr>
          <a:xfrm>
            <a:off x="5311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6" name="object 706"/>
          <p:cNvSpPr/>
          <p:nvPr/>
        </p:nvSpPr>
        <p:spPr>
          <a:xfrm>
            <a:off x="5318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7" name="object 707"/>
          <p:cNvSpPr/>
          <p:nvPr/>
        </p:nvSpPr>
        <p:spPr>
          <a:xfrm>
            <a:off x="5326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8" name="object 708"/>
          <p:cNvSpPr/>
          <p:nvPr/>
        </p:nvSpPr>
        <p:spPr>
          <a:xfrm>
            <a:off x="5332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9" name="object 709"/>
          <p:cNvSpPr/>
          <p:nvPr/>
        </p:nvSpPr>
        <p:spPr>
          <a:xfrm>
            <a:off x="5339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0" name="object 710"/>
          <p:cNvSpPr/>
          <p:nvPr/>
        </p:nvSpPr>
        <p:spPr>
          <a:xfrm>
            <a:off x="53469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1" name="object 711"/>
          <p:cNvSpPr/>
          <p:nvPr/>
        </p:nvSpPr>
        <p:spPr>
          <a:xfrm>
            <a:off x="53543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2" name="object 712"/>
          <p:cNvSpPr/>
          <p:nvPr/>
        </p:nvSpPr>
        <p:spPr>
          <a:xfrm>
            <a:off x="5361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3" name="object 713"/>
          <p:cNvSpPr/>
          <p:nvPr/>
        </p:nvSpPr>
        <p:spPr>
          <a:xfrm>
            <a:off x="5368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4" name="object 714"/>
          <p:cNvSpPr/>
          <p:nvPr/>
        </p:nvSpPr>
        <p:spPr>
          <a:xfrm>
            <a:off x="53763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5" name="object 715"/>
          <p:cNvSpPr/>
          <p:nvPr/>
        </p:nvSpPr>
        <p:spPr>
          <a:xfrm>
            <a:off x="5383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6" name="object 716"/>
          <p:cNvSpPr/>
          <p:nvPr/>
        </p:nvSpPr>
        <p:spPr>
          <a:xfrm>
            <a:off x="5389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7" name="object 717"/>
          <p:cNvSpPr/>
          <p:nvPr/>
        </p:nvSpPr>
        <p:spPr>
          <a:xfrm>
            <a:off x="5397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8" name="object 718"/>
          <p:cNvSpPr/>
          <p:nvPr/>
        </p:nvSpPr>
        <p:spPr>
          <a:xfrm>
            <a:off x="5404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9" name="object 719"/>
          <p:cNvSpPr/>
          <p:nvPr/>
        </p:nvSpPr>
        <p:spPr>
          <a:xfrm>
            <a:off x="5411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0" name="object 720"/>
          <p:cNvSpPr/>
          <p:nvPr/>
        </p:nvSpPr>
        <p:spPr>
          <a:xfrm>
            <a:off x="5419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1" name="object 721"/>
          <p:cNvSpPr/>
          <p:nvPr/>
        </p:nvSpPr>
        <p:spPr>
          <a:xfrm>
            <a:off x="5426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2" name="object 722"/>
          <p:cNvSpPr/>
          <p:nvPr/>
        </p:nvSpPr>
        <p:spPr>
          <a:xfrm>
            <a:off x="5433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3" name="object 723"/>
          <p:cNvSpPr/>
          <p:nvPr/>
        </p:nvSpPr>
        <p:spPr>
          <a:xfrm>
            <a:off x="5441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4" name="object 724"/>
          <p:cNvSpPr/>
          <p:nvPr/>
        </p:nvSpPr>
        <p:spPr>
          <a:xfrm>
            <a:off x="5447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5" name="object 725"/>
          <p:cNvSpPr/>
          <p:nvPr/>
        </p:nvSpPr>
        <p:spPr>
          <a:xfrm>
            <a:off x="5454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6" name="object 726"/>
          <p:cNvSpPr/>
          <p:nvPr/>
        </p:nvSpPr>
        <p:spPr>
          <a:xfrm>
            <a:off x="5462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7" name="object 727"/>
          <p:cNvSpPr/>
          <p:nvPr/>
        </p:nvSpPr>
        <p:spPr>
          <a:xfrm>
            <a:off x="5469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8" name="object 728"/>
          <p:cNvSpPr/>
          <p:nvPr/>
        </p:nvSpPr>
        <p:spPr>
          <a:xfrm>
            <a:off x="54767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9" name="object 729"/>
          <p:cNvSpPr/>
          <p:nvPr/>
        </p:nvSpPr>
        <p:spPr>
          <a:xfrm>
            <a:off x="5484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0" name="object 730"/>
          <p:cNvSpPr/>
          <p:nvPr/>
        </p:nvSpPr>
        <p:spPr>
          <a:xfrm>
            <a:off x="5491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1" name="object 731"/>
          <p:cNvSpPr/>
          <p:nvPr/>
        </p:nvSpPr>
        <p:spPr>
          <a:xfrm>
            <a:off x="5498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2" name="object 732"/>
          <p:cNvSpPr/>
          <p:nvPr/>
        </p:nvSpPr>
        <p:spPr>
          <a:xfrm>
            <a:off x="5505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3" name="object 733"/>
          <p:cNvSpPr/>
          <p:nvPr/>
        </p:nvSpPr>
        <p:spPr>
          <a:xfrm>
            <a:off x="5512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4" name="object 734"/>
          <p:cNvSpPr/>
          <p:nvPr/>
        </p:nvSpPr>
        <p:spPr>
          <a:xfrm>
            <a:off x="5519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5" name="object 735"/>
          <p:cNvSpPr/>
          <p:nvPr/>
        </p:nvSpPr>
        <p:spPr>
          <a:xfrm>
            <a:off x="5527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6" name="object 736"/>
          <p:cNvSpPr/>
          <p:nvPr/>
        </p:nvSpPr>
        <p:spPr>
          <a:xfrm>
            <a:off x="5534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7" name="object 737"/>
          <p:cNvSpPr/>
          <p:nvPr/>
        </p:nvSpPr>
        <p:spPr>
          <a:xfrm>
            <a:off x="5541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8" name="object 738"/>
          <p:cNvSpPr/>
          <p:nvPr/>
        </p:nvSpPr>
        <p:spPr>
          <a:xfrm>
            <a:off x="5549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9" name="object 739"/>
          <p:cNvSpPr/>
          <p:nvPr/>
        </p:nvSpPr>
        <p:spPr>
          <a:xfrm>
            <a:off x="5556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0" name="object 740"/>
          <p:cNvSpPr/>
          <p:nvPr/>
        </p:nvSpPr>
        <p:spPr>
          <a:xfrm>
            <a:off x="5562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1" name="object 741"/>
          <p:cNvSpPr/>
          <p:nvPr/>
        </p:nvSpPr>
        <p:spPr>
          <a:xfrm>
            <a:off x="5569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2" name="object 742"/>
          <p:cNvSpPr/>
          <p:nvPr/>
        </p:nvSpPr>
        <p:spPr>
          <a:xfrm>
            <a:off x="5577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3" name="object 743"/>
          <p:cNvSpPr/>
          <p:nvPr/>
        </p:nvSpPr>
        <p:spPr>
          <a:xfrm>
            <a:off x="55846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4" name="object 744"/>
          <p:cNvSpPr/>
          <p:nvPr/>
        </p:nvSpPr>
        <p:spPr>
          <a:xfrm>
            <a:off x="5591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5" name="object 745"/>
          <p:cNvSpPr/>
          <p:nvPr/>
        </p:nvSpPr>
        <p:spPr>
          <a:xfrm>
            <a:off x="5599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6" name="object 746"/>
          <p:cNvSpPr/>
          <p:nvPr/>
        </p:nvSpPr>
        <p:spPr>
          <a:xfrm>
            <a:off x="5606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7" name="object 747"/>
          <p:cNvSpPr/>
          <p:nvPr/>
        </p:nvSpPr>
        <p:spPr>
          <a:xfrm>
            <a:off x="5613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8" name="object 748"/>
          <p:cNvSpPr/>
          <p:nvPr/>
        </p:nvSpPr>
        <p:spPr>
          <a:xfrm>
            <a:off x="5620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9" name="object 749"/>
          <p:cNvSpPr/>
          <p:nvPr/>
        </p:nvSpPr>
        <p:spPr>
          <a:xfrm>
            <a:off x="5627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0" name="object 750"/>
          <p:cNvSpPr/>
          <p:nvPr/>
        </p:nvSpPr>
        <p:spPr>
          <a:xfrm>
            <a:off x="5634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1" name="object 751"/>
          <p:cNvSpPr/>
          <p:nvPr/>
        </p:nvSpPr>
        <p:spPr>
          <a:xfrm>
            <a:off x="56421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2" name="object 752"/>
          <p:cNvSpPr/>
          <p:nvPr/>
        </p:nvSpPr>
        <p:spPr>
          <a:xfrm>
            <a:off x="5649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3" name="object 753"/>
          <p:cNvSpPr/>
          <p:nvPr/>
        </p:nvSpPr>
        <p:spPr>
          <a:xfrm>
            <a:off x="5656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4" name="object 754"/>
          <p:cNvSpPr/>
          <p:nvPr/>
        </p:nvSpPr>
        <p:spPr>
          <a:xfrm>
            <a:off x="5664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5" name="object 755"/>
          <p:cNvSpPr/>
          <p:nvPr/>
        </p:nvSpPr>
        <p:spPr>
          <a:xfrm>
            <a:off x="56714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6" name="object 756"/>
          <p:cNvSpPr/>
          <p:nvPr/>
        </p:nvSpPr>
        <p:spPr>
          <a:xfrm>
            <a:off x="5677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7" name="object 757"/>
          <p:cNvSpPr/>
          <p:nvPr/>
        </p:nvSpPr>
        <p:spPr>
          <a:xfrm>
            <a:off x="5685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8" name="object 758"/>
          <p:cNvSpPr/>
          <p:nvPr/>
        </p:nvSpPr>
        <p:spPr>
          <a:xfrm>
            <a:off x="5692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9" name="object 759"/>
          <p:cNvSpPr/>
          <p:nvPr/>
        </p:nvSpPr>
        <p:spPr>
          <a:xfrm>
            <a:off x="5699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0" name="object 760"/>
          <p:cNvSpPr/>
          <p:nvPr/>
        </p:nvSpPr>
        <p:spPr>
          <a:xfrm>
            <a:off x="5707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1" name="object 761"/>
          <p:cNvSpPr/>
          <p:nvPr/>
        </p:nvSpPr>
        <p:spPr>
          <a:xfrm>
            <a:off x="5714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2" name="object 762"/>
          <p:cNvSpPr/>
          <p:nvPr/>
        </p:nvSpPr>
        <p:spPr>
          <a:xfrm>
            <a:off x="5721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3" name="object 763"/>
          <p:cNvSpPr/>
          <p:nvPr/>
        </p:nvSpPr>
        <p:spPr>
          <a:xfrm>
            <a:off x="5729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4" name="object 764"/>
          <p:cNvSpPr/>
          <p:nvPr/>
        </p:nvSpPr>
        <p:spPr>
          <a:xfrm>
            <a:off x="5735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5" name="object 765"/>
          <p:cNvSpPr/>
          <p:nvPr/>
        </p:nvSpPr>
        <p:spPr>
          <a:xfrm>
            <a:off x="5742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6" name="object 766"/>
          <p:cNvSpPr/>
          <p:nvPr/>
        </p:nvSpPr>
        <p:spPr>
          <a:xfrm>
            <a:off x="57500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7" name="object 767"/>
          <p:cNvSpPr/>
          <p:nvPr/>
        </p:nvSpPr>
        <p:spPr>
          <a:xfrm>
            <a:off x="5757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8" name="object 768"/>
          <p:cNvSpPr/>
          <p:nvPr/>
        </p:nvSpPr>
        <p:spPr>
          <a:xfrm>
            <a:off x="5764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9" name="object 769"/>
          <p:cNvSpPr/>
          <p:nvPr/>
        </p:nvSpPr>
        <p:spPr>
          <a:xfrm>
            <a:off x="5771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0" name="object 770"/>
          <p:cNvSpPr/>
          <p:nvPr/>
        </p:nvSpPr>
        <p:spPr>
          <a:xfrm>
            <a:off x="5779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1" name="object 771"/>
          <p:cNvSpPr/>
          <p:nvPr/>
        </p:nvSpPr>
        <p:spPr>
          <a:xfrm>
            <a:off x="5786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2" name="object 772"/>
          <p:cNvSpPr/>
          <p:nvPr/>
        </p:nvSpPr>
        <p:spPr>
          <a:xfrm>
            <a:off x="5792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3" name="object 773"/>
          <p:cNvSpPr/>
          <p:nvPr/>
        </p:nvSpPr>
        <p:spPr>
          <a:xfrm>
            <a:off x="5800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4" name="object 774"/>
          <p:cNvSpPr/>
          <p:nvPr/>
        </p:nvSpPr>
        <p:spPr>
          <a:xfrm>
            <a:off x="5807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5" name="object 775"/>
          <p:cNvSpPr/>
          <p:nvPr/>
        </p:nvSpPr>
        <p:spPr>
          <a:xfrm>
            <a:off x="5814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6" name="object 776"/>
          <p:cNvSpPr/>
          <p:nvPr/>
        </p:nvSpPr>
        <p:spPr>
          <a:xfrm>
            <a:off x="5822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7" name="object 777"/>
          <p:cNvSpPr/>
          <p:nvPr/>
        </p:nvSpPr>
        <p:spPr>
          <a:xfrm>
            <a:off x="5829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8" name="object 778"/>
          <p:cNvSpPr/>
          <p:nvPr/>
        </p:nvSpPr>
        <p:spPr>
          <a:xfrm>
            <a:off x="5836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9" name="object 779"/>
          <p:cNvSpPr/>
          <p:nvPr/>
        </p:nvSpPr>
        <p:spPr>
          <a:xfrm>
            <a:off x="5844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0" name="object 780"/>
          <p:cNvSpPr/>
          <p:nvPr/>
        </p:nvSpPr>
        <p:spPr>
          <a:xfrm>
            <a:off x="5850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1" name="object 781"/>
          <p:cNvSpPr/>
          <p:nvPr/>
        </p:nvSpPr>
        <p:spPr>
          <a:xfrm>
            <a:off x="5857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2" name="object 782"/>
          <p:cNvSpPr/>
          <p:nvPr/>
        </p:nvSpPr>
        <p:spPr>
          <a:xfrm>
            <a:off x="5865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3" name="object 783"/>
          <p:cNvSpPr/>
          <p:nvPr/>
        </p:nvSpPr>
        <p:spPr>
          <a:xfrm>
            <a:off x="5872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4" name="object 784"/>
          <p:cNvSpPr/>
          <p:nvPr/>
        </p:nvSpPr>
        <p:spPr>
          <a:xfrm>
            <a:off x="5879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5" name="object 785"/>
          <p:cNvSpPr/>
          <p:nvPr/>
        </p:nvSpPr>
        <p:spPr>
          <a:xfrm>
            <a:off x="5887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6" name="object 786"/>
          <p:cNvSpPr/>
          <p:nvPr/>
        </p:nvSpPr>
        <p:spPr>
          <a:xfrm>
            <a:off x="5894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7" name="object 787"/>
          <p:cNvSpPr/>
          <p:nvPr/>
        </p:nvSpPr>
        <p:spPr>
          <a:xfrm>
            <a:off x="5901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8" name="object 788"/>
          <p:cNvSpPr/>
          <p:nvPr/>
        </p:nvSpPr>
        <p:spPr>
          <a:xfrm>
            <a:off x="5908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9" name="object 789"/>
          <p:cNvSpPr/>
          <p:nvPr/>
        </p:nvSpPr>
        <p:spPr>
          <a:xfrm>
            <a:off x="5915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0" name="object 790"/>
          <p:cNvSpPr/>
          <p:nvPr/>
        </p:nvSpPr>
        <p:spPr>
          <a:xfrm>
            <a:off x="5922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1" name="object 791"/>
          <p:cNvSpPr/>
          <p:nvPr/>
        </p:nvSpPr>
        <p:spPr>
          <a:xfrm>
            <a:off x="59300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2" name="object 792"/>
          <p:cNvSpPr/>
          <p:nvPr/>
        </p:nvSpPr>
        <p:spPr>
          <a:xfrm>
            <a:off x="5937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3" name="object 793"/>
          <p:cNvSpPr/>
          <p:nvPr/>
        </p:nvSpPr>
        <p:spPr>
          <a:xfrm>
            <a:off x="5944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4" name="object 794"/>
          <p:cNvSpPr/>
          <p:nvPr/>
        </p:nvSpPr>
        <p:spPr>
          <a:xfrm>
            <a:off x="5952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5" name="object 795"/>
          <p:cNvSpPr/>
          <p:nvPr/>
        </p:nvSpPr>
        <p:spPr>
          <a:xfrm>
            <a:off x="5959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6" name="object 796"/>
          <p:cNvSpPr/>
          <p:nvPr/>
        </p:nvSpPr>
        <p:spPr>
          <a:xfrm>
            <a:off x="5965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7" name="object 797"/>
          <p:cNvSpPr/>
          <p:nvPr/>
        </p:nvSpPr>
        <p:spPr>
          <a:xfrm>
            <a:off x="5972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8" name="object 798"/>
          <p:cNvSpPr/>
          <p:nvPr/>
        </p:nvSpPr>
        <p:spPr>
          <a:xfrm>
            <a:off x="5980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9" name="object 799"/>
          <p:cNvSpPr/>
          <p:nvPr/>
        </p:nvSpPr>
        <p:spPr>
          <a:xfrm>
            <a:off x="5987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0" name="object 800"/>
          <p:cNvSpPr/>
          <p:nvPr/>
        </p:nvSpPr>
        <p:spPr>
          <a:xfrm>
            <a:off x="5994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1" name="object 801"/>
          <p:cNvSpPr/>
          <p:nvPr/>
        </p:nvSpPr>
        <p:spPr>
          <a:xfrm>
            <a:off x="6002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2" name="object 802"/>
          <p:cNvSpPr/>
          <p:nvPr/>
        </p:nvSpPr>
        <p:spPr>
          <a:xfrm>
            <a:off x="6009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3" name="object 803"/>
          <p:cNvSpPr/>
          <p:nvPr/>
        </p:nvSpPr>
        <p:spPr>
          <a:xfrm>
            <a:off x="6016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4" name="object 804"/>
          <p:cNvSpPr/>
          <p:nvPr/>
        </p:nvSpPr>
        <p:spPr>
          <a:xfrm>
            <a:off x="6023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5" name="object 805"/>
          <p:cNvSpPr/>
          <p:nvPr/>
        </p:nvSpPr>
        <p:spPr>
          <a:xfrm>
            <a:off x="6030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6" name="object 806"/>
          <p:cNvSpPr/>
          <p:nvPr/>
        </p:nvSpPr>
        <p:spPr>
          <a:xfrm>
            <a:off x="6037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7" name="object 807"/>
          <p:cNvSpPr/>
          <p:nvPr/>
        </p:nvSpPr>
        <p:spPr>
          <a:xfrm>
            <a:off x="6045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8" name="object 808"/>
          <p:cNvSpPr/>
          <p:nvPr/>
        </p:nvSpPr>
        <p:spPr>
          <a:xfrm>
            <a:off x="6052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9" name="object 809"/>
          <p:cNvSpPr/>
          <p:nvPr/>
        </p:nvSpPr>
        <p:spPr>
          <a:xfrm>
            <a:off x="6059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0" name="object 810"/>
          <p:cNvSpPr/>
          <p:nvPr/>
        </p:nvSpPr>
        <p:spPr>
          <a:xfrm>
            <a:off x="6067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1" name="object 811"/>
          <p:cNvSpPr/>
          <p:nvPr/>
        </p:nvSpPr>
        <p:spPr>
          <a:xfrm>
            <a:off x="6074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2" name="object 812"/>
          <p:cNvSpPr/>
          <p:nvPr/>
        </p:nvSpPr>
        <p:spPr>
          <a:xfrm>
            <a:off x="6080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3" name="object 813"/>
          <p:cNvSpPr/>
          <p:nvPr/>
        </p:nvSpPr>
        <p:spPr>
          <a:xfrm>
            <a:off x="6088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4" name="object 814"/>
          <p:cNvSpPr/>
          <p:nvPr/>
        </p:nvSpPr>
        <p:spPr>
          <a:xfrm>
            <a:off x="6095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5" name="object 815"/>
          <p:cNvSpPr/>
          <p:nvPr/>
        </p:nvSpPr>
        <p:spPr>
          <a:xfrm>
            <a:off x="6102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6" name="object 816"/>
          <p:cNvSpPr/>
          <p:nvPr/>
        </p:nvSpPr>
        <p:spPr>
          <a:xfrm>
            <a:off x="6110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7" name="object 817"/>
          <p:cNvSpPr/>
          <p:nvPr/>
        </p:nvSpPr>
        <p:spPr>
          <a:xfrm>
            <a:off x="6117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8" name="object 818"/>
          <p:cNvSpPr/>
          <p:nvPr/>
        </p:nvSpPr>
        <p:spPr>
          <a:xfrm>
            <a:off x="6124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9" name="object 819"/>
          <p:cNvSpPr/>
          <p:nvPr/>
        </p:nvSpPr>
        <p:spPr>
          <a:xfrm>
            <a:off x="6132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0" name="object 820"/>
          <p:cNvSpPr/>
          <p:nvPr/>
        </p:nvSpPr>
        <p:spPr>
          <a:xfrm>
            <a:off x="6138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1" name="object 821"/>
          <p:cNvSpPr/>
          <p:nvPr/>
        </p:nvSpPr>
        <p:spPr>
          <a:xfrm>
            <a:off x="6145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2" name="object 822"/>
          <p:cNvSpPr/>
          <p:nvPr/>
        </p:nvSpPr>
        <p:spPr>
          <a:xfrm>
            <a:off x="6153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3" name="object 823"/>
          <p:cNvSpPr/>
          <p:nvPr/>
        </p:nvSpPr>
        <p:spPr>
          <a:xfrm>
            <a:off x="6160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4" name="object 824"/>
          <p:cNvSpPr/>
          <p:nvPr/>
        </p:nvSpPr>
        <p:spPr>
          <a:xfrm>
            <a:off x="6167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5" name="object 825"/>
          <p:cNvSpPr/>
          <p:nvPr/>
        </p:nvSpPr>
        <p:spPr>
          <a:xfrm>
            <a:off x="6175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6" name="object 826"/>
          <p:cNvSpPr/>
          <p:nvPr/>
        </p:nvSpPr>
        <p:spPr>
          <a:xfrm>
            <a:off x="6182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7" name="object 827"/>
          <p:cNvSpPr/>
          <p:nvPr/>
        </p:nvSpPr>
        <p:spPr>
          <a:xfrm>
            <a:off x="6189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8" name="object 828"/>
          <p:cNvSpPr/>
          <p:nvPr/>
        </p:nvSpPr>
        <p:spPr>
          <a:xfrm>
            <a:off x="6195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9" name="object 829"/>
          <p:cNvSpPr/>
          <p:nvPr/>
        </p:nvSpPr>
        <p:spPr>
          <a:xfrm>
            <a:off x="6203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0" name="object 830"/>
          <p:cNvSpPr/>
          <p:nvPr/>
        </p:nvSpPr>
        <p:spPr>
          <a:xfrm>
            <a:off x="6210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1" name="object 831"/>
          <p:cNvSpPr/>
          <p:nvPr/>
        </p:nvSpPr>
        <p:spPr>
          <a:xfrm>
            <a:off x="62179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2" name="object 832"/>
          <p:cNvSpPr/>
          <p:nvPr/>
        </p:nvSpPr>
        <p:spPr>
          <a:xfrm>
            <a:off x="6225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3" name="object 833"/>
          <p:cNvSpPr/>
          <p:nvPr/>
        </p:nvSpPr>
        <p:spPr>
          <a:xfrm>
            <a:off x="6232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4" name="object 834"/>
          <p:cNvSpPr/>
          <p:nvPr/>
        </p:nvSpPr>
        <p:spPr>
          <a:xfrm>
            <a:off x="6239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5" name="object 835"/>
          <p:cNvSpPr/>
          <p:nvPr/>
        </p:nvSpPr>
        <p:spPr>
          <a:xfrm>
            <a:off x="6247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6" name="object 836"/>
          <p:cNvSpPr/>
          <p:nvPr/>
        </p:nvSpPr>
        <p:spPr>
          <a:xfrm>
            <a:off x="6253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7" name="object 837"/>
          <p:cNvSpPr/>
          <p:nvPr/>
        </p:nvSpPr>
        <p:spPr>
          <a:xfrm>
            <a:off x="6260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8" name="object 838"/>
          <p:cNvSpPr/>
          <p:nvPr/>
        </p:nvSpPr>
        <p:spPr>
          <a:xfrm>
            <a:off x="6268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9" name="object 839"/>
          <p:cNvSpPr/>
          <p:nvPr/>
        </p:nvSpPr>
        <p:spPr>
          <a:xfrm>
            <a:off x="6275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0" name="object 840"/>
          <p:cNvSpPr/>
          <p:nvPr/>
        </p:nvSpPr>
        <p:spPr>
          <a:xfrm>
            <a:off x="6282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1" name="object 841"/>
          <p:cNvSpPr/>
          <p:nvPr/>
        </p:nvSpPr>
        <p:spPr>
          <a:xfrm>
            <a:off x="6290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2" name="object 842"/>
          <p:cNvSpPr/>
          <p:nvPr/>
        </p:nvSpPr>
        <p:spPr>
          <a:xfrm>
            <a:off x="6297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3" name="object 843"/>
          <p:cNvSpPr/>
          <p:nvPr/>
        </p:nvSpPr>
        <p:spPr>
          <a:xfrm>
            <a:off x="6304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4" name="object 844"/>
          <p:cNvSpPr/>
          <p:nvPr/>
        </p:nvSpPr>
        <p:spPr>
          <a:xfrm>
            <a:off x="6311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5" name="object 845"/>
          <p:cNvSpPr/>
          <p:nvPr/>
        </p:nvSpPr>
        <p:spPr>
          <a:xfrm>
            <a:off x="6318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6" name="object 846"/>
          <p:cNvSpPr/>
          <p:nvPr/>
        </p:nvSpPr>
        <p:spPr>
          <a:xfrm>
            <a:off x="6325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7" name="object 847"/>
          <p:cNvSpPr/>
          <p:nvPr/>
        </p:nvSpPr>
        <p:spPr>
          <a:xfrm>
            <a:off x="6333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8" name="object 848"/>
          <p:cNvSpPr/>
          <p:nvPr/>
        </p:nvSpPr>
        <p:spPr>
          <a:xfrm>
            <a:off x="63403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9" name="object 849"/>
          <p:cNvSpPr/>
          <p:nvPr/>
        </p:nvSpPr>
        <p:spPr>
          <a:xfrm>
            <a:off x="6347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0" name="object 850"/>
          <p:cNvSpPr/>
          <p:nvPr/>
        </p:nvSpPr>
        <p:spPr>
          <a:xfrm>
            <a:off x="6355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1" name="object 851"/>
          <p:cNvSpPr/>
          <p:nvPr/>
        </p:nvSpPr>
        <p:spPr>
          <a:xfrm>
            <a:off x="6362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2" name="object 852"/>
          <p:cNvSpPr/>
          <p:nvPr/>
        </p:nvSpPr>
        <p:spPr>
          <a:xfrm>
            <a:off x="6368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3" name="object 853"/>
          <p:cNvSpPr/>
          <p:nvPr/>
        </p:nvSpPr>
        <p:spPr>
          <a:xfrm>
            <a:off x="6375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4" name="object 854"/>
          <p:cNvSpPr/>
          <p:nvPr/>
        </p:nvSpPr>
        <p:spPr>
          <a:xfrm>
            <a:off x="6383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5" name="object 855"/>
          <p:cNvSpPr/>
          <p:nvPr/>
        </p:nvSpPr>
        <p:spPr>
          <a:xfrm>
            <a:off x="6390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6" name="object 856"/>
          <p:cNvSpPr/>
          <p:nvPr/>
        </p:nvSpPr>
        <p:spPr>
          <a:xfrm>
            <a:off x="6397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7" name="object 857"/>
          <p:cNvSpPr/>
          <p:nvPr/>
        </p:nvSpPr>
        <p:spPr>
          <a:xfrm>
            <a:off x="6405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8" name="object 858"/>
          <p:cNvSpPr/>
          <p:nvPr/>
        </p:nvSpPr>
        <p:spPr>
          <a:xfrm>
            <a:off x="6412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9" name="object 859"/>
          <p:cNvSpPr/>
          <p:nvPr/>
        </p:nvSpPr>
        <p:spPr>
          <a:xfrm>
            <a:off x="6419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0" name="object 860"/>
          <p:cNvSpPr/>
          <p:nvPr/>
        </p:nvSpPr>
        <p:spPr>
          <a:xfrm>
            <a:off x="6426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1" name="object 861"/>
          <p:cNvSpPr/>
          <p:nvPr/>
        </p:nvSpPr>
        <p:spPr>
          <a:xfrm>
            <a:off x="6433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2" name="object 862"/>
          <p:cNvSpPr/>
          <p:nvPr/>
        </p:nvSpPr>
        <p:spPr>
          <a:xfrm>
            <a:off x="6440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3" name="object 863"/>
          <p:cNvSpPr/>
          <p:nvPr/>
        </p:nvSpPr>
        <p:spPr>
          <a:xfrm>
            <a:off x="64482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4" name="object 864"/>
          <p:cNvSpPr/>
          <p:nvPr/>
        </p:nvSpPr>
        <p:spPr>
          <a:xfrm>
            <a:off x="6455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5" name="object 865"/>
          <p:cNvSpPr/>
          <p:nvPr/>
        </p:nvSpPr>
        <p:spPr>
          <a:xfrm>
            <a:off x="6462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6" name="object 866"/>
          <p:cNvSpPr/>
          <p:nvPr/>
        </p:nvSpPr>
        <p:spPr>
          <a:xfrm>
            <a:off x="6470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7" name="object 867"/>
          <p:cNvSpPr/>
          <p:nvPr/>
        </p:nvSpPr>
        <p:spPr>
          <a:xfrm>
            <a:off x="6477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8" name="object 868"/>
          <p:cNvSpPr/>
          <p:nvPr/>
        </p:nvSpPr>
        <p:spPr>
          <a:xfrm>
            <a:off x="6483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9" name="object 869"/>
          <p:cNvSpPr/>
          <p:nvPr/>
        </p:nvSpPr>
        <p:spPr>
          <a:xfrm>
            <a:off x="6491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0" name="object 870"/>
          <p:cNvSpPr/>
          <p:nvPr/>
        </p:nvSpPr>
        <p:spPr>
          <a:xfrm>
            <a:off x="6498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1" name="object 871"/>
          <p:cNvSpPr/>
          <p:nvPr/>
        </p:nvSpPr>
        <p:spPr>
          <a:xfrm>
            <a:off x="65057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2" name="object 872"/>
          <p:cNvSpPr/>
          <p:nvPr/>
        </p:nvSpPr>
        <p:spPr>
          <a:xfrm>
            <a:off x="6513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3" name="object 873"/>
          <p:cNvSpPr/>
          <p:nvPr/>
        </p:nvSpPr>
        <p:spPr>
          <a:xfrm>
            <a:off x="6520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4" name="object 874"/>
          <p:cNvSpPr/>
          <p:nvPr/>
        </p:nvSpPr>
        <p:spPr>
          <a:xfrm>
            <a:off x="6527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5" name="object 875"/>
          <p:cNvSpPr/>
          <p:nvPr/>
        </p:nvSpPr>
        <p:spPr>
          <a:xfrm>
            <a:off x="65350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6" name="object 876"/>
          <p:cNvSpPr/>
          <p:nvPr/>
        </p:nvSpPr>
        <p:spPr>
          <a:xfrm>
            <a:off x="6541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7" name="object 877"/>
          <p:cNvSpPr/>
          <p:nvPr/>
        </p:nvSpPr>
        <p:spPr>
          <a:xfrm>
            <a:off x="6548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8" name="object 878"/>
          <p:cNvSpPr/>
          <p:nvPr/>
        </p:nvSpPr>
        <p:spPr>
          <a:xfrm>
            <a:off x="6556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9" name="object 879"/>
          <p:cNvSpPr/>
          <p:nvPr/>
        </p:nvSpPr>
        <p:spPr>
          <a:xfrm>
            <a:off x="6563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0" name="object 880"/>
          <p:cNvSpPr/>
          <p:nvPr/>
        </p:nvSpPr>
        <p:spPr>
          <a:xfrm>
            <a:off x="6570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1" name="object 881"/>
          <p:cNvSpPr/>
          <p:nvPr/>
        </p:nvSpPr>
        <p:spPr>
          <a:xfrm>
            <a:off x="65780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2" name="object 882"/>
          <p:cNvSpPr/>
          <p:nvPr/>
        </p:nvSpPr>
        <p:spPr>
          <a:xfrm>
            <a:off x="6585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3" name="object 883"/>
          <p:cNvSpPr/>
          <p:nvPr/>
        </p:nvSpPr>
        <p:spPr>
          <a:xfrm>
            <a:off x="6592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4" name="object 884"/>
          <p:cNvSpPr/>
          <p:nvPr/>
        </p:nvSpPr>
        <p:spPr>
          <a:xfrm>
            <a:off x="6598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5" name="object 885"/>
          <p:cNvSpPr/>
          <p:nvPr/>
        </p:nvSpPr>
        <p:spPr>
          <a:xfrm>
            <a:off x="6606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6" name="object 886"/>
          <p:cNvSpPr/>
          <p:nvPr/>
        </p:nvSpPr>
        <p:spPr>
          <a:xfrm>
            <a:off x="66136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7" name="object 887"/>
          <p:cNvSpPr/>
          <p:nvPr/>
        </p:nvSpPr>
        <p:spPr>
          <a:xfrm>
            <a:off x="6620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8" name="object 888"/>
          <p:cNvSpPr/>
          <p:nvPr/>
        </p:nvSpPr>
        <p:spPr>
          <a:xfrm>
            <a:off x="6628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9" name="object 889"/>
          <p:cNvSpPr/>
          <p:nvPr/>
        </p:nvSpPr>
        <p:spPr>
          <a:xfrm>
            <a:off x="6635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0" name="object 890"/>
          <p:cNvSpPr/>
          <p:nvPr/>
        </p:nvSpPr>
        <p:spPr>
          <a:xfrm>
            <a:off x="6642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1" name="object 891"/>
          <p:cNvSpPr/>
          <p:nvPr/>
        </p:nvSpPr>
        <p:spPr>
          <a:xfrm>
            <a:off x="6650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2" name="object 892"/>
          <p:cNvSpPr/>
          <p:nvPr/>
        </p:nvSpPr>
        <p:spPr>
          <a:xfrm>
            <a:off x="66565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3" name="object 893"/>
          <p:cNvSpPr/>
          <p:nvPr/>
        </p:nvSpPr>
        <p:spPr>
          <a:xfrm>
            <a:off x="66638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4" name="object 894"/>
          <p:cNvSpPr/>
          <p:nvPr/>
        </p:nvSpPr>
        <p:spPr>
          <a:xfrm>
            <a:off x="6671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5" name="object 895"/>
          <p:cNvSpPr/>
          <p:nvPr/>
        </p:nvSpPr>
        <p:spPr>
          <a:xfrm>
            <a:off x="6678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6" name="object 896"/>
          <p:cNvSpPr/>
          <p:nvPr/>
        </p:nvSpPr>
        <p:spPr>
          <a:xfrm>
            <a:off x="6685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7" name="object 897"/>
          <p:cNvSpPr/>
          <p:nvPr/>
        </p:nvSpPr>
        <p:spPr>
          <a:xfrm>
            <a:off x="6693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8" name="object 898"/>
          <p:cNvSpPr/>
          <p:nvPr/>
        </p:nvSpPr>
        <p:spPr>
          <a:xfrm>
            <a:off x="6700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9" name="object 899"/>
          <p:cNvSpPr/>
          <p:nvPr/>
        </p:nvSpPr>
        <p:spPr>
          <a:xfrm>
            <a:off x="67078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0" name="object 900"/>
          <p:cNvSpPr/>
          <p:nvPr/>
        </p:nvSpPr>
        <p:spPr>
          <a:xfrm>
            <a:off x="6714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1" name="object 901"/>
          <p:cNvSpPr/>
          <p:nvPr/>
        </p:nvSpPr>
        <p:spPr>
          <a:xfrm>
            <a:off x="6721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2" name="object 902"/>
          <p:cNvSpPr/>
          <p:nvPr/>
        </p:nvSpPr>
        <p:spPr>
          <a:xfrm>
            <a:off x="6728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3" name="object 903"/>
          <p:cNvSpPr/>
          <p:nvPr/>
        </p:nvSpPr>
        <p:spPr>
          <a:xfrm>
            <a:off x="6736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4" name="object 904"/>
          <p:cNvSpPr/>
          <p:nvPr/>
        </p:nvSpPr>
        <p:spPr>
          <a:xfrm>
            <a:off x="67434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5" name="object 905"/>
          <p:cNvSpPr/>
          <p:nvPr/>
        </p:nvSpPr>
        <p:spPr>
          <a:xfrm>
            <a:off x="6750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6" name="object 906"/>
          <p:cNvSpPr/>
          <p:nvPr/>
        </p:nvSpPr>
        <p:spPr>
          <a:xfrm>
            <a:off x="6758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7" name="object 907"/>
          <p:cNvSpPr/>
          <p:nvPr/>
        </p:nvSpPr>
        <p:spPr>
          <a:xfrm>
            <a:off x="6765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8" name="object 908"/>
          <p:cNvSpPr/>
          <p:nvPr/>
        </p:nvSpPr>
        <p:spPr>
          <a:xfrm>
            <a:off x="6771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9" name="object 909"/>
          <p:cNvSpPr/>
          <p:nvPr/>
        </p:nvSpPr>
        <p:spPr>
          <a:xfrm>
            <a:off x="6779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0" name="object 910"/>
          <p:cNvSpPr/>
          <p:nvPr/>
        </p:nvSpPr>
        <p:spPr>
          <a:xfrm>
            <a:off x="67863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1" name="object 911"/>
          <p:cNvSpPr/>
          <p:nvPr/>
        </p:nvSpPr>
        <p:spPr>
          <a:xfrm>
            <a:off x="6793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2" name="object 912"/>
          <p:cNvSpPr/>
          <p:nvPr/>
        </p:nvSpPr>
        <p:spPr>
          <a:xfrm>
            <a:off x="6800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3" name="object 913"/>
          <p:cNvSpPr/>
          <p:nvPr/>
        </p:nvSpPr>
        <p:spPr>
          <a:xfrm>
            <a:off x="6808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4" name="object 914"/>
          <p:cNvSpPr/>
          <p:nvPr/>
        </p:nvSpPr>
        <p:spPr>
          <a:xfrm>
            <a:off x="6815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5" name="object 915"/>
          <p:cNvSpPr/>
          <p:nvPr/>
        </p:nvSpPr>
        <p:spPr>
          <a:xfrm>
            <a:off x="6822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6" name="object 916"/>
          <p:cNvSpPr/>
          <p:nvPr/>
        </p:nvSpPr>
        <p:spPr>
          <a:xfrm>
            <a:off x="6829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7" name="object 917"/>
          <p:cNvSpPr/>
          <p:nvPr/>
        </p:nvSpPr>
        <p:spPr>
          <a:xfrm>
            <a:off x="6836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8" name="object 918"/>
          <p:cNvSpPr/>
          <p:nvPr/>
        </p:nvSpPr>
        <p:spPr>
          <a:xfrm>
            <a:off x="6843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9" name="object 919"/>
          <p:cNvSpPr/>
          <p:nvPr/>
        </p:nvSpPr>
        <p:spPr>
          <a:xfrm>
            <a:off x="6851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0" name="object 920"/>
          <p:cNvSpPr/>
          <p:nvPr/>
        </p:nvSpPr>
        <p:spPr>
          <a:xfrm>
            <a:off x="6858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1" name="object 921"/>
          <p:cNvSpPr/>
          <p:nvPr/>
        </p:nvSpPr>
        <p:spPr>
          <a:xfrm>
            <a:off x="6865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2" name="object 922"/>
          <p:cNvSpPr/>
          <p:nvPr/>
        </p:nvSpPr>
        <p:spPr>
          <a:xfrm>
            <a:off x="6873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3" name="object 923"/>
          <p:cNvSpPr/>
          <p:nvPr/>
        </p:nvSpPr>
        <p:spPr>
          <a:xfrm>
            <a:off x="6880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4" name="object 924"/>
          <p:cNvSpPr/>
          <p:nvPr/>
        </p:nvSpPr>
        <p:spPr>
          <a:xfrm>
            <a:off x="6886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5" name="object 925"/>
          <p:cNvSpPr/>
          <p:nvPr/>
        </p:nvSpPr>
        <p:spPr>
          <a:xfrm>
            <a:off x="6894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6" name="object 926"/>
          <p:cNvSpPr/>
          <p:nvPr/>
        </p:nvSpPr>
        <p:spPr>
          <a:xfrm>
            <a:off x="6901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7" name="object 927"/>
          <p:cNvSpPr/>
          <p:nvPr/>
        </p:nvSpPr>
        <p:spPr>
          <a:xfrm>
            <a:off x="6908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8" name="object 928"/>
          <p:cNvSpPr/>
          <p:nvPr/>
        </p:nvSpPr>
        <p:spPr>
          <a:xfrm>
            <a:off x="6916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9" name="object 929"/>
          <p:cNvSpPr/>
          <p:nvPr/>
        </p:nvSpPr>
        <p:spPr>
          <a:xfrm>
            <a:off x="6923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0" name="object 930"/>
          <p:cNvSpPr/>
          <p:nvPr/>
        </p:nvSpPr>
        <p:spPr>
          <a:xfrm>
            <a:off x="6930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1" name="object 931"/>
          <p:cNvSpPr/>
          <p:nvPr/>
        </p:nvSpPr>
        <p:spPr>
          <a:xfrm>
            <a:off x="6938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2" name="object 932"/>
          <p:cNvSpPr/>
          <p:nvPr/>
        </p:nvSpPr>
        <p:spPr>
          <a:xfrm>
            <a:off x="6944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3" name="object 933"/>
          <p:cNvSpPr/>
          <p:nvPr/>
        </p:nvSpPr>
        <p:spPr>
          <a:xfrm>
            <a:off x="69517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4" name="object 934"/>
          <p:cNvSpPr/>
          <p:nvPr/>
        </p:nvSpPr>
        <p:spPr>
          <a:xfrm>
            <a:off x="6959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5" name="object 935"/>
          <p:cNvSpPr/>
          <p:nvPr/>
        </p:nvSpPr>
        <p:spPr>
          <a:xfrm>
            <a:off x="6966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6" name="object 936"/>
          <p:cNvSpPr/>
          <p:nvPr/>
        </p:nvSpPr>
        <p:spPr>
          <a:xfrm>
            <a:off x="6973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7" name="object 937"/>
          <p:cNvSpPr/>
          <p:nvPr/>
        </p:nvSpPr>
        <p:spPr>
          <a:xfrm>
            <a:off x="6981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8" name="object 938"/>
          <p:cNvSpPr/>
          <p:nvPr/>
        </p:nvSpPr>
        <p:spPr>
          <a:xfrm>
            <a:off x="6988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9" name="object 939"/>
          <p:cNvSpPr/>
          <p:nvPr/>
        </p:nvSpPr>
        <p:spPr>
          <a:xfrm>
            <a:off x="69956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0" name="object 940"/>
          <p:cNvSpPr/>
          <p:nvPr/>
        </p:nvSpPr>
        <p:spPr>
          <a:xfrm>
            <a:off x="7001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1" name="object 941"/>
          <p:cNvSpPr/>
          <p:nvPr/>
        </p:nvSpPr>
        <p:spPr>
          <a:xfrm>
            <a:off x="7009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2" name="object 942"/>
          <p:cNvSpPr/>
          <p:nvPr/>
        </p:nvSpPr>
        <p:spPr>
          <a:xfrm>
            <a:off x="7016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3" name="object 943"/>
          <p:cNvSpPr/>
          <p:nvPr/>
        </p:nvSpPr>
        <p:spPr>
          <a:xfrm>
            <a:off x="7023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4" name="object 944"/>
          <p:cNvSpPr/>
          <p:nvPr/>
        </p:nvSpPr>
        <p:spPr>
          <a:xfrm>
            <a:off x="70312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5" name="object 945"/>
          <p:cNvSpPr/>
          <p:nvPr/>
        </p:nvSpPr>
        <p:spPr>
          <a:xfrm>
            <a:off x="7038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6" name="object 946"/>
          <p:cNvSpPr/>
          <p:nvPr/>
        </p:nvSpPr>
        <p:spPr>
          <a:xfrm>
            <a:off x="7045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7" name="object 947"/>
          <p:cNvSpPr/>
          <p:nvPr/>
        </p:nvSpPr>
        <p:spPr>
          <a:xfrm>
            <a:off x="7053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8" name="object 948"/>
          <p:cNvSpPr/>
          <p:nvPr/>
        </p:nvSpPr>
        <p:spPr>
          <a:xfrm>
            <a:off x="7059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9" name="object 949"/>
          <p:cNvSpPr/>
          <p:nvPr/>
        </p:nvSpPr>
        <p:spPr>
          <a:xfrm>
            <a:off x="7066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0" name="object 950"/>
          <p:cNvSpPr/>
          <p:nvPr/>
        </p:nvSpPr>
        <p:spPr>
          <a:xfrm>
            <a:off x="70741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1" name="object 951"/>
          <p:cNvSpPr/>
          <p:nvPr/>
        </p:nvSpPr>
        <p:spPr>
          <a:xfrm>
            <a:off x="7081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2" name="object 952"/>
          <p:cNvSpPr/>
          <p:nvPr/>
        </p:nvSpPr>
        <p:spPr>
          <a:xfrm>
            <a:off x="7088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3" name="object 953"/>
          <p:cNvSpPr/>
          <p:nvPr/>
        </p:nvSpPr>
        <p:spPr>
          <a:xfrm>
            <a:off x="7096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4" name="object 954"/>
          <p:cNvSpPr/>
          <p:nvPr/>
        </p:nvSpPr>
        <p:spPr>
          <a:xfrm>
            <a:off x="7103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5" name="object 955"/>
          <p:cNvSpPr/>
          <p:nvPr/>
        </p:nvSpPr>
        <p:spPr>
          <a:xfrm>
            <a:off x="7110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6" name="object 956"/>
          <p:cNvSpPr/>
          <p:nvPr/>
        </p:nvSpPr>
        <p:spPr>
          <a:xfrm>
            <a:off x="7117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7" name="object 957"/>
          <p:cNvSpPr/>
          <p:nvPr/>
        </p:nvSpPr>
        <p:spPr>
          <a:xfrm>
            <a:off x="7124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8" name="object 958"/>
          <p:cNvSpPr/>
          <p:nvPr/>
        </p:nvSpPr>
        <p:spPr>
          <a:xfrm>
            <a:off x="7131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9" name="object 959"/>
          <p:cNvSpPr/>
          <p:nvPr/>
        </p:nvSpPr>
        <p:spPr>
          <a:xfrm>
            <a:off x="7139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0" name="object 960"/>
          <p:cNvSpPr/>
          <p:nvPr/>
        </p:nvSpPr>
        <p:spPr>
          <a:xfrm>
            <a:off x="7146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1" name="object 961"/>
          <p:cNvSpPr/>
          <p:nvPr/>
        </p:nvSpPr>
        <p:spPr>
          <a:xfrm>
            <a:off x="7153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2" name="object 962"/>
          <p:cNvSpPr/>
          <p:nvPr/>
        </p:nvSpPr>
        <p:spPr>
          <a:xfrm>
            <a:off x="71610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3" name="object 963"/>
          <p:cNvSpPr/>
          <p:nvPr/>
        </p:nvSpPr>
        <p:spPr>
          <a:xfrm>
            <a:off x="7168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4" name="object 964"/>
          <p:cNvSpPr/>
          <p:nvPr/>
        </p:nvSpPr>
        <p:spPr>
          <a:xfrm>
            <a:off x="7174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5" name="object 965"/>
          <p:cNvSpPr/>
          <p:nvPr/>
        </p:nvSpPr>
        <p:spPr>
          <a:xfrm>
            <a:off x="7182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6" name="object 966"/>
          <p:cNvSpPr/>
          <p:nvPr/>
        </p:nvSpPr>
        <p:spPr>
          <a:xfrm>
            <a:off x="7189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7" name="object 967"/>
          <p:cNvSpPr/>
          <p:nvPr/>
        </p:nvSpPr>
        <p:spPr>
          <a:xfrm>
            <a:off x="7196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8" name="object 968"/>
          <p:cNvSpPr/>
          <p:nvPr/>
        </p:nvSpPr>
        <p:spPr>
          <a:xfrm>
            <a:off x="72039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9" name="object 969"/>
          <p:cNvSpPr/>
          <p:nvPr/>
        </p:nvSpPr>
        <p:spPr>
          <a:xfrm>
            <a:off x="7211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0" name="object 970"/>
          <p:cNvSpPr/>
          <p:nvPr/>
        </p:nvSpPr>
        <p:spPr>
          <a:xfrm>
            <a:off x="7218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1" name="object 971"/>
          <p:cNvSpPr/>
          <p:nvPr/>
        </p:nvSpPr>
        <p:spPr>
          <a:xfrm>
            <a:off x="7225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2" name="object 972"/>
          <p:cNvSpPr/>
          <p:nvPr/>
        </p:nvSpPr>
        <p:spPr>
          <a:xfrm>
            <a:off x="7232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3" name="object 973"/>
          <p:cNvSpPr/>
          <p:nvPr/>
        </p:nvSpPr>
        <p:spPr>
          <a:xfrm>
            <a:off x="72395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4" name="object 974"/>
          <p:cNvSpPr/>
          <p:nvPr/>
        </p:nvSpPr>
        <p:spPr>
          <a:xfrm>
            <a:off x="7246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5" name="object 975"/>
          <p:cNvSpPr/>
          <p:nvPr/>
        </p:nvSpPr>
        <p:spPr>
          <a:xfrm>
            <a:off x="7254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6" name="object 976"/>
          <p:cNvSpPr/>
          <p:nvPr/>
        </p:nvSpPr>
        <p:spPr>
          <a:xfrm>
            <a:off x="7261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7" name="object 977"/>
          <p:cNvSpPr/>
          <p:nvPr/>
        </p:nvSpPr>
        <p:spPr>
          <a:xfrm>
            <a:off x="7268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8" name="object 978"/>
          <p:cNvSpPr/>
          <p:nvPr/>
        </p:nvSpPr>
        <p:spPr>
          <a:xfrm>
            <a:off x="7276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9" name="object 979"/>
          <p:cNvSpPr/>
          <p:nvPr/>
        </p:nvSpPr>
        <p:spPr>
          <a:xfrm>
            <a:off x="72835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0" name="object 980"/>
          <p:cNvSpPr/>
          <p:nvPr/>
        </p:nvSpPr>
        <p:spPr>
          <a:xfrm>
            <a:off x="7289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1" name="object 981"/>
          <p:cNvSpPr/>
          <p:nvPr/>
        </p:nvSpPr>
        <p:spPr>
          <a:xfrm>
            <a:off x="7297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2" name="object 982"/>
          <p:cNvSpPr/>
          <p:nvPr/>
        </p:nvSpPr>
        <p:spPr>
          <a:xfrm>
            <a:off x="7304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3" name="object 983"/>
          <p:cNvSpPr/>
          <p:nvPr/>
        </p:nvSpPr>
        <p:spPr>
          <a:xfrm>
            <a:off x="7311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4" name="object 984"/>
          <p:cNvSpPr/>
          <p:nvPr/>
        </p:nvSpPr>
        <p:spPr>
          <a:xfrm>
            <a:off x="73191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5" name="object 985"/>
          <p:cNvSpPr/>
          <p:nvPr/>
        </p:nvSpPr>
        <p:spPr>
          <a:xfrm>
            <a:off x="7326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6" name="object 986"/>
          <p:cNvSpPr/>
          <p:nvPr/>
        </p:nvSpPr>
        <p:spPr>
          <a:xfrm>
            <a:off x="7333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7" name="object 987"/>
          <p:cNvSpPr/>
          <p:nvPr/>
        </p:nvSpPr>
        <p:spPr>
          <a:xfrm>
            <a:off x="7341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8" name="object 988"/>
          <p:cNvSpPr/>
          <p:nvPr/>
        </p:nvSpPr>
        <p:spPr>
          <a:xfrm>
            <a:off x="7347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9" name="object 989"/>
          <p:cNvSpPr/>
          <p:nvPr/>
        </p:nvSpPr>
        <p:spPr>
          <a:xfrm>
            <a:off x="7354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0" name="object 990"/>
          <p:cNvSpPr/>
          <p:nvPr/>
        </p:nvSpPr>
        <p:spPr>
          <a:xfrm>
            <a:off x="73620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1" name="object 991"/>
          <p:cNvSpPr/>
          <p:nvPr/>
        </p:nvSpPr>
        <p:spPr>
          <a:xfrm>
            <a:off x="7369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2" name="object 992"/>
          <p:cNvSpPr/>
          <p:nvPr/>
        </p:nvSpPr>
        <p:spPr>
          <a:xfrm>
            <a:off x="7376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3" name="object 993"/>
          <p:cNvSpPr/>
          <p:nvPr/>
        </p:nvSpPr>
        <p:spPr>
          <a:xfrm>
            <a:off x="7384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4" name="object 994"/>
          <p:cNvSpPr/>
          <p:nvPr/>
        </p:nvSpPr>
        <p:spPr>
          <a:xfrm>
            <a:off x="7391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5" name="object 995"/>
          <p:cNvSpPr/>
          <p:nvPr/>
        </p:nvSpPr>
        <p:spPr>
          <a:xfrm>
            <a:off x="73986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6" name="object 996"/>
          <p:cNvSpPr/>
          <p:nvPr/>
        </p:nvSpPr>
        <p:spPr>
          <a:xfrm>
            <a:off x="7404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7" name="object 997"/>
          <p:cNvSpPr/>
          <p:nvPr/>
        </p:nvSpPr>
        <p:spPr>
          <a:xfrm>
            <a:off x="7412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8" name="object 998"/>
          <p:cNvSpPr/>
          <p:nvPr/>
        </p:nvSpPr>
        <p:spPr>
          <a:xfrm>
            <a:off x="7419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9" name="object 999"/>
          <p:cNvSpPr/>
          <p:nvPr/>
        </p:nvSpPr>
        <p:spPr>
          <a:xfrm>
            <a:off x="7426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0" name="object 1000"/>
          <p:cNvSpPr/>
          <p:nvPr/>
        </p:nvSpPr>
        <p:spPr>
          <a:xfrm>
            <a:off x="7434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1" name="object 1001"/>
          <p:cNvSpPr/>
          <p:nvPr/>
        </p:nvSpPr>
        <p:spPr>
          <a:xfrm>
            <a:off x="74416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2" name="object 1002"/>
          <p:cNvSpPr/>
          <p:nvPr/>
        </p:nvSpPr>
        <p:spPr>
          <a:xfrm>
            <a:off x="7448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3" name="object 1003"/>
          <p:cNvSpPr/>
          <p:nvPr/>
        </p:nvSpPr>
        <p:spPr>
          <a:xfrm>
            <a:off x="7456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4" name="object 1004"/>
          <p:cNvSpPr/>
          <p:nvPr/>
        </p:nvSpPr>
        <p:spPr>
          <a:xfrm>
            <a:off x="7462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5" name="object 1005"/>
          <p:cNvSpPr/>
          <p:nvPr/>
        </p:nvSpPr>
        <p:spPr>
          <a:xfrm>
            <a:off x="7469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6" name="object 1006"/>
          <p:cNvSpPr/>
          <p:nvPr/>
        </p:nvSpPr>
        <p:spPr>
          <a:xfrm>
            <a:off x="74772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7" name="object 1007"/>
          <p:cNvSpPr/>
          <p:nvPr/>
        </p:nvSpPr>
        <p:spPr>
          <a:xfrm>
            <a:off x="7484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8" name="object 1008"/>
          <p:cNvSpPr/>
          <p:nvPr/>
        </p:nvSpPr>
        <p:spPr>
          <a:xfrm>
            <a:off x="7491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9" name="object 1009"/>
          <p:cNvSpPr/>
          <p:nvPr/>
        </p:nvSpPr>
        <p:spPr>
          <a:xfrm>
            <a:off x="7499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0" name="object 1010"/>
          <p:cNvSpPr/>
          <p:nvPr/>
        </p:nvSpPr>
        <p:spPr>
          <a:xfrm>
            <a:off x="7506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1" name="object 1011"/>
          <p:cNvSpPr/>
          <p:nvPr/>
        </p:nvSpPr>
        <p:spPr>
          <a:xfrm>
            <a:off x="7513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2" name="object 1012"/>
          <p:cNvSpPr/>
          <p:nvPr/>
        </p:nvSpPr>
        <p:spPr>
          <a:xfrm>
            <a:off x="75201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3" name="object 1013"/>
          <p:cNvSpPr/>
          <p:nvPr/>
        </p:nvSpPr>
        <p:spPr>
          <a:xfrm>
            <a:off x="75274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4" name="object 1014"/>
          <p:cNvSpPr/>
          <p:nvPr/>
        </p:nvSpPr>
        <p:spPr>
          <a:xfrm>
            <a:off x="7534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5" name="object 1015"/>
          <p:cNvSpPr/>
          <p:nvPr/>
        </p:nvSpPr>
        <p:spPr>
          <a:xfrm>
            <a:off x="7542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6" name="object 1016"/>
          <p:cNvSpPr/>
          <p:nvPr/>
        </p:nvSpPr>
        <p:spPr>
          <a:xfrm>
            <a:off x="7549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7" name="object 1017"/>
          <p:cNvSpPr/>
          <p:nvPr/>
        </p:nvSpPr>
        <p:spPr>
          <a:xfrm>
            <a:off x="7556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8" name="object 1018"/>
          <p:cNvSpPr/>
          <p:nvPr/>
        </p:nvSpPr>
        <p:spPr>
          <a:xfrm>
            <a:off x="7564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9" name="object 1019"/>
          <p:cNvSpPr/>
          <p:nvPr/>
        </p:nvSpPr>
        <p:spPr>
          <a:xfrm>
            <a:off x="75714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0" name="object 1020"/>
          <p:cNvSpPr/>
          <p:nvPr/>
        </p:nvSpPr>
        <p:spPr>
          <a:xfrm>
            <a:off x="7577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1" name="object 1021"/>
          <p:cNvSpPr/>
          <p:nvPr/>
        </p:nvSpPr>
        <p:spPr>
          <a:xfrm>
            <a:off x="7585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2" name="object 1022"/>
          <p:cNvSpPr/>
          <p:nvPr/>
        </p:nvSpPr>
        <p:spPr>
          <a:xfrm>
            <a:off x="7592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3" name="object 1023"/>
          <p:cNvSpPr/>
          <p:nvPr/>
        </p:nvSpPr>
        <p:spPr>
          <a:xfrm>
            <a:off x="7599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4" name="object 1024"/>
          <p:cNvSpPr/>
          <p:nvPr/>
        </p:nvSpPr>
        <p:spPr>
          <a:xfrm>
            <a:off x="76070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5" name="object 1025"/>
          <p:cNvSpPr/>
          <p:nvPr/>
        </p:nvSpPr>
        <p:spPr>
          <a:xfrm>
            <a:off x="7614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6" name="object 1026"/>
          <p:cNvSpPr/>
          <p:nvPr/>
        </p:nvSpPr>
        <p:spPr>
          <a:xfrm>
            <a:off x="7621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7" name="object 1027"/>
          <p:cNvSpPr/>
          <p:nvPr/>
        </p:nvSpPr>
        <p:spPr>
          <a:xfrm>
            <a:off x="7628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8" name="object 1028"/>
          <p:cNvSpPr/>
          <p:nvPr/>
        </p:nvSpPr>
        <p:spPr>
          <a:xfrm>
            <a:off x="7635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9" name="object 1029"/>
          <p:cNvSpPr/>
          <p:nvPr/>
        </p:nvSpPr>
        <p:spPr>
          <a:xfrm>
            <a:off x="7642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0" name="object 1030"/>
          <p:cNvSpPr/>
          <p:nvPr/>
        </p:nvSpPr>
        <p:spPr>
          <a:xfrm>
            <a:off x="76499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1" name="object 1031"/>
          <p:cNvSpPr/>
          <p:nvPr/>
        </p:nvSpPr>
        <p:spPr>
          <a:xfrm>
            <a:off x="7657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2" name="object 1032"/>
          <p:cNvSpPr/>
          <p:nvPr/>
        </p:nvSpPr>
        <p:spPr>
          <a:xfrm>
            <a:off x="7664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3" name="object 1033"/>
          <p:cNvSpPr/>
          <p:nvPr/>
        </p:nvSpPr>
        <p:spPr>
          <a:xfrm>
            <a:off x="7671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4" name="object 1034"/>
          <p:cNvSpPr/>
          <p:nvPr/>
        </p:nvSpPr>
        <p:spPr>
          <a:xfrm>
            <a:off x="7679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5" name="object 1035"/>
          <p:cNvSpPr/>
          <p:nvPr/>
        </p:nvSpPr>
        <p:spPr>
          <a:xfrm>
            <a:off x="7686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6" name="object 1036"/>
          <p:cNvSpPr/>
          <p:nvPr/>
        </p:nvSpPr>
        <p:spPr>
          <a:xfrm>
            <a:off x="7692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7" name="object 1037"/>
          <p:cNvSpPr/>
          <p:nvPr/>
        </p:nvSpPr>
        <p:spPr>
          <a:xfrm>
            <a:off x="7700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8" name="object 1038"/>
          <p:cNvSpPr/>
          <p:nvPr/>
        </p:nvSpPr>
        <p:spPr>
          <a:xfrm>
            <a:off x="7707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9" name="object 1039"/>
          <p:cNvSpPr/>
          <p:nvPr/>
        </p:nvSpPr>
        <p:spPr>
          <a:xfrm>
            <a:off x="7714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0" name="object 1040"/>
          <p:cNvSpPr/>
          <p:nvPr/>
        </p:nvSpPr>
        <p:spPr>
          <a:xfrm>
            <a:off x="7722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1" name="object 1041"/>
          <p:cNvSpPr/>
          <p:nvPr/>
        </p:nvSpPr>
        <p:spPr>
          <a:xfrm>
            <a:off x="7729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2" name="object 1042"/>
          <p:cNvSpPr/>
          <p:nvPr/>
        </p:nvSpPr>
        <p:spPr>
          <a:xfrm>
            <a:off x="7736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3" name="object 1043"/>
          <p:cNvSpPr/>
          <p:nvPr/>
        </p:nvSpPr>
        <p:spPr>
          <a:xfrm>
            <a:off x="7744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4" name="object 1044"/>
          <p:cNvSpPr/>
          <p:nvPr/>
        </p:nvSpPr>
        <p:spPr>
          <a:xfrm>
            <a:off x="7750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5" name="object 1045"/>
          <p:cNvSpPr/>
          <p:nvPr/>
        </p:nvSpPr>
        <p:spPr>
          <a:xfrm>
            <a:off x="7757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6" name="object 1046"/>
          <p:cNvSpPr/>
          <p:nvPr/>
        </p:nvSpPr>
        <p:spPr>
          <a:xfrm>
            <a:off x="7765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7" name="object 1047"/>
          <p:cNvSpPr/>
          <p:nvPr/>
        </p:nvSpPr>
        <p:spPr>
          <a:xfrm>
            <a:off x="7772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8" name="object 1048"/>
          <p:cNvSpPr/>
          <p:nvPr/>
        </p:nvSpPr>
        <p:spPr>
          <a:xfrm>
            <a:off x="7779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9" name="object 1049"/>
          <p:cNvSpPr/>
          <p:nvPr/>
        </p:nvSpPr>
        <p:spPr>
          <a:xfrm>
            <a:off x="7787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0" name="object 1050"/>
          <p:cNvSpPr/>
          <p:nvPr/>
        </p:nvSpPr>
        <p:spPr>
          <a:xfrm>
            <a:off x="7794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1" name="object 1051"/>
          <p:cNvSpPr/>
          <p:nvPr/>
        </p:nvSpPr>
        <p:spPr>
          <a:xfrm>
            <a:off x="7801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2" name="object 1052"/>
          <p:cNvSpPr/>
          <p:nvPr/>
        </p:nvSpPr>
        <p:spPr>
          <a:xfrm>
            <a:off x="7807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3" name="object 1053"/>
          <p:cNvSpPr/>
          <p:nvPr/>
        </p:nvSpPr>
        <p:spPr>
          <a:xfrm>
            <a:off x="78153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4" name="object 1054"/>
          <p:cNvSpPr/>
          <p:nvPr/>
        </p:nvSpPr>
        <p:spPr>
          <a:xfrm>
            <a:off x="7822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5" name="object 1055"/>
          <p:cNvSpPr/>
          <p:nvPr/>
        </p:nvSpPr>
        <p:spPr>
          <a:xfrm>
            <a:off x="7829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6" name="object 1056"/>
          <p:cNvSpPr/>
          <p:nvPr/>
        </p:nvSpPr>
        <p:spPr>
          <a:xfrm>
            <a:off x="7837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7" name="object 1057"/>
          <p:cNvSpPr/>
          <p:nvPr/>
        </p:nvSpPr>
        <p:spPr>
          <a:xfrm>
            <a:off x="7844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8" name="object 1058"/>
          <p:cNvSpPr/>
          <p:nvPr/>
        </p:nvSpPr>
        <p:spPr>
          <a:xfrm>
            <a:off x="7851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9" name="object 1059"/>
          <p:cNvSpPr/>
          <p:nvPr/>
        </p:nvSpPr>
        <p:spPr>
          <a:xfrm>
            <a:off x="78592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0" name="object 1060"/>
          <p:cNvSpPr/>
          <p:nvPr/>
        </p:nvSpPr>
        <p:spPr>
          <a:xfrm>
            <a:off x="7865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1" name="object 1061"/>
          <p:cNvSpPr/>
          <p:nvPr/>
        </p:nvSpPr>
        <p:spPr>
          <a:xfrm>
            <a:off x="7872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2" name="object 1062"/>
          <p:cNvSpPr/>
          <p:nvPr/>
        </p:nvSpPr>
        <p:spPr>
          <a:xfrm>
            <a:off x="7880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3" name="object 1063"/>
          <p:cNvSpPr/>
          <p:nvPr/>
        </p:nvSpPr>
        <p:spPr>
          <a:xfrm>
            <a:off x="7887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4" name="object 1064"/>
          <p:cNvSpPr/>
          <p:nvPr/>
        </p:nvSpPr>
        <p:spPr>
          <a:xfrm>
            <a:off x="78948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5" name="object 1065"/>
          <p:cNvSpPr/>
          <p:nvPr/>
        </p:nvSpPr>
        <p:spPr>
          <a:xfrm>
            <a:off x="7902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6" name="object 1066"/>
          <p:cNvSpPr/>
          <p:nvPr/>
        </p:nvSpPr>
        <p:spPr>
          <a:xfrm>
            <a:off x="7909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7" name="object 1067"/>
          <p:cNvSpPr/>
          <p:nvPr/>
        </p:nvSpPr>
        <p:spPr>
          <a:xfrm>
            <a:off x="7916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8" name="object 1068"/>
          <p:cNvSpPr/>
          <p:nvPr/>
        </p:nvSpPr>
        <p:spPr>
          <a:xfrm>
            <a:off x="7923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9" name="object 1069"/>
          <p:cNvSpPr/>
          <p:nvPr/>
        </p:nvSpPr>
        <p:spPr>
          <a:xfrm>
            <a:off x="7930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0" name="object 1070"/>
          <p:cNvSpPr/>
          <p:nvPr/>
        </p:nvSpPr>
        <p:spPr>
          <a:xfrm>
            <a:off x="79377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1" name="object 1071"/>
          <p:cNvSpPr/>
          <p:nvPr/>
        </p:nvSpPr>
        <p:spPr>
          <a:xfrm>
            <a:off x="7945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2" name="object 1072"/>
          <p:cNvSpPr/>
          <p:nvPr/>
        </p:nvSpPr>
        <p:spPr>
          <a:xfrm>
            <a:off x="7952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3" name="object 1073"/>
          <p:cNvSpPr/>
          <p:nvPr/>
        </p:nvSpPr>
        <p:spPr>
          <a:xfrm>
            <a:off x="7959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4" name="object 1074"/>
          <p:cNvSpPr/>
          <p:nvPr/>
        </p:nvSpPr>
        <p:spPr>
          <a:xfrm>
            <a:off x="7967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5" name="object 1075"/>
          <p:cNvSpPr/>
          <p:nvPr/>
        </p:nvSpPr>
        <p:spPr>
          <a:xfrm>
            <a:off x="7974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6" name="object 1076"/>
          <p:cNvSpPr/>
          <p:nvPr/>
        </p:nvSpPr>
        <p:spPr>
          <a:xfrm>
            <a:off x="7980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7" name="object 1077"/>
          <p:cNvSpPr/>
          <p:nvPr/>
        </p:nvSpPr>
        <p:spPr>
          <a:xfrm>
            <a:off x="7988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8" name="object 1078"/>
          <p:cNvSpPr/>
          <p:nvPr/>
        </p:nvSpPr>
        <p:spPr>
          <a:xfrm>
            <a:off x="7995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9" name="object 1079"/>
          <p:cNvSpPr/>
          <p:nvPr/>
        </p:nvSpPr>
        <p:spPr>
          <a:xfrm>
            <a:off x="8002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0" name="object 1080"/>
          <p:cNvSpPr/>
          <p:nvPr/>
        </p:nvSpPr>
        <p:spPr>
          <a:xfrm>
            <a:off x="8010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1" name="object 1081"/>
          <p:cNvSpPr/>
          <p:nvPr/>
        </p:nvSpPr>
        <p:spPr>
          <a:xfrm>
            <a:off x="8017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2" name="object 1082"/>
          <p:cNvSpPr/>
          <p:nvPr/>
        </p:nvSpPr>
        <p:spPr>
          <a:xfrm>
            <a:off x="80246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3" name="object 1083"/>
          <p:cNvSpPr/>
          <p:nvPr/>
        </p:nvSpPr>
        <p:spPr>
          <a:xfrm>
            <a:off x="8032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4" name="object 1084"/>
          <p:cNvSpPr/>
          <p:nvPr/>
        </p:nvSpPr>
        <p:spPr>
          <a:xfrm>
            <a:off x="8038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5" name="object 1085"/>
          <p:cNvSpPr/>
          <p:nvPr/>
        </p:nvSpPr>
        <p:spPr>
          <a:xfrm>
            <a:off x="8045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6" name="object 1086"/>
          <p:cNvSpPr/>
          <p:nvPr/>
        </p:nvSpPr>
        <p:spPr>
          <a:xfrm>
            <a:off x="8052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7" name="object 1087"/>
          <p:cNvSpPr/>
          <p:nvPr/>
        </p:nvSpPr>
        <p:spPr>
          <a:xfrm>
            <a:off x="8060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8" name="object 1088"/>
          <p:cNvSpPr/>
          <p:nvPr/>
        </p:nvSpPr>
        <p:spPr>
          <a:xfrm>
            <a:off x="80675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9" name="object 1089"/>
          <p:cNvSpPr/>
          <p:nvPr/>
        </p:nvSpPr>
        <p:spPr>
          <a:xfrm>
            <a:off x="8074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0" name="object 1090"/>
          <p:cNvSpPr/>
          <p:nvPr/>
        </p:nvSpPr>
        <p:spPr>
          <a:xfrm>
            <a:off x="8082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1" name="object 1091"/>
          <p:cNvSpPr/>
          <p:nvPr/>
        </p:nvSpPr>
        <p:spPr>
          <a:xfrm>
            <a:off x="8089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2" name="object 1092"/>
          <p:cNvSpPr/>
          <p:nvPr/>
        </p:nvSpPr>
        <p:spPr>
          <a:xfrm>
            <a:off x="8095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3" name="object 1093"/>
          <p:cNvSpPr/>
          <p:nvPr/>
        </p:nvSpPr>
        <p:spPr>
          <a:xfrm>
            <a:off x="81031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4" name="object 1094"/>
          <p:cNvSpPr/>
          <p:nvPr/>
        </p:nvSpPr>
        <p:spPr>
          <a:xfrm>
            <a:off x="8110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5" name="object 1095"/>
          <p:cNvSpPr/>
          <p:nvPr/>
        </p:nvSpPr>
        <p:spPr>
          <a:xfrm>
            <a:off x="8117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6" name="object 1096"/>
          <p:cNvSpPr/>
          <p:nvPr/>
        </p:nvSpPr>
        <p:spPr>
          <a:xfrm>
            <a:off x="8125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7" name="object 1097"/>
          <p:cNvSpPr/>
          <p:nvPr/>
        </p:nvSpPr>
        <p:spPr>
          <a:xfrm>
            <a:off x="8132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8" name="object 1098"/>
          <p:cNvSpPr/>
          <p:nvPr/>
        </p:nvSpPr>
        <p:spPr>
          <a:xfrm>
            <a:off x="8139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9" name="object 1099"/>
          <p:cNvSpPr/>
          <p:nvPr/>
        </p:nvSpPr>
        <p:spPr>
          <a:xfrm>
            <a:off x="81471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0" name="object 1100"/>
          <p:cNvSpPr/>
          <p:nvPr/>
        </p:nvSpPr>
        <p:spPr>
          <a:xfrm>
            <a:off x="8153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1" name="object 1101"/>
          <p:cNvSpPr/>
          <p:nvPr/>
        </p:nvSpPr>
        <p:spPr>
          <a:xfrm>
            <a:off x="8160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2" name="object 1102"/>
          <p:cNvSpPr/>
          <p:nvPr/>
        </p:nvSpPr>
        <p:spPr>
          <a:xfrm>
            <a:off x="8168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3" name="object 1103"/>
          <p:cNvSpPr/>
          <p:nvPr/>
        </p:nvSpPr>
        <p:spPr>
          <a:xfrm>
            <a:off x="8175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4" name="object 1104"/>
          <p:cNvSpPr/>
          <p:nvPr/>
        </p:nvSpPr>
        <p:spPr>
          <a:xfrm>
            <a:off x="81827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5" name="object 1105"/>
          <p:cNvSpPr/>
          <p:nvPr/>
        </p:nvSpPr>
        <p:spPr>
          <a:xfrm>
            <a:off x="8190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6" name="object 1106"/>
          <p:cNvSpPr/>
          <p:nvPr/>
        </p:nvSpPr>
        <p:spPr>
          <a:xfrm>
            <a:off x="8197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7" name="object 1107"/>
          <p:cNvSpPr/>
          <p:nvPr/>
        </p:nvSpPr>
        <p:spPr>
          <a:xfrm>
            <a:off x="8204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8" name="object 1108"/>
          <p:cNvSpPr/>
          <p:nvPr/>
        </p:nvSpPr>
        <p:spPr>
          <a:xfrm>
            <a:off x="8211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9" name="object 1109"/>
          <p:cNvSpPr/>
          <p:nvPr/>
        </p:nvSpPr>
        <p:spPr>
          <a:xfrm>
            <a:off x="8218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0" name="object 1110"/>
          <p:cNvSpPr/>
          <p:nvPr/>
        </p:nvSpPr>
        <p:spPr>
          <a:xfrm>
            <a:off x="82256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1" name="object 1111"/>
          <p:cNvSpPr/>
          <p:nvPr/>
        </p:nvSpPr>
        <p:spPr>
          <a:xfrm>
            <a:off x="8232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2" name="object 1112"/>
          <p:cNvSpPr/>
          <p:nvPr/>
        </p:nvSpPr>
        <p:spPr>
          <a:xfrm>
            <a:off x="8240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3" name="object 1113"/>
          <p:cNvSpPr/>
          <p:nvPr/>
        </p:nvSpPr>
        <p:spPr>
          <a:xfrm>
            <a:off x="8247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4" name="object 1114"/>
          <p:cNvSpPr/>
          <p:nvPr/>
        </p:nvSpPr>
        <p:spPr>
          <a:xfrm>
            <a:off x="8254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5" name="object 1115"/>
          <p:cNvSpPr/>
          <p:nvPr/>
        </p:nvSpPr>
        <p:spPr>
          <a:xfrm>
            <a:off x="82622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6" name="object 1116"/>
          <p:cNvSpPr/>
          <p:nvPr/>
        </p:nvSpPr>
        <p:spPr>
          <a:xfrm>
            <a:off x="8268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7" name="object 1117"/>
          <p:cNvSpPr/>
          <p:nvPr/>
        </p:nvSpPr>
        <p:spPr>
          <a:xfrm>
            <a:off x="8275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8" name="object 1118"/>
          <p:cNvSpPr/>
          <p:nvPr/>
        </p:nvSpPr>
        <p:spPr>
          <a:xfrm>
            <a:off x="8283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9" name="object 1119"/>
          <p:cNvSpPr/>
          <p:nvPr/>
        </p:nvSpPr>
        <p:spPr>
          <a:xfrm>
            <a:off x="8290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0" name="object 1120"/>
          <p:cNvSpPr/>
          <p:nvPr/>
        </p:nvSpPr>
        <p:spPr>
          <a:xfrm>
            <a:off x="8297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1" name="object 1121"/>
          <p:cNvSpPr/>
          <p:nvPr/>
        </p:nvSpPr>
        <p:spPr>
          <a:xfrm>
            <a:off x="83052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2" name="object 1122"/>
          <p:cNvSpPr/>
          <p:nvPr/>
        </p:nvSpPr>
        <p:spPr>
          <a:xfrm>
            <a:off x="8312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3" name="object 1123"/>
          <p:cNvSpPr/>
          <p:nvPr/>
        </p:nvSpPr>
        <p:spPr>
          <a:xfrm>
            <a:off x="8319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4" name="object 1124"/>
          <p:cNvSpPr/>
          <p:nvPr/>
        </p:nvSpPr>
        <p:spPr>
          <a:xfrm>
            <a:off x="8326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5" name="object 1125"/>
          <p:cNvSpPr/>
          <p:nvPr/>
        </p:nvSpPr>
        <p:spPr>
          <a:xfrm>
            <a:off x="8333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6" name="object 1126"/>
          <p:cNvSpPr/>
          <p:nvPr/>
        </p:nvSpPr>
        <p:spPr>
          <a:xfrm>
            <a:off x="83408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7" name="object 1127"/>
          <p:cNvSpPr/>
          <p:nvPr/>
        </p:nvSpPr>
        <p:spPr>
          <a:xfrm>
            <a:off x="8348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8" name="object 1128"/>
          <p:cNvSpPr/>
          <p:nvPr/>
        </p:nvSpPr>
        <p:spPr>
          <a:xfrm>
            <a:off x="8355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9" name="object 1129"/>
          <p:cNvSpPr/>
          <p:nvPr/>
        </p:nvSpPr>
        <p:spPr>
          <a:xfrm>
            <a:off x="8362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0" name="object 1130"/>
          <p:cNvSpPr/>
          <p:nvPr/>
        </p:nvSpPr>
        <p:spPr>
          <a:xfrm>
            <a:off x="8370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1" name="object 1131"/>
          <p:cNvSpPr/>
          <p:nvPr/>
        </p:nvSpPr>
        <p:spPr>
          <a:xfrm>
            <a:off x="8377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2" name="object 1132"/>
          <p:cNvSpPr/>
          <p:nvPr/>
        </p:nvSpPr>
        <p:spPr>
          <a:xfrm>
            <a:off x="83837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3" name="object 1133"/>
          <p:cNvSpPr/>
          <p:nvPr/>
        </p:nvSpPr>
        <p:spPr>
          <a:xfrm>
            <a:off x="83910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4" name="object 1134"/>
          <p:cNvSpPr/>
          <p:nvPr/>
        </p:nvSpPr>
        <p:spPr>
          <a:xfrm>
            <a:off x="8398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5" name="object 1135"/>
          <p:cNvSpPr/>
          <p:nvPr/>
        </p:nvSpPr>
        <p:spPr>
          <a:xfrm>
            <a:off x="8405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6" name="object 1136"/>
          <p:cNvSpPr/>
          <p:nvPr/>
        </p:nvSpPr>
        <p:spPr>
          <a:xfrm>
            <a:off x="8413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7" name="object 1137"/>
          <p:cNvSpPr/>
          <p:nvPr/>
        </p:nvSpPr>
        <p:spPr>
          <a:xfrm>
            <a:off x="8420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8" name="object 1138"/>
          <p:cNvSpPr/>
          <p:nvPr/>
        </p:nvSpPr>
        <p:spPr>
          <a:xfrm>
            <a:off x="8427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9" name="object 1139"/>
          <p:cNvSpPr/>
          <p:nvPr/>
        </p:nvSpPr>
        <p:spPr>
          <a:xfrm>
            <a:off x="84350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0" name="object 1140"/>
          <p:cNvSpPr/>
          <p:nvPr/>
        </p:nvSpPr>
        <p:spPr>
          <a:xfrm>
            <a:off x="8441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1" name="object 1141"/>
          <p:cNvSpPr/>
          <p:nvPr/>
        </p:nvSpPr>
        <p:spPr>
          <a:xfrm>
            <a:off x="8448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2" name="object 1142"/>
          <p:cNvSpPr/>
          <p:nvPr/>
        </p:nvSpPr>
        <p:spPr>
          <a:xfrm>
            <a:off x="8455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3" name="object 1143"/>
          <p:cNvSpPr/>
          <p:nvPr/>
        </p:nvSpPr>
        <p:spPr>
          <a:xfrm>
            <a:off x="8463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4" name="object 1144"/>
          <p:cNvSpPr/>
          <p:nvPr/>
        </p:nvSpPr>
        <p:spPr>
          <a:xfrm>
            <a:off x="84706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5" name="object 1145"/>
          <p:cNvSpPr/>
          <p:nvPr/>
        </p:nvSpPr>
        <p:spPr>
          <a:xfrm>
            <a:off x="8477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6" name="object 1146"/>
          <p:cNvSpPr/>
          <p:nvPr/>
        </p:nvSpPr>
        <p:spPr>
          <a:xfrm>
            <a:off x="8485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7" name="object 1147"/>
          <p:cNvSpPr/>
          <p:nvPr/>
        </p:nvSpPr>
        <p:spPr>
          <a:xfrm>
            <a:off x="8492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8" name="object 1148"/>
          <p:cNvSpPr/>
          <p:nvPr/>
        </p:nvSpPr>
        <p:spPr>
          <a:xfrm>
            <a:off x="8498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9" name="object 1149"/>
          <p:cNvSpPr/>
          <p:nvPr/>
        </p:nvSpPr>
        <p:spPr>
          <a:xfrm>
            <a:off x="8506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0" name="object 1150"/>
          <p:cNvSpPr/>
          <p:nvPr/>
        </p:nvSpPr>
        <p:spPr>
          <a:xfrm>
            <a:off x="85135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1" name="object 1151"/>
          <p:cNvSpPr/>
          <p:nvPr/>
        </p:nvSpPr>
        <p:spPr>
          <a:xfrm>
            <a:off x="8520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2" name="object 1152"/>
          <p:cNvSpPr/>
          <p:nvPr/>
        </p:nvSpPr>
        <p:spPr>
          <a:xfrm>
            <a:off x="8528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3" name="object 1153"/>
          <p:cNvSpPr/>
          <p:nvPr/>
        </p:nvSpPr>
        <p:spPr>
          <a:xfrm>
            <a:off x="8535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4" name="object 1154"/>
          <p:cNvSpPr/>
          <p:nvPr/>
        </p:nvSpPr>
        <p:spPr>
          <a:xfrm>
            <a:off x="8542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5" name="object 1155"/>
          <p:cNvSpPr/>
          <p:nvPr/>
        </p:nvSpPr>
        <p:spPr>
          <a:xfrm>
            <a:off x="8550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6" name="object 1156"/>
          <p:cNvSpPr/>
          <p:nvPr/>
        </p:nvSpPr>
        <p:spPr>
          <a:xfrm>
            <a:off x="8556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7" name="object 1157"/>
          <p:cNvSpPr/>
          <p:nvPr/>
        </p:nvSpPr>
        <p:spPr>
          <a:xfrm>
            <a:off x="8563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8" name="object 1158"/>
          <p:cNvSpPr/>
          <p:nvPr/>
        </p:nvSpPr>
        <p:spPr>
          <a:xfrm>
            <a:off x="8571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9" name="object 1159"/>
          <p:cNvSpPr/>
          <p:nvPr/>
        </p:nvSpPr>
        <p:spPr>
          <a:xfrm>
            <a:off x="8578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0" name="object 1160"/>
          <p:cNvSpPr/>
          <p:nvPr/>
        </p:nvSpPr>
        <p:spPr>
          <a:xfrm>
            <a:off x="8585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1" name="object 1161"/>
          <p:cNvSpPr/>
          <p:nvPr/>
        </p:nvSpPr>
        <p:spPr>
          <a:xfrm>
            <a:off x="8593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2" name="object 1162"/>
          <p:cNvSpPr/>
          <p:nvPr/>
        </p:nvSpPr>
        <p:spPr>
          <a:xfrm>
            <a:off x="8600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3" name="object 1163"/>
          <p:cNvSpPr/>
          <p:nvPr/>
        </p:nvSpPr>
        <p:spPr>
          <a:xfrm>
            <a:off x="8607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4" name="object 1164"/>
          <p:cNvSpPr/>
          <p:nvPr/>
        </p:nvSpPr>
        <p:spPr>
          <a:xfrm>
            <a:off x="8614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5" name="object 1165"/>
          <p:cNvSpPr/>
          <p:nvPr/>
        </p:nvSpPr>
        <p:spPr>
          <a:xfrm>
            <a:off x="8621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6" name="object 1166"/>
          <p:cNvSpPr/>
          <p:nvPr/>
        </p:nvSpPr>
        <p:spPr>
          <a:xfrm>
            <a:off x="8628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7" name="object 1167"/>
          <p:cNvSpPr/>
          <p:nvPr/>
        </p:nvSpPr>
        <p:spPr>
          <a:xfrm>
            <a:off x="8636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8" name="object 1168"/>
          <p:cNvSpPr/>
          <p:nvPr/>
        </p:nvSpPr>
        <p:spPr>
          <a:xfrm>
            <a:off x="8643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9" name="object 1169"/>
          <p:cNvSpPr/>
          <p:nvPr/>
        </p:nvSpPr>
        <p:spPr>
          <a:xfrm>
            <a:off x="8650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0" name="object 1170"/>
          <p:cNvSpPr/>
          <p:nvPr/>
        </p:nvSpPr>
        <p:spPr>
          <a:xfrm>
            <a:off x="8657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1" name="object 1171"/>
          <p:cNvSpPr/>
          <p:nvPr/>
        </p:nvSpPr>
        <p:spPr>
          <a:xfrm>
            <a:off x="8665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2" name="object 1172"/>
          <p:cNvSpPr/>
          <p:nvPr/>
        </p:nvSpPr>
        <p:spPr>
          <a:xfrm>
            <a:off x="8671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3" name="object 1173"/>
          <p:cNvSpPr/>
          <p:nvPr/>
        </p:nvSpPr>
        <p:spPr>
          <a:xfrm>
            <a:off x="86789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4" name="object 1174"/>
          <p:cNvSpPr/>
          <p:nvPr/>
        </p:nvSpPr>
        <p:spPr>
          <a:xfrm>
            <a:off x="8686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5" name="object 1175"/>
          <p:cNvSpPr/>
          <p:nvPr/>
        </p:nvSpPr>
        <p:spPr>
          <a:xfrm>
            <a:off x="8693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6" name="object 1176"/>
          <p:cNvSpPr/>
          <p:nvPr/>
        </p:nvSpPr>
        <p:spPr>
          <a:xfrm>
            <a:off x="8700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7" name="object 1177"/>
          <p:cNvSpPr/>
          <p:nvPr/>
        </p:nvSpPr>
        <p:spPr>
          <a:xfrm>
            <a:off x="8708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8" name="object 1178"/>
          <p:cNvSpPr/>
          <p:nvPr/>
        </p:nvSpPr>
        <p:spPr>
          <a:xfrm>
            <a:off x="8715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9" name="object 1179"/>
          <p:cNvSpPr/>
          <p:nvPr/>
        </p:nvSpPr>
        <p:spPr>
          <a:xfrm>
            <a:off x="87228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0" name="object 1180"/>
          <p:cNvSpPr/>
          <p:nvPr/>
        </p:nvSpPr>
        <p:spPr>
          <a:xfrm>
            <a:off x="8729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1" name="object 1181"/>
          <p:cNvSpPr/>
          <p:nvPr/>
        </p:nvSpPr>
        <p:spPr>
          <a:xfrm>
            <a:off x="8736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2" name="object 1182"/>
          <p:cNvSpPr/>
          <p:nvPr/>
        </p:nvSpPr>
        <p:spPr>
          <a:xfrm>
            <a:off x="8743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3" name="object 1183"/>
          <p:cNvSpPr/>
          <p:nvPr/>
        </p:nvSpPr>
        <p:spPr>
          <a:xfrm>
            <a:off x="8751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4" name="object 1184"/>
          <p:cNvSpPr/>
          <p:nvPr/>
        </p:nvSpPr>
        <p:spPr>
          <a:xfrm>
            <a:off x="87584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5" name="object 1185"/>
          <p:cNvSpPr/>
          <p:nvPr/>
        </p:nvSpPr>
        <p:spPr>
          <a:xfrm>
            <a:off x="8765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6" name="object 1186"/>
          <p:cNvSpPr/>
          <p:nvPr/>
        </p:nvSpPr>
        <p:spPr>
          <a:xfrm>
            <a:off x="8773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7" name="object 1187"/>
          <p:cNvSpPr/>
          <p:nvPr/>
        </p:nvSpPr>
        <p:spPr>
          <a:xfrm>
            <a:off x="8780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8" name="object 1188"/>
          <p:cNvSpPr/>
          <p:nvPr/>
        </p:nvSpPr>
        <p:spPr>
          <a:xfrm>
            <a:off x="8786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9" name="object 1189"/>
          <p:cNvSpPr/>
          <p:nvPr/>
        </p:nvSpPr>
        <p:spPr>
          <a:xfrm>
            <a:off x="8794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0" name="object 1190"/>
          <p:cNvSpPr/>
          <p:nvPr/>
        </p:nvSpPr>
        <p:spPr>
          <a:xfrm>
            <a:off x="8801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1" name="object 1191"/>
          <p:cNvSpPr/>
          <p:nvPr/>
        </p:nvSpPr>
        <p:spPr>
          <a:xfrm>
            <a:off x="8808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2" name="object 1192"/>
          <p:cNvSpPr/>
          <p:nvPr/>
        </p:nvSpPr>
        <p:spPr>
          <a:xfrm>
            <a:off x="8816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3" name="object 1193"/>
          <p:cNvSpPr/>
          <p:nvPr/>
        </p:nvSpPr>
        <p:spPr>
          <a:xfrm>
            <a:off x="8823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4" name="object 1194"/>
          <p:cNvSpPr/>
          <p:nvPr/>
        </p:nvSpPr>
        <p:spPr>
          <a:xfrm>
            <a:off x="8830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5" name="object 1195"/>
          <p:cNvSpPr/>
          <p:nvPr/>
        </p:nvSpPr>
        <p:spPr>
          <a:xfrm>
            <a:off x="8838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6" name="object 1196"/>
          <p:cNvSpPr/>
          <p:nvPr/>
        </p:nvSpPr>
        <p:spPr>
          <a:xfrm>
            <a:off x="8844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7" name="object 1197"/>
          <p:cNvSpPr/>
          <p:nvPr/>
        </p:nvSpPr>
        <p:spPr>
          <a:xfrm>
            <a:off x="8851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8" name="object 1198"/>
          <p:cNvSpPr/>
          <p:nvPr/>
        </p:nvSpPr>
        <p:spPr>
          <a:xfrm>
            <a:off x="8858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9" name="object 1199"/>
          <p:cNvSpPr/>
          <p:nvPr/>
        </p:nvSpPr>
        <p:spPr>
          <a:xfrm>
            <a:off x="8866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0" name="object 1200"/>
          <p:cNvSpPr/>
          <p:nvPr/>
        </p:nvSpPr>
        <p:spPr>
          <a:xfrm>
            <a:off x="8873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1" name="object 1201"/>
          <p:cNvSpPr/>
          <p:nvPr/>
        </p:nvSpPr>
        <p:spPr>
          <a:xfrm>
            <a:off x="8880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2" name="object 1202"/>
          <p:cNvSpPr/>
          <p:nvPr/>
        </p:nvSpPr>
        <p:spPr>
          <a:xfrm>
            <a:off x="8888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3" name="object 1203"/>
          <p:cNvSpPr/>
          <p:nvPr/>
        </p:nvSpPr>
        <p:spPr>
          <a:xfrm>
            <a:off x="8895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4" name="object 1204"/>
          <p:cNvSpPr/>
          <p:nvPr/>
        </p:nvSpPr>
        <p:spPr>
          <a:xfrm>
            <a:off x="8901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5" name="object 1205"/>
          <p:cNvSpPr/>
          <p:nvPr/>
        </p:nvSpPr>
        <p:spPr>
          <a:xfrm>
            <a:off x="8909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6" name="object 1206"/>
          <p:cNvSpPr/>
          <p:nvPr/>
        </p:nvSpPr>
        <p:spPr>
          <a:xfrm>
            <a:off x="8916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7" name="object 1207"/>
          <p:cNvSpPr/>
          <p:nvPr/>
        </p:nvSpPr>
        <p:spPr>
          <a:xfrm>
            <a:off x="8923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8" name="object 1208"/>
          <p:cNvSpPr/>
          <p:nvPr/>
        </p:nvSpPr>
        <p:spPr>
          <a:xfrm>
            <a:off x="8931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9" name="object 1209"/>
          <p:cNvSpPr/>
          <p:nvPr/>
        </p:nvSpPr>
        <p:spPr>
          <a:xfrm>
            <a:off x="8938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0" name="object 1210"/>
          <p:cNvSpPr/>
          <p:nvPr/>
        </p:nvSpPr>
        <p:spPr>
          <a:xfrm>
            <a:off x="8945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1" name="object 1211"/>
          <p:cNvSpPr/>
          <p:nvPr/>
        </p:nvSpPr>
        <p:spPr>
          <a:xfrm>
            <a:off x="8953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2" name="object 1212"/>
          <p:cNvSpPr/>
          <p:nvPr/>
        </p:nvSpPr>
        <p:spPr>
          <a:xfrm>
            <a:off x="8959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3" name="object 1213"/>
          <p:cNvSpPr/>
          <p:nvPr/>
        </p:nvSpPr>
        <p:spPr>
          <a:xfrm>
            <a:off x="8966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4" name="object 1214"/>
          <p:cNvSpPr/>
          <p:nvPr/>
        </p:nvSpPr>
        <p:spPr>
          <a:xfrm>
            <a:off x="8974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5" name="object 1215"/>
          <p:cNvSpPr/>
          <p:nvPr/>
        </p:nvSpPr>
        <p:spPr>
          <a:xfrm>
            <a:off x="8981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6" name="object 1216"/>
          <p:cNvSpPr/>
          <p:nvPr/>
        </p:nvSpPr>
        <p:spPr>
          <a:xfrm>
            <a:off x="8988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7" name="object 1217"/>
          <p:cNvSpPr/>
          <p:nvPr/>
        </p:nvSpPr>
        <p:spPr>
          <a:xfrm>
            <a:off x="8996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8" name="object 1218"/>
          <p:cNvSpPr/>
          <p:nvPr/>
        </p:nvSpPr>
        <p:spPr>
          <a:xfrm>
            <a:off x="9003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9" name="object 1219"/>
          <p:cNvSpPr/>
          <p:nvPr/>
        </p:nvSpPr>
        <p:spPr>
          <a:xfrm>
            <a:off x="9010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0" name="object 1220"/>
          <p:cNvSpPr/>
          <p:nvPr/>
        </p:nvSpPr>
        <p:spPr>
          <a:xfrm>
            <a:off x="9017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1" name="object 1221"/>
          <p:cNvSpPr/>
          <p:nvPr/>
        </p:nvSpPr>
        <p:spPr>
          <a:xfrm>
            <a:off x="9024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2" name="object 1222"/>
          <p:cNvSpPr/>
          <p:nvPr/>
        </p:nvSpPr>
        <p:spPr>
          <a:xfrm>
            <a:off x="9031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3" name="object 1223"/>
          <p:cNvSpPr/>
          <p:nvPr/>
        </p:nvSpPr>
        <p:spPr>
          <a:xfrm>
            <a:off x="9039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4" name="object 1224"/>
          <p:cNvSpPr/>
          <p:nvPr/>
        </p:nvSpPr>
        <p:spPr>
          <a:xfrm>
            <a:off x="9046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5" name="object 1225"/>
          <p:cNvSpPr/>
          <p:nvPr/>
        </p:nvSpPr>
        <p:spPr>
          <a:xfrm>
            <a:off x="9053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6" name="object 1226"/>
          <p:cNvSpPr/>
          <p:nvPr/>
        </p:nvSpPr>
        <p:spPr>
          <a:xfrm>
            <a:off x="9060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7" name="object 1227"/>
          <p:cNvSpPr/>
          <p:nvPr/>
        </p:nvSpPr>
        <p:spPr>
          <a:xfrm>
            <a:off x="9068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8" name="object 1228"/>
          <p:cNvSpPr/>
          <p:nvPr/>
        </p:nvSpPr>
        <p:spPr>
          <a:xfrm>
            <a:off x="9074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9" name="object 1229"/>
          <p:cNvSpPr/>
          <p:nvPr/>
        </p:nvSpPr>
        <p:spPr>
          <a:xfrm>
            <a:off x="9081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0" name="object 1230"/>
          <p:cNvSpPr/>
          <p:nvPr/>
        </p:nvSpPr>
        <p:spPr>
          <a:xfrm>
            <a:off x="9089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1" name="object 1231"/>
          <p:cNvSpPr/>
          <p:nvPr/>
        </p:nvSpPr>
        <p:spPr>
          <a:xfrm>
            <a:off x="9096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2" name="object 1232"/>
          <p:cNvSpPr/>
          <p:nvPr/>
        </p:nvSpPr>
        <p:spPr>
          <a:xfrm>
            <a:off x="9103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3" name="object 1233"/>
          <p:cNvSpPr/>
          <p:nvPr/>
        </p:nvSpPr>
        <p:spPr>
          <a:xfrm>
            <a:off x="9111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4" name="object 1234"/>
          <p:cNvSpPr/>
          <p:nvPr/>
        </p:nvSpPr>
        <p:spPr>
          <a:xfrm>
            <a:off x="9118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5" name="object 1235"/>
          <p:cNvSpPr/>
          <p:nvPr/>
        </p:nvSpPr>
        <p:spPr>
          <a:xfrm>
            <a:off x="9125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6" name="object 1236"/>
          <p:cNvSpPr/>
          <p:nvPr/>
        </p:nvSpPr>
        <p:spPr>
          <a:xfrm>
            <a:off x="9132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7" name="object 1237"/>
          <p:cNvSpPr/>
          <p:nvPr/>
        </p:nvSpPr>
        <p:spPr>
          <a:xfrm>
            <a:off x="9139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8" name="object 1238"/>
          <p:cNvSpPr/>
          <p:nvPr/>
        </p:nvSpPr>
        <p:spPr>
          <a:xfrm>
            <a:off x="9146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9" name="object 1239"/>
          <p:cNvSpPr/>
          <p:nvPr/>
        </p:nvSpPr>
        <p:spPr>
          <a:xfrm>
            <a:off x="9154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0" name="object 1240"/>
          <p:cNvSpPr/>
          <p:nvPr/>
        </p:nvSpPr>
        <p:spPr>
          <a:xfrm>
            <a:off x="9161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1" name="object 1241"/>
          <p:cNvSpPr/>
          <p:nvPr/>
        </p:nvSpPr>
        <p:spPr>
          <a:xfrm>
            <a:off x="9168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2" name="object 1242"/>
          <p:cNvSpPr/>
          <p:nvPr/>
        </p:nvSpPr>
        <p:spPr>
          <a:xfrm>
            <a:off x="9176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3" name="object 1243"/>
          <p:cNvSpPr/>
          <p:nvPr/>
        </p:nvSpPr>
        <p:spPr>
          <a:xfrm>
            <a:off x="9183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4" name="object 1244"/>
          <p:cNvSpPr/>
          <p:nvPr/>
        </p:nvSpPr>
        <p:spPr>
          <a:xfrm>
            <a:off x="9189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5" name="object 1245"/>
          <p:cNvSpPr/>
          <p:nvPr/>
        </p:nvSpPr>
        <p:spPr>
          <a:xfrm>
            <a:off x="9197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6" name="object 1246"/>
          <p:cNvSpPr/>
          <p:nvPr/>
        </p:nvSpPr>
        <p:spPr>
          <a:xfrm>
            <a:off x="9204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7" name="object 1247"/>
          <p:cNvSpPr/>
          <p:nvPr/>
        </p:nvSpPr>
        <p:spPr>
          <a:xfrm>
            <a:off x="9211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8" name="object 1248"/>
          <p:cNvSpPr/>
          <p:nvPr/>
        </p:nvSpPr>
        <p:spPr>
          <a:xfrm>
            <a:off x="9219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9" name="object 1249"/>
          <p:cNvSpPr/>
          <p:nvPr/>
        </p:nvSpPr>
        <p:spPr>
          <a:xfrm>
            <a:off x="9226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0" name="object 1250"/>
          <p:cNvSpPr/>
          <p:nvPr/>
        </p:nvSpPr>
        <p:spPr>
          <a:xfrm>
            <a:off x="9233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1" name="object 1251"/>
          <p:cNvSpPr/>
          <p:nvPr/>
        </p:nvSpPr>
        <p:spPr>
          <a:xfrm>
            <a:off x="9241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2" name="object 1252"/>
          <p:cNvSpPr/>
          <p:nvPr/>
        </p:nvSpPr>
        <p:spPr>
          <a:xfrm>
            <a:off x="92473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3" name="object 1253"/>
          <p:cNvSpPr/>
          <p:nvPr/>
        </p:nvSpPr>
        <p:spPr>
          <a:xfrm>
            <a:off x="92546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4" name="object 1254"/>
          <p:cNvSpPr/>
          <p:nvPr/>
        </p:nvSpPr>
        <p:spPr>
          <a:xfrm>
            <a:off x="9261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5" name="object 1255"/>
          <p:cNvSpPr/>
          <p:nvPr/>
        </p:nvSpPr>
        <p:spPr>
          <a:xfrm>
            <a:off x="9269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6" name="object 1256"/>
          <p:cNvSpPr/>
          <p:nvPr/>
        </p:nvSpPr>
        <p:spPr>
          <a:xfrm>
            <a:off x="92766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7" name="object 1257"/>
          <p:cNvSpPr/>
          <p:nvPr/>
        </p:nvSpPr>
        <p:spPr>
          <a:xfrm>
            <a:off x="9283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8" name="object 1258"/>
          <p:cNvSpPr/>
          <p:nvPr/>
        </p:nvSpPr>
        <p:spPr>
          <a:xfrm>
            <a:off x="9291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9" name="object 1259"/>
          <p:cNvSpPr/>
          <p:nvPr/>
        </p:nvSpPr>
        <p:spPr>
          <a:xfrm>
            <a:off x="9298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0" name="object 1260"/>
          <p:cNvSpPr/>
          <p:nvPr/>
        </p:nvSpPr>
        <p:spPr>
          <a:xfrm>
            <a:off x="9304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1" name="object 1261"/>
          <p:cNvSpPr/>
          <p:nvPr/>
        </p:nvSpPr>
        <p:spPr>
          <a:xfrm>
            <a:off x="9312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2" name="object 1262"/>
          <p:cNvSpPr/>
          <p:nvPr/>
        </p:nvSpPr>
        <p:spPr>
          <a:xfrm>
            <a:off x="9319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3" name="object 1263"/>
          <p:cNvSpPr/>
          <p:nvPr/>
        </p:nvSpPr>
        <p:spPr>
          <a:xfrm>
            <a:off x="9326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4" name="object 1264"/>
          <p:cNvSpPr/>
          <p:nvPr/>
        </p:nvSpPr>
        <p:spPr>
          <a:xfrm>
            <a:off x="9334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5" name="object 1265"/>
          <p:cNvSpPr/>
          <p:nvPr/>
        </p:nvSpPr>
        <p:spPr>
          <a:xfrm>
            <a:off x="9341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6" name="object 1266"/>
          <p:cNvSpPr/>
          <p:nvPr/>
        </p:nvSpPr>
        <p:spPr>
          <a:xfrm>
            <a:off x="9348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7" name="object 1267"/>
          <p:cNvSpPr/>
          <p:nvPr/>
        </p:nvSpPr>
        <p:spPr>
          <a:xfrm>
            <a:off x="93561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8" name="object 1268"/>
          <p:cNvSpPr/>
          <p:nvPr/>
        </p:nvSpPr>
        <p:spPr>
          <a:xfrm>
            <a:off x="9362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9" name="object 1269"/>
          <p:cNvSpPr/>
          <p:nvPr/>
        </p:nvSpPr>
        <p:spPr>
          <a:xfrm>
            <a:off x="9369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0" name="object 1270"/>
          <p:cNvSpPr/>
          <p:nvPr/>
        </p:nvSpPr>
        <p:spPr>
          <a:xfrm>
            <a:off x="9377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1" name="object 1271"/>
          <p:cNvSpPr/>
          <p:nvPr/>
        </p:nvSpPr>
        <p:spPr>
          <a:xfrm>
            <a:off x="9384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2" name="object 1272"/>
          <p:cNvSpPr/>
          <p:nvPr/>
        </p:nvSpPr>
        <p:spPr>
          <a:xfrm>
            <a:off x="9391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3" name="object 1273"/>
          <p:cNvSpPr/>
          <p:nvPr/>
        </p:nvSpPr>
        <p:spPr>
          <a:xfrm>
            <a:off x="9399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4" name="object 1274"/>
          <p:cNvSpPr/>
          <p:nvPr/>
        </p:nvSpPr>
        <p:spPr>
          <a:xfrm>
            <a:off x="9406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5" name="object 1275"/>
          <p:cNvSpPr/>
          <p:nvPr/>
        </p:nvSpPr>
        <p:spPr>
          <a:xfrm>
            <a:off x="9413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6" name="object 1276"/>
          <p:cNvSpPr/>
          <p:nvPr/>
        </p:nvSpPr>
        <p:spPr>
          <a:xfrm>
            <a:off x="9420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7" name="object 1277"/>
          <p:cNvSpPr/>
          <p:nvPr/>
        </p:nvSpPr>
        <p:spPr>
          <a:xfrm>
            <a:off x="9427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8" name="object 1278"/>
          <p:cNvSpPr/>
          <p:nvPr/>
        </p:nvSpPr>
        <p:spPr>
          <a:xfrm>
            <a:off x="94347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9" name="object 1279"/>
          <p:cNvSpPr/>
          <p:nvPr/>
        </p:nvSpPr>
        <p:spPr>
          <a:xfrm>
            <a:off x="9442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0" name="object 1280"/>
          <p:cNvSpPr/>
          <p:nvPr/>
        </p:nvSpPr>
        <p:spPr>
          <a:xfrm>
            <a:off x="9449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1" name="object 1281"/>
          <p:cNvSpPr/>
          <p:nvPr/>
        </p:nvSpPr>
        <p:spPr>
          <a:xfrm>
            <a:off x="9456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2" name="object 1282"/>
          <p:cNvSpPr/>
          <p:nvPr/>
        </p:nvSpPr>
        <p:spPr>
          <a:xfrm>
            <a:off x="94640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3" name="object 1283"/>
          <p:cNvSpPr/>
          <p:nvPr/>
        </p:nvSpPr>
        <p:spPr>
          <a:xfrm>
            <a:off x="9471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4" name="object 1284"/>
          <p:cNvSpPr/>
          <p:nvPr/>
        </p:nvSpPr>
        <p:spPr>
          <a:xfrm>
            <a:off x="9477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5" name="object 1285"/>
          <p:cNvSpPr/>
          <p:nvPr/>
        </p:nvSpPr>
        <p:spPr>
          <a:xfrm>
            <a:off x="9484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6" name="object 1286"/>
          <p:cNvSpPr/>
          <p:nvPr/>
        </p:nvSpPr>
        <p:spPr>
          <a:xfrm>
            <a:off x="9492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7" name="object 1287"/>
          <p:cNvSpPr/>
          <p:nvPr/>
        </p:nvSpPr>
        <p:spPr>
          <a:xfrm>
            <a:off x="9499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8" name="object 1288"/>
          <p:cNvSpPr/>
          <p:nvPr/>
        </p:nvSpPr>
        <p:spPr>
          <a:xfrm>
            <a:off x="9506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9" name="object 1289"/>
          <p:cNvSpPr/>
          <p:nvPr/>
        </p:nvSpPr>
        <p:spPr>
          <a:xfrm>
            <a:off x="9514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0" name="object 1290"/>
          <p:cNvSpPr/>
          <p:nvPr/>
        </p:nvSpPr>
        <p:spPr>
          <a:xfrm>
            <a:off x="9521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1" name="object 1291"/>
          <p:cNvSpPr/>
          <p:nvPr/>
        </p:nvSpPr>
        <p:spPr>
          <a:xfrm>
            <a:off x="9528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2" name="object 1292"/>
          <p:cNvSpPr/>
          <p:nvPr/>
        </p:nvSpPr>
        <p:spPr>
          <a:xfrm>
            <a:off x="95351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3" name="object 1293"/>
          <p:cNvSpPr/>
          <p:nvPr/>
        </p:nvSpPr>
        <p:spPr>
          <a:xfrm>
            <a:off x="95425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4" name="object 1294"/>
          <p:cNvSpPr/>
          <p:nvPr/>
        </p:nvSpPr>
        <p:spPr>
          <a:xfrm>
            <a:off x="9549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5" name="object 1295"/>
          <p:cNvSpPr/>
          <p:nvPr/>
        </p:nvSpPr>
        <p:spPr>
          <a:xfrm>
            <a:off x="9557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6" name="object 1296"/>
          <p:cNvSpPr/>
          <p:nvPr/>
        </p:nvSpPr>
        <p:spPr>
          <a:xfrm>
            <a:off x="95645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7" name="object 1297"/>
          <p:cNvSpPr/>
          <p:nvPr/>
        </p:nvSpPr>
        <p:spPr>
          <a:xfrm>
            <a:off x="9571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8" name="object 1298"/>
          <p:cNvSpPr/>
          <p:nvPr/>
        </p:nvSpPr>
        <p:spPr>
          <a:xfrm>
            <a:off x="9579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9" name="object 1299"/>
          <p:cNvSpPr/>
          <p:nvPr/>
        </p:nvSpPr>
        <p:spPr>
          <a:xfrm>
            <a:off x="9586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0" name="object 1300"/>
          <p:cNvSpPr/>
          <p:nvPr/>
        </p:nvSpPr>
        <p:spPr>
          <a:xfrm>
            <a:off x="9592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1" name="object 1301"/>
          <p:cNvSpPr/>
          <p:nvPr/>
        </p:nvSpPr>
        <p:spPr>
          <a:xfrm>
            <a:off x="9600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2" name="object 1302"/>
          <p:cNvSpPr/>
          <p:nvPr/>
        </p:nvSpPr>
        <p:spPr>
          <a:xfrm>
            <a:off x="9607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3" name="object 1303"/>
          <p:cNvSpPr/>
          <p:nvPr/>
        </p:nvSpPr>
        <p:spPr>
          <a:xfrm>
            <a:off x="9614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4" name="object 1304"/>
          <p:cNvSpPr/>
          <p:nvPr/>
        </p:nvSpPr>
        <p:spPr>
          <a:xfrm>
            <a:off x="9622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5" name="object 1305"/>
          <p:cNvSpPr/>
          <p:nvPr/>
        </p:nvSpPr>
        <p:spPr>
          <a:xfrm>
            <a:off x="9629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6" name="object 1306"/>
          <p:cNvSpPr/>
          <p:nvPr/>
        </p:nvSpPr>
        <p:spPr>
          <a:xfrm>
            <a:off x="9636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7" name="object 1307"/>
          <p:cNvSpPr/>
          <p:nvPr/>
        </p:nvSpPr>
        <p:spPr>
          <a:xfrm>
            <a:off x="96440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8" name="object 1308"/>
          <p:cNvSpPr/>
          <p:nvPr/>
        </p:nvSpPr>
        <p:spPr>
          <a:xfrm>
            <a:off x="9650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9" name="object 1309"/>
          <p:cNvSpPr/>
          <p:nvPr/>
        </p:nvSpPr>
        <p:spPr>
          <a:xfrm>
            <a:off x="9657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0" name="object 1310"/>
          <p:cNvSpPr/>
          <p:nvPr/>
        </p:nvSpPr>
        <p:spPr>
          <a:xfrm>
            <a:off x="9664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1" name="object 1311"/>
          <p:cNvSpPr/>
          <p:nvPr/>
        </p:nvSpPr>
        <p:spPr>
          <a:xfrm>
            <a:off x="9672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2" name="object 1312"/>
          <p:cNvSpPr/>
          <p:nvPr/>
        </p:nvSpPr>
        <p:spPr>
          <a:xfrm>
            <a:off x="9679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3" name="object 1313"/>
          <p:cNvSpPr/>
          <p:nvPr/>
        </p:nvSpPr>
        <p:spPr>
          <a:xfrm>
            <a:off x="9686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4" name="object 1314"/>
          <p:cNvSpPr/>
          <p:nvPr/>
        </p:nvSpPr>
        <p:spPr>
          <a:xfrm>
            <a:off x="9694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5" name="object 1315"/>
          <p:cNvSpPr/>
          <p:nvPr/>
        </p:nvSpPr>
        <p:spPr>
          <a:xfrm>
            <a:off x="9701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6" name="object 1316"/>
          <p:cNvSpPr/>
          <p:nvPr/>
        </p:nvSpPr>
        <p:spPr>
          <a:xfrm>
            <a:off x="9707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7" name="object 1317"/>
          <p:cNvSpPr/>
          <p:nvPr/>
        </p:nvSpPr>
        <p:spPr>
          <a:xfrm>
            <a:off x="9715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8" name="object 1318"/>
          <p:cNvSpPr/>
          <p:nvPr/>
        </p:nvSpPr>
        <p:spPr>
          <a:xfrm>
            <a:off x="97225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9" name="object 1319"/>
          <p:cNvSpPr/>
          <p:nvPr/>
        </p:nvSpPr>
        <p:spPr>
          <a:xfrm>
            <a:off x="9729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0" name="object 1320"/>
          <p:cNvSpPr/>
          <p:nvPr/>
        </p:nvSpPr>
        <p:spPr>
          <a:xfrm>
            <a:off x="9737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1" name="object 1321"/>
          <p:cNvSpPr/>
          <p:nvPr/>
        </p:nvSpPr>
        <p:spPr>
          <a:xfrm>
            <a:off x="9744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2" name="object 1322"/>
          <p:cNvSpPr/>
          <p:nvPr/>
        </p:nvSpPr>
        <p:spPr>
          <a:xfrm>
            <a:off x="97518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3" name="object 1323"/>
          <p:cNvSpPr/>
          <p:nvPr/>
        </p:nvSpPr>
        <p:spPr>
          <a:xfrm>
            <a:off x="9759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4" name="object 1324"/>
          <p:cNvSpPr/>
          <p:nvPr/>
        </p:nvSpPr>
        <p:spPr>
          <a:xfrm>
            <a:off x="9765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5" name="object 1325"/>
          <p:cNvSpPr/>
          <p:nvPr/>
        </p:nvSpPr>
        <p:spPr>
          <a:xfrm>
            <a:off x="97728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6" name="object 1326"/>
          <p:cNvSpPr/>
          <p:nvPr/>
        </p:nvSpPr>
        <p:spPr>
          <a:xfrm>
            <a:off x="9780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7" name="object 1327"/>
          <p:cNvSpPr/>
          <p:nvPr/>
        </p:nvSpPr>
        <p:spPr>
          <a:xfrm>
            <a:off x="9787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8" name="object 1328"/>
          <p:cNvSpPr/>
          <p:nvPr/>
        </p:nvSpPr>
        <p:spPr>
          <a:xfrm>
            <a:off x="9794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9" name="object 1329"/>
          <p:cNvSpPr/>
          <p:nvPr/>
        </p:nvSpPr>
        <p:spPr>
          <a:xfrm>
            <a:off x="9802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0" name="object 1330"/>
          <p:cNvSpPr/>
          <p:nvPr/>
        </p:nvSpPr>
        <p:spPr>
          <a:xfrm>
            <a:off x="9809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1" name="object 1331"/>
          <p:cNvSpPr/>
          <p:nvPr/>
        </p:nvSpPr>
        <p:spPr>
          <a:xfrm>
            <a:off x="9816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2" name="object 1332"/>
          <p:cNvSpPr/>
          <p:nvPr/>
        </p:nvSpPr>
        <p:spPr>
          <a:xfrm>
            <a:off x="98230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3" name="object 1333"/>
          <p:cNvSpPr/>
          <p:nvPr/>
        </p:nvSpPr>
        <p:spPr>
          <a:xfrm>
            <a:off x="98303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4" name="object 1334"/>
          <p:cNvSpPr/>
          <p:nvPr/>
        </p:nvSpPr>
        <p:spPr>
          <a:xfrm>
            <a:off x="9837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5" name="object 1335"/>
          <p:cNvSpPr/>
          <p:nvPr/>
        </p:nvSpPr>
        <p:spPr>
          <a:xfrm>
            <a:off x="9845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6" name="object 1336"/>
          <p:cNvSpPr/>
          <p:nvPr/>
        </p:nvSpPr>
        <p:spPr>
          <a:xfrm>
            <a:off x="98523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7" name="object 1337"/>
          <p:cNvSpPr/>
          <p:nvPr/>
        </p:nvSpPr>
        <p:spPr>
          <a:xfrm>
            <a:off x="9859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8" name="object 1338"/>
          <p:cNvSpPr/>
          <p:nvPr/>
        </p:nvSpPr>
        <p:spPr>
          <a:xfrm>
            <a:off x="9867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9" name="object 1339"/>
          <p:cNvSpPr/>
          <p:nvPr/>
        </p:nvSpPr>
        <p:spPr>
          <a:xfrm>
            <a:off x="9874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0" name="object 1340"/>
          <p:cNvSpPr/>
          <p:nvPr/>
        </p:nvSpPr>
        <p:spPr>
          <a:xfrm>
            <a:off x="9880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1" name="object 1341"/>
          <p:cNvSpPr/>
          <p:nvPr/>
        </p:nvSpPr>
        <p:spPr>
          <a:xfrm>
            <a:off x="9887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2" name="object 1342"/>
          <p:cNvSpPr/>
          <p:nvPr/>
        </p:nvSpPr>
        <p:spPr>
          <a:xfrm>
            <a:off x="9895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3" name="object 1343"/>
          <p:cNvSpPr/>
          <p:nvPr/>
        </p:nvSpPr>
        <p:spPr>
          <a:xfrm>
            <a:off x="9902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4" name="object 1344"/>
          <p:cNvSpPr/>
          <p:nvPr/>
        </p:nvSpPr>
        <p:spPr>
          <a:xfrm>
            <a:off x="9909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5" name="object 1345"/>
          <p:cNvSpPr/>
          <p:nvPr/>
        </p:nvSpPr>
        <p:spPr>
          <a:xfrm>
            <a:off x="9917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6" name="object 1346"/>
          <p:cNvSpPr/>
          <p:nvPr/>
        </p:nvSpPr>
        <p:spPr>
          <a:xfrm>
            <a:off x="9924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7" name="object 1347"/>
          <p:cNvSpPr/>
          <p:nvPr/>
        </p:nvSpPr>
        <p:spPr>
          <a:xfrm>
            <a:off x="99319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8" name="object 1348"/>
          <p:cNvSpPr/>
          <p:nvPr/>
        </p:nvSpPr>
        <p:spPr>
          <a:xfrm>
            <a:off x="9938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9" name="object 1349"/>
          <p:cNvSpPr/>
          <p:nvPr/>
        </p:nvSpPr>
        <p:spPr>
          <a:xfrm>
            <a:off x="9945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0" name="object 1350"/>
          <p:cNvSpPr/>
          <p:nvPr/>
        </p:nvSpPr>
        <p:spPr>
          <a:xfrm>
            <a:off x="9952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1" name="object 1351"/>
          <p:cNvSpPr/>
          <p:nvPr/>
        </p:nvSpPr>
        <p:spPr>
          <a:xfrm>
            <a:off x="9960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2" name="object 1352"/>
          <p:cNvSpPr/>
          <p:nvPr/>
        </p:nvSpPr>
        <p:spPr>
          <a:xfrm>
            <a:off x="9967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3" name="object 1353"/>
          <p:cNvSpPr/>
          <p:nvPr/>
        </p:nvSpPr>
        <p:spPr>
          <a:xfrm>
            <a:off x="9974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4" name="object 1354"/>
          <p:cNvSpPr/>
          <p:nvPr/>
        </p:nvSpPr>
        <p:spPr>
          <a:xfrm>
            <a:off x="9982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5" name="object 1355"/>
          <p:cNvSpPr/>
          <p:nvPr/>
        </p:nvSpPr>
        <p:spPr>
          <a:xfrm>
            <a:off x="9989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6" name="object 1356"/>
          <p:cNvSpPr/>
          <p:nvPr/>
        </p:nvSpPr>
        <p:spPr>
          <a:xfrm>
            <a:off x="9995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7" name="object 1357"/>
          <p:cNvSpPr/>
          <p:nvPr/>
        </p:nvSpPr>
        <p:spPr>
          <a:xfrm>
            <a:off x="10003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8" name="object 1358"/>
          <p:cNvSpPr/>
          <p:nvPr/>
        </p:nvSpPr>
        <p:spPr>
          <a:xfrm>
            <a:off x="100104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9" name="object 1359"/>
          <p:cNvSpPr/>
          <p:nvPr/>
        </p:nvSpPr>
        <p:spPr>
          <a:xfrm>
            <a:off x="10017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0" name="object 1360"/>
          <p:cNvSpPr/>
          <p:nvPr/>
        </p:nvSpPr>
        <p:spPr>
          <a:xfrm>
            <a:off x="10025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1" name="object 1361"/>
          <p:cNvSpPr/>
          <p:nvPr/>
        </p:nvSpPr>
        <p:spPr>
          <a:xfrm>
            <a:off x="100324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2" name="object 1362"/>
          <p:cNvSpPr/>
          <p:nvPr/>
        </p:nvSpPr>
        <p:spPr>
          <a:xfrm>
            <a:off x="100397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3" name="object 1363"/>
          <p:cNvSpPr/>
          <p:nvPr/>
        </p:nvSpPr>
        <p:spPr>
          <a:xfrm>
            <a:off x="10047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4" name="object 1364"/>
          <p:cNvSpPr/>
          <p:nvPr/>
        </p:nvSpPr>
        <p:spPr>
          <a:xfrm>
            <a:off x="10053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5" name="object 1365"/>
          <p:cNvSpPr/>
          <p:nvPr/>
        </p:nvSpPr>
        <p:spPr>
          <a:xfrm>
            <a:off x="100606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6" name="object 1366"/>
          <p:cNvSpPr/>
          <p:nvPr/>
        </p:nvSpPr>
        <p:spPr>
          <a:xfrm>
            <a:off x="10068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7" name="object 1367"/>
          <p:cNvSpPr/>
          <p:nvPr/>
        </p:nvSpPr>
        <p:spPr>
          <a:xfrm>
            <a:off x="10075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8" name="object 1368"/>
          <p:cNvSpPr/>
          <p:nvPr/>
        </p:nvSpPr>
        <p:spPr>
          <a:xfrm>
            <a:off x="10082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9" name="object 1369"/>
          <p:cNvSpPr/>
          <p:nvPr/>
        </p:nvSpPr>
        <p:spPr>
          <a:xfrm>
            <a:off x="10089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0" name="object 1370"/>
          <p:cNvSpPr/>
          <p:nvPr/>
        </p:nvSpPr>
        <p:spPr>
          <a:xfrm>
            <a:off x="10097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1" name="object 1371"/>
          <p:cNvSpPr/>
          <p:nvPr/>
        </p:nvSpPr>
        <p:spPr>
          <a:xfrm>
            <a:off x="10104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2" name="object 1372"/>
          <p:cNvSpPr/>
          <p:nvPr/>
        </p:nvSpPr>
        <p:spPr>
          <a:xfrm>
            <a:off x="101109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3" name="object 1373"/>
          <p:cNvSpPr/>
          <p:nvPr/>
        </p:nvSpPr>
        <p:spPr>
          <a:xfrm>
            <a:off x="101182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4" name="object 1374"/>
          <p:cNvSpPr/>
          <p:nvPr/>
        </p:nvSpPr>
        <p:spPr>
          <a:xfrm>
            <a:off x="10125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5" name="object 1375"/>
          <p:cNvSpPr/>
          <p:nvPr/>
        </p:nvSpPr>
        <p:spPr>
          <a:xfrm>
            <a:off x="10132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6" name="object 1376"/>
          <p:cNvSpPr/>
          <p:nvPr/>
        </p:nvSpPr>
        <p:spPr>
          <a:xfrm>
            <a:off x="101402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7" name="object 1377"/>
          <p:cNvSpPr/>
          <p:nvPr/>
        </p:nvSpPr>
        <p:spPr>
          <a:xfrm>
            <a:off x="10147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8" name="object 1378"/>
          <p:cNvSpPr/>
          <p:nvPr/>
        </p:nvSpPr>
        <p:spPr>
          <a:xfrm>
            <a:off x="10154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9" name="object 1379"/>
          <p:cNvSpPr/>
          <p:nvPr/>
        </p:nvSpPr>
        <p:spPr>
          <a:xfrm>
            <a:off x="101622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0" name="object 1380"/>
          <p:cNvSpPr/>
          <p:nvPr/>
        </p:nvSpPr>
        <p:spPr>
          <a:xfrm>
            <a:off x="10168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1" name="object 1381"/>
          <p:cNvSpPr/>
          <p:nvPr/>
        </p:nvSpPr>
        <p:spPr>
          <a:xfrm>
            <a:off x="10175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2" name="object 1382"/>
          <p:cNvSpPr/>
          <p:nvPr/>
        </p:nvSpPr>
        <p:spPr>
          <a:xfrm>
            <a:off x="10183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3" name="object 1383"/>
          <p:cNvSpPr/>
          <p:nvPr/>
        </p:nvSpPr>
        <p:spPr>
          <a:xfrm>
            <a:off x="10190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4" name="object 1384"/>
          <p:cNvSpPr/>
          <p:nvPr/>
        </p:nvSpPr>
        <p:spPr>
          <a:xfrm>
            <a:off x="10197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5" name="object 1385"/>
          <p:cNvSpPr/>
          <p:nvPr/>
        </p:nvSpPr>
        <p:spPr>
          <a:xfrm>
            <a:off x="10205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6" name="object 1386"/>
          <p:cNvSpPr/>
          <p:nvPr/>
        </p:nvSpPr>
        <p:spPr>
          <a:xfrm>
            <a:off x="10212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7" name="object 1387"/>
          <p:cNvSpPr/>
          <p:nvPr/>
        </p:nvSpPr>
        <p:spPr>
          <a:xfrm>
            <a:off x="102197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8" name="object 1388"/>
          <p:cNvSpPr/>
          <p:nvPr/>
        </p:nvSpPr>
        <p:spPr>
          <a:xfrm>
            <a:off x="10226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9" name="object 1389"/>
          <p:cNvSpPr/>
          <p:nvPr/>
        </p:nvSpPr>
        <p:spPr>
          <a:xfrm>
            <a:off x="10233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0" name="object 1390"/>
          <p:cNvSpPr/>
          <p:nvPr/>
        </p:nvSpPr>
        <p:spPr>
          <a:xfrm>
            <a:off x="102407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1" name="object 1391"/>
          <p:cNvSpPr/>
          <p:nvPr/>
        </p:nvSpPr>
        <p:spPr>
          <a:xfrm>
            <a:off x="10248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2" name="object 1392"/>
          <p:cNvSpPr/>
          <p:nvPr/>
        </p:nvSpPr>
        <p:spPr>
          <a:xfrm>
            <a:off x="10255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3" name="object 1393"/>
          <p:cNvSpPr/>
          <p:nvPr/>
        </p:nvSpPr>
        <p:spPr>
          <a:xfrm>
            <a:off x="10262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4" name="object 1394"/>
          <p:cNvSpPr/>
          <p:nvPr/>
        </p:nvSpPr>
        <p:spPr>
          <a:xfrm>
            <a:off x="102700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5" name="object 1395"/>
          <p:cNvSpPr/>
          <p:nvPr/>
        </p:nvSpPr>
        <p:spPr>
          <a:xfrm>
            <a:off x="10277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6" name="object 1396"/>
          <p:cNvSpPr/>
          <p:nvPr/>
        </p:nvSpPr>
        <p:spPr>
          <a:xfrm>
            <a:off x="10283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7" name="object 1397"/>
          <p:cNvSpPr/>
          <p:nvPr/>
        </p:nvSpPr>
        <p:spPr>
          <a:xfrm>
            <a:off x="10290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8" name="object 1398"/>
          <p:cNvSpPr/>
          <p:nvPr/>
        </p:nvSpPr>
        <p:spPr>
          <a:xfrm>
            <a:off x="102983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9" name="object 1399"/>
          <p:cNvSpPr/>
          <p:nvPr/>
        </p:nvSpPr>
        <p:spPr>
          <a:xfrm>
            <a:off x="10305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0" name="object 1400"/>
          <p:cNvSpPr/>
          <p:nvPr/>
        </p:nvSpPr>
        <p:spPr>
          <a:xfrm>
            <a:off x="10312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1" name="object 1401"/>
          <p:cNvSpPr/>
          <p:nvPr/>
        </p:nvSpPr>
        <p:spPr>
          <a:xfrm>
            <a:off x="10320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2" name="object 1402"/>
          <p:cNvSpPr/>
          <p:nvPr/>
        </p:nvSpPr>
        <p:spPr>
          <a:xfrm>
            <a:off x="103276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3" name="object 1403"/>
          <p:cNvSpPr/>
          <p:nvPr/>
        </p:nvSpPr>
        <p:spPr>
          <a:xfrm>
            <a:off x="10334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4" name="object 1404"/>
          <p:cNvSpPr/>
          <p:nvPr/>
        </p:nvSpPr>
        <p:spPr>
          <a:xfrm>
            <a:off x="10341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5" name="object 1405"/>
          <p:cNvSpPr/>
          <p:nvPr/>
        </p:nvSpPr>
        <p:spPr>
          <a:xfrm>
            <a:off x="103485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6" name="object 1406"/>
          <p:cNvSpPr/>
          <p:nvPr/>
        </p:nvSpPr>
        <p:spPr>
          <a:xfrm>
            <a:off x="10355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7" name="object 1407"/>
          <p:cNvSpPr/>
          <p:nvPr/>
        </p:nvSpPr>
        <p:spPr>
          <a:xfrm>
            <a:off x="10363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8" name="object 1408"/>
          <p:cNvSpPr/>
          <p:nvPr/>
        </p:nvSpPr>
        <p:spPr>
          <a:xfrm>
            <a:off x="10370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9" name="object 1409"/>
          <p:cNvSpPr/>
          <p:nvPr/>
        </p:nvSpPr>
        <p:spPr>
          <a:xfrm>
            <a:off x="103778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0" name="object 1410"/>
          <p:cNvSpPr/>
          <p:nvPr/>
        </p:nvSpPr>
        <p:spPr>
          <a:xfrm>
            <a:off x="10385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1" name="object 1411"/>
          <p:cNvSpPr/>
          <p:nvPr/>
        </p:nvSpPr>
        <p:spPr>
          <a:xfrm>
            <a:off x="10392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2" name="object 1412"/>
          <p:cNvSpPr/>
          <p:nvPr/>
        </p:nvSpPr>
        <p:spPr>
          <a:xfrm>
            <a:off x="103987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3" name="object 1413"/>
          <p:cNvSpPr/>
          <p:nvPr/>
        </p:nvSpPr>
        <p:spPr>
          <a:xfrm>
            <a:off x="104061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4" name="object 1414"/>
          <p:cNvSpPr/>
          <p:nvPr/>
        </p:nvSpPr>
        <p:spPr>
          <a:xfrm>
            <a:off x="10413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5" name="object 1415"/>
          <p:cNvSpPr/>
          <p:nvPr/>
        </p:nvSpPr>
        <p:spPr>
          <a:xfrm>
            <a:off x="10420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6" name="object 1416"/>
          <p:cNvSpPr/>
          <p:nvPr/>
        </p:nvSpPr>
        <p:spPr>
          <a:xfrm>
            <a:off x="104281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7" name="object 1417"/>
          <p:cNvSpPr/>
          <p:nvPr/>
        </p:nvSpPr>
        <p:spPr>
          <a:xfrm>
            <a:off x="10435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8" name="object 1418"/>
          <p:cNvSpPr/>
          <p:nvPr/>
        </p:nvSpPr>
        <p:spPr>
          <a:xfrm>
            <a:off x="10442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9" name="object 1419"/>
          <p:cNvSpPr/>
          <p:nvPr/>
        </p:nvSpPr>
        <p:spPr>
          <a:xfrm>
            <a:off x="10450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0" name="object 1420"/>
          <p:cNvSpPr/>
          <p:nvPr/>
        </p:nvSpPr>
        <p:spPr>
          <a:xfrm>
            <a:off x="104563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1" name="object 1421"/>
          <p:cNvSpPr/>
          <p:nvPr/>
        </p:nvSpPr>
        <p:spPr>
          <a:xfrm>
            <a:off x="10463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2" name="object 1422"/>
          <p:cNvSpPr/>
          <p:nvPr/>
        </p:nvSpPr>
        <p:spPr>
          <a:xfrm>
            <a:off x="10471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3" name="object 1423"/>
          <p:cNvSpPr/>
          <p:nvPr/>
        </p:nvSpPr>
        <p:spPr>
          <a:xfrm>
            <a:off x="10478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4" name="object 1424"/>
          <p:cNvSpPr/>
          <p:nvPr/>
        </p:nvSpPr>
        <p:spPr>
          <a:xfrm>
            <a:off x="104856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5" name="object 1425"/>
          <p:cNvSpPr/>
          <p:nvPr/>
        </p:nvSpPr>
        <p:spPr>
          <a:xfrm>
            <a:off x="10493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6" name="object 1426"/>
          <p:cNvSpPr/>
          <p:nvPr/>
        </p:nvSpPr>
        <p:spPr>
          <a:xfrm>
            <a:off x="10500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7" name="object 1427"/>
          <p:cNvSpPr/>
          <p:nvPr/>
        </p:nvSpPr>
        <p:spPr>
          <a:xfrm>
            <a:off x="105076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8" name="object 1428"/>
          <p:cNvSpPr/>
          <p:nvPr/>
        </p:nvSpPr>
        <p:spPr>
          <a:xfrm>
            <a:off x="10513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9" name="object 1429"/>
          <p:cNvSpPr/>
          <p:nvPr/>
        </p:nvSpPr>
        <p:spPr>
          <a:xfrm>
            <a:off x="10521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0" name="object 1430"/>
          <p:cNvSpPr/>
          <p:nvPr/>
        </p:nvSpPr>
        <p:spPr>
          <a:xfrm>
            <a:off x="10528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1" name="object 1431"/>
          <p:cNvSpPr/>
          <p:nvPr/>
        </p:nvSpPr>
        <p:spPr>
          <a:xfrm>
            <a:off x="10535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2" name="object 1432"/>
          <p:cNvSpPr/>
          <p:nvPr/>
        </p:nvSpPr>
        <p:spPr>
          <a:xfrm>
            <a:off x="10543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3" name="object 1433"/>
          <p:cNvSpPr/>
          <p:nvPr/>
        </p:nvSpPr>
        <p:spPr>
          <a:xfrm>
            <a:off x="10550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4" name="object 1434"/>
          <p:cNvSpPr/>
          <p:nvPr/>
        </p:nvSpPr>
        <p:spPr>
          <a:xfrm>
            <a:off x="10557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5" name="object 1435"/>
          <p:cNvSpPr/>
          <p:nvPr/>
        </p:nvSpPr>
        <p:spPr>
          <a:xfrm>
            <a:off x="10565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6" name="object 1436"/>
          <p:cNvSpPr/>
          <p:nvPr/>
        </p:nvSpPr>
        <p:spPr>
          <a:xfrm>
            <a:off x="10571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7" name="object 1437"/>
          <p:cNvSpPr/>
          <p:nvPr/>
        </p:nvSpPr>
        <p:spPr>
          <a:xfrm>
            <a:off x="10578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8" name="object 1438"/>
          <p:cNvSpPr/>
          <p:nvPr/>
        </p:nvSpPr>
        <p:spPr>
          <a:xfrm>
            <a:off x="105861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9" name="object 1439"/>
          <p:cNvSpPr/>
          <p:nvPr/>
        </p:nvSpPr>
        <p:spPr>
          <a:xfrm>
            <a:off x="10593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0" name="object 1440"/>
          <p:cNvSpPr/>
          <p:nvPr/>
        </p:nvSpPr>
        <p:spPr>
          <a:xfrm>
            <a:off x="10600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1" name="object 1441"/>
          <p:cNvSpPr/>
          <p:nvPr/>
        </p:nvSpPr>
        <p:spPr>
          <a:xfrm>
            <a:off x="10608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2" name="object 1442"/>
          <p:cNvSpPr/>
          <p:nvPr/>
        </p:nvSpPr>
        <p:spPr>
          <a:xfrm>
            <a:off x="106154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3" name="object 1443"/>
          <p:cNvSpPr/>
          <p:nvPr/>
        </p:nvSpPr>
        <p:spPr>
          <a:xfrm>
            <a:off x="10622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4" name="object 1444"/>
          <p:cNvSpPr/>
          <p:nvPr/>
        </p:nvSpPr>
        <p:spPr>
          <a:xfrm>
            <a:off x="10629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5" name="object 1445"/>
          <p:cNvSpPr/>
          <p:nvPr/>
        </p:nvSpPr>
        <p:spPr>
          <a:xfrm>
            <a:off x="106364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6" name="object 1446"/>
          <p:cNvSpPr/>
          <p:nvPr/>
        </p:nvSpPr>
        <p:spPr>
          <a:xfrm>
            <a:off x="10643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7" name="object 1447"/>
          <p:cNvSpPr/>
          <p:nvPr/>
        </p:nvSpPr>
        <p:spPr>
          <a:xfrm>
            <a:off x="10651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8" name="object 1448"/>
          <p:cNvSpPr/>
          <p:nvPr/>
        </p:nvSpPr>
        <p:spPr>
          <a:xfrm>
            <a:off x="10658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9" name="object 1449"/>
          <p:cNvSpPr/>
          <p:nvPr/>
        </p:nvSpPr>
        <p:spPr>
          <a:xfrm>
            <a:off x="10665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0" name="object 1450"/>
          <p:cNvSpPr/>
          <p:nvPr/>
        </p:nvSpPr>
        <p:spPr>
          <a:xfrm>
            <a:off x="10673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1" name="object 1451"/>
          <p:cNvSpPr/>
          <p:nvPr/>
        </p:nvSpPr>
        <p:spPr>
          <a:xfrm>
            <a:off x="10680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2" name="object 1452"/>
          <p:cNvSpPr/>
          <p:nvPr/>
        </p:nvSpPr>
        <p:spPr>
          <a:xfrm>
            <a:off x="106866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3" name="object 1453"/>
          <p:cNvSpPr/>
          <p:nvPr/>
        </p:nvSpPr>
        <p:spPr>
          <a:xfrm>
            <a:off x="106939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4" name="object 1454"/>
          <p:cNvSpPr/>
          <p:nvPr/>
        </p:nvSpPr>
        <p:spPr>
          <a:xfrm>
            <a:off x="10701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5" name="object 1455"/>
          <p:cNvSpPr/>
          <p:nvPr/>
        </p:nvSpPr>
        <p:spPr>
          <a:xfrm>
            <a:off x="10708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6" name="object 1456"/>
          <p:cNvSpPr/>
          <p:nvPr/>
        </p:nvSpPr>
        <p:spPr>
          <a:xfrm>
            <a:off x="107159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7" name="object 1457"/>
          <p:cNvSpPr/>
          <p:nvPr/>
        </p:nvSpPr>
        <p:spPr>
          <a:xfrm>
            <a:off x="10723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8" name="object 1458"/>
          <p:cNvSpPr/>
          <p:nvPr/>
        </p:nvSpPr>
        <p:spPr>
          <a:xfrm>
            <a:off x="10730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9" name="object 1459"/>
          <p:cNvSpPr/>
          <p:nvPr/>
        </p:nvSpPr>
        <p:spPr>
          <a:xfrm>
            <a:off x="10737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0" name="object 1460"/>
          <p:cNvSpPr/>
          <p:nvPr/>
        </p:nvSpPr>
        <p:spPr>
          <a:xfrm>
            <a:off x="10744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1" name="object 1461"/>
          <p:cNvSpPr/>
          <p:nvPr/>
        </p:nvSpPr>
        <p:spPr>
          <a:xfrm>
            <a:off x="10751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2" name="object 1462"/>
          <p:cNvSpPr/>
          <p:nvPr/>
        </p:nvSpPr>
        <p:spPr>
          <a:xfrm>
            <a:off x="10758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3" name="object 1463"/>
          <p:cNvSpPr/>
          <p:nvPr/>
        </p:nvSpPr>
        <p:spPr>
          <a:xfrm>
            <a:off x="10766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4" name="object 1464"/>
          <p:cNvSpPr/>
          <p:nvPr/>
        </p:nvSpPr>
        <p:spPr>
          <a:xfrm>
            <a:off x="10773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5" name="object 1465"/>
          <p:cNvSpPr/>
          <p:nvPr/>
        </p:nvSpPr>
        <p:spPr>
          <a:xfrm>
            <a:off x="10780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6" name="object 1466"/>
          <p:cNvSpPr/>
          <p:nvPr/>
        </p:nvSpPr>
        <p:spPr>
          <a:xfrm>
            <a:off x="10788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7" name="object 1467"/>
          <p:cNvSpPr/>
          <p:nvPr/>
        </p:nvSpPr>
        <p:spPr>
          <a:xfrm>
            <a:off x="107955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8" name="object 1468"/>
          <p:cNvSpPr/>
          <p:nvPr/>
        </p:nvSpPr>
        <p:spPr>
          <a:xfrm>
            <a:off x="10801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9" name="object 1469"/>
          <p:cNvSpPr/>
          <p:nvPr/>
        </p:nvSpPr>
        <p:spPr>
          <a:xfrm>
            <a:off x="10809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0" name="object 1470"/>
          <p:cNvSpPr/>
          <p:nvPr/>
        </p:nvSpPr>
        <p:spPr>
          <a:xfrm>
            <a:off x="10816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1" name="object 1471"/>
          <p:cNvSpPr/>
          <p:nvPr/>
        </p:nvSpPr>
        <p:spPr>
          <a:xfrm>
            <a:off x="10823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2" name="object 1472"/>
          <p:cNvSpPr/>
          <p:nvPr/>
        </p:nvSpPr>
        <p:spPr>
          <a:xfrm>
            <a:off x="10831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3" name="object 1473"/>
          <p:cNvSpPr/>
          <p:nvPr/>
        </p:nvSpPr>
        <p:spPr>
          <a:xfrm>
            <a:off x="10838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4" name="object 1474"/>
          <p:cNvSpPr/>
          <p:nvPr/>
        </p:nvSpPr>
        <p:spPr>
          <a:xfrm>
            <a:off x="10845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5" name="object 1475"/>
          <p:cNvSpPr/>
          <p:nvPr/>
        </p:nvSpPr>
        <p:spPr>
          <a:xfrm>
            <a:off x="10853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6" name="object 1476"/>
          <p:cNvSpPr/>
          <p:nvPr/>
        </p:nvSpPr>
        <p:spPr>
          <a:xfrm>
            <a:off x="10859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7" name="object 1477"/>
          <p:cNvSpPr/>
          <p:nvPr/>
        </p:nvSpPr>
        <p:spPr>
          <a:xfrm>
            <a:off x="10866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8" name="object 1478"/>
          <p:cNvSpPr/>
          <p:nvPr/>
        </p:nvSpPr>
        <p:spPr>
          <a:xfrm>
            <a:off x="108740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9" name="object 1479"/>
          <p:cNvSpPr/>
          <p:nvPr/>
        </p:nvSpPr>
        <p:spPr>
          <a:xfrm>
            <a:off x="10881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0" name="object 1480"/>
          <p:cNvSpPr/>
          <p:nvPr/>
        </p:nvSpPr>
        <p:spPr>
          <a:xfrm>
            <a:off x="10888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1" name="object 1481"/>
          <p:cNvSpPr/>
          <p:nvPr/>
        </p:nvSpPr>
        <p:spPr>
          <a:xfrm>
            <a:off x="10896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2" name="object 1482"/>
          <p:cNvSpPr/>
          <p:nvPr/>
        </p:nvSpPr>
        <p:spPr>
          <a:xfrm>
            <a:off x="10903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3" name="object 1483"/>
          <p:cNvSpPr/>
          <p:nvPr/>
        </p:nvSpPr>
        <p:spPr>
          <a:xfrm>
            <a:off x="10910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4" name="object 1484"/>
          <p:cNvSpPr/>
          <p:nvPr/>
        </p:nvSpPr>
        <p:spPr>
          <a:xfrm>
            <a:off x="10916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5" name="object 1485"/>
          <p:cNvSpPr/>
          <p:nvPr/>
        </p:nvSpPr>
        <p:spPr>
          <a:xfrm>
            <a:off x="109242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6" name="object 1486"/>
          <p:cNvSpPr/>
          <p:nvPr/>
        </p:nvSpPr>
        <p:spPr>
          <a:xfrm>
            <a:off x="10931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7" name="object 1487"/>
          <p:cNvSpPr/>
          <p:nvPr/>
        </p:nvSpPr>
        <p:spPr>
          <a:xfrm>
            <a:off x="10938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8" name="object 1488"/>
          <p:cNvSpPr/>
          <p:nvPr/>
        </p:nvSpPr>
        <p:spPr>
          <a:xfrm>
            <a:off x="10946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9" name="object 1489"/>
          <p:cNvSpPr/>
          <p:nvPr/>
        </p:nvSpPr>
        <p:spPr>
          <a:xfrm>
            <a:off x="10953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0" name="object 1490"/>
          <p:cNvSpPr/>
          <p:nvPr/>
        </p:nvSpPr>
        <p:spPr>
          <a:xfrm>
            <a:off x="10960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1" name="object 1491"/>
          <p:cNvSpPr/>
          <p:nvPr/>
        </p:nvSpPr>
        <p:spPr>
          <a:xfrm>
            <a:off x="10968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2" name="object 1492"/>
          <p:cNvSpPr/>
          <p:nvPr/>
        </p:nvSpPr>
        <p:spPr>
          <a:xfrm>
            <a:off x="10974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3" name="object 1493"/>
          <p:cNvSpPr/>
          <p:nvPr/>
        </p:nvSpPr>
        <p:spPr>
          <a:xfrm>
            <a:off x="10981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4" name="object 1494"/>
          <p:cNvSpPr/>
          <p:nvPr/>
        </p:nvSpPr>
        <p:spPr>
          <a:xfrm>
            <a:off x="10989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5" name="object 1495"/>
          <p:cNvSpPr/>
          <p:nvPr/>
        </p:nvSpPr>
        <p:spPr>
          <a:xfrm>
            <a:off x="10996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6" name="object 1496"/>
          <p:cNvSpPr/>
          <p:nvPr/>
        </p:nvSpPr>
        <p:spPr>
          <a:xfrm>
            <a:off x="110038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7" name="object 1497"/>
          <p:cNvSpPr/>
          <p:nvPr/>
        </p:nvSpPr>
        <p:spPr>
          <a:xfrm>
            <a:off x="11011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8" name="object 1498"/>
          <p:cNvSpPr/>
          <p:nvPr/>
        </p:nvSpPr>
        <p:spPr>
          <a:xfrm>
            <a:off x="11018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9" name="object 1499"/>
          <p:cNvSpPr/>
          <p:nvPr/>
        </p:nvSpPr>
        <p:spPr>
          <a:xfrm>
            <a:off x="11025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0" name="object 1500"/>
          <p:cNvSpPr/>
          <p:nvPr/>
        </p:nvSpPr>
        <p:spPr>
          <a:xfrm>
            <a:off x="11032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1" name="object 1501"/>
          <p:cNvSpPr/>
          <p:nvPr/>
        </p:nvSpPr>
        <p:spPr>
          <a:xfrm>
            <a:off x="11039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2" name="object 1502"/>
          <p:cNvSpPr/>
          <p:nvPr/>
        </p:nvSpPr>
        <p:spPr>
          <a:xfrm>
            <a:off x="11046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3" name="object 1503"/>
          <p:cNvSpPr/>
          <p:nvPr/>
        </p:nvSpPr>
        <p:spPr>
          <a:xfrm>
            <a:off x="110540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4" name="object 1504"/>
          <p:cNvSpPr/>
          <p:nvPr/>
        </p:nvSpPr>
        <p:spPr>
          <a:xfrm>
            <a:off x="11061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5" name="object 1505"/>
          <p:cNvSpPr/>
          <p:nvPr/>
        </p:nvSpPr>
        <p:spPr>
          <a:xfrm>
            <a:off x="11068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6" name="object 1506"/>
          <p:cNvSpPr/>
          <p:nvPr/>
        </p:nvSpPr>
        <p:spPr>
          <a:xfrm>
            <a:off x="11076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7" name="object 1507"/>
          <p:cNvSpPr/>
          <p:nvPr/>
        </p:nvSpPr>
        <p:spPr>
          <a:xfrm>
            <a:off x="110833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8" name="object 1508"/>
          <p:cNvSpPr/>
          <p:nvPr/>
        </p:nvSpPr>
        <p:spPr>
          <a:xfrm>
            <a:off x="11089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9" name="object 1509"/>
          <p:cNvSpPr/>
          <p:nvPr/>
        </p:nvSpPr>
        <p:spPr>
          <a:xfrm>
            <a:off x="11097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0" name="object 1510"/>
          <p:cNvSpPr/>
          <p:nvPr/>
        </p:nvSpPr>
        <p:spPr>
          <a:xfrm>
            <a:off x="11104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1" name="object 1511"/>
          <p:cNvSpPr/>
          <p:nvPr/>
        </p:nvSpPr>
        <p:spPr>
          <a:xfrm>
            <a:off x="111116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2" name="object 1512"/>
          <p:cNvSpPr/>
          <p:nvPr/>
        </p:nvSpPr>
        <p:spPr>
          <a:xfrm>
            <a:off x="11118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3" name="object 1513"/>
          <p:cNvSpPr/>
          <p:nvPr/>
        </p:nvSpPr>
        <p:spPr>
          <a:xfrm>
            <a:off x="11126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4" name="object 1514"/>
          <p:cNvSpPr/>
          <p:nvPr/>
        </p:nvSpPr>
        <p:spPr>
          <a:xfrm>
            <a:off x="111336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5" name="object 1515"/>
          <p:cNvSpPr/>
          <p:nvPr/>
        </p:nvSpPr>
        <p:spPr>
          <a:xfrm>
            <a:off x="11140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6" name="object 1516"/>
          <p:cNvSpPr/>
          <p:nvPr/>
        </p:nvSpPr>
        <p:spPr>
          <a:xfrm>
            <a:off x="11147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7" name="object 1517"/>
          <p:cNvSpPr/>
          <p:nvPr/>
        </p:nvSpPr>
        <p:spPr>
          <a:xfrm>
            <a:off x="11154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8" name="object 1518"/>
          <p:cNvSpPr/>
          <p:nvPr/>
        </p:nvSpPr>
        <p:spPr>
          <a:xfrm>
            <a:off x="111619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9" name="object 1519"/>
          <p:cNvSpPr/>
          <p:nvPr/>
        </p:nvSpPr>
        <p:spPr>
          <a:xfrm>
            <a:off x="11169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0" name="object 1520"/>
          <p:cNvSpPr/>
          <p:nvPr/>
        </p:nvSpPr>
        <p:spPr>
          <a:xfrm>
            <a:off x="11176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1" name="object 1521"/>
          <p:cNvSpPr/>
          <p:nvPr/>
        </p:nvSpPr>
        <p:spPr>
          <a:xfrm>
            <a:off x="11183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2" name="object 1522"/>
          <p:cNvSpPr/>
          <p:nvPr/>
        </p:nvSpPr>
        <p:spPr>
          <a:xfrm>
            <a:off x="11191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3" name="object 1523"/>
          <p:cNvSpPr/>
          <p:nvPr/>
        </p:nvSpPr>
        <p:spPr>
          <a:xfrm>
            <a:off x="11198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4" name="object 1524"/>
          <p:cNvSpPr/>
          <p:nvPr/>
        </p:nvSpPr>
        <p:spPr>
          <a:xfrm>
            <a:off x="11204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5" name="object 1525"/>
          <p:cNvSpPr/>
          <p:nvPr/>
        </p:nvSpPr>
        <p:spPr>
          <a:xfrm>
            <a:off x="112121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6" name="object 1526"/>
          <p:cNvSpPr/>
          <p:nvPr/>
        </p:nvSpPr>
        <p:spPr>
          <a:xfrm>
            <a:off x="11219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7" name="object 1527"/>
          <p:cNvSpPr/>
          <p:nvPr/>
        </p:nvSpPr>
        <p:spPr>
          <a:xfrm>
            <a:off x="11226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8" name="object 1528"/>
          <p:cNvSpPr/>
          <p:nvPr/>
        </p:nvSpPr>
        <p:spPr>
          <a:xfrm>
            <a:off x="11234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9" name="object 1529"/>
          <p:cNvSpPr/>
          <p:nvPr/>
        </p:nvSpPr>
        <p:spPr>
          <a:xfrm>
            <a:off x="112414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0" name="object 1530"/>
          <p:cNvSpPr/>
          <p:nvPr/>
        </p:nvSpPr>
        <p:spPr>
          <a:xfrm>
            <a:off x="11248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1" name="object 1531"/>
          <p:cNvSpPr/>
          <p:nvPr/>
        </p:nvSpPr>
        <p:spPr>
          <a:xfrm>
            <a:off x="11256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2" name="object 1532"/>
          <p:cNvSpPr/>
          <p:nvPr/>
        </p:nvSpPr>
        <p:spPr>
          <a:xfrm>
            <a:off x="11262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3" name="object 1533"/>
          <p:cNvSpPr/>
          <p:nvPr/>
        </p:nvSpPr>
        <p:spPr>
          <a:xfrm>
            <a:off x="11269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4" name="object 1534"/>
          <p:cNvSpPr/>
          <p:nvPr/>
        </p:nvSpPr>
        <p:spPr>
          <a:xfrm>
            <a:off x="11277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5" name="object 1535"/>
          <p:cNvSpPr/>
          <p:nvPr/>
        </p:nvSpPr>
        <p:spPr>
          <a:xfrm>
            <a:off x="11284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6" name="object 1536"/>
          <p:cNvSpPr/>
          <p:nvPr/>
        </p:nvSpPr>
        <p:spPr>
          <a:xfrm>
            <a:off x="112917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7" name="object 1537"/>
          <p:cNvSpPr/>
          <p:nvPr/>
        </p:nvSpPr>
        <p:spPr>
          <a:xfrm>
            <a:off x="11299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8" name="object 1538"/>
          <p:cNvSpPr/>
          <p:nvPr/>
        </p:nvSpPr>
        <p:spPr>
          <a:xfrm>
            <a:off x="11306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9" name="object 1539"/>
          <p:cNvSpPr/>
          <p:nvPr/>
        </p:nvSpPr>
        <p:spPr>
          <a:xfrm>
            <a:off x="11313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0" name="object 1540"/>
          <p:cNvSpPr/>
          <p:nvPr/>
        </p:nvSpPr>
        <p:spPr>
          <a:xfrm>
            <a:off x="113199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1" name="object 1541"/>
          <p:cNvSpPr/>
          <p:nvPr/>
        </p:nvSpPr>
        <p:spPr>
          <a:xfrm>
            <a:off x="11327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2" name="object 1542"/>
          <p:cNvSpPr/>
          <p:nvPr/>
        </p:nvSpPr>
        <p:spPr>
          <a:xfrm>
            <a:off x="11334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3" name="object 1543"/>
          <p:cNvSpPr/>
          <p:nvPr/>
        </p:nvSpPr>
        <p:spPr>
          <a:xfrm>
            <a:off x="113419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4" name="object 1544"/>
          <p:cNvSpPr/>
          <p:nvPr/>
        </p:nvSpPr>
        <p:spPr>
          <a:xfrm>
            <a:off x="11349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5" name="object 1545"/>
          <p:cNvSpPr/>
          <p:nvPr/>
        </p:nvSpPr>
        <p:spPr>
          <a:xfrm>
            <a:off x="11356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6" name="object 1546"/>
          <p:cNvSpPr/>
          <p:nvPr/>
        </p:nvSpPr>
        <p:spPr>
          <a:xfrm>
            <a:off x="11363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7" name="object 1547"/>
          <p:cNvSpPr/>
          <p:nvPr/>
        </p:nvSpPr>
        <p:spPr>
          <a:xfrm>
            <a:off x="113712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8" name="object 1548"/>
          <p:cNvSpPr/>
          <p:nvPr/>
        </p:nvSpPr>
        <p:spPr>
          <a:xfrm>
            <a:off x="11377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9" name="object 1549"/>
          <p:cNvSpPr/>
          <p:nvPr/>
        </p:nvSpPr>
        <p:spPr>
          <a:xfrm>
            <a:off x="11384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0" name="object 1550"/>
          <p:cNvSpPr/>
          <p:nvPr/>
        </p:nvSpPr>
        <p:spPr>
          <a:xfrm>
            <a:off x="11392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1" name="object 1551"/>
          <p:cNvSpPr/>
          <p:nvPr/>
        </p:nvSpPr>
        <p:spPr>
          <a:xfrm>
            <a:off x="11399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2" name="object 1552"/>
          <p:cNvSpPr/>
          <p:nvPr/>
        </p:nvSpPr>
        <p:spPr>
          <a:xfrm>
            <a:off x="11406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3" name="object 1553"/>
          <p:cNvSpPr/>
          <p:nvPr/>
        </p:nvSpPr>
        <p:spPr>
          <a:xfrm>
            <a:off x="11414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4" name="object 1554"/>
          <p:cNvSpPr/>
          <p:nvPr/>
        </p:nvSpPr>
        <p:spPr>
          <a:xfrm>
            <a:off x="11421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5" name="object 1555"/>
          <p:cNvSpPr/>
          <p:nvPr/>
        </p:nvSpPr>
        <p:spPr>
          <a:xfrm>
            <a:off x="11428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6" name="object 1556"/>
          <p:cNvSpPr/>
          <p:nvPr/>
        </p:nvSpPr>
        <p:spPr>
          <a:xfrm>
            <a:off x="11435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7" name="object 1557"/>
          <p:cNvSpPr/>
          <p:nvPr/>
        </p:nvSpPr>
        <p:spPr>
          <a:xfrm>
            <a:off x="11442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8" name="object 1558"/>
          <p:cNvSpPr/>
          <p:nvPr/>
        </p:nvSpPr>
        <p:spPr>
          <a:xfrm>
            <a:off x="114497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9" name="object 1559"/>
          <p:cNvSpPr/>
          <p:nvPr/>
        </p:nvSpPr>
        <p:spPr>
          <a:xfrm>
            <a:off x="11457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0" name="object 1560"/>
          <p:cNvSpPr/>
          <p:nvPr/>
        </p:nvSpPr>
        <p:spPr>
          <a:xfrm>
            <a:off x="11464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1" name="object 1561"/>
          <p:cNvSpPr/>
          <p:nvPr/>
        </p:nvSpPr>
        <p:spPr>
          <a:xfrm>
            <a:off x="11471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2" name="object 1562"/>
          <p:cNvSpPr/>
          <p:nvPr/>
        </p:nvSpPr>
        <p:spPr>
          <a:xfrm>
            <a:off x="11479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3" name="object 1563"/>
          <p:cNvSpPr/>
          <p:nvPr/>
        </p:nvSpPr>
        <p:spPr>
          <a:xfrm>
            <a:off x="11486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4" name="object 1564"/>
          <p:cNvSpPr/>
          <p:nvPr/>
        </p:nvSpPr>
        <p:spPr>
          <a:xfrm>
            <a:off x="11492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5" name="object 1565"/>
          <p:cNvSpPr/>
          <p:nvPr/>
        </p:nvSpPr>
        <p:spPr>
          <a:xfrm>
            <a:off x="115000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6" name="object 1566"/>
          <p:cNvSpPr/>
          <p:nvPr/>
        </p:nvSpPr>
        <p:spPr>
          <a:xfrm>
            <a:off x="11507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7" name="object 1567"/>
          <p:cNvSpPr/>
          <p:nvPr/>
        </p:nvSpPr>
        <p:spPr>
          <a:xfrm>
            <a:off x="11514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8" name="object 1568"/>
          <p:cNvSpPr/>
          <p:nvPr/>
        </p:nvSpPr>
        <p:spPr>
          <a:xfrm>
            <a:off x="11521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9" name="object 1569"/>
          <p:cNvSpPr/>
          <p:nvPr/>
        </p:nvSpPr>
        <p:spPr>
          <a:xfrm>
            <a:off x="11529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0" name="object 1570"/>
          <p:cNvSpPr/>
          <p:nvPr/>
        </p:nvSpPr>
        <p:spPr>
          <a:xfrm>
            <a:off x="11536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1" name="object 1571"/>
          <p:cNvSpPr/>
          <p:nvPr/>
        </p:nvSpPr>
        <p:spPr>
          <a:xfrm>
            <a:off x="11543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2" name="object 1572"/>
          <p:cNvSpPr/>
          <p:nvPr/>
        </p:nvSpPr>
        <p:spPr>
          <a:xfrm>
            <a:off x="11550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3" name="object 1573"/>
          <p:cNvSpPr/>
          <p:nvPr/>
        </p:nvSpPr>
        <p:spPr>
          <a:xfrm>
            <a:off x="11557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4" name="object 1574"/>
          <p:cNvSpPr/>
          <p:nvPr/>
        </p:nvSpPr>
        <p:spPr>
          <a:xfrm>
            <a:off x="11564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5" name="object 1575"/>
          <p:cNvSpPr/>
          <p:nvPr/>
        </p:nvSpPr>
        <p:spPr>
          <a:xfrm>
            <a:off x="11572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6" name="object 1576"/>
          <p:cNvSpPr/>
          <p:nvPr/>
        </p:nvSpPr>
        <p:spPr>
          <a:xfrm>
            <a:off x="115795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7" name="object 1577"/>
          <p:cNvSpPr/>
          <p:nvPr/>
        </p:nvSpPr>
        <p:spPr>
          <a:xfrm>
            <a:off x="11586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8" name="object 1578"/>
          <p:cNvSpPr/>
          <p:nvPr/>
        </p:nvSpPr>
        <p:spPr>
          <a:xfrm>
            <a:off x="11594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9" name="object 1579"/>
          <p:cNvSpPr/>
          <p:nvPr/>
        </p:nvSpPr>
        <p:spPr>
          <a:xfrm>
            <a:off x="11601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0" name="object 1580"/>
          <p:cNvSpPr/>
          <p:nvPr/>
        </p:nvSpPr>
        <p:spPr>
          <a:xfrm>
            <a:off x="11607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1" name="object 1581"/>
          <p:cNvSpPr/>
          <p:nvPr/>
        </p:nvSpPr>
        <p:spPr>
          <a:xfrm>
            <a:off x="11615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2" name="object 1582"/>
          <p:cNvSpPr/>
          <p:nvPr/>
        </p:nvSpPr>
        <p:spPr>
          <a:xfrm>
            <a:off x="11622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3" name="object 1583"/>
          <p:cNvSpPr/>
          <p:nvPr/>
        </p:nvSpPr>
        <p:spPr>
          <a:xfrm>
            <a:off x="116298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4" name="object 1584"/>
          <p:cNvSpPr/>
          <p:nvPr/>
        </p:nvSpPr>
        <p:spPr>
          <a:xfrm>
            <a:off x="11637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5" name="object 1585"/>
          <p:cNvSpPr/>
          <p:nvPr/>
        </p:nvSpPr>
        <p:spPr>
          <a:xfrm>
            <a:off x="11644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6" name="object 1586"/>
          <p:cNvSpPr/>
          <p:nvPr/>
        </p:nvSpPr>
        <p:spPr>
          <a:xfrm>
            <a:off x="11651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7" name="object 1587"/>
          <p:cNvSpPr/>
          <p:nvPr/>
        </p:nvSpPr>
        <p:spPr>
          <a:xfrm>
            <a:off x="116591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8" name="object 1588"/>
          <p:cNvSpPr/>
          <p:nvPr/>
        </p:nvSpPr>
        <p:spPr>
          <a:xfrm>
            <a:off x="11665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9" name="object 1589"/>
          <p:cNvSpPr/>
          <p:nvPr/>
        </p:nvSpPr>
        <p:spPr>
          <a:xfrm>
            <a:off x="11672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0" name="object 1590"/>
          <p:cNvSpPr/>
          <p:nvPr/>
        </p:nvSpPr>
        <p:spPr>
          <a:xfrm>
            <a:off x="11680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1" name="object 1591"/>
          <p:cNvSpPr/>
          <p:nvPr/>
        </p:nvSpPr>
        <p:spPr>
          <a:xfrm>
            <a:off x="11687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2" name="object 1592"/>
          <p:cNvSpPr/>
          <p:nvPr/>
        </p:nvSpPr>
        <p:spPr>
          <a:xfrm>
            <a:off x="11694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3" name="object 1593"/>
          <p:cNvSpPr/>
          <p:nvPr/>
        </p:nvSpPr>
        <p:spPr>
          <a:xfrm>
            <a:off x="11702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4" name="object 1594"/>
          <p:cNvSpPr/>
          <p:nvPr/>
        </p:nvSpPr>
        <p:spPr>
          <a:xfrm>
            <a:off x="11709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5" name="object 1595"/>
          <p:cNvSpPr/>
          <p:nvPr/>
        </p:nvSpPr>
        <p:spPr>
          <a:xfrm>
            <a:off x="11716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6" name="object 1596"/>
          <p:cNvSpPr/>
          <p:nvPr/>
        </p:nvSpPr>
        <p:spPr>
          <a:xfrm>
            <a:off x="11722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7" name="object 1597"/>
          <p:cNvSpPr/>
          <p:nvPr/>
        </p:nvSpPr>
        <p:spPr>
          <a:xfrm>
            <a:off x="11730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8" name="object 1598"/>
          <p:cNvSpPr/>
          <p:nvPr/>
        </p:nvSpPr>
        <p:spPr>
          <a:xfrm>
            <a:off x="117376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9" name="object 1599"/>
          <p:cNvSpPr/>
          <p:nvPr/>
        </p:nvSpPr>
        <p:spPr>
          <a:xfrm>
            <a:off x="11744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0" name="object 1600"/>
          <p:cNvSpPr/>
          <p:nvPr/>
        </p:nvSpPr>
        <p:spPr>
          <a:xfrm>
            <a:off x="11752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1" name="object 1601"/>
          <p:cNvSpPr/>
          <p:nvPr/>
        </p:nvSpPr>
        <p:spPr>
          <a:xfrm>
            <a:off x="11759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2" name="object 1602"/>
          <p:cNvSpPr/>
          <p:nvPr/>
        </p:nvSpPr>
        <p:spPr>
          <a:xfrm>
            <a:off x="11766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3" name="object 1603"/>
          <p:cNvSpPr/>
          <p:nvPr/>
        </p:nvSpPr>
        <p:spPr>
          <a:xfrm>
            <a:off x="11774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4" name="object 1604"/>
          <p:cNvSpPr/>
          <p:nvPr/>
        </p:nvSpPr>
        <p:spPr>
          <a:xfrm>
            <a:off x="11780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5" name="object 1605"/>
          <p:cNvSpPr/>
          <p:nvPr/>
        </p:nvSpPr>
        <p:spPr>
          <a:xfrm>
            <a:off x="117878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6" name="object 1606"/>
          <p:cNvSpPr/>
          <p:nvPr/>
        </p:nvSpPr>
        <p:spPr>
          <a:xfrm>
            <a:off x="11795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7" name="object 1607"/>
          <p:cNvSpPr/>
          <p:nvPr/>
        </p:nvSpPr>
        <p:spPr>
          <a:xfrm>
            <a:off x="11802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8" name="object 1608"/>
          <p:cNvSpPr/>
          <p:nvPr/>
        </p:nvSpPr>
        <p:spPr>
          <a:xfrm>
            <a:off x="11809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9" name="object 1609"/>
          <p:cNvSpPr/>
          <p:nvPr/>
        </p:nvSpPr>
        <p:spPr>
          <a:xfrm>
            <a:off x="11817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0" name="object 1610"/>
          <p:cNvSpPr/>
          <p:nvPr/>
        </p:nvSpPr>
        <p:spPr>
          <a:xfrm>
            <a:off x="11824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1" name="object 1611"/>
          <p:cNvSpPr/>
          <p:nvPr/>
        </p:nvSpPr>
        <p:spPr>
          <a:xfrm>
            <a:off x="11831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2" name="object 1612"/>
          <p:cNvSpPr/>
          <p:nvPr/>
        </p:nvSpPr>
        <p:spPr>
          <a:xfrm>
            <a:off x="11838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3" name="object 1613"/>
          <p:cNvSpPr/>
          <p:nvPr/>
        </p:nvSpPr>
        <p:spPr>
          <a:xfrm>
            <a:off x="11845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4" name="object 1614"/>
          <p:cNvSpPr/>
          <p:nvPr/>
        </p:nvSpPr>
        <p:spPr>
          <a:xfrm>
            <a:off x="11852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5" name="object 1615"/>
          <p:cNvSpPr/>
          <p:nvPr/>
        </p:nvSpPr>
        <p:spPr>
          <a:xfrm>
            <a:off x="11860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6" name="object 1616"/>
          <p:cNvSpPr/>
          <p:nvPr/>
        </p:nvSpPr>
        <p:spPr>
          <a:xfrm>
            <a:off x="118674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7" name="object 1617"/>
          <p:cNvSpPr/>
          <p:nvPr/>
        </p:nvSpPr>
        <p:spPr>
          <a:xfrm>
            <a:off x="11874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8" name="object 1618"/>
          <p:cNvSpPr/>
          <p:nvPr/>
        </p:nvSpPr>
        <p:spPr>
          <a:xfrm>
            <a:off x="11882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9" name="object 1619"/>
          <p:cNvSpPr/>
          <p:nvPr/>
        </p:nvSpPr>
        <p:spPr>
          <a:xfrm>
            <a:off x="11889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0" name="object 1620"/>
          <p:cNvSpPr/>
          <p:nvPr/>
        </p:nvSpPr>
        <p:spPr>
          <a:xfrm>
            <a:off x="11895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1" name="object 1621"/>
          <p:cNvSpPr/>
          <p:nvPr/>
        </p:nvSpPr>
        <p:spPr>
          <a:xfrm>
            <a:off x="11903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2" name="object 1622"/>
          <p:cNvSpPr/>
          <p:nvPr/>
        </p:nvSpPr>
        <p:spPr>
          <a:xfrm>
            <a:off x="11910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3" name="object 1623"/>
          <p:cNvSpPr/>
          <p:nvPr/>
        </p:nvSpPr>
        <p:spPr>
          <a:xfrm>
            <a:off x="119176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4" name="object 1624"/>
          <p:cNvSpPr/>
          <p:nvPr/>
        </p:nvSpPr>
        <p:spPr>
          <a:xfrm>
            <a:off x="11925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5" name="object 1625"/>
          <p:cNvSpPr/>
          <p:nvPr/>
        </p:nvSpPr>
        <p:spPr>
          <a:xfrm>
            <a:off x="11932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6" name="object 1626"/>
          <p:cNvSpPr/>
          <p:nvPr/>
        </p:nvSpPr>
        <p:spPr>
          <a:xfrm>
            <a:off x="11939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7" name="object 1627"/>
          <p:cNvSpPr/>
          <p:nvPr/>
        </p:nvSpPr>
        <p:spPr>
          <a:xfrm>
            <a:off x="119469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8" name="object 1628"/>
          <p:cNvSpPr/>
          <p:nvPr/>
        </p:nvSpPr>
        <p:spPr>
          <a:xfrm>
            <a:off x="11953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9" name="object 1629"/>
          <p:cNvSpPr/>
          <p:nvPr/>
        </p:nvSpPr>
        <p:spPr>
          <a:xfrm>
            <a:off x="11960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0" name="object 1630"/>
          <p:cNvSpPr/>
          <p:nvPr/>
        </p:nvSpPr>
        <p:spPr>
          <a:xfrm>
            <a:off x="11967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1" name="object 1631"/>
          <p:cNvSpPr/>
          <p:nvPr/>
        </p:nvSpPr>
        <p:spPr>
          <a:xfrm>
            <a:off x="119752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2" name="object 1632"/>
          <p:cNvSpPr/>
          <p:nvPr/>
        </p:nvSpPr>
        <p:spPr>
          <a:xfrm>
            <a:off x="11982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3" name="object 1633"/>
          <p:cNvSpPr/>
          <p:nvPr/>
        </p:nvSpPr>
        <p:spPr>
          <a:xfrm>
            <a:off x="11989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4" name="object 1634"/>
          <p:cNvSpPr/>
          <p:nvPr/>
        </p:nvSpPr>
        <p:spPr>
          <a:xfrm>
            <a:off x="119972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5" name="object 1635"/>
          <p:cNvSpPr/>
          <p:nvPr/>
        </p:nvSpPr>
        <p:spPr>
          <a:xfrm>
            <a:off x="12004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6" name="object 1636"/>
          <p:cNvSpPr/>
          <p:nvPr/>
        </p:nvSpPr>
        <p:spPr>
          <a:xfrm>
            <a:off x="12010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7" name="object 1637"/>
          <p:cNvSpPr/>
          <p:nvPr/>
        </p:nvSpPr>
        <p:spPr>
          <a:xfrm>
            <a:off x="12018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8" name="object 1638"/>
          <p:cNvSpPr/>
          <p:nvPr/>
        </p:nvSpPr>
        <p:spPr>
          <a:xfrm>
            <a:off x="120255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9" name="object 1639"/>
          <p:cNvSpPr/>
          <p:nvPr/>
        </p:nvSpPr>
        <p:spPr>
          <a:xfrm>
            <a:off x="12032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0" name="object 1640"/>
          <p:cNvSpPr/>
          <p:nvPr/>
        </p:nvSpPr>
        <p:spPr>
          <a:xfrm>
            <a:off x="12040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1" name="object 1641"/>
          <p:cNvSpPr/>
          <p:nvPr/>
        </p:nvSpPr>
        <p:spPr>
          <a:xfrm>
            <a:off x="12047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2" name="object 1642"/>
          <p:cNvSpPr/>
          <p:nvPr/>
        </p:nvSpPr>
        <p:spPr>
          <a:xfrm>
            <a:off x="12054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3" name="object 1643"/>
          <p:cNvSpPr/>
          <p:nvPr/>
        </p:nvSpPr>
        <p:spPr>
          <a:xfrm>
            <a:off x="12062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4" name="object 1644"/>
          <p:cNvSpPr/>
          <p:nvPr/>
        </p:nvSpPr>
        <p:spPr>
          <a:xfrm>
            <a:off x="12068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5" name="object 1645"/>
          <p:cNvSpPr/>
          <p:nvPr/>
        </p:nvSpPr>
        <p:spPr>
          <a:xfrm>
            <a:off x="120757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6" name="object 1646"/>
          <p:cNvSpPr/>
          <p:nvPr/>
        </p:nvSpPr>
        <p:spPr>
          <a:xfrm>
            <a:off x="12083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7" name="object 1647"/>
          <p:cNvSpPr/>
          <p:nvPr/>
        </p:nvSpPr>
        <p:spPr>
          <a:xfrm>
            <a:off x="12090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8" name="object 1648"/>
          <p:cNvSpPr/>
          <p:nvPr/>
        </p:nvSpPr>
        <p:spPr>
          <a:xfrm>
            <a:off x="12097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9" name="object 1649"/>
          <p:cNvSpPr/>
          <p:nvPr/>
        </p:nvSpPr>
        <p:spPr>
          <a:xfrm>
            <a:off x="121050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0" name="object 1650"/>
          <p:cNvSpPr/>
          <p:nvPr/>
        </p:nvSpPr>
        <p:spPr>
          <a:xfrm>
            <a:off x="12112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1" name="object 1651"/>
          <p:cNvSpPr/>
          <p:nvPr/>
        </p:nvSpPr>
        <p:spPr>
          <a:xfrm>
            <a:off x="12119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2" name="object 1652"/>
          <p:cNvSpPr/>
          <p:nvPr/>
        </p:nvSpPr>
        <p:spPr>
          <a:xfrm>
            <a:off x="12125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3" name="object 1653"/>
          <p:cNvSpPr/>
          <p:nvPr/>
        </p:nvSpPr>
        <p:spPr>
          <a:xfrm>
            <a:off x="12133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4" name="object 1654"/>
          <p:cNvSpPr/>
          <p:nvPr/>
        </p:nvSpPr>
        <p:spPr>
          <a:xfrm>
            <a:off x="12140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5" name="object 1655"/>
          <p:cNvSpPr/>
          <p:nvPr/>
        </p:nvSpPr>
        <p:spPr>
          <a:xfrm>
            <a:off x="12147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6" name="object 1656"/>
          <p:cNvSpPr/>
          <p:nvPr/>
        </p:nvSpPr>
        <p:spPr>
          <a:xfrm>
            <a:off x="121553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7" name="object 1657"/>
          <p:cNvSpPr/>
          <p:nvPr/>
        </p:nvSpPr>
        <p:spPr>
          <a:xfrm>
            <a:off x="12162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8" name="object 1658"/>
          <p:cNvSpPr/>
          <p:nvPr/>
        </p:nvSpPr>
        <p:spPr>
          <a:xfrm>
            <a:off x="12169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9" name="object 1659"/>
          <p:cNvSpPr/>
          <p:nvPr/>
        </p:nvSpPr>
        <p:spPr>
          <a:xfrm>
            <a:off x="12177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0" name="object 1660"/>
          <p:cNvSpPr/>
          <p:nvPr/>
        </p:nvSpPr>
        <p:spPr>
          <a:xfrm>
            <a:off x="121835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1" name="object 1661"/>
          <p:cNvSpPr/>
          <p:nvPr/>
        </p:nvSpPr>
        <p:spPr>
          <a:xfrm>
            <a:off x="12190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2" name="object 1662"/>
          <p:cNvSpPr/>
          <p:nvPr/>
        </p:nvSpPr>
        <p:spPr>
          <a:xfrm>
            <a:off x="12198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3" name="object 1663"/>
          <p:cNvSpPr/>
          <p:nvPr/>
        </p:nvSpPr>
        <p:spPr>
          <a:xfrm>
            <a:off x="122055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4" name="object 1664"/>
          <p:cNvSpPr/>
          <p:nvPr/>
        </p:nvSpPr>
        <p:spPr>
          <a:xfrm>
            <a:off x="12212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5" name="object 1665"/>
          <p:cNvSpPr/>
          <p:nvPr/>
        </p:nvSpPr>
        <p:spPr>
          <a:xfrm>
            <a:off x="12220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6" name="object 1666"/>
          <p:cNvSpPr/>
          <p:nvPr/>
        </p:nvSpPr>
        <p:spPr>
          <a:xfrm>
            <a:off x="12227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7" name="object 1667"/>
          <p:cNvSpPr/>
          <p:nvPr/>
        </p:nvSpPr>
        <p:spPr>
          <a:xfrm>
            <a:off x="122348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8" name="object 1668"/>
          <p:cNvSpPr/>
          <p:nvPr/>
        </p:nvSpPr>
        <p:spPr>
          <a:xfrm>
            <a:off x="12241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9" name="object 1669"/>
          <p:cNvSpPr/>
          <p:nvPr/>
        </p:nvSpPr>
        <p:spPr>
          <a:xfrm>
            <a:off x="12248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0" name="object 1670"/>
          <p:cNvSpPr/>
          <p:nvPr/>
        </p:nvSpPr>
        <p:spPr>
          <a:xfrm>
            <a:off x="12255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1" name="object 1671"/>
          <p:cNvSpPr/>
          <p:nvPr/>
        </p:nvSpPr>
        <p:spPr>
          <a:xfrm>
            <a:off x="12263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2" name="object 1672"/>
          <p:cNvSpPr/>
          <p:nvPr/>
        </p:nvSpPr>
        <p:spPr>
          <a:xfrm>
            <a:off x="12270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3" name="object 1673"/>
          <p:cNvSpPr/>
          <p:nvPr/>
        </p:nvSpPr>
        <p:spPr>
          <a:xfrm>
            <a:off x="12277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4" name="object 1674"/>
          <p:cNvSpPr/>
          <p:nvPr/>
        </p:nvSpPr>
        <p:spPr>
          <a:xfrm>
            <a:off x="12285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5" name="object 1675"/>
          <p:cNvSpPr/>
          <p:nvPr/>
        </p:nvSpPr>
        <p:spPr>
          <a:xfrm>
            <a:off x="12292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6" name="object 1676"/>
          <p:cNvSpPr/>
          <p:nvPr/>
        </p:nvSpPr>
        <p:spPr>
          <a:xfrm>
            <a:off x="12298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7" name="object 1677"/>
          <p:cNvSpPr/>
          <p:nvPr/>
        </p:nvSpPr>
        <p:spPr>
          <a:xfrm>
            <a:off x="12306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8" name="object 1678"/>
          <p:cNvSpPr/>
          <p:nvPr/>
        </p:nvSpPr>
        <p:spPr>
          <a:xfrm>
            <a:off x="123133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9" name="object 1679"/>
          <p:cNvSpPr/>
          <p:nvPr/>
        </p:nvSpPr>
        <p:spPr>
          <a:xfrm>
            <a:off x="12320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0" name="object 1680"/>
          <p:cNvSpPr/>
          <p:nvPr/>
        </p:nvSpPr>
        <p:spPr>
          <a:xfrm>
            <a:off x="12328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1" name="object 1681"/>
          <p:cNvSpPr/>
          <p:nvPr/>
        </p:nvSpPr>
        <p:spPr>
          <a:xfrm>
            <a:off x="12335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2" name="object 1682"/>
          <p:cNvSpPr/>
          <p:nvPr/>
        </p:nvSpPr>
        <p:spPr>
          <a:xfrm>
            <a:off x="12342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3" name="object 1683"/>
          <p:cNvSpPr/>
          <p:nvPr/>
        </p:nvSpPr>
        <p:spPr>
          <a:xfrm>
            <a:off x="12350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4" name="object 1684"/>
          <p:cNvSpPr/>
          <p:nvPr/>
        </p:nvSpPr>
        <p:spPr>
          <a:xfrm>
            <a:off x="12356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5" name="object 1685"/>
          <p:cNvSpPr/>
          <p:nvPr/>
        </p:nvSpPr>
        <p:spPr>
          <a:xfrm>
            <a:off x="123636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6" name="object 1686"/>
          <p:cNvSpPr/>
          <p:nvPr/>
        </p:nvSpPr>
        <p:spPr>
          <a:xfrm>
            <a:off x="12370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7" name="object 1687"/>
          <p:cNvSpPr/>
          <p:nvPr/>
        </p:nvSpPr>
        <p:spPr>
          <a:xfrm>
            <a:off x="12378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8" name="object 1688"/>
          <p:cNvSpPr/>
          <p:nvPr/>
        </p:nvSpPr>
        <p:spPr>
          <a:xfrm>
            <a:off x="12385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9" name="object 1689"/>
          <p:cNvSpPr/>
          <p:nvPr/>
        </p:nvSpPr>
        <p:spPr>
          <a:xfrm>
            <a:off x="12392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0" name="object 1690"/>
          <p:cNvSpPr/>
          <p:nvPr/>
        </p:nvSpPr>
        <p:spPr>
          <a:xfrm>
            <a:off x="12400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1" name="object 1691"/>
          <p:cNvSpPr/>
          <p:nvPr/>
        </p:nvSpPr>
        <p:spPr>
          <a:xfrm>
            <a:off x="12407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2" name="object 1692"/>
          <p:cNvSpPr/>
          <p:nvPr/>
        </p:nvSpPr>
        <p:spPr>
          <a:xfrm>
            <a:off x="12413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3" name="object 1693"/>
          <p:cNvSpPr/>
          <p:nvPr/>
        </p:nvSpPr>
        <p:spPr>
          <a:xfrm>
            <a:off x="12421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4" name="object 1694"/>
          <p:cNvSpPr/>
          <p:nvPr/>
        </p:nvSpPr>
        <p:spPr>
          <a:xfrm>
            <a:off x="12428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5" name="object 1695"/>
          <p:cNvSpPr/>
          <p:nvPr/>
        </p:nvSpPr>
        <p:spPr>
          <a:xfrm>
            <a:off x="12435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6" name="object 1696"/>
          <p:cNvSpPr/>
          <p:nvPr/>
        </p:nvSpPr>
        <p:spPr>
          <a:xfrm>
            <a:off x="124431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7" name="object 1697"/>
          <p:cNvSpPr/>
          <p:nvPr/>
        </p:nvSpPr>
        <p:spPr>
          <a:xfrm>
            <a:off x="12450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8" name="object 1698"/>
          <p:cNvSpPr/>
          <p:nvPr/>
        </p:nvSpPr>
        <p:spPr>
          <a:xfrm>
            <a:off x="12457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9" name="object 1699"/>
          <p:cNvSpPr/>
          <p:nvPr/>
        </p:nvSpPr>
        <p:spPr>
          <a:xfrm>
            <a:off x="12465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0" name="object 1700"/>
          <p:cNvSpPr/>
          <p:nvPr/>
        </p:nvSpPr>
        <p:spPr>
          <a:xfrm>
            <a:off x="12471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1" name="object 1701"/>
          <p:cNvSpPr/>
          <p:nvPr/>
        </p:nvSpPr>
        <p:spPr>
          <a:xfrm>
            <a:off x="12478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2" name="object 1702"/>
          <p:cNvSpPr/>
          <p:nvPr/>
        </p:nvSpPr>
        <p:spPr>
          <a:xfrm>
            <a:off x="12486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3" name="object 1703"/>
          <p:cNvSpPr/>
          <p:nvPr/>
        </p:nvSpPr>
        <p:spPr>
          <a:xfrm>
            <a:off x="124934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4" name="object 1704"/>
          <p:cNvSpPr/>
          <p:nvPr/>
        </p:nvSpPr>
        <p:spPr>
          <a:xfrm>
            <a:off x="12500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5" name="object 1705"/>
          <p:cNvSpPr/>
          <p:nvPr/>
        </p:nvSpPr>
        <p:spPr>
          <a:xfrm>
            <a:off x="12508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6" name="object 1706"/>
          <p:cNvSpPr/>
          <p:nvPr/>
        </p:nvSpPr>
        <p:spPr>
          <a:xfrm>
            <a:off x="12515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7" name="object 1707"/>
          <p:cNvSpPr/>
          <p:nvPr/>
        </p:nvSpPr>
        <p:spPr>
          <a:xfrm>
            <a:off x="125227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8" name="object 1708"/>
          <p:cNvSpPr/>
          <p:nvPr/>
        </p:nvSpPr>
        <p:spPr>
          <a:xfrm>
            <a:off x="12529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9" name="object 1709"/>
          <p:cNvSpPr/>
          <p:nvPr/>
        </p:nvSpPr>
        <p:spPr>
          <a:xfrm>
            <a:off x="12536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0" name="object 1710"/>
          <p:cNvSpPr/>
          <p:nvPr/>
        </p:nvSpPr>
        <p:spPr>
          <a:xfrm>
            <a:off x="12543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1" name="object 1711"/>
          <p:cNvSpPr/>
          <p:nvPr/>
        </p:nvSpPr>
        <p:spPr>
          <a:xfrm>
            <a:off x="12550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2" name="object 1712"/>
          <p:cNvSpPr/>
          <p:nvPr/>
        </p:nvSpPr>
        <p:spPr>
          <a:xfrm>
            <a:off x="12558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3" name="object 1713"/>
          <p:cNvSpPr/>
          <p:nvPr/>
        </p:nvSpPr>
        <p:spPr>
          <a:xfrm>
            <a:off x="12565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4" name="object 1714"/>
          <p:cNvSpPr/>
          <p:nvPr/>
        </p:nvSpPr>
        <p:spPr>
          <a:xfrm>
            <a:off x="12572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5" name="object 1715"/>
          <p:cNvSpPr/>
          <p:nvPr/>
        </p:nvSpPr>
        <p:spPr>
          <a:xfrm>
            <a:off x="12580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6" name="object 1716"/>
          <p:cNvSpPr/>
          <p:nvPr/>
        </p:nvSpPr>
        <p:spPr>
          <a:xfrm>
            <a:off x="12586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7" name="object 1717"/>
          <p:cNvSpPr/>
          <p:nvPr/>
        </p:nvSpPr>
        <p:spPr>
          <a:xfrm>
            <a:off x="12593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8" name="object 1718"/>
          <p:cNvSpPr/>
          <p:nvPr/>
        </p:nvSpPr>
        <p:spPr>
          <a:xfrm>
            <a:off x="126012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9" name="object 1719"/>
          <p:cNvSpPr/>
          <p:nvPr/>
        </p:nvSpPr>
        <p:spPr>
          <a:xfrm>
            <a:off x="12608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0" name="object 1720"/>
          <p:cNvSpPr/>
          <p:nvPr/>
        </p:nvSpPr>
        <p:spPr>
          <a:xfrm>
            <a:off x="12615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1" name="object 1721"/>
          <p:cNvSpPr/>
          <p:nvPr/>
        </p:nvSpPr>
        <p:spPr>
          <a:xfrm>
            <a:off x="12623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2" name="object 1722"/>
          <p:cNvSpPr/>
          <p:nvPr/>
        </p:nvSpPr>
        <p:spPr>
          <a:xfrm>
            <a:off x="12630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3" name="object 1723"/>
          <p:cNvSpPr/>
          <p:nvPr/>
        </p:nvSpPr>
        <p:spPr>
          <a:xfrm>
            <a:off x="12637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4" name="object 1724"/>
          <p:cNvSpPr/>
          <p:nvPr/>
        </p:nvSpPr>
        <p:spPr>
          <a:xfrm>
            <a:off x="12644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5" name="object 1725"/>
          <p:cNvSpPr/>
          <p:nvPr/>
        </p:nvSpPr>
        <p:spPr>
          <a:xfrm>
            <a:off x="126514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6" name="object 1726"/>
          <p:cNvSpPr/>
          <p:nvPr/>
        </p:nvSpPr>
        <p:spPr>
          <a:xfrm>
            <a:off x="12658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7" name="object 1727"/>
          <p:cNvSpPr/>
          <p:nvPr/>
        </p:nvSpPr>
        <p:spPr>
          <a:xfrm>
            <a:off x="12666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8" name="object 1728"/>
          <p:cNvSpPr/>
          <p:nvPr/>
        </p:nvSpPr>
        <p:spPr>
          <a:xfrm>
            <a:off x="12673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9" name="object 1729"/>
          <p:cNvSpPr/>
          <p:nvPr/>
        </p:nvSpPr>
        <p:spPr>
          <a:xfrm>
            <a:off x="12680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0" name="object 1730"/>
          <p:cNvSpPr/>
          <p:nvPr/>
        </p:nvSpPr>
        <p:spPr>
          <a:xfrm>
            <a:off x="12688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1" name="object 1731"/>
          <p:cNvSpPr/>
          <p:nvPr/>
        </p:nvSpPr>
        <p:spPr>
          <a:xfrm>
            <a:off x="12695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2" name="object 1732"/>
          <p:cNvSpPr/>
          <p:nvPr/>
        </p:nvSpPr>
        <p:spPr>
          <a:xfrm>
            <a:off x="12701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3" name="object 1733"/>
          <p:cNvSpPr/>
          <p:nvPr/>
        </p:nvSpPr>
        <p:spPr>
          <a:xfrm>
            <a:off x="12709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4" name="object 1734"/>
          <p:cNvSpPr/>
          <p:nvPr/>
        </p:nvSpPr>
        <p:spPr>
          <a:xfrm>
            <a:off x="12716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5" name="object 1735"/>
          <p:cNvSpPr/>
          <p:nvPr/>
        </p:nvSpPr>
        <p:spPr>
          <a:xfrm>
            <a:off x="12723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6" name="object 1736"/>
          <p:cNvSpPr/>
          <p:nvPr/>
        </p:nvSpPr>
        <p:spPr>
          <a:xfrm>
            <a:off x="127310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7" name="object 1737"/>
          <p:cNvSpPr/>
          <p:nvPr/>
        </p:nvSpPr>
        <p:spPr>
          <a:xfrm>
            <a:off x="12738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8" name="object 1738"/>
          <p:cNvSpPr/>
          <p:nvPr/>
        </p:nvSpPr>
        <p:spPr>
          <a:xfrm>
            <a:off x="12745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9" name="object 1739"/>
          <p:cNvSpPr/>
          <p:nvPr/>
        </p:nvSpPr>
        <p:spPr>
          <a:xfrm>
            <a:off x="12753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0" name="object 1740"/>
          <p:cNvSpPr/>
          <p:nvPr/>
        </p:nvSpPr>
        <p:spPr>
          <a:xfrm>
            <a:off x="12759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1" name="object 1741"/>
          <p:cNvSpPr/>
          <p:nvPr/>
        </p:nvSpPr>
        <p:spPr>
          <a:xfrm>
            <a:off x="12766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2" name="object 1742"/>
          <p:cNvSpPr/>
          <p:nvPr/>
        </p:nvSpPr>
        <p:spPr>
          <a:xfrm>
            <a:off x="12773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3" name="object 1743"/>
          <p:cNvSpPr/>
          <p:nvPr/>
        </p:nvSpPr>
        <p:spPr>
          <a:xfrm>
            <a:off x="127812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4" name="object 1744"/>
          <p:cNvSpPr/>
          <p:nvPr/>
        </p:nvSpPr>
        <p:spPr>
          <a:xfrm>
            <a:off x="12788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5" name="object 1745"/>
          <p:cNvSpPr/>
          <p:nvPr/>
        </p:nvSpPr>
        <p:spPr>
          <a:xfrm>
            <a:off x="12795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6" name="object 1746"/>
          <p:cNvSpPr/>
          <p:nvPr/>
        </p:nvSpPr>
        <p:spPr>
          <a:xfrm>
            <a:off x="12803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7" name="object 1747"/>
          <p:cNvSpPr/>
          <p:nvPr/>
        </p:nvSpPr>
        <p:spPr>
          <a:xfrm>
            <a:off x="128105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8" name="object 1748"/>
          <p:cNvSpPr/>
          <p:nvPr/>
        </p:nvSpPr>
        <p:spPr>
          <a:xfrm>
            <a:off x="12816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9" name="object 1749"/>
          <p:cNvSpPr/>
          <p:nvPr/>
        </p:nvSpPr>
        <p:spPr>
          <a:xfrm>
            <a:off x="12824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0" name="object 1750"/>
          <p:cNvSpPr/>
          <p:nvPr/>
        </p:nvSpPr>
        <p:spPr>
          <a:xfrm>
            <a:off x="12831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1" name="object 1751"/>
          <p:cNvSpPr/>
          <p:nvPr/>
        </p:nvSpPr>
        <p:spPr>
          <a:xfrm>
            <a:off x="128388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2" name="object 1752"/>
          <p:cNvSpPr/>
          <p:nvPr/>
        </p:nvSpPr>
        <p:spPr>
          <a:xfrm>
            <a:off x="12846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3" name="object 1753"/>
          <p:cNvSpPr/>
          <p:nvPr/>
        </p:nvSpPr>
        <p:spPr>
          <a:xfrm>
            <a:off x="12853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4" name="object 1754"/>
          <p:cNvSpPr/>
          <p:nvPr/>
        </p:nvSpPr>
        <p:spPr>
          <a:xfrm>
            <a:off x="128608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5" name="object 1755"/>
          <p:cNvSpPr/>
          <p:nvPr/>
        </p:nvSpPr>
        <p:spPr>
          <a:xfrm>
            <a:off x="12868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6" name="object 1756"/>
          <p:cNvSpPr/>
          <p:nvPr/>
        </p:nvSpPr>
        <p:spPr>
          <a:xfrm>
            <a:off x="12874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7" name="object 1757"/>
          <p:cNvSpPr/>
          <p:nvPr/>
        </p:nvSpPr>
        <p:spPr>
          <a:xfrm>
            <a:off x="12881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8" name="object 1758"/>
          <p:cNvSpPr/>
          <p:nvPr/>
        </p:nvSpPr>
        <p:spPr>
          <a:xfrm>
            <a:off x="128891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9" name="object 1759"/>
          <p:cNvSpPr/>
          <p:nvPr/>
        </p:nvSpPr>
        <p:spPr>
          <a:xfrm>
            <a:off x="12896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0" name="object 1760"/>
          <p:cNvSpPr/>
          <p:nvPr/>
        </p:nvSpPr>
        <p:spPr>
          <a:xfrm>
            <a:off x="12903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1" name="object 1761"/>
          <p:cNvSpPr/>
          <p:nvPr/>
        </p:nvSpPr>
        <p:spPr>
          <a:xfrm>
            <a:off x="12911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2" name="object 1762"/>
          <p:cNvSpPr/>
          <p:nvPr/>
        </p:nvSpPr>
        <p:spPr>
          <a:xfrm>
            <a:off x="12918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3" name="object 1763"/>
          <p:cNvSpPr/>
          <p:nvPr/>
        </p:nvSpPr>
        <p:spPr>
          <a:xfrm>
            <a:off x="12925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4" name="object 1764"/>
          <p:cNvSpPr/>
          <p:nvPr/>
        </p:nvSpPr>
        <p:spPr>
          <a:xfrm>
            <a:off x="12932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5" name="object 1765"/>
          <p:cNvSpPr/>
          <p:nvPr/>
        </p:nvSpPr>
        <p:spPr>
          <a:xfrm>
            <a:off x="129393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6" name="object 1766"/>
          <p:cNvSpPr/>
          <p:nvPr/>
        </p:nvSpPr>
        <p:spPr>
          <a:xfrm>
            <a:off x="12946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7" name="object 1767"/>
          <p:cNvSpPr/>
          <p:nvPr/>
        </p:nvSpPr>
        <p:spPr>
          <a:xfrm>
            <a:off x="12954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8" name="object 1768"/>
          <p:cNvSpPr/>
          <p:nvPr/>
        </p:nvSpPr>
        <p:spPr>
          <a:xfrm>
            <a:off x="12961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9" name="object 1769"/>
          <p:cNvSpPr/>
          <p:nvPr/>
        </p:nvSpPr>
        <p:spPr>
          <a:xfrm>
            <a:off x="129686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0" name="object 1770"/>
          <p:cNvSpPr/>
          <p:nvPr/>
        </p:nvSpPr>
        <p:spPr>
          <a:xfrm>
            <a:off x="12975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1" name="object 1771"/>
          <p:cNvSpPr/>
          <p:nvPr/>
        </p:nvSpPr>
        <p:spPr>
          <a:xfrm>
            <a:off x="12983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2" name="object 1772"/>
          <p:cNvSpPr/>
          <p:nvPr/>
        </p:nvSpPr>
        <p:spPr>
          <a:xfrm>
            <a:off x="12989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3" name="object 1773"/>
          <p:cNvSpPr/>
          <p:nvPr/>
        </p:nvSpPr>
        <p:spPr>
          <a:xfrm>
            <a:off x="12996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4" name="object 1774"/>
          <p:cNvSpPr/>
          <p:nvPr/>
        </p:nvSpPr>
        <p:spPr>
          <a:xfrm>
            <a:off x="13004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5" name="object 1775"/>
          <p:cNvSpPr/>
          <p:nvPr/>
        </p:nvSpPr>
        <p:spPr>
          <a:xfrm>
            <a:off x="13011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6" name="object 1776"/>
          <p:cNvSpPr/>
          <p:nvPr/>
        </p:nvSpPr>
        <p:spPr>
          <a:xfrm>
            <a:off x="130189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7" name="object 1777"/>
          <p:cNvSpPr/>
          <p:nvPr/>
        </p:nvSpPr>
        <p:spPr>
          <a:xfrm>
            <a:off x="13026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8" name="object 1778"/>
          <p:cNvSpPr/>
          <p:nvPr/>
        </p:nvSpPr>
        <p:spPr>
          <a:xfrm>
            <a:off x="13033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9" name="object 1779"/>
          <p:cNvSpPr/>
          <p:nvPr/>
        </p:nvSpPr>
        <p:spPr>
          <a:xfrm>
            <a:off x="13040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0" name="object 1780"/>
          <p:cNvSpPr/>
          <p:nvPr/>
        </p:nvSpPr>
        <p:spPr>
          <a:xfrm>
            <a:off x="130471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1" name="object 1781"/>
          <p:cNvSpPr/>
          <p:nvPr/>
        </p:nvSpPr>
        <p:spPr>
          <a:xfrm>
            <a:off x="13054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2" name="object 1782"/>
          <p:cNvSpPr/>
          <p:nvPr/>
        </p:nvSpPr>
        <p:spPr>
          <a:xfrm>
            <a:off x="13061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3" name="object 1783"/>
          <p:cNvSpPr/>
          <p:nvPr/>
        </p:nvSpPr>
        <p:spPr>
          <a:xfrm>
            <a:off x="130691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4" name="object 1784"/>
          <p:cNvSpPr/>
          <p:nvPr/>
        </p:nvSpPr>
        <p:spPr>
          <a:xfrm>
            <a:off x="13076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5" name="object 1785"/>
          <p:cNvSpPr/>
          <p:nvPr/>
        </p:nvSpPr>
        <p:spPr>
          <a:xfrm>
            <a:off x="13083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6" name="object 1786"/>
          <p:cNvSpPr/>
          <p:nvPr/>
        </p:nvSpPr>
        <p:spPr>
          <a:xfrm>
            <a:off x="13091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7" name="object 1787"/>
          <p:cNvSpPr/>
          <p:nvPr/>
        </p:nvSpPr>
        <p:spPr>
          <a:xfrm>
            <a:off x="130984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8" name="object 1788"/>
          <p:cNvSpPr/>
          <p:nvPr/>
        </p:nvSpPr>
        <p:spPr>
          <a:xfrm>
            <a:off x="13104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9" name="object 1789"/>
          <p:cNvSpPr/>
          <p:nvPr/>
        </p:nvSpPr>
        <p:spPr>
          <a:xfrm>
            <a:off x="13112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0" name="object 1790"/>
          <p:cNvSpPr/>
          <p:nvPr/>
        </p:nvSpPr>
        <p:spPr>
          <a:xfrm>
            <a:off x="13119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1" name="object 1791"/>
          <p:cNvSpPr/>
          <p:nvPr/>
        </p:nvSpPr>
        <p:spPr>
          <a:xfrm>
            <a:off x="13126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2" name="object 1792"/>
          <p:cNvSpPr/>
          <p:nvPr/>
        </p:nvSpPr>
        <p:spPr>
          <a:xfrm>
            <a:off x="13134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3" name="object 1793"/>
          <p:cNvSpPr/>
          <p:nvPr/>
        </p:nvSpPr>
        <p:spPr>
          <a:xfrm>
            <a:off x="13141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4" name="object 1794"/>
          <p:cNvSpPr/>
          <p:nvPr/>
        </p:nvSpPr>
        <p:spPr>
          <a:xfrm>
            <a:off x="13148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5" name="object 1795"/>
          <p:cNvSpPr/>
          <p:nvPr/>
        </p:nvSpPr>
        <p:spPr>
          <a:xfrm>
            <a:off x="131560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6" name="object 1796"/>
          <p:cNvSpPr/>
          <p:nvPr/>
        </p:nvSpPr>
        <p:spPr>
          <a:xfrm>
            <a:off x="13162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7" name="object 1797"/>
          <p:cNvSpPr/>
          <p:nvPr/>
        </p:nvSpPr>
        <p:spPr>
          <a:xfrm>
            <a:off x="13169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8" name="object 1798"/>
          <p:cNvSpPr/>
          <p:nvPr/>
        </p:nvSpPr>
        <p:spPr>
          <a:xfrm>
            <a:off x="131769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9" name="object 1799"/>
          <p:cNvSpPr/>
          <p:nvPr/>
        </p:nvSpPr>
        <p:spPr>
          <a:xfrm>
            <a:off x="13184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0" name="object 1800"/>
          <p:cNvSpPr/>
          <p:nvPr/>
        </p:nvSpPr>
        <p:spPr>
          <a:xfrm>
            <a:off x="13191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1" name="object 1801"/>
          <p:cNvSpPr/>
          <p:nvPr/>
        </p:nvSpPr>
        <p:spPr>
          <a:xfrm>
            <a:off x="13198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2" name="object 1802"/>
          <p:cNvSpPr/>
          <p:nvPr/>
        </p:nvSpPr>
        <p:spPr>
          <a:xfrm>
            <a:off x="13206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3" name="object 1803"/>
          <p:cNvSpPr/>
          <p:nvPr/>
        </p:nvSpPr>
        <p:spPr>
          <a:xfrm>
            <a:off x="13213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4" name="object 1804"/>
          <p:cNvSpPr/>
          <p:nvPr/>
        </p:nvSpPr>
        <p:spPr>
          <a:xfrm>
            <a:off x="13219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5" name="object 1805"/>
          <p:cNvSpPr/>
          <p:nvPr/>
        </p:nvSpPr>
        <p:spPr>
          <a:xfrm>
            <a:off x="13227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6" name="object 1806"/>
          <p:cNvSpPr/>
          <p:nvPr/>
        </p:nvSpPr>
        <p:spPr>
          <a:xfrm>
            <a:off x="132345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7" name="object 1807"/>
          <p:cNvSpPr/>
          <p:nvPr/>
        </p:nvSpPr>
        <p:spPr>
          <a:xfrm>
            <a:off x="13241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8" name="object 1808"/>
          <p:cNvSpPr/>
          <p:nvPr/>
        </p:nvSpPr>
        <p:spPr>
          <a:xfrm>
            <a:off x="132491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9" name="object 1809"/>
          <p:cNvSpPr/>
          <p:nvPr/>
        </p:nvSpPr>
        <p:spPr>
          <a:xfrm>
            <a:off x="13256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0" name="object 1810"/>
          <p:cNvSpPr/>
          <p:nvPr/>
        </p:nvSpPr>
        <p:spPr>
          <a:xfrm>
            <a:off x="13263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1" name="object 1811"/>
          <p:cNvSpPr/>
          <p:nvPr/>
        </p:nvSpPr>
        <p:spPr>
          <a:xfrm>
            <a:off x="13271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2" name="object 1812"/>
          <p:cNvSpPr/>
          <p:nvPr/>
        </p:nvSpPr>
        <p:spPr>
          <a:xfrm>
            <a:off x="13277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3" name="object 1813"/>
          <p:cNvSpPr/>
          <p:nvPr/>
        </p:nvSpPr>
        <p:spPr>
          <a:xfrm>
            <a:off x="13284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4" name="object 1814"/>
          <p:cNvSpPr/>
          <p:nvPr/>
        </p:nvSpPr>
        <p:spPr>
          <a:xfrm>
            <a:off x="13292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5" name="object 1815"/>
          <p:cNvSpPr/>
          <p:nvPr/>
        </p:nvSpPr>
        <p:spPr>
          <a:xfrm>
            <a:off x="13299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6" name="object 1816"/>
          <p:cNvSpPr/>
          <p:nvPr/>
        </p:nvSpPr>
        <p:spPr>
          <a:xfrm>
            <a:off x="13306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7" name="object 1817"/>
          <p:cNvSpPr/>
          <p:nvPr/>
        </p:nvSpPr>
        <p:spPr>
          <a:xfrm>
            <a:off x="13314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8" name="object 1818"/>
          <p:cNvSpPr/>
          <p:nvPr/>
        </p:nvSpPr>
        <p:spPr>
          <a:xfrm>
            <a:off x="13321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9" name="object 1819"/>
          <p:cNvSpPr/>
          <p:nvPr/>
        </p:nvSpPr>
        <p:spPr>
          <a:xfrm>
            <a:off x="13328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0" name="object 1820"/>
          <p:cNvSpPr/>
          <p:nvPr/>
        </p:nvSpPr>
        <p:spPr>
          <a:xfrm>
            <a:off x="13335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1" name="object 1821"/>
          <p:cNvSpPr/>
          <p:nvPr/>
        </p:nvSpPr>
        <p:spPr>
          <a:xfrm>
            <a:off x="13342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2" name="object 1822"/>
          <p:cNvSpPr/>
          <p:nvPr/>
        </p:nvSpPr>
        <p:spPr>
          <a:xfrm>
            <a:off x="13349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3" name="object 1823"/>
          <p:cNvSpPr/>
          <p:nvPr/>
        </p:nvSpPr>
        <p:spPr>
          <a:xfrm>
            <a:off x="13357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4" name="object 1824"/>
          <p:cNvSpPr/>
          <p:nvPr/>
        </p:nvSpPr>
        <p:spPr>
          <a:xfrm>
            <a:off x="13364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5" name="object 1825"/>
          <p:cNvSpPr/>
          <p:nvPr/>
        </p:nvSpPr>
        <p:spPr>
          <a:xfrm>
            <a:off x="13371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6" name="object 1826"/>
          <p:cNvSpPr/>
          <p:nvPr/>
        </p:nvSpPr>
        <p:spPr>
          <a:xfrm>
            <a:off x="13378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7" name="object 1827"/>
          <p:cNvSpPr/>
          <p:nvPr/>
        </p:nvSpPr>
        <p:spPr>
          <a:xfrm>
            <a:off x="13386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8" name="object 1828"/>
          <p:cNvSpPr/>
          <p:nvPr/>
        </p:nvSpPr>
        <p:spPr>
          <a:xfrm>
            <a:off x="13392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9" name="object 1829"/>
          <p:cNvSpPr/>
          <p:nvPr/>
        </p:nvSpPr>
        <p:spPr>
          <a:xfrm>
            <a:off x="13399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0" name="object 1830"/>
          <p:cNvSpPr/>
          <p:nvPr/>
        </p:nvSpPr>
        <p:spPr>
          <a:xfrm>
            <a:off x="13407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1" name="object 1831"/>
          <p:cNvSpPr/>
          <p:nvPr/>
        </p:nvSpPr>
        <p:spPr>
          <a:xfrm>
            <a:off x="13414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2" name="object 1832"/>
          <p:cNvSpPr/>
          <p:nvPr/>
        </p:nvSpPr>
        <p:spPr>
          <a:xfrm>
            <a:off x="13421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3" name="object 1833"/>
          <p:cNvSpPr/>
          <p:nvPr/>
        </p:nvSpPr>
        <p:spPr>
          <a:xfrm>
            <a:off x="13429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4" name="object 1834"/>
          <p:cNvSpPr/>
          <p:nvPr/>
        </p:nvSpPr>
        <p:spPr>
          <a:xfrm>
            <a:off x="13436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5" name="object 1835"/>
          <p:cNvSpPr/>
          <p:nvPr/>
        </p:nvSpPr>
        <p:spPr>
          <a:xfrm>
            <a:off x="13443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6" name="object 1836"/>
          <p:cNvSpPr/>
          <p:nvPr/>
        </p:nvSpPr>
        <p:spPr>
          <a:xfrm>
            <a:off x="13450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7" name="object 1837"/>
          <p:cNvSpPr/>
          <p:nvPr/>
        </p:nvSpPr>
        <p:spPr>
          <a:xfrm>
            <a:off x="13457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8" name="object 1838"/>
          <p:cNvSpPr/>
          <p:nvPr/>
        </p:nvSpPr>
        <p:spPr>
          <a:xfrm>
            <a:off x="13464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9" name="object 1839"/>
          <p:cNvSpPr/>
          <p:nvPr/>
        </p:nvSpPr>
        <p:spPr>
          <a:xfrm>
            <a:off x="13472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0" name="object 1840"/>
          <p:cNvSpPr/>
          <p:nvPr/>
        </p:nvSpPr>
        <p:spPr>
          <a:xfrm>
            <a:off x="13479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1" name="object 1841"/>
          <p:cNvSpPr/>
          <p:nvPr/>
        </p:nvSpPr>
        <p:spPr>
          <a:xfrm>
            <a:off x="13486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2" name="object 1842"/>
          <p:cNvSpPr/>
          <p:nvPr/>
        </p:nvSpPr>
        <p:spPr>
          <a:xfrm>
            <a:off x="13494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3" name="object 1843"/>
          <p:cNvSpPr/>
          <p:nvPr/>
        </p:nvSpPr>
        <p:spPr>
          <a:xfrm>
            <a:off x="13501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4" name="object 1844"/>
          <p:cNvSpPr/>
          <p:nvPr/>
        </p:nvSpPr>
        <p:spPr>
          <a:xfrm>
            <a:off x="13507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5" name="object 1845"/>
          <p:cNvSpPr/>
          <p:nvPr/>
        </p:nvSpPr>
        <p:spPr>
          <a:xfrm>
            <a:off x="13515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6" name="object 1846"/>
          <p:cNvSpPr/>
          <p:nvPr/>
        </p:nvSpPr>
        <p:spPr>
          <a:xfrm>
            <a:off x="13522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7" name="object 1847"/>
          <p:cNvSpPr/>
          <p:nvPr/>
        </p:nvSpPr>
        <p:spPr>
          <a:xfrm>
            <a:off x="13529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8" name="object 1848"/>
          <p:cNvSpPr/>
          <p:nvPr/>
        </p:nvSpPr>
        <p:spPr>
          <a:xfrm>
            <a:off x="13537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9" name="object 1849"/>
          <p:cNvSpPr/>
          <p:nvPr/>
        </p:nvSpPr>
        <p:spPr>
          <a:xfrm>
            <a:off x="13544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0" name="object 1850"/>
          <p:cNvSpPr/>
          <p:nvPr/>
        </p:nvSpPr>
        <p:spPr>
          <a:xfrm>
            <a:off x="13551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1" name="object 1851"/>
          <p:cNvSpPr/>
          <p:nvPr/>
        </p:nvSpPr>
        <p:spPr>
          <a:xfrm>
            <a:off x="13559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2" name="object 1852"/>
          <p:cNvSpPr/>
          <p:nvPr/>
        </p:nvSpPr>
        <p:spPr>
          <a:xfrm>
            <a:off x="13565323" y="7021853"/>
            <a:ext cx="1745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761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3" name="object 1853"/>
          <p:cNvSpPr/>
          <p:nvPr/>
        </p:nvSpPr>
        <p:spPr>
          <a:xfrm>
            <a:off x="244950" y="7245346"/>
            <a:ext cx="1296969" cy="3035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4" name="object 1854"/>
          <p:cNvSpPr txBox="1">
            <a:spLocks noGrp="1"/>
          </p:cNvSpPr>
          <p:nvPr>
            <p:ph type="title"/>
          </p:nvPr>
        </p:nvSpPr>
        <p:spPr>
          <a:xfrm>
            <a:off x="1036668" y="820506"/>
            <a:ext cx="8827911" cy="783879"/>
          </a:xfrm>
          <a:prstGeom prst="rect">
            <a:avLst/>
          </a:prstGeom>
        </p:spPr>
        <p:txBody>
          <a:bodyPr vert="horz" wrap="square" lIns="0" tIns="22680" rIns="0" bIns="0" rtlCol="0">
            <a:spAutoFit/>
          </a:bodyPr>
          <a:lstStyle/>
          <a:p>
            <a:pPr marL="17446">
              <a:spcBef>
                <a:spcPts val="179"/>
              </a:spcBef>
            </a:pPr>
            <a:r>
              <a:rPr sz="4945" spc="7" dirty="0"/>
              <a:t>IMPLICIT </a:t>
            </a:r>
            <a:r>
              <a:rPr sz="4945" spc="14" dirty="0"/>
              <a:t>BIAS</a:t>
            </a:r>
            <a:r>
              <a:rPr sz="4945" spc="-76" dirty="0"/>
              <a:t> </a:t>
            </a:r>
            <a:r>
              <a:rPr sz="4945" spc="14" dirty="0"/>
              <a:t>TRAINING</a:t>
            </a:r>
            <a:endParaRPr sz="4945"/>
          </a:p>
        </p:txBody>
      </p:sp>
      <p:sp>
        <p:nvSpPr>
          <p:cNvPr id="1855" name="object 1855"/>
          <p:cNvSpPr txBox="1"/>
          <p:nvPr/>
        </p:nvSpPr>
        <p:spPr>
          <a:xfrm>
            <a:off x="1036668" y="2068279"/>
            <a:ext cx="11586197" cy="2995874"/>
          </a:xfrm>
          <a:prstGeom prst="rect">
            <a:avLst/>
          </a:prstGeom>
        </p:spPr>
        <p:txBody>
          <a:bodyPr vert="horz" wrap="square" lIns="0" tIns="63680" rIns="0" bIns="0" rtlCol="0">
            <a:spAutoFit/>
          </a:bodyPr>
          <a:lstStyle/>
          <a:p>
            <a:pPr marL="17446" marR="245988">
              <a:lnSpc>
                <a:spcPts val="2940"/>
              </a:lnSpc>
              <a:spcBef>
                <a:spcPts val="501"/>
              </a:spcBef>
            </a:pPr>
            <a:r>
              <a:rPr sz="2679" spc="21" dirty="0">
                <a:latin typeface="Arial"/>
                <a:cs typeface="Arial"/>
              </a:rPr>
              <a:t>MOD </a:t>
            </a:r>
            <a:r>
              <a:rPr sz="2679" spc="7" dirty="0">
                <a:latin typeface="Arial"/>
                <a:cs typeface="Arial"/>
              </a:rPr>
              <a:t>collaborated with Quality Interactions (QI) </a:t>
            </a:r>
            <a:r>
              <a:rPr sz="2679" dirty="0">
                <a:latin typeface="Arial"/>
                <a:cs typeface="Arial"/>
              </a:rPr>
              <a:t>in </a:t>
            </a:r>
            <a:r>
              <a:rPr sz="2679" spc="14" dirty="0">
                <a:latin typeface="Arial"/>
                <a:cs typeface="Arial"/>
              </a:rPr>
              <a:t>2019 </a:t>
            </a:r>
            <a:r>
              <a:rPr sz="2679" spc="7" dirty="0">
                <a:latin typeface="Arial"/>
                <a:cs typeface="Arial"/>
              </a:rPr>
              <a:t>to develop </a:t>
            </a:r>
            <a:r>
              <a:rPr sz="2679" dirty="0">
                <a:latin typeface="Arial"/>
                <a:cs typeface="Arial"/>
              </a:rPr>
              <a:t>implicit  </a:t>
            </a:r>
            <a:r>
              <a:rPr sz="2679" spc="7" dirty="0">
                <a:latin typeface="Arial"/>
                <a:cs typeface="Arial"/>
              </a:rPr>
              <a:t>bias</a:t>
            </a:r>
            <a:r>
              <a:rPr sz="2679" spc="-82" dirty="0">
                <a:latin typeface="Arial"/>
                <a:cs typeface="Arial"/>
              </a:rPr>
              <a:t> </a:t>
            </a:r>
            <a:r>
              <a:rPr sz="2679" spc="7" dirty="0">
                <a:latin typeface="Arial"/>
                <a:cs typeface="Arial"/>
              </a:rPr>
              <a:t>training.</a:t>
            </a:r>
            <a:endParaRPr sz="2679">
              <a:latin typeface="Arial"/>
              <a:cs typeface="Arial"/>
            </a:endParaRPr>
          </a:p>
          <a:p>
            <a:pPr>
              <a:spcBef>
                <a:spcPts val="14"/>
              </a:spcBef>
            </a:pPr>
            <a:endParaRPr sz="4465">
              <a:latin typeface="Times New Roman"/>
              <a:cs typeface="Times New Roman"/>
            </a:endParaRPr>
          </a:p>
          <a:p>
            <a:pPr marL="17446" marR="6978">
              <a:lnSpc>
                <a:spcPct val="91400"/>
              </a:lnSpc>
            </a:pPr>
            <a:r>
              <a:rPr sz="2679" spc="14" dirty="0">
                <a:latin typeface="Arial"/>
                <a:cs typeface="Arial"/>
              </a:rPr>
              <a:t>QI </a:t>
            </a:r>
            <a:r>
              <a:rPr sz="2679" spc="7" dirty="0">
                <a:latin typeface="Arial"/>
                <a:cs typeface="Arial"/>
              </a:rPr>
              <a:t>is </a:t>
            </a:r>
            <a:r>
              <a:rPr sz="2679" spc="14" dirty="0">
                <a:latin typeface="Arial"/>
                <a:cs typeface="Arial"/>
              </a:rPr>
              <a:t>a </a:t>
            </a:r>
            <a:r>
              <a:rPr sz="2679" spc="7" dirty="0">
                <a:latin typeface="Arial"/>
                <a:cs typeface="Arial"/>
              </a:rPr>
              <a:t>Minority </a:t>
            </a:r>
            <a:r>
              <a:rPr sz="2679" spc="14" dirty="0">
                <a:latin typeface="Arial"/>
                <a:cs typeface="Arial"/>
              </a:rPr>
              <a:t>Owned Business founded </a:t>
            </a:r>
            <a:r>
              <a:rPr sz="2679" spc="7" dirty="0">
                <a:latin typeface="Arial"/>
                <a:cs typeface="Arial"/>
              </a:rPr>
              <a:t>in </a:t>
            </a:r>
            <a:r>
              <a:rPr sz="2679" spc="14" dirty="0">
                <a:latin typeface="Arial"/>
                <a:cs typeface="Arial"/>
              </a:rPr>
              <a:t>2003 by </a:t>
            </a:r>
            <a:r>
              <a:rPr sz="2679" spc="7" dirty="0">
                <a:latin typeface="Arial"/>
                <a:cs typeface="Arial"/>
              </a:rPr>
              <a:t>Harvard-trained  experts </a:t>
            </a:r>
            <a:r>
              <a:rPr sz="2679" dirty="0">
                <a:latin typeface="Arial"/>
                <a:cs typeface="Arial"/>
              </a:rPr>
              <a:t>in </a:t>
            </a:r>
            <a:r>
              <a:rPr sz="2679" spc="7" dirty="0">
                <a:latin typeface="Arial"/>
                <a:cs typeface="Arial"/>
              </a:rPr>
              <a:t>health equity </a:t>
            </a:r>
            <a:r>
              <a:rPr sz="2679" spc="14" dirty="0">
                <a:latin typeface="Arial"/>
                <a:cs typeface="Arial"/>
              </a:rPr>
              <a:t>and </a:t>
            </a:r>
            <a:r>
              <a:rPr sz="2679" spc="7" dirty="0">
                <a:latin typeface="Arial"/>
                <a:cs typeface="Arial"/>
              </a:rPr>
              <a:t>exclusively delivers research-and evidence-  </a:t>
            </a:r>
            <a:r>
              <a:rPr sz="2679" spc="14" dirty="0">
                <a:latin typeface="Arial"/>
                <a:cs typeface="Arial"/>
              </a:rPr>
              <a:t>based </a:t>
            </a:r>
            <a:r>
              <a:rPr sz="2679" spc="7" dirty="0">
                <a:latin typeface="Arial"/>
                <a:cs typeface="Arial"/>
              </a:rPr>
              <a:t>cultural </a:t>
            </a:r>
            <a:r>
              <a:rPr sz="2679" spc="14" dirty="0">
                <a:latin typeface="Arial"/>
                <a:cs typeface="Arial"/>
              </a:rPr>
              <a:t>competence and </a:t>
            </a:r>
            <a:r>
              <a:rPr sz="2679" spc="7" dirty="0">
                <a:latin typeface="Arial"/>
                <a:cs typeface="Arial"/>
              </a:rPr>
              <a:t>implicit bias training in hospital, health plan,  </a:t>
            </a:r>
            <a:r>
              <a:rPr sz="2679" spc="14" dirty="0">
                <a:latin typeface="Arial"/>
                <a:cs typeface="Arial"/>
              </a:rPr>
              <a:t>and </a:t>
            </a:r>
            <a:r>
              <a:rPr sz="2679" spc="7" dirty="0">
                <a:latin typeface="Arial"/>
                <a:cs typeface="Arial"/>
              </a:rPr>
              <a:t>medical school</a:t>
            </a:r>
            <a:r>
              <a:rPr sz="2679" spc="-14" dirty="0">
                <a:latin typeface="Arial"/>
                <a:cs typeface="Arial"/>
              </a:rPr>
              <a:t> </a:t>
            </a:r>
            <a:r>
              <a:rPr sz="2679" spc="7" dirty="0">
                <a:latin typeface="Arial"/>
                <a:cs typeface="Arial"/>
              </a:rPr>
              <a:t>settings.</a:t>
            </a:r>
            <a:endParaRPr sz="2679">
              <a:latin typeface="Arial"/>
              <a:cs typeface="Arial"/>
            </a:endParaRPr>
          </a:p>
        </p:txBody>
      </p:sp>
      <p:sp>
        <p:nvSpPr>
          <p:cNvPr id="1856" name="object 1856"/>
          <p:cNvSpPr txBox="1"/>
          <p:nvPr/>
        </p:nvSpPr>
        <p:spPr>
          <a:xfrm>
            <a:off x="13284089" y="7304314"/>
            <a:ext cx="196273" cy="191170"/>
          </a:xfrm>
          <a:prstGeom prst="rect">
            <a:avLst/>
          </a:prstGeom>
        </p:spPr>
        <p:txBody>
          <a:bodyPr vert="horz" wrap="square" lIns="0" tIns="21808" rIns="0" bIns="0" rtlCol="0">
            <a:spAutoFit/>
          </a:bodyPr>
          <a:lstStyle/>
          <a:p>
            <a:pPr marL="17446">
              <a:spcBef>
                <a:spcPts val="172"/>
              </a:spcBef>
            </a:pPr>
            <a:r>
              <a:rPr sz="1099" spc="14" dirty="0">
                <a:solidFill>
                  <a:srgbClr val="7029EC"/>
                </a:solidFill>
                <a:latin typeface="Arial"/>
                <a:cs typeface="Arial"/>
              </a:rPr>
              <a:t>25</a:t>
            </a:r>
            <a:endParaRPr sz="1099">
              <a:latin typeface="Arial"/>
              <a:cs typeface="Arial"/>
            </a:endParaRPr>
          </a:p>
        </p:txBody>
      </p:sp>
      <p:sp>
        <p:nvSpPr>
          <p:cNvPr id="1857" name="object 1857"/>
          <p:cNvSpPr/>
          <p:nvPr/>
        </p:nvSpPr>
        <p:spPr>
          <a:xfrm>
            <a:off x="8221471" y="5544316"/>
            <a:ext cx="4654019" cy="117135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22" y="522"/>
            <a:ext cx="13817600" cy="7772400"/>
          </a:xfrm>
          <a:custGeom>
            <a:avLst/>
            <a:gdLst/>
            <a:ahLst/>
            <a:cxnLst/>
            <a:rect l="l" t="t" r="r" b="b"/>
            <a:pathLst>
              <a:path w="10058400" h="5657850">
                <a:moveTo>
                  <a:pt x="0" y="0"/>
                </a:moveTo>
                <a:lnTo>
                  <a:pt x="0" y="5657850"/>
                </a:lnTo>
                <a:lnTo>
                  <a:pt x="10058019" y="5657850"/>
                </a:lnTo>
                <a:lnTo>
                  <a:pt x="10058019" y="0"/>
                </a:lnTo>
                <a:lnTo>
                  <a:pt x="0" y="0"/>
                </a:lnTo>
                <a:close/>
              </a:path>
            </a:pathLst>
          </a:custGeom>
          <a:solidFill>
            <a:srgbClr val="7029EC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/>
          <p:nvPr/>
        </p:nvSpPr>
        <p:spPr>
          <a:xfrm>
            <a:off x="252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" name="object 4"/>
          <p:cNvSpPr/>
          <p:nvPr/>
        </p:nvSpPr>
        <p:spPr>
          <a:xfrm>
            <a:off x="259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" name="object 5"/>
          <p:cNvSpPr/>
          <p:nvPr/>
        </p:nvSpPr>
        <p:spPr>
          <a:xfrm>
            <a:off x="265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" name="object 6"/>
          <p:cNvSpPr/>
          <p:nvPr/>
        </p:nvSpPr>
        <p:spPr>
          <a:xfrm>
            <a:off x="273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" name="object 7"/>
          <p:cNvSpPr/>
          <p:nvPr/>
        </p:nvSpPr>
        <p:spPr>
          <a:xfrm>
            <a:off x="280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" name="object 8"/>
          <p:cNvSpPr/>
          <p:nvPr/>
        </p:nvSpPr>
        <p:spPr>
          <a:xfrm>
            <a:off x="287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" name="object 9"/>
          <p:cNvSpPr/>
          <p:nvPr/>
        </p:nvSpPr>
        <p:spPr>
          <a:xfrm>
            <a:off x="295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" name="object 10"/>
          <p:cNvSpPr/>
          <p:nvPr/>
        </p:nvSpPr>
        <p:spPr>
          <a:xfrm>
            <a:off x="302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" name="object 11"/>
          <p:cNvSpPr/>
          <p:nvPr/>
        </p:nvSpPr>
        <p:spPr>
          <a:xfrm>
            <a:off x="309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" name="object 12"/>
          <p:cNvSpPr/>
          <p:nvPr/>
        </p:nvSpPr>
        <p:spPr>
          <a:xfrm>
            <a:off x="3171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" name="object 13"/>
          <p:cNvSpPr/>
          <p:nvPr/>
        </p:nvSpPr>
        <p:spPr>
          <a:xfrm>
            <a:off x="323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" name="object 14"/>
          <p:cNvSpPr/>
          <p:nvPr/>
        </p:nvSpPr>
        <p:spPr>
          <a:xfrm>
            <a:off x="330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" name="object 15"/>
          <p:cNvSpPr/>
          <p:nvPr/>
        </p:nvSpPr>
        <p:spPr>
          <a:xfrm>
            <a:off x="338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" name="object 16"/>
          <p:cNvSpPr/>
          <p:nvPr/>
        </p:nvSpPr>
        <p:spPr>
          <a:xfrm>
            <a:off x="345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" name="object 17"/>
          <p:cNvSpPr/>
          <p:nvPr/>
        </p:nvSpPr>
        <p:spPr>
          <a:xfrm>
            <a:off x="352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" name="object 18"/>
          <p:cNvSpPr/>
          <p:nvPr/>
        </p:nvSpPr>
        <p:spPr>
          <a:xfrm>
            <a:off x="3600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" name="object 19"/>
          <p:cNvSpPr/>
          <p:nvPr/>
        </p:nvSpPr>
        <p:spPr>
          <a:xfrm>
            <a:off x="367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" name="object 20"/>
          <p:cNvSpPr/>
          <p:nvPr/>
        </p:nvSpPr>
        <p:spPr>
          <a:xfrm>
            <a:off x="374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" name="object 21"/>
          <p:cNvSpPr/>
          <p:nvPr/>
        </p:nvSpPr>
        <p:spPr>
          <a:xfrm>
            <a:off x="381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" name="object 22"/>
          <p:cNvSpPr/>
          <p:nvPr/>
        </p:nvSpPr>
        <p:spPr>
          <a:xfrm>
            <a:off x="388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" name="object 23"/>
          <p:cNvSpPr/>
          <p:nvPr/>
        </p:nvSpPr>
        <p:spPr>
          <a:xfrm>
            <a:off x="3956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" name="object 24"/>
          <p:cNvSpPr/>
          <p:nvPr/>
        </p:nvSpPr>
        <p:spPr>
          <a:xfrm>
            <a:off x="403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" name="object 25"/>
          <p:cNvSpPr/>
          <p:nvPr/>
        </p:nvSpPr>
        <p:spPr>
          <a:xfrm>
            <a:off x="410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" name="object 26"/>
          <p:cNvSpPr/>
          <p:nvPr/>
        </p:nvSpPr>
        <p:spPr>
          <a:xfrm>
            <a:off x="417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" name="object 27"/>
          <p:cNvSpPr/>
          <p:nvPr/>
        </p:nvSpPr>
        <p:spPr>
          <a:xfrm>
            <a:off x="4249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" name="object 28"/>
          <p:cNvSpPr/>
          <p:nvPr/>
        </p:nvSpPr>
        <p:spPr>
          <a:xfrm>
            <a:off x="432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" name="object 29"/>
          <p:cNvSpPr/>
          <p:nvPr/>
        </p:nvSpPr>
        <p:spPr>
          <a:xfrm>
            <a:off x="4386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" name="object 30"/>
          <p:cNvSpPr/>
          <p:nvPr/>
        </p:nvSpPr>
        <p:spPr>
          <a:xfrm>
            <a:off x="445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" name="object 31"/>
          <p:cNvSpPr/>
          <p:nvPr/>
        </p:nvSpPr>
        <p:spPr>
          <a:xfrm>
            <a:off x="453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" name="object 32"/>
          <p:cNvSpPr/>
          <p:nvPr/>
        </p:nvSpPr>
        <p:spPr>
          <a:xfrm>
            <a:off x="460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" name="object 33"/>
          <p:cNvSpPr/>
          <p:nvPr/>
        </p:nvSpPr>
        <p:spPr>
          <a:xfrm>
            <a:off x="4679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" name="object 34"/>
          <p:cNvSpPr/>
          <p:nvPr/>
        </p:nvSpPr>
        <p:spPr>
          <a:xfrm>
            <a:off x="475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" name="object 35"/>
          <p:cNvSpPr/>
          <p:nvPr/>
        </p:nvSpPr>
        <p:spPr>
          <a:xfrm>
            <a:off x="482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" name="object 36"/>
          <p:cNvSpPr/>
          <p:nvPr/>
        </p:nvSpPr>
        <p:spPr>
          <a:xfrm>
            <a:off x="489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" name="object 37"/>
          <p:cNvSpPr/>
          <p:nvPr/>
        </p:nvSpPr>
        <p:spPr>
          <a:xfrm>
            <a:off x="496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" name="object 38"/>
          <p:cNvSpPr/>
          <p:nvPr/>
        </p:nvSpPr>
        <p:spPr>
          <a:xfrm>
            <a:off x="5035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" name="object 39"/>
          <p:cNvSpPr/>
          <p:nvPr/>
        </p:nvSpPr>
        <p:spPr>
          <a:xfrm>
            <a:off x="510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" name="object 40"/>
          <p:cNvSpPr/>
          <p:nvPr/>
        </p:nvSpPr>
        <p:spPr>
          <a:xfrm>
            <a:off x="518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" name="object 41"/>
          <p:cNvSpPr/>
          <p:nvPr/>
        </p:nvSpPr>
        <p:spPr>
          <a:xfrm>
            <a:off x="525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" name="object 42"/>
          <p:cNvSpPr/>
          <p:nvPr/>
        </p:nvSpPr>
        <p:spPr>
          <a:xfrm>
            <a:off x="532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" name="object 43"/>
          <p:cNvSpPr/>
          <p:nvPr/>
        </p:nvSpPr>
        <p:spPr>
          <a:xfrm>
            <a:off x="540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" name="object 44"/>
          <p:cNvSpPr/>
          <p:nvPr/>
        </p:nvSpPr>
        <p:spPr>
          <a:xfrm>
            <a:off x="547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" name="object 45"/>
          <p:cNvSpPr/>
          <p:nvPr/>
        </p:nvSpPr>
        <p:spPr>
          <a:xfrm>
            <a:off x="553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" name="object 46"/>
          <p:cNvSpPr/>
          <p:nvPr/>
        </p:nvSpPr>
        <p:spPr>
          <a:xfrm>
            <a:off x="561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" name="object 47"/>
          <p:cNvSpPr/>
          <p:nvPr/>
        </p:nvSpPr>
        <p:spPr>
          <a:xfrm>
            <a:off x="568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" name="object 48"/>
          <p:cNvSpPr/>
          <p:nvPr/>
        </p:nvSpPr>
        <p:spPr>
          <a:xfrm>
            <a:off x="575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" name="object 49"/>
          <p:cNvSpPr/>
          <p:nvPr/>
        </p:nvSpPr>
        <p:spPr>
          <a:xfrm>
            <a:off x="583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" name="object 50"/>
          <p:cNvSpPr/>
          <p:nvPr/>
        </p:nvSpPr>
        <p:spPr>
          <a:xfrm>
            <a:off x="590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" name="object 51"/>
          <p:cNvSpPr/>
          <p:nvPr/>
        </p:nvSpPr>
        <p:spPr>
          <a:xfrm>
            <a:off x="5977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" name="object 52"/>
          <p:cNvSpPr/>
          <p:nvPr/>
        </p:nvSpPr>
        <p:spPr>
          <a:xfrm>
            <a:off x="6050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" name="object 53"/>
          <p:cNvSpPr/>
          <p:nvPr/>
        </p:nvSpPr>
        <p:spPr>
          <a:xfrm>
            <a:off x="611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" name="object 54"/>
          <p:cNvSpPr/>
          <p:nvPr/>
        </p:nvSpPr>
        <p:spPr>
          <a:xfrm>
            <a:off x="618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" name="object 55"/>
          <p:cNvSpPr/>
          <p:nvPr/>
        </p:nvSpPr>
        <p:spPr>
          <a:xfrm>
            <a:off x="625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" name="object 56"/>
          <p:cNvSpPr/>
          <p:nvPr/>
        </p:nvSpPr>
        <p:spPr>
          <a:xfrm>
            <a:off x="633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" name="object 57"/>
          <p:cNvSpPr/>
          <p:nvPr/>
        </p:nvSpPr>
        <p:spPr>
          <a:xfrm>
            <a:off x="640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" name="object 58"/>
          <p:cNvSpPr/>
          <p:nvPr/>
        </p:nvSpPr>
        <p:spPr>
          <a:xfrm>
            <a:off x="647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" name="object 59"/>
          <p:cNvSpPr/>
          <p:nvPr/>
        </p:nvSpPr>
        <p:spPr>
          <a:xfrm>
            <a:off x="6552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" name="object 60"/>
          <p:cNvSpPr/>
          <p:nvPr/>
        </p:nvSpPr>
        <p:spPr>
          <a:xfrm>
            <a:off x="662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" name="object 61"/>
          <p:cNvSpPr/>
          <p:nvPr/>
        </p:nvSpPr>
        <p:spPr>
          <a:xfrm>
            <a:off x="668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" name="object 62"/>
          <p:cNvSpPr/>
          <p:nvPr/>
        </p:nvSpPr>
        <p:spPr>
          <a:xfrm>
            <a:off x="6762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" name="object 63"/>
          <p:cNvSpPr/>
          <p:nvPr/>
        </p:nvSpPr>
        <p:spPr>
          <a:xfrm>
            <a:off x="6835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" name="object 64"/>
          <p:cNvSpPr/>
          <p:nvPr/>
        </p:nvSpPr>
        <p:spPr>
          <a:xfrm>
            <a:off x="690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" name="object 65"/>
          <p:cNvSpPr/>
          <p:nvPr/>
        </p:nvSpPr>
        <p:spPr>
          <a:xfrm>
            <a:off x="698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" name="object 66"/>
          <p:cNvSpPr/>
          <p:nvPr/>
        </p:nvSpPr>
        <p:spPr>
          <a:xfrm>
            <a:off x="7055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" name="object 67"/>
          <p:cNvSpPr/>
          <p:nvPr/>
        </p:nvSpPr>
        <p:spPr>
          <a:xfrm>
            <a:off x="7128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" name="object 68"/>
          <p:cNvSpPr/>
          <p:nvPr/>
        </p:nvSpPr>
        <p:spPr>
          <a:xfrm>
            <a:off x="720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" name="object 69"/>
          <p:cNvSpPr/>
          <p:nvPr/>
        </p:nvSpPr>
        <p:spPr>
          <a:xfrm>
            <a:off x="7264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" name="object 70"/>
          <p:cNvSpPr/>
          <p:nvPr/>
        </p:nvSpPr>
        <p:spPr>
          <a:xfrm>
            <a:off x="7338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" name="object 71"/>
          <p:cNvSpPr/>
          <p:nvPr/>
        </p:nvSpPr>
        <p:spPr>
          <a:xfrm>
            <a:off x="741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" name="object 72"/>
          <p:cNvSpPr/>
          <p:nvPr/>
        </p:nvSpPr>
        <p:spPr>
          <a:xfrm>
            <a:off x="748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" name="object 73"/>
          <p:cNvSpPr/>
          <p:nvPr/>
        </p:nvSpPr>
        <p:spPr>
          <a:xfrm>
            <a:off x="7557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" name="object 74"/>
          <p:cNvSpPr/>
          <p:nvPr/>
        </p:nvSpPr>
        <p:spPr>
          <a:xfrm>
            <a:off x="763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" name="object 75"/>
          <p:cNvSpPr/>
          <p:nvPr/>
        </p:nvSpPr>
        <p:spPr>
          <a:xfrm>
            <a:off x="770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" name="object 76"/>
          <p:cNvSpPr/>
          <p:nvPr/>
        </p:nvSpPr>
        <p:spPr>
          <a:xfrm>
            <a:off x="777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" name="object 77"/>
          <p:cNvSpPr/>
          <p:nvPr/>
        </p:nvSpPr>
        <p:spPr>
          <a:xfrm>
            <a:off x="78404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" name="object 78"/>
          <p:cNvSpPr/>
          <p:nvPr/>
        </p:nvSpPr>
        <p:spPr>
          <a:xfrm>
            <a:off x="7913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" name="object 79"/>
          <p:cNvSpPr/>
          <p:nvPr/>
        </p:nvSpPr>
        <p:spPr>
          <a:xfrm>
            <a:off x="798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" name="object 80"/>
          <p:cNvSpPr/>
          <p:nvPr/>
        </p:nvSpPr>
        <p:spPr>
          <a:xfrm>
            <a:off x="806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" name="object 81"/>
          <p:cNvSpPr/>
          <p:nvPr/>
        </p:nvSpPr>
        <p:spPr>
          <a:xfrm>
            <a:off x="813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" name="object 82"/>
          <p:cNvSpPr/>
          <p:nvPr/>
        </p:nvSpPr>
        <p:spPr>
          <a:xfrm>
            <a:off x="820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" name="object 83"/>
          <p:cNvSpPr/>
          <p:nvPr/>
        </p:nvSpPr>
        <p:spPr>
          <a:xfrm>
            <a:off x="828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" name="object 84"/>
          <p:cNvSpPr/>
          <p:nvPr/>
        </p:nvSpPr>
        <p:spPr>
          <a:xfrm>
            <a:off x="835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" name="object 85"/>
          <p:cNvSpPr/>
          <p:nvPr/>
        </p:nvSpPr>
        <p:spPr>
          <a:xfrm>
            <a:off x="841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" name="object 86"/>
          <p:cNvSpPr/>
          <p:nvPr/>
        </p:nvSpPr>
        <p:spPr>
          <a:xfrm>
            <a:off x="848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" name="object 87"/>
          <p:cNvSpPr/>
          <p:nvPr/>
        </p:nvSpPr>
        <p:spPr>
          <a:xfrm>
            <a:off x="856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" name="object 88"/>
          <p:cNvSpPr/>
          <p:nvPr/>
        </p:nvSpPr>
        <p:spPr>
          <a:xfrm>
            <a:off x="863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" name="object 89"/>
          <p:cNvSpPr/>
          <p:nvPr/>
        </p:nvSpPr>
        <p:spPr>
          <a:xfrm>
            <a:off x="870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" name="object 90"/>
          <p:cNvSpPr/>
          <p:nvPr/>
        </p:nvSpPr>
        <p:spPr>
          <a:xfrm>
            <a:off x="878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" name="object 91"/>
          <p:cNvSpPr/>
          <p:nvPr/>
        </p:nvSpPr>
        <p:spPr>
          <a:xfrm>
            <a:off x="885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" name="object 92"/>
          <p:cNvSpPr/>
          <p:nvPr/>
        </p:nvSpPr>
        <p:spPr>
          <a:xfrm>
            <a:off x="8929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" name="object 93"/>
          <p:cNvSpPr/>
          <p:nvPr/>
        </p:nvSpPr>
        <p:spPr>
          <a:xfrm>
            <a:off x="899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" name="object 94"/>
          <p:cNvSpPr/>
          <p:nvPr/>
        </p:nvSpPr>
        <p:spPr>
          <a:xfrm>
            <a:off x="906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" name="object 95"/>
          <p:cNvSpPr/>
          <p:nvPr/>
        </p:nvSpPr>
        <p:spPr>
          <a:xfrm>
            <a:off x="913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" name="object 96"/>
          <p:cNvSpPr/>
          <p:nvPr/>
        </p:nvSpPr>
        <p:spPr>
          <a:xfrm>
            <a:off x="921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" name="object 97"/>
          <p:cNvSpPr/>
          <p:nvPr/>
        </p:nvSpPr>
        <p:spPr>
          <a:xfrm>
            <a:off x="928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" name="object 98"/>
          <p:cNvSpPr/>
          <p:nvPr/>
        </p:nvSpPr>
        <p:spPr>
          <a:xfrm>
            <a:off x="935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" name="object 99"/>
          <p:cNvSpPr/>
          <p:nvPr/>
        </p:nvSpPr>
        <p:spPr>
          <a:xfrm>
            <a:off x="9431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" name="object 100"/>
          <p:cNvSpPr/>
          <p:nvPr/>
        </p:nvSpPr>
        <p:spPr>
          <a:xfrm>
            <a:off x="950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" name="object 101"/>
          <p:cNvSpPr/>
          <p:nvPr/>
        </p:nvSpPr>
        <p:spPr>
          <a:xfrm>
            <a:off x="956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" name="object 102"/>
          <p:cNvSpPr/>
          <p:nvPr/>
        </p:nvSpPr>
        <p:spPr>
          <a:xfrm>
            <a:off x="9640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" name="object 103"/>
          <p:cNvSpPr/>
          <p:nvPr/>
        </p:nvSpPr>
        <p:spPr>
          <a:xfrm>
            <a:off x="9714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" name="object 104"/>
          <p:cNvSpPr/>
          <p:nvPr/>
        </p:nvSpPr>
        <p:spPr>
          <a:xfrm>
            <a:off x="978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" name="object 105"/>
          <p:cNvSpPr/>
          <p:nvPr/>
        </p:nvSpPr>
        <p:spPr>
          <a:xfrm>
            <a:off x="986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" name="object 106"/>
          <p:cNvSpPr/>
          <p:nvPr/>
        </p:nvSpPr>
        <p:spPr>
          <a:xfrm>
            <a:off x="993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" name="object 107"/>
          <p:cNvSpPr/>
          <p:nvPr/>
        </p:nvSpPr>
        <p:spPr>
          <a:xfrm>
            <a:off x="10007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" name="object 108"/>
          <p:cNvSpPr/>
          <p:nvPr/>
        </p:nvSpPr>
        <p:spPr>
          <a:xfrm>
            <a:off x="1008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" name="object 109"/>
          <p:cNvSpPr/>
          <p:nvPr/>
        </p:nvSpPr>
        <p:spPr>
          <a:xfrm>
            <a:off x="10143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" name="object 110"/>
          <p:cNvSpPr/>
          <p:nvPr/>
        </p:nvSpPr>
        <p:spPr>
          <a:xfrm>
            <a:off x="10216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" name="object 111"/>
          <p:cNvSpPr/>
          <p:nvPr/>
        </p:nvSpPr>
        <p:spPr>
          <a:xfrm>
            <a:off x="1028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" name="object 112"/>
          <p:cNvSpPr/>
          <p:nvPr/>
        </p:nvSpPr>
        <p:spPr>
          <a:xfrm>
            <a:off x="1036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" name="object 113"/>
          <p:cNvSpPr/>
          <p:nvPr/>
        </p:nvSpPr>
        <p:spPr>
          <a:xfrm>
            <a:off x="10436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" name="object 114"/>
          <p:cNvSpPr/>
          <p:nvPr/>
        </p:nvSpPr>
        <p:spPr>
          <a:xfrm>
            <a:off x="10509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" name="object 115"/>
          <p:cNvSpPr/>
          <p:nvPr/>
        </p:nvSpPr>
        <p:spPr>
          <a:xfrm>
            <a:off x="1058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" name="object 116"/>
          <p:cNvSpPr/>
          <p:nvPr/>
        </p:nvSpPr>
        <p:spPr>
          <a:xfrm>
            <a:off x="1065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" name="object 117"/>
          <p:cNvSpPr/>
          <p:nvPr/>
        </p:nvSpPr>
        <p:spPr>
          <a:xfrm>
            <a:off x="107191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" name="object 118"/>
          <p:cNvSpPr/>
          <p:nvPr/>
        </p:nvSpPr>
        <p:spPr>
          <a:xfrm>
            <a:off x="10792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" name="object 119"/>
          <p:cNvSpPr/>
          <p:nvPr/>
        </p:nvSpPr>
        <p:spPr>
          <a:xfrm>
            <a:off x="1086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" name="object 120"/>
          <p:cNvSpPr/>
          <p:nvPr/>
        </p:nvSpPr>
        <p:spPr>
          <a:xfrm>
            <a:off x="1093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" name="object 121"/>
          <p:cNvSpPr/>
          <p:nvPr/>
        </p:nvSpPr>
        <p:spPr>
          <a:xfrm>
            <a:off x="1101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" name="object 122"/>
          <p:cNvSpPr/>
          <p:nvPr/>
        </p:nvSpPr>
        <p:spPr>
          <a:xfrm>
            <a:off x="1108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" name="object 123"/>
          <p:cNvSpPr/>
          <p:nvPr/>
        </p:nvSpPr>
        <p:spPr>
          <a:xfrm>
            <a:off x="1115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" name="object 124"/>
          <p:cNvSpPr/>
          <p:nvPr/>
        </p:nvSpPr>
        <p:spPr>
          <a:xfrm>
            <a:off x="1123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" name="object 125"/>
          <p:cNvSpPr/>
          <p:nvPr/>
        </p:nvSpPr>
        <p:spPr>
          <a:xfrm>
            <a:off x="1129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" name="object 126"/>
          <p:cNvSpPr/>
          <p:nvPr/>
        </p:nvSpPr>
        <p:spPr>
          <a:xfrm>
            <a:off x="1136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" name="object 127"/>
          <p:cNvSpPr/>
          <p:nvPr/>
        </p:nvSpPr>
        <p:spPr>
          <a:xfrm>
            <a:off x="1144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" name="object 128"/>
          <p:cNvSpPr/>
          <p:nvPr/>
        </p:nvSpPr>
        <p:spPr>
          <a:xfrm>
            <a:off x="1151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" name="object 129"/>
          <p:cNvSpPr/>
          <p:nvPr/>
        </p:nvSpPr>
        <p:spPr>
          <a:xfrm>
            <a:off x="1158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" name="object 130"/>
          <p:cNvSpPr/>
          <p:nvPr/>
        </p:nvSpPr>
        <p:spPr>
          <a:xfrm>
            <a:off x="1166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" name="object 131"/>
          <p:cNvSpPr/>
          <p:nvPr/>
        </p:nvSpPr>
        <p:spPr>
          <a:xfrm>
            <a:off x="1173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" name="object 132"/>
          <p:cNvSpPr/>
          <p:nvPr/>
        </p:nvSpPr>
        <p:spPr>
          <a:xfrm>
            <a:off x="11807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" name="object 133"/>
          <p:cNvSpPr/>
          <p:nvPr/>
        </p:nvSpPr>
        <p:spPr>
          <a:xfrm>
            <a:off x="1187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" name="object 134"/>
          <p:cNvSpPr/>
          <p:nvPr/>
        </p:nvSpPr>
        <p:spPr>
          <a:xfrm>
            <a:off x="1194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" name="object 135"/>
          <p:cNvSpPr/>
          <p:nvPr/>
        </p:nvSpPr>
        <p:spPr>
          <a:xfrm>
            <a:off x="1201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" name="object 136"/>
          <p:cNvSpPr/>
          <p:nvPr/>
        </p:nvSpPr>
        <p:spPr>
          <a:xfrm>
            <a:off x="1209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" name="object 137"/>
          <p:cNvSpPr/>
          <p:nvPr/>
        </p:nvSpPr>
        <p:spPr>
          <a:xfrm>
            <a:off x="1216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" name="object 138"/>
          <p:cNvSpPr/>
          <p:nvPr/>
        </p:nvSpPr>
        <p:spPr>
          <a:xfrm>
            <a:off x="12236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" name="object 139"/>
          <p:cNvSpPr/>
          <p:nvPr/>
        </p:nvSpPr>
        <p:spPr>
          <a:xfrm>
            <a:off x="1231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" name="object 140"/>
          <p:cNvSpPr/>
          <p:nvPr/>
        </p:nvSpPr>
        <p:spPr>
          <a:xfrm>
            <a:off x="1238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" name="object 141"/>
          <p:cNvSpPr/>
          <p:nvPr/>
        </p:nvSpPr>
        <p:spPr>
          <a:xfrm>
            <a:off x="1244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" name="object 142"/>
          <p:cNvSpPr/>
          <p:nvPr/>
        </p:nvSpPr>
        <p:spPr>
          <a:xfrm>
            <a:off x="1251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" name="object 143"/>
          <p:cNvSpPr/>
          <p:nvPr/>
        </p:nvSpPr>
        <p:spPr>
          <a:xfrm>
            <a:off x="12592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" name="object 144"/>
          <p:cNvSpPr/>
          <p:nvPr/>
        </p:nvSpPr>
        <p:spPr>
          <a:xfrm>
            <a:off x="1266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" name="object 145"/>
          <p:cNvSpPr/>
          <p:nvPr/>
        </p:nvSpPr>
        <p:spPr>
          <a:xfrm>
            <a:off x="1273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" name="object 146"/>
          <p:cNvSpPr/>
          <p:nvPr/>
        </p:nvSpPr>
        <p:spPr>
          <a:xfrm>
            <a:off x="1281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" name="object 147"/>
          <p:cNvSpPr/>
          <p:nvPr/>
        </p:nvSpPr>
        <p:spPr>
          <a:xfrm>
            <a:off x="12885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" name="object 148"/>
          <p:cNvSpPr/>
          <p:nvPr/>
        </p:nvSpPr>
        <p:spPr>
          <a:xfrm>
            <a:off x="1295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" name="object 149"/>
          <p:cNvSpPr/>
          <p:nvPr/>
        </p:nvSpPr>
        <p:spPr>
          <a:xfrm>
            <a:off x="13022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" name="object 150"/>
          <p:cNvSpPr/>
          <p:nvPr/>
        </p:nvSpPr>
        <p:spPr>
          <a:xfrm>
            <a:off x="1309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" name="object 151"/>
          <p:cNvSpPr/>
          <p:nvPr/>
        </p:nvSpPr>
        <p:spPr>
          <a:xfrm>
            <a:off x="1316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" name="object 152"/>
          <p:cNvSpPr/>
          <p:nvPr/>
        </p:nvSpPr>
        <p:spPr>
          <a:xfrm>
            <a:off x="1324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" name="object 153"/>
          <p:cNvSpPr/>
          <p:nvPr/>
        </p:nvSpPr>
        <p:spPr>
          <a:xfrm>
            <a:off x="13315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" name="object 154"/>
          <p:cNvSpPr/>
          <p:nvPr/>
        </p:nvSpPr>
        <p:spPr>
          <a:xfrm>
            <a:off x="1338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" name="object 155"/>
          <p:cNvSpPr/>
          <p:nvPr/>
        </p:nvSpPr>
        <p:spPr>
          <a:xfrm>
            <a:off x="1346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" name="object 156"/>
          <p:cNvSpPr/>
          <p:nvPr/>
        </p:nvSpPr>
        <p:spPr>
          <a:xfrm>
            <a:off x="1353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" name="object 157"/>
          <p:cNvSpPr/>
          <p:nvPr/>
        </p:nvSpPr>
        <p:spPr>
          <a:xfrm>
            <a:off x="1359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" name="object 158"/>
          <p:cNvSpPr/>
          <p:nvPr/>
        </p:nvSpPr>
        <p:spPr>
          <a:xfrm>
            <a:off x="13671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" name="object 159"/>
          <p:cNvSpPr/>
          <p:nvPr/>
        </p:nvSpPr>
        <p:spPr>
          <a:xfrm>
            <a:off x="1374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" name="object 160"/>
          <p:cNvSpPr/>
          <p:nvPr/>
        </p:nvSpPr>
        <p:spPr>
          <a:xfrm>
            <a:off x="13817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" name="object 161"/>
          <p:cNvSpPr/>
          <p:nvPr/>
        </p:nvSpPr>
        <p:spPr>
          <a:xfrm>
            <a:off x="1389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" name="object 162"/>
          <p:cNvSpPr/>
          <p:nvPr/>
        </p:nvSpPr>
        <p:spPr>
          <a:xfrm>
            <a:off x="1396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" name="object 163"/>
          <p:cNvSpPr/>
          <p:nvPr/>
        </p:nvSpPr>
        <p:spPr>
          <a:xfrm>
            <a:off x="1403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" name="object 164"/>
          <p:cNvSpPr/>
          <p:nvPr/>
        </p:nvSpPr>
        <p:spPr>
          <a:xfrm>
            <a:off x="1411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" name="object 165"/>
          <p:cNvSpPr/>
          <p:nvPr/>
        </p:nvSpPr>
        <p:spPr>
          <a:xfrm>
            <a:off x="1417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" name="object 166"/>
          <p:cNvSpPr/>
          <p:nvPr/>
        </p:nvSpPr>
        <p:spPr>
          <a:xfrm>
            <a:off x="1424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" name="object 167"/>
          <p:cNvSpPr/>
          <p:nvPr/>
        </p:nvSpPr>
        <p:spPr>
          <a:xfrm>
            <a:off x="1432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" name="object 168"/>
          <p:cNvSpPr/>
          <p:nvPr/>
        </p:nvSpPr>
        <p:spPr>
          <a:xfrm>
            <a:off x="1439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" name="object 169"/>
          <p:cNvSpPr/>
          <p:nvPr/>
        </p:nvSpPr>
        <p:spPr>
          <a:xfrm>
            <a:off x="1446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" name="object 170"/>
          <p:cNvSpPr/>
          <p:nvPr/>
        </p:nvSpPr>
        <p:spPr>
          <a:xfrm>
            <a:off x="1453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" name="object 171"/>
          <p:cNvSpPr/>
          <p:nvPr/>
        </p:nvSpPr>
        <p:spPr>
          <a:xfrm>
            <a:off x="1461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" name="object 172"/>
          <p:cNvSpPr/>
          <p:nvPr/>
        </p:nvSpPr>
        <p:spPr>
          <a:xfrm>
            <a:off x="14686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" name="object 173"/>
          <p:cNvSpPr/>
          <p:nvPr/>
        </p:nvSpPr>
        <p:spPr>
          <a:xfrm>
            <a:off x="1474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" name="object 174"/>
          <p:cNvSpPr/>
          <p:nvPr/>
        </p:nvSpPr>
        <p:spPr>
          <a:xfrm>
            <a:off x="1482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" name="object 175"/>
          <p:cNvSpPr/>
          <p:nvPr/>
        </p:nvSpPr>
        <p:spPr>
          <a:xfrm>
            <a:off x="1489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" name="object 176"/>
          <p:cNvSpPr/>
          <p:nvPr/>
        </p:nvSpPr>
        <p:spPr>
          <a:xfrm>
            <a:off x="1496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" name="object 177"/>
          <p:cNvSpPr/>
          <p:nvPr/>
        </p:nvSpPr>
        <p:spPr>
          <a:xfrm>
            <a:off x="1504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" name="object 178"/>
          <p:cNvSpPr/>
          <p:nvPr/>
        </p:nvSpPr>
        <p:spPr>
          <a:xfrm>
            <a:off x="1511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" name="object 179"/>
          <p:cNvSpPr/>
          <p:nvPr/>
        </p:nvSpPr>
        <p:spPr>
          <a:xfrm>
            <a:off x="1518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" name="object 180"/>
          <p:cNvSpPr/>
          <p:nvPr/>
        </p:nvSpPr>
        <p:spPr>
          <a:xfrm>
            <a:off x="1526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" name="object 181"/>
          <p:cNvSpPr/>
          <p:nvPr/>
        </p:nvSpPr>
        <p:spPr>
          <a:xfrm>
            <a:off x="1532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" name="object 182"/>
          <p:cNvSpPr/>
          <p:nvPr/>
        </p:nvSpPr>
        <p:spPr>
          <a:xfrm>
            <a:off x="1539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" name="object 183"/>
          <p:cNvSpPr/>
          <p:nvPr/>
        </p:nvSpPr>
        <p:spPr>
          <a:xfrm>
            <a:off x="15471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" name="object 184"/>
          <p:cNvSpPr/>
          <p:nvPr/>
        </p:nvSpPr>
        <p:spPr>
          <a:xfrm>
            <a:off x="1554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" name="object 185"/>
          <p:cNvSpPr/>
          <p:nvPr/>
        </p:nvSpPr>
        <p:spPr>
          <a:xfrm>
            <a:off x="1561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" name="object 186"/>
          <p:cNvSpPr/>
          <p:nvPr/>
        </p:nvSpPr>
        <p:spPr>
          <a:xfrm>
            <a:off x="1569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7" name="object 187"/>
          <p:cNvSpPr/>
          <p:nvPr/>
        </p:nvSpPr>
        <p:spPr>
          <a:xfrm>
            <a:off x="15764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8" name="object 188"/>
          <p:cNvSpPr/>
          <p:nvPr/>
        </p:nvSpPr>
        <p:spPr>
          <a:xfrm>
            <a:off x="1583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9" name="object 189"/>
          <p:cNvSpPr/>
          <p:nvPr/>
        </p:nvSpPr>
        <p:spPr>
          <a:xfrm>
            <a:off x="15900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0" name="object 190"/>
          <p:cNvSpPr/>
          <p:nvPr/>
        </p:nvSpPr>
        <p:spPr>
          <a:xfrm>
            <a:off x="1597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1" name="object 191"/>
          <p:cNvSpPr/>
          <p:nvPr/>
        </p:nvSpPr>
        <p:spPr>
          <a:xfrm>
            <a:off x="1604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2" name="object 192"/>
          <p:cNvSpPr/>
          <p:nvPr/>
        </p:nvSpPr>
        <p:spPr>
          <a:xfrm>
            <a:off x="1612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3" name="object 193"/>
          <p:cNvSpPr/>
          <p:nvPr/>
        </p:nvSpPr>
        <p:spPr>
          <a:xfrm>
            <a:off x="16193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4" name="object 194"/>
          <p:cNvSpPr/>
          <p:nvPr/>
        </p:nvSpPr>
        <p:spPr>
          <a:xfrm>
            <a:off x="1626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5" name="object 195"/>
          <p:cNvSpPr/>
          <p:nvPr/>
        </p:nvSpPr>
        <p:spPr>
          <a:xfrm>
            <a:off x="1634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6" name="object 196"/>
          <p:cNvSpPr/>
          <p:nvPr/>
        </p:nvSpPr>
        <p:spPr>
          <a:xfrm>
            <a:off x="1641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7" name="object 197"/>
          <p:cNvSpPr/>
          <p:nvPr/>
        </p:nvSpPr>
        <p:spPr>
          <a:xfrm>
            <a:off x="1647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8" name="object 198"/>
          <p:cNvSpPr/>
          <p:nvPr/>
        </p:nvSpPr>
        <p:spPr>
          <a:xfrm>
            <a:off x="16549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9" name="object 199"/>
          <p:cNvSpPr/>
          <p:nvPr/>
        </p:nvSpPr>
        <p:spPr>
          <a:xfrm>
            <a:off x="1662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0" name="object 200"/>
          <p:cNvSpPr/>
          <p:nvPr/>
        </p:nvSpPr>
        <p:spPr>
          <a:xfrm>
            <a:off x="16696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1" name="object 201"/>
          <p:cNvSpPr/>
          <p:nvPr/>
        </p:nvSpPr>
        <p:spPr>
          <a:xfrm>
            <a:off x="16769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2" name="object 202"/>
          <p:cNvSpPr/>
          <p:nvPr/>
        </p:nvSpPr>
        <p:spPr>
          <a:xfrm>
            <a:off x="1684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3" name="object 203"/>
          <p:cNvSpPr/>
          <p:nvPr/>
        </p:nvSpPr>
        <p:spPr>
          <a:xfrm>
            <a:off x="1691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4" name="object 204"/>
          <p:cNvSpPr/>
          <p:nvPr/>
        </p:nvSpPr>
        <p:spPr>
          <a:xfrm>
            <a:off x="16989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5" name="object 205"/>
          <p:cNvSpPr/>
          <p:nvPr/>
        </p:nvSpPr>
        <p:spPr>
          <a:xfrm>
            <a:off x="1705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6" name="object 206"/>
          <p:cNvSpPr/>
          <p:nvPr/>
        </p:nvSpPr>
        <p:spPr>
          <a:xfrm>
            <a:off x="1712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7" name="object 207"/>
          <p:cNvSpPr/>
          <p:nvPr/>
        </p:nvSpPr>
        <p:spPr>
          <a:xfrm>
            <a:off x="1719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8" name="object 208"/>
          <p:cNvSpPr/>
          <p:nvPr/>
        </p:nvSpPr>
        <p:spPr>
          <a:xfrm>
            <a:off x="1727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9" name="object 209"/>
          <p:cNvSpPr/>
          <p:nvPr/>
        </p:nvSpPr>
        <p:spPr>
          <a:xfrm>
            <a:off x="1734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0" name="object 210"/>
          <p:cNvSpPr/>
          <p:nvPr/>
        </p:nvSpPr>
        <p:spPr>
          <a:xfrm>
            <a:off x="1741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1" name="object 211"/>
          <p:cNvSpPr/>
          <p:nvPr/>
        </p:nvSpPr>
        <p:spPr>
          <a:xfrm>
            <a:off x="1749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2" name="object 212"/>
          <p:cNvSpPr/>
          <p:nvPr/>
        </p:nvSpPr>
        <p:spPr>
          <a:xfrm>
            <a:off x="17565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3" name="object 213"/>
          <p:cNvSpPr/>
          <p:nvPr/>
        </p:nvSpPr>
        <p:spPr>
          <a:xfrm>
            <a:off x="1762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4" name="object 214"/>
          <p:cNvSpPr/>
          <p:nvPr/>
        </p:nvSpPr>
        <p:spPr>
          <a:xfrm>
            <a:off x="1770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5" name="object 215"/>
          <p:cNvSpPr/>
          <p:nvPr/>
        </p:nvSpPr>
        <p:spPr>
          <a:xfrm>
            <a:off x="17774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6" name="object 216"/>
          <p:cNvSpPr/>
          <p:nvPr/>
        </p:nvSpPr>
        <p:spPr>
          <a:xfrm>
            <a:off x="17847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7" name="object 217"/>
          <p:cNvSpPr/>
          <p:nvPr/>
        </p:nvSpPr>
        <p:spPr>
          <a:xfrm>
            <a:off x="1792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8" name="object 218"/>
          <p:cNvSpPr/>
          <p:nvPr/>
        </p:nvSpPr>
        <p:spPr>
          <a:xfrm>
            <a:off x="1799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9" name="object 219"/>
          <p:cNvSpPr/>
          <p:nvPr/>
        </p:nvSpPr>
        <p:spPr>
          <a:xfrm>
            <a:off x="1806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0" name="object 220"/>
          <p:cNvSpPr/>
          <p:nvPr/>
        </p:nvSpPr>
        <p:spPr>
          <a:xfrm>
            <a:off x="1814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1" name="object 221"/>
          <p:cNvSpPr/>
          <p:nvPr/>
        </p:nvSpPr>
        <p:spPr>
          <a:xfrm>
            <a:off x="1820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2" name="object 222"/>
          <p:cNvSpPr/>
          <p:nvPr/>
        </p:nvSpPr>
        <p:spPr>
          <a:xfrm>
            <a:off x="1827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3" name="object 223"/>
          <p:cNvSpPr/>
          <p:nvPr/>
        </p:nvSpPr>
        <p:spPr>
          <a:xfrm>
            <a:off x="18350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4" name="object 224"/>
          <p:cNvSpPr/>
          <p:nvPr/>
        </p:nvSpPr>
        <p:spPr>
          <a:xfrm>
            <a:off x="1842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5" name="object 225"/>
          <p:cNvSpPr/>
          <p:nvPr/>
        </p:nvSpPr>
        <p:spPr>
          <a:xfrm>
            <a:off x="1849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6" name="object 226"/>
          <p:cNvSpPr/>
          <p:nvPr/>
        </p:nvSpPr>
        <p:spPr>
          <a:xfrm>
            <a:off x="1857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7" name="object 227"/>
          <p:cNvSpPr/>
          <p:nvPr/>
        </p:nvSpPr>
        <p:spPr>
          <a:xfrm>
            <a:off x="18643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8" name="object 228"/>
          <p:cNvSpPr/>
          <p:nvPr/>
        </p:nvSpPr>
        <p:spPr>
          <a:xfrm>
            <a:off x="1871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9" name="object 229"/>
          <p:cNvSpPr/>
          <p:nvPr/>
        </p:nvSpPr>
        <p:spPr>
          <a:xfrm>
            <a:off x="18779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0" name="object 230"/>
          <p:cNvSpPr/>
          <p:nvPr/>
        </p:nvSpPr>
        <p:spPr>
          <a:xfrm>
            <a:off x="1885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1" name="object 231"/>
          <p:cNvSpPr/>
          <p:nvPr/>
        </p:nvSpPr>
        <p:spPr>
          <a:xfrm>
            <a:off x="1892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2" name="object 232"/>
          <p:cNvSpPr/>
          <p:nvPr/>
        </p:nvSpPr>
        <p:spPr>
          <a:xfrm>
            <a:off x="1899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3" name="object 233"/>
          <p:cNvSpPr/>
          <p:nvPr/>
        </p:nvSpPr>
        <p:spPr>
          <a:xfrm>
            <a:off x="19072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4" name="object 234"/>
          <p:cNvSpPr/>
          <p:nvPr/>
        </p:nvSpPr>
        <p:spPr>
          <a:xfrm>
            <a:off x="1914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5" name="object 235"/>
          <p:cNvSpPr/>
          <p:nvPr/>
        </p:nvSpPr>
        <p:spPr>
          <a:xfrm>
            <a:off x="1921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6" name="object 236"/>
          <p:cNvSpPr/>
          <p:nvPr/>
        </p:nvSpPr>
        <p:spPr>
          <a:xfrm>
            <a:off x="1929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7" name="object 237"/>
          <p:cNvSpPr/>
          <p:nvPr/>
        </p:nvSpPr>
        <p:spPr>
          <a:xfrm>
            <a:off x="1935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8" name="object 238"/>
          <p:cNvSpPr/>
          <p:nvPr/>
        </p:nvSpPr>
        <p:spPr>
          <a:xfrm>
            <a:off x="19428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9" name="object 239"/>
          <p:cNvSpPr/>
          <p:nvPr/>
        </p:nvSpPr>
        <p:spPr>
          <a:xfrm>
            <a:off x="1950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0" name="object 240"/>
          <p:cNvSpPr/>
          <p:nvPr/>
        </p:nvSpPr>
        <p:spPr>
          <a:xfrm>
            <a:off x="19574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1" name="object 241"/>
          <p:cNvSpPr/>
          <p:nvPr/>
        </p:nvSpPr>
        <p:spPr>
          <a:xfrm>
            <a:off x="1964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2" name="object 242"/>
          <p:cNvSpPr/>
          <p:nvPr/>
        </p:nvSpPr>
        <p:spPr>
          <a:xfrm>
            <a:off x="1972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3" name="object 243"/>
          <p:cNvSpPr/>
          <p:nvPr/>
        </p:nvSpPr>
        <p:spPr>
          <a:xfrm>
            <a:off x="1979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4" name="object 244"/>
          <p:cNvSpPr/>
          <p:nvPr/>
        </p:nvSpPr>
        <p:spPr>
          <a:xfrm>
            <a:off x="1986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5" name="object 245"/>
          <p:cNvSpPr/>
          <p:nvPr/>
        </p:nvSpPr>
        <p:spPr>
          <a:xfrm>
            <a:off x="1993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6" name="object 246"/>
          <p:cNvSpPr/>
          <p:nvPr/>
        </p:nvSpPr>
        <p:spPr>
          <a:xfrm>
            <a:off x="2000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7" name="object 247"/>
          <p:cNvSpPr/>
          <p:nvPr/>
        </p:nvSpPr>
        <p:spPr>
          <a:xfrm>
            <a:off x="2007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8" name="object 248"/>
          <p:cNvSpPr/>
          <p:nvPr/>
        </p:nvSpPr>
        <p:spPr>
          <a:xfrm>
            <a:off x="2015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9" name="object 249"/>
          <p:cNvSpPr/>
          <p:nvPr/>
        </p:nvSpPr>
        <p:spPr>
          <a:xfrm>
            <a:off x="2022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0" name="object 250"/>
          <p:cNvSpPr/>
          <p:nvPr/>
        </p:nvSpPr>
        <p:spPr>
          <a:xfrm>
            <a:off x="2029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1" name="object 251"/>
          <p:cNvSpPr/>
          <p:nvPr/>
        </p:nvSpPr>
        <p:spPr>
          <a:xfrm>
            <a:off x="2037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2" name="object 252"/>
          <p:cNvSpPr/>
          <p:nvPr/>
        </p:nvSpPr>
        <p:spPr>
          <a:xfrm>
            <a:off x="20443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3" name="object 253"/>
          <p:cNvSpPr/>
          <p:nvPr/>
        </p:nvSpPr>
        <p:spPr>
          <a:xfrm>
            <a:off x="2050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4" name="object 254"/>
          <p:cNvSpPr/>
          <p:nvPr/>
        </p:nvSpPr>
        <p:spPr>
          <a:xfrm>
            <a:off x="2057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5" name="object 255"/>
          <p:cNvSpPr/>
          <p:nvPr/>
        </p:nvSpPr>
        <p:spPr>
          <a:xfrm>
            <a:off x="2065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6" name="object 256"/>
          <p:cNvSpPr/>
          <p:nvPr/>
        </p:nvSpPr>
        <p:spPr>
          <a:xfrm>
            <a:off x="2072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7" name="object 257"/>
          <p:cNvSpPr/>
          <p:nvPr/>
        </p:nvSpPr>
        <p:spPr>
          <a:xfrm>
            <a:off x="2079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8" name="object 258"/>
          <p:cNvSpPr/>
          <p:nvPr/>
        </p:nvSpPr>
        <p:spPr>
          <a:xfrm>
            <a:off x="20872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9" name="object 259"/>
          <p:cNvSpPr/>
          <p:nvPr/>
        </p:nvSpPr>
        <p:spPr>
          <a:xfrm>
            <a:off x="2094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0" name="object 260"/>
          <p:cNvSpPr/>
          <p:nvPr/>
        </p:nvSpPr>
        <p:spPr>
          <a:xfrm>
            <a:off x="2101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1" name="object 261"/>
          <p:cNvSpPr/>
          <p:nvPr/>
        </p:nvSpPr>
        <p:spPr>
          <a:xfrm>
            <a:off x="2108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2" name="object 262"/>
          <p:cNvSpPr/>
          <p:nvPr/>
        </p:nvSpPr>
        <p:spPr>
          <a:xfrm>
            <a:off x="2115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3" name="object 263"/>
          <p:cNvSpPr/>
          <p:nvPr/>
        </p:nvSpPr>
        <p:spPr>
          <a:xfrm>
            <a:off x="21228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4" name="object 264"/>
          <p:cNvSpPr/>
          <p:nvPr/>
        </p:nvSpPr>
        <p:spPr>
          <a:xfrm>
            <a:off x="2130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5" name="object 265"/>
          <p:cNvSpPr/>
          <p:nvPr/>
        </p:nvSpPr>
        <p:spPr>
          <a:xfrm>
            <a:off x="2137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6" name="object 266"/>
          <p:cNvSpPr/>
          <p:nvPr/>
        </p:nvSpPr>
        <p:spPr>
          <a:xfrm>
            <a:off x="2144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7" name="object 267"/>
          <p:cNvSpPr/>
          <p:nvPr/>
        </p:nvSpPr>
        <p:spPr>
          <a:xfrm>
            <a:off x="21521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8" name="object 268"/>
          <p:cNvSpPr/>
          <p:nvPr/>
        </p:nvSpPr>
        <p:spPr>
          <a:xfrm>
            <a:off x="2159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9" name="object 269"/>
          <p:cNvSpPr/>
          <p:nvPr/>
        </p:nvSpPr>
        <p:spPr>
          <a:xfrm>
            <a:off x="21658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0" name="object 270"/>
          <p:cNvSpPr/>
          <p:nvPr/>
        </p:nvSpPr>
        <p:spPr>
          <a:xfrm>
            <a:off x="2173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1" name="object 271"/>
          <p:cNvSpPr/>
          <p:nvPr/>
        </p:nvSpPr>
        <p:spPr>
          <a:xfrm>
            <a:off x="2180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2" name="object 272"/>
          <p:cNvSpPr/>
          <p:nvPr/>
        </p:nvSpPr>
        <p:spPr>
          <a:xfrm>
            <a:off x="2187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3" name="object 273"/>
          <p:cNvSpPr/>
          <p:nvPr/>
        </p:nvSpPr>
        <p:spPr>
          <a:xfrm>
            <a:off x="21951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4" name="object 274"/>
          <p:cNvSpPr/>
          <p:nvPr/>
        </p:nvSpPr>
        <p:spPr>
          <a:xfrm>
            <a:off x="2202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5" name="object 275"/>
          <p:cNvSpPr/>
          <p:nvPr/>
        </p:nvSpPr>
        <p:spPr>
          <a:xfrm>
            <a:off x="2209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6" name="object 276"/>
          <p:cNvSpPr/>
          <p:nvPr/>
        </p:nvSpPr>
        <p:spPr>
          <a:xfrm>
            <a:off x="2217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7" name="object 277"/>
          <p:cNvSpPr/>
          <p:nvPr/>
        </p:nvSpPr>
        <p:spPr>
          <a:xfrm>
            <a:off x="2223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8" name="object 278"/>
          <p:cNvSpPr/>
          <p:nvPr/>
        </p:nvSpPr>
        <p:spPr>
          <a:xfrm>
            <a:off x="22307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9" name="object 279"/>
          <p:cNvSpPr/>
          <p:nvPr/>
        </p:nvSpPr>
        <p:spPr>
          <a:xfrm>
            <a:off x="2238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0" name="object 280"/>
          <p:cNvSpPr/>
          <p:nvPr/>
        </p:nvSpPr>
        <p:spPr>
          <a:xfrm>
            <a:off x="22453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1" name="object 281"/>
          <p:cNvSpPr/>
          <p:nvPr/>
        </p:nvSpPr>
        <p:spPr>
          <a:xfrm>
            <a:off x="2252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2" name="object 282"/>
          <p:cNvSpPr/>
          <p:nvPr/>
        </p:nvSpPr>
        <p:spPr>
          <a:xfrm>
            <a:off x="2260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3" name="object 283"/>
          <p:cNvSpPr/>
          <p:nvPr/>
        </p:nvSpPr>
        <p:spPr>
          <a:xfrm>
            <a:off x="2267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4" name="object 284"/>
          <p:cNvSpPr/>
          <p:nvPr/>
        </p:nvSpPr>
        <p:spPr>
          <a:xfrm>
            <a:off x="2274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5" name="object 285"/>
          <p:cNvSpPr/>
          <p:nvPr/>
        </p:nvSpPr>
        <p:spPr>
          <a:xfrm>
            <a:off x="2280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6" name="object 286"/>
          <p:cNvSpPr/>
          <p:nvPr/>
        </p:nvSpPr>
        <p:spPr>
          <a:xfrm>
            <a:off x="2288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7" name="object 287"/>
          <p:cNvSpPr/>
          <p:nvPr/>
        </p:nvSpPr>
        <p:spPr>
          <a:xfrm>
            <a:off x="2295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8" name="object 288"/>
          <p:cNvSpPr/>
          <p:nvPr/>
        </p:nvSpPr>
        <p:spPr>
          <a:xfrm>
            <a:off x="2302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9" name="object 289"/>
          <p:cNvSpPr/>
          <p:nvPr/>
        </p:nvSpPr>
        <p:spPr>
          <a:xfrm>
            <a:off x="2310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0" name="object 290"/>
          <p:cNvSpPr/>
          <p:nvPr/>
        </p:nvSpPr>
        <p:spPr>
          <a:xfrm>
            <a:off x="2317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1" name="object 291"/>
          <p:cNvSpPr/>
          <p:nvPr/>
        </p:nvSpPr>
        <p:spPr>
          <a:xfrm>
            <a:off x="23249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2" name="object 292"/>
          <p:cNvSpPr/>
          <p:nvPr/>
        </p:nvSpPr>
        <p:spPr>
          <a:xfrm>
            <a:off x="2332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3" name="object 293"/>
          <p:cNvSpPr/>
          <p:nvPr/>
        </p:nvSpPr>
        <p:spPr>
          <a:xfrm>
            <a:off x="2338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4" name="object 294"/>
          <p:cNvSpPr/>
          <p:nvPr/>
        </p:nvSpPr>
        <p:spPr>
          <a:xfrm>
            <a:off x="2345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5" name="object 295"/>
          <p:cNvSpPr/>
          <p:nvPr/>
        </p:nvSpPr>
        <p:spPr>
          <a:xfrm>
            <a:off x="2353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6" name="object 296"/>
          <p:cNvSpPr/>
          <p:nvPr/>
        </p:nvSpPr>
        <p:spPr>
          <a:xfrm>
            <a:off x="2360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7" name="object 297"/>
          <p:cNvSpPr/>
          <p:nvPr/>
        </p:nvSpPr>
        <p:spPr>
          <a:xfrm>
            <a:off x="2367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8" name="object 298"/>
          <p:cNvSpPr/>
          <p:nvPr/>
        </p:nvSpPr>
        <p:spPr>
          <a:xfrm>
            <a:off x="2375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9" name="object 299"/>
          <p:cNvSpPr/>
          <p:nvPr/>
        </p:nvSpPr>
        <p:spPr>
          <a:xfrm>
            <a:off x="2382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0" name="object 300"/>
          <p:cNvSpPr/>
          <p:nvPr/>
        </p:nvSpPr>
        <p:spPr>
          <a:xfrm>
            <a:off x="2389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1" name="object 301"/>
          <p:cNvSpPr/>
          <p:nvPr/>
        </p:nvSpPr>
        <p:spPr>
          <a:xfrm>
            <a:off x="2396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2" name="object 302"/>
          <p:cNvSpPr/>
          <p:nvPr/>
        </p:nvSpPr>
        <p:spPr>
          <a:xfrm>
            <a:off x="24034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3" name="object 303"/>
          <p:cNvSpPr/>
          <p:nvPr/>
        </p:nvSpPr>
        <p:spPr>
          <a:xfrm>
            <a:off x="2410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4" name="object 304"/>
          <p:cNvSpPr/>
          <p:nvPr/>
        </p:nvSpPr>
        <p:spPr>
          <a:xfrm>
            <a:off x="2418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5" name="object 305"/>
          <p:cNvSpPr/>
          <p:nvPr/>
        </p:nvSpPr>
        <p:spPr>
          <a:xfrm>
            <a:off x="2425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6" name="object 306"/>
          <p:cNvSpPr/>
          <p:nvPr/>
        </p:nvSpPr>
        <p:spPr>
          <a:xfrm>
            <a:off x="2432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7" name="object 307"/>
          <p:cNvSpPr/>
          <p:nvPr/>
        </p:nvSpPr>
        <p:spPr>
          <a:xfrm>
            <a:off x="24400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8" name="object 308"/>
          <p:cNvSpPr/>
          <p:nvPr/>
        </p:nvSpPr>
        <p:spPr>
          <a:xfrm>
            <a:off x="2447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9" name="object 309"/>
          <p:cNvSpPr/>
          <p:nvPr/>
        </p:nvSpPr>
        <p:spPr>
          <a:xfrm>
            <a:off x="24536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0" name="object 310"/>
          <p:cNvSpPr/>
          <p:nvPr/>
        </p:nvSpPr>
        <p:spPr>
          <a:xfrm>
            <a:off x="2461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1" name="object 311"/>
          <p:cNvSpPr/>
          <p:nvPr/>
        </p:nvSpPr>
        <p:spPr>
          <a:xfrm>
            <a:off x="2468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2" name="object 312"/>
          <p:cNvSpPr/>
          <p:nvPr/>
        </p:nvSpPr>
        <p:spPr>
          <a:xfrm>
            <a:off x="2475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3" name="object 313"/>
          <p:cNvSpPr/>
          <p:nvPr/>
        </p:nvSpPr>
        <p:spPr>
          <a:xfrm>
            <a:off x="2482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4" name="object 314"/>
          <p:cNvSpPr/>
          <p:nvPr/>
        </p:nvSpPr>
        <p:spPr>
          <a:xfrm>
            <a:off x="2490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5" name="object 315"/>
          <p:cNvSpPr/>
          <p:nvPr/>
        </p:nvSpPr>
        <p:spPr>
          <a:xfrm>
            <a:off x="2497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6" name="object 316"/>
          <p:cNvSpPr/>
          <p:nvPr/>
        </p:nvSpPr>
        <p:spPr>
          <a:xfrm>
            <a:off x="2504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7" name="object 317"/>
          <p:cNvSpPr/>
          <p:nvPr/>
        </p:nvSpPr>
        <p:spPr>
          <a:xfrm>
            <a:off x="2511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8" name="object 318"/>
          <p:cNvSpPr/>
          <p:nvPr/>
        </p:nvSpPr>
        <p:spPr>
          <a:xfrm>
            <a:off x="25185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9" name="object 319"/>
          <p:cNvSpPr/>
          <p:nvPr/>
        </p:nvSpPr>
        <p:spPr>
          <a:xfrm>
            <a:off x="2525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0" name="object 320"/>
          <p:cNvSpPr/>
          <p:nvPr/>
        </p:nvSpPr>
        <p:spPr>
          <a:xfrm>
            <a:off x="25332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1" name="object 321"/>
          <p:cNvSpPr/>
          <p:nvPr/>
        </p:nvSpPr>
        <p:spPr>
          <a:xfrm>
            <a:off x="2540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2" name="object 322"/>
          <p:cNvSpPr/>
          <p:nvPr/>
        </p:nvSpPr>
        <p:spPr>
          <a:xfrm>
            <a:off x="2547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3" name="object 323"/>
          <p:cNvSpPr/>
          <p:nvPr/>
        </p:nvSpPr>
        <p:spPr>
          <a:xfrm>
            <a:off x="2555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4" name="object 324"/>
          <p:cNvSpPr/>
          <p:nvPr/>
        </p:nvSpPr>
        <p:spPr>
          <a:xfrm>
            <a:off x="2562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5" name="object 325"/>
          <p:cNvSpPr/>
          <p:nvPr/>
        </p:nvSpPr>
        <p:spPr>
          <a:xfrm>
            <a:off x="2568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6" name="object 326"/>
          <p:cNvSpPr/>
          <p:nvPr/>
        </p:nvSpPr>
        <p:spPr>
          <a:xfrm>
            <a:off x="2576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7" name="object 327"/>
          <p:cNvSpPr/>
          <p:nvPr/>
        </p:nvSpPr>
        <p:spPr>
          <a:xfrm>
            <a:off x="2583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8" name="object 328"/>
          <p:cNvSpPr/>
          <p:nvPr/>
        </p:nvSpPr>
        <p:spPr>
          <a:xfrm>
            <a:off x="2590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9" name="object 329"/>
          <p:cNvSpPr/>
          <p:nvPr/>
        </p:nvSpPr>
        <p:spPr>
          <a:xfrm>
            <a:off x="2598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0" name="object 330"/>
          <p:cNvSpPr/>
          <p:nvPr/>
        </p:nvSpPr>
        <p:spPr>
          <a:xfrm>
            <a:off x="2605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1" name="object 331"/>
          <p:cNvSpPr/>
          <p:nvPr/>
        </p:nvSpPr>
        <p:spPr>
          <a:xfrm>
            <a:off x="2612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2" name="object 332"/>
          <p:cNvSpPr/>
          <p:nvPr/>
        </p:nvSpPr>
        <p:spPr>
          <a:xfrm>
            <a:off x="2620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3" name="object 333"/>
          <p:cNvSpPr/>
          <p:nvPr/>
        </p:nvSpPr>
        <p:spPr>
          <a:xfrm>
            <a:off x="2626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4" name="object 334"/>
          <p:cNvSpPr/>
          <p:nvPr/>
        </p:nvSpPr>
        <p:spPr>
          <a:xfrm>
            <a:off x="2633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5" name="object 335"/>
          <p:cNvSpPr/>
          <p:nvPr/>
        </p:nvSpPr>
        <p:spPr>
          <a:xfrm>
            <a:off x="2641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6" name="object 336"/>
          <p:cNvSpPr/>
          <p:nvPr/>
        </p:nvSpPr>
        <p:spPr>
          <a:xfrm>
            <a:off x="26483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7" name="object 337"/>
          <p:cNvSpPr/>
          <p:nvPr/>
        </p:nvSpPr>
        <p:spPr>
          <a:xfrm>
            <a:off x="2655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8" name="object 338"/>
          <p:cNvSpPr/>
          <p:nvPr/>
        </p:nvSpPr>
        <p:spPr>
          <a:xfrm>
            <a:off x="2663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9" name="object 339"/>
          <p:cNvSpPr/>
          <p:nvPr/>
        </p:nvSpPr>
        <p:spPr>
          <a:xfrm>
            <a:off x="2670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0" name="object 340"/>
          <p:cNvSpPr/>
          <p:nvPr/>
        </p:nvSpPr>
        <p:spPr>
          <a:xfrm>
            <a:off x="2677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1" name="object 341"/>
          <p:cNvSpPr/>
          <p:nvPr/>
        </p:nvSpPr>
        <p:spPr>
          <a:xfrm>
            <a:off x="2683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2" name="object 342"/>
          <p:cNvSpPr/>
          <p:nvPr/>
        </p:nvSpPr>
        <p:spPr>
          <a:xfrm>
            <a:off x="26912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3" name="object 343"/>
          <p:cNvSpPr/>
          <p:nvPr/>
        </p:nvSpPr>
        <p:spPr>
          <a:xfrm>
            <a:off x="2698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4" name="object 344"/>
          <p:cNvSpPr/>
          <p:nvPr/>
        </p:nvSpPr>
        <p:spPr>
          <a:xfrm>
            <a:off x="2705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5" name="object 345"/>
          <p:cNvSpPr/>
          <p:nvPr/>
        </p:nvSpPr>
        <p:spPr>
          <a:xfrm>
            <a:off x="2713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6" name="object 346"/>
          <p:cNvSpPr/>
          <p:nvPr/>
        </p:nvSpPr>
        <p:spPr>
          <a:xfrm>
            <a:off x="2720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7" name="object 347"/>
          <p:cNvSpPr/>
          <p:nvPr/>
        </p:nvSpPr>
        <p:spPr>
          <a:xfrm>
            <a:off x="27279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8" name="object 348"/>
          <p:cNvSpPr/>
          <p:nvPr/>
        </p:nvSpPr>
        <p:spPr>
          <a:xfrm>
            <a:off x="2735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9" name="object 349"/>
          <p:cNvSpPr/>
          <p:nvPr/>
        </p:nvSpPr>
        <p:spPr>
          <a:xfrm>
            <a:off x="27415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0" name="object 350"/>
          <p:cNvSpPr/>
          <p:nvPr/>
        </p:nvSpPr>
        <p:spPr>
          <a:xfrm>
            <a:off x="2748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1" name="object 351"/>
          <p:cNvSpPr/>
          <p:nvPr/>
        </p:nvSpPr>
        <p:spPr>
          <a:xfrm>
            <a:off x="2756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2" name="object 352"/>
          <p:cNvSpPr/>
          <p:nvPr/>
        </p:nvSpPr>
        <p:spPr>
          <a:xfrm>
            <a:off x="2763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3" name="object 353"/>
          <p:cNvSpPr/>
          <p:nvPr/>
        </p:nvSpPr>
        <p:spPr>
          <a:xfrm>
            <a:off x="2770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4" name="object 354"/>
          <p:cNvSpPr/>
          <p:nvPr/>
        </p:nvSpPr>
        <p:spPr>
          <a:xfrm>
            <a:off x="27781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5" name="object 355"/>
          <p:cNvSpPr/>
          <p:nvPr/>
        </p:nvSpPr>
        <p:spPr>
          <a:xfrm>
            <a:off x="2785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6" name="object 356"/>
          <p:cNvSpPr/>
          <p:nvPr/>
        </p:nvSpPr>
        <p:spPr>
          <a:xfrm>
            <a:off x="2792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7" name="object 357"/>
          <p:cNvSpPr/>
          <p:nvPr/>
        </p:nvSpPr>
        <p:spPr>
          <a:xfrm>
            <a:off x="2799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8" name="object 358"/>
          <p:cNvSpPr/>
          <p:nvPr/>
        </p:nvSpPr>
        <p:spPr>
          <a:xfrm>
            <a:off x="28064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9" name="object 359"/>
          <p:cNvSpPr/>
          <p:nvPr/>
        </p:nvSpPr>
        <p:spPr>
          <a:xfrm>
            <a:off x="2813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0" name="object 360"/>
          <p:cNvSpPr/>
          <p:nvPr/>
        </p:nvSpPr>
        <p:spPr>
          <a:xfrm>
            <a:off x="28210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1" name="object 361"/>
          <p:cNvSpPr/>
          <p:nvPr/>
        </p:nvSpPr>
        <p:spPr>
          <a:xfrm>
            <a:off x="2828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2" name="object 362"/>
          <p:cNvSpPr/>
          <p:nvPr/>
        </p:nvSpPr>
        <p:spPr>
          <a:xfrm>
            <a:off x="2835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3" name="object 363"/>
          <p:cNvSpPr/>
          <p:nvPr/>
        </p:nvSpPr>
        <p:spPr>
          <a:xfrm>
            <a:off x="2843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4" name="object 364"/>
          <p:cNvSpPr/>
          <p:nvPr/>
        </p:nvSpPr>
        <p:spPr>
          <a:xfrm>
            <a:off x="2850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5" name="object 365"/>
          <p:cNvSpPr/>
          <p:nvPr/>
        </p:nvSpPr>
        <p:spPr>
          <a:xfrm>
            <a:off x="28566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6" name="object 366"/>
          <p:cNvSpPr/>
          <p:nvPr/>
        </p:nvSpPr>
        <p:spPr>
          <a:xfrm>
            <a:off x="2864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7" name="object 367"/>
          <p:cNvSpPr/>
          <p:nvPr/>
        </p:nvSpPr>
        <p:spPr>
          <a:xfrm>
            <a:off x="2871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8" name="object 368"/>
          <p:cNvSpPr/>
          <p:nvPr/>
        </p:nvSpPr>
        <p:spPr>
          <a:xfrm>
            <a:off x="2878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9" name="object 369"/>
          <p:cNvSpPr/>
          <p:nvPr/>
        </p:nvSpPr>
        <p:spPr>
          <a:xfrm>
            <a:off x="2885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0" name="object 370"/>
          <p:cNvSpPr/>
          <p:nvPr/>
        </p:nvSpPr>
        <p:spPr>
          <a:xfrm>
            <a:off x="2893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1" name="object 371"/>
          <p:cNvSpPr/>
          <p:nvPr/>
        </p:nvSpPr>
        <p:spPr>
          <a:xfrm>
            <a:off x="2900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2" name="object 372"/>
          <p:cNvSpPr/>
          <p:nvPr/>
        </p:nvSpPr>
        <p:spPr>
          <a:xfrm>
            <a:off x="2907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3" name="object 373"/>
          <p:cNvSpPr/>
          <p:nvPr/>
        </p:nvSpPr>
        <p:spPr>
          <a:xfrm>
            <a:off x="2914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4" name="object 374"/>
          <p:cNvSpPr/>
          <p:nvPr/>
        </p:nvSpPr>
        <p:spPr>
          <a:xfrm>
            <a:off x="2921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5" name="object 375"/>
          <p:cNvSpPr/>
          <p:nvPr/>
        </p:nvSpPr>
        <p:spPr>
          <a:xfrm>
            <a:off x="2928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6" name="object 376"/>
          <p:cNvSpPr/>
          <p:nvPr/>
        </p:nvSpPr>
        <p:spPr>
          <a:xfrm>
            <a:off x="2936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7" name="object 377"/>
          <p:cNvSpPr/>
          <p:nvPr/>
        </p:nvSpPr>
        <p:spPr>
          <a:xfrm>
            <a:off x="2943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8" name="object 378"/>
          <p:cNvSpPr/>
          <p:nvPr/>
        </p:nvSpPr>
        <p:spPr>
          <a:xfrm>
            <a:off x="29508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9" name="object 379"/>
          <p:cNvSpPr/>
          <p:nvPr/>
        </p:nvSpPr>
        <p:spPr>
          <a:xfrm>
            <a:off x="2958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0" name="object 380"/>
          <p:cNvSpPr/>
          <p:nvPr/>
        </p:nvSpPr>
        <p:spPr>
          <a:xfrm>
            <a:off x="2965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1" name="object 381"/>
          <p:cNvSpPr/>
          <p:nvPr/>
        </p:nvSpPr>
        <p:spPr>
          <a:xfrm>
            <a:off x="2971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2" name="object 382"/>
          <p:cNvSpPr/>
          <p:nvPr/>
        </p:nvSpPr>
        <p:spPr>
          <a:xfrm>
            <a:off x="29791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3" name="object 383"/>
          <p:cNvSpPr/>
          <p:nvPr/>
        </p:nvSpPr>
        <p:spPr>
          <a:xfrm>
            <a:off x="2986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4" name="object 384"/>
          <p:cNvSpPr/>
          <p:nvPr/>
        </p:nvSpPr>
        <p:spPr>
          <a:xfrm>
            <a:off x="2993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5" name="object 385"/>
          <p:cNvSpPr/>
          <p:nvPr/>
        </p:nvSpPr>
        <p:spPr>
          <a:xfrm>
            <a:off x="3001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6" name="object 386"/>
          <p:cNvSpPr/>
          <p:nvPr/>
        </p:nvSpPr>
        <p:spPr>
          <a:xfrm>
            <a:off x="3008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7" name="object 387"/>
          <p:cNvSpPr/>
          <p:nvPr/>
        </p:nvSpPr>
        <p:spPr>
          <a:xfrm>
            <a:off x="30157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8" name="object 388"/>
          <p:cNvSpPr/>
          <p:nvPr/>
        </p:nvSpPr>
        <p:spPr>
          <a:xfrm>
            <a:off x="3023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9" name="object 389"/>
          <p:cNvSpPr/>
          <p:nvPr/>
        </p:nvSpPr>
        <p:spPr>
          <a:xfrm>
            <a:off x="30294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0" name="object 390"/>
          <p:cNvSpPr/>
          <p:nvPr/>
        </p:nvSpPr>
        <p:spPr>
          <a:xfrm>
            <a:off x="3036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1" name="object 391"/>
          <p:cNvSpPr/>
          <p:nvPr/>
        </p:nvSpPr>
        <p:spPr>
          <a:xfrm>
            <a:off x="3044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2" name="object 392"/>
          <p:cNvSpPr/>
          <p:nvPr/>
        </p:nvSpPr>
        <p:spPr>
          <a:xfrm>
            <a:off x="3051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3" name="object 393"/>
          <p:cNvSpPr/>
          <p:nvPr/>
        </p:nvSpPr>
        <p:spPr>
          <a:xfrm>
            <a:off x="3058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4" name="object 394"/>
          <p:cNvSpPr/>
          <p:nvPr/>
        </p:nvSpPr>
        <p:spPr>
          <a:xfrm>
            <a:off x="3066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5" name="object 395"/>
          <p:cNvSpPr/>
          <p:nvPr/>
        </p:nvSpPr>
        <p:spPr>
          <a:xfrm>
            <a:off x="3073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6" name="object 396"/>
          <p:cNvSpPr/>
          <p:nvPr/>
        </p:nvSpPr>
        <p:spPr>
          <a:xfrm>
            <a:off x="3080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7" name="object 397"/>
          <p:cNvSpPr/>
          <p:nvPr/>
        </p:nvSpPr>
        <p:spPr>
          <a:xfrm>
            <a:off x="3086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8" name="object 398"/>
          <p:cNvSpPr/>
          <p:nvPr/>
        </p:nvSpPr>
        <p:spPr>
          <a:xfrm>
            <a:off x="30943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9" name="object 399"/>
          <p:cNvSpPr/>
          <p:nvPr/>
        </p:nvSpPr>
        <p:spPr>
          <a:xfrm>
            <a:off x="3101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0" name="object 400"/>
          <p:cNvSpPr/>
          <p:nvPr/>
        </p:nvSpPr>
        <p:spPr>
          <a:xfrm>
            <a:off x="31089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1" name="object 401"/>
          <p:cNvSpPr/>
          <p:nvPr/>
        </p:nvSpPr>
        <p:spPr>
          <a:xfrm>
            <a:off x="3116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2" name="object 402"/>
          <p:cNvSpPr/>
          <p:nvPr/>
        </p:nvSpPr>
        <p:spPr>
          <a:xfrm>
            <a:off x="3123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3" name="object 403"/>
          <p:cNvSpPr/>
          <p:nvPr/>
        </p:nvSpPr>
        <p:spPr>
          <a:xfrm>
            <a:off x="3130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4" name="object 404"/>
          <p:cNvSpPr/>
          <p:nvPr/>
        </p:nvSpPr>
        <p:spPr>
          <a:xfrm>
            <a:off x="3138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5" name="object 405"/>
          <p:cNvSpPr/>
          <p:nvPr/>
        </p:nvSpPr>
        <p:spPr>
          <a:xfrm>
            <a:off x="3144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6" name="object 406"/>
          <p:cNvSpPr/>
          <p:nvPr/>
        </p:nvSpPr>
        <p:spPr>
          <a:xfrm>
            <a:off x="3151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7" name="object 407"/>
          <p:cNvSpPr/>
          <p:nvPr/>
        </p:nvSpPr>
        <p:spPr>
          <a:xfrm>
            <a:off x="3159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8" name="object 408"/>
          <p:cNvSpPr/>
          <p:nvPr/>
        </p:nvSpPr>
        <p:spPr>
          <a:xfrm>
            <a:off x="3166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9" name="object 409"/>
          <p:cNvSpPr/>
          <p:nvPr/>
        </p:nvSpPr>
        <p:spPr>
          <a:xfrm>
            <a:off x="3173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0" name="object 410"/>
          <p:cNvSpPr/>
          <p:nvPr/>
        </p:nvSpPr>
        <p:spPr>
          <a:xfrm>
            <a:off x="3181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1" name="object 411"/>
          <p:cNvSpPr/>
          <p:nvPr/>
        </p:nvSpPr>
        <p:spPr>
          <a:xfrm>
            <a:off x="31885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2" name="object 412"/>
          <p:cNvSpPr/>
          <p:nvPr/>
        </p:nvSpPr>
        <p:spPr>
          <a:xfrm>
            <a:off x="3195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3" name="object 413"/>
          <p:cNvSpPr/>
          <p:nvPr/>
        </p:nvSpPr>
        <p:spPr>
          <a:xfrm>
            <a:off x="3202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4" name="object 414"/>
          <p:cNvSpPr/>
          <p:nvPr/>
        </p:nvSpPr>
        <p:spPr>
          <a:xfrm>
            <a:off x="3209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5" name="object 415"/>
          <p:cNvSpPr/>
          <p:nvPr/>
        </p:nvSpPr>
        <p:spPr>
          <a:xfrm>
            <a:off x="3216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6" name="object 416"/>
          <p:cNvSpPr/>
          <p:nvPr/>
        </p:nvSpPr>
        <p:spPr>
          <a:xfrm>
            <a:off x="3224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7" name="object 417"/>
          <p:cNvSpPr/>
          <p:nvPr/>
        </p:nvSpPr>
        <p:spPr>
          <a:xfrm>
            <a:off x="3231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8" name="object 418"/>
          <p:cNvSpPr/>
          <p:nvPr/>
        </p:nvSpPr>
        <p:spPr>
          <a:xfrm>
            <a:off x="3238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9" name="object 419"/>
          <p:cNvSpPr/>
          <p:nvPr/>
        </p:nvSpPr>
        <p:spPr>
          <a:xfrm>
            <a:off x="3246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0" name="object 420"/>
          <p:cNvSpPr/>
          <p:nvPr/>
        </p:nvSpPr>
        <p:spPr>
          <a:xfrm>
            <a:off x="3253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1" name="object 421"/>
          <p:cNvSpPr/>
          <p:nvPr/>
        </p:nvSpPr>
        <p:spPr>
          <a:xfrm>
            <a:off x="3259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2" name="object 422"/>
          <p:cNvSpPr/>
          <p:nvPr/>
        </p:nvSpPr>
        <p:spPr>
          <a:xfrm>
            <a:off x="32670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3" name="object 423"/>
          <p:cNvSpPr/>
          <p:nvPr/>
        </p:nvSpPr>
        <p:spPr>
          <a:xfrm>
            <a:off x="3274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4" name="object 424"/>
          <p:cNvSpPr/>
          <p:nvPr/>
        </p:nvSpPr>
        <p:spPr>
          <a:xfrm>
            <a:off x="3281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5" name="object 425"/>
          <p:cNvSpPr/>
          <p:nvPr/>
        </p:nvSpPr>
        <p:spPr>
          <a:xfrm>
            <a:off x="3289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6" name="object 426"/>
          <p:cNvSpPr/>
          <p:nvPr/>
        </p:nvSpPr>
        <p:spPr>
          <a:xfrm>
            <a:off x="3296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7" name="object 427"/>
          <p:cNvSpPr/>
          <p:nvPr/>
        </p:nvSpPr>
        <p:spPr>
          <a:xfrm>
            <a:off x="33036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8" name="object 428"/>
          <p:cNvSpPr/>
          <p:nvPr/>
        </p:nvSpPr>
        <p:spPr>
          <a:xfrm>
            <a:off x="3310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9" name="object 429"/>
          <p:cNvSpPr/>
          <p:nvPr/>
        </p:nvSpPr>
        <p:spPr>
          <a:xfrm>
            <a:off x="33172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0" name="object 430"/>
          <p:cNvSpPr/>
          <p:nvPr/>
        </p:nvSpPr>
        <p:spPr>
          <a:xfrm>
            <a:off x="3324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1" name="object 431"/>
          <p:cNvSpPr/>
          <p:nvPr/>
        </p:nvSpPr>
        <p:spPr>
          <a:xfrm>
            <a:off x="3331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2" name="object 432"/>
          <p:cNvSpPr/>
          <p:nvPr/>
        </p:nvSpPr>
        <p:spPr>
          <a:xfrm>
            <a:off x="3339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3" name="object 433"/>
          <p:cNvSpPr/>
          <p:nvPr/>
        </p:nvSpPr>
        <p:spPr>
          <a:xfrm>
            <a:off x="3346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4" name="object 434"/>
          <p:cNvSpPr/>
          <p:nvPr/>
        </p:nvSpPr>
        <p:spPr>
          <a:xfrm>
            <a:off x="3353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5" name="object 435"/>
          <p:cNvSpPr/>
          <p:nvPr/>
        </p:nvSpPr>
        <p:spPr>
          <a:xfrm>
            <a:off x="3361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6" name="object 436"/>
          <p:cNvSpPr/>
          <p:nvPr/>
        </p:nvSpPr>
        <p:spPr>
          <a:xfrm>
            <a:off x="3368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7" name="object 437"/>
          <p:cNvSpPr/>
          <p:nvPr/>
        </p:nvSpPr>
        <p:spPr>
          <a:xfrm>
            <a:off x="3374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8" name="object 438"/>
          <p:cNvSpPr/>
          <p:nvPr/>
        </p:nvSpPr>
        <p:spPr>
          <a:xfrm>
            <a:off x="33821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9" name="object 439"/>
          <p:cNvSpPr/>
          <p:nvPr/>
        </p:nvSpPr>
        <p:spPr>
          <a:xfrm>
            <a:off x="3389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0" name="object 440"/>
          <p:cNvSpPr/>
          <p:nvPr/>
        </p:nvSpPr>
        <p:spPr>
          <a:xfrm>
            <a:off x="33968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1" name="object 441"/>
          <p:cNvSpPr/>
          <p:nvPr/>
        </p:nvSpPr>
        <p:spPr>
          <a:xfrm>
            <a:off x="3404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2" name="object 442"/>
          <p:cNvSpPr/>
          <p:nvPr/>
        </p:nvSpPr>
        <p:spPr>
          <a:xfrm>
            <a:off x="3411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3" name="object 443"/>
          <p:cNvSpPr/>
          <p:nvPr/>
        </p:nvSpPr>
        <p:spPr>
          <a:xfrm>
            <a:off x="3418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4" name="object 444"/>
          <p:cNvSpPr/>
          <p:nvPr/>
        </p:nvSpPr>
        <p:spPr>
          <a:xfrm>
            <a:off x="3426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5" name="object 445"/>
          <p:cNvSpPr/>
          <p:nvPr/>
        </p:nvSpPr>
        <p:spPr>
          <a:xfrm>
            <a:off x="3432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6" name="object 446"/>
          <p:cNvSpPr/>
          <p:nvPr/>
        </p:nvSpPr>
        <p:spPr>
          <a:xfrm>
            <a:off x="3439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7" name="object 447"/>
          <p:cNvSpPr/>
          <p:nvPr/>
        </p:nvSpPr>
        <p:spPr>
          <a:xfrm>
            <a:off x="3447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8" name="object 448"/>
          <p:cNvSpPr/>
          <p:nvPr/>
        </p:nvSpPr>
        <p:spPr>
          <a:xfrm>
            <a:off x="3454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9" name="object 449"/>
          <p:cNvSpPr/>
          <p:nvPr/>
        </p:nvSpPr>
        <p:spPr>
          <a:xfrm>
            <a:off x="3461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0" name="object 450"/>
          <p:cNvSpPr/>
          <p:nvPr/>
        </p:nvSpPr>
        <p:spPr>
          <a:xfrm>
            <a:off x="3469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1" name="object 451"/>
          <p:cNvSpPr/>
          <p:nvPr/>
        </p:nvSpPr>
        <p:spPr>
          <a:xfrm>
            <a:off x="3476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2" name="object 452"/>
          <p:cNvSpPr/>
          <p:nvPr/>
        </p:nvSpPr>
        <p:spPr>
          <a:xfrm>
            <a:off x="3483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3" name="object 453"/>
          <p:cNvSpPr/>
          <p:nvPr/>
        </p:nvSpPr>
        <p:spPr>
          <a:xfrm>
            <a:off x="3489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4" name="object 454"/>
          <p:cNvSpPr/>
          <p:nvPr/>
        </p:nvSpPr>
        <p:spPr>
          <a:xfrm>
            <a:off x="3497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5" name="object 455"/>
          <p:cNvSpPr/>
          <p:nvPr/>
        </p:nvSpPr>
        <p:spPr>
          <a:xfrm>
            <a:off x="3504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6" name="object 456"/>
          <p:cNvSpPr/>
          <p:nvPr/>
        </p:nvSpPr>
        <p:spPr>
          <a:xfrm>
            <a:off x="35119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7" name="object 457"/>
          <p:cNvSpPr/>
          <p:nvPr/>
        </p:nvSpPr>
        <p:spPr>
          <a:xfrm>
            <a:off x="3519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8" name="object 458"/>
          <p:cNvSpPr/>
          <p:nvPr/>
        </p:nvSpPr>
        <p:spPr>
          <a:xfrm>
            <a:off x="3526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9" name="object 459"/>
          <p:cNvSpPr/>
          <p:nvPr/>
        </p:nvSpPr>
        <p:spPr>
          <a:xfrm>
            <a:off x="3533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0" name="object 460"/>
          <p:cNvSpPr/>
          <p:nvPr/>
        </p:nvSpPr>
        <p:spPr>
          <a:xfrm>
            <a:off x="3541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1" name="object 461"/>
          <p:cNvSpPr/>
          <p:nvPr/>
        </p:nvSpPr>
        <p:spPr>
          <a:xfrm>
            <a:off x="3547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2" name="object 462"/>
          <p:cNvSpPr/>
          <p:nvPr/>
        </p:nvSpPr>
        <p:spPr>
          <a:xfrm>
            <a:off x="35548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3" name="object 463"/>
          <p:cNvSpPr/>
          <p:nvPr/>
        </p:nvSpPr>
        <p:spPr>
          <a:xfrm>
            <a:off x="3562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4" name="object 464"/>
          <p:cNvSpPr/>
          <p:nvPr/>
        </p:nvSpPr>
        <p:spPr>
          <a:xfrm>
            <a:off x="3569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5" name="object 465"/>
          <p:cNvSpPr/>
          <p:nvPr/>
        </p:nvSpPr>
        <p:spPr>
          <a:xfrm>
            <a:off x="3576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6" name="object 466"/>
          <p:cNvSpPr/>
          <p:nvPr/>
        </p:nvSpPr>
        <p:spPr>
          <a:xfrm>
            <a:off x="3584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7" name="object 467"/>
          <p:cNvSpPr/>
          <p:nvPr/>
        </p:nvSpPr>
        <p:spPr>
          <a:xfrm>
            <a:off x="35915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8" name="object 468"/>
          <p:cNvSpPr/>
          <p:nvPr/>
        </p:nvSpPr>
        <p:spPr>
          <a:xfrm>
            <a:off x="3598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9" name="object 469"/>
          <p:cNvSpPr/>
          <p:nvPr/>
        </p:nvSpPr>
        <p:spPr>
          <a:xfrm>
            <a:off x="36051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0" name="object 470"/>
          <p:cNvSpPr/>
          <p:nvPr/>
        </p:nvSpPr>
        <p:spPr>
          <a:xfrm>
            <a:off x="3612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1" name="object 471"/>
          <p:cNvSpPr/>
          <p:nvPr/>
        </p:nvSpPr>
        <p:spPr>
          <a:xfrm>
            <a:off x="3619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2" name="object 472"/>
          <p:cNvSpPr/>
          <p:nvPr/>
        </p:nvSpPr>
        <p:spPr>
          <a:xfrm>
            <a:off x="3627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3" name="object 473"/>
          <p:cNvSpPr/>
          <p:nvPr/>
        </p:nvSpPr>
        <p:spPr>
          <a:xfrm>
            <a:off x="3634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4" name="object 474"/>
          <p:cNvSpPr/>
          <p:nvPr/>
        </p:nvSpPr>
        <p:spPr>
          <a:xfrm>
            <a:off x="36417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5" name="object 475"/>
          <p:cNvSpPr/>
          <p:nvPr/>
        </p:nvSpPr>
        <p:spPr>
          <a:xfrm>
            <a:off x="3649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6" name="object 476"/>
          <p:cNvSpPr/>
          <p:nvPr/>
        </p:nvSpPr>
        <p:spPr>
          <a:xfrm>
            <a:off x="3656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7" name="object 477"/>
          <p:cNvSpPr/>
          <p:nvPr/>
        </p:nvSpPr>
        <p:spPr>
          <a:xfrm>
            <a:off x="3662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8" name="object 478"/>
          <p:cNvSpPr/>
          <p:nvPr/>
        </p:nvSpPr>
        <p:spPr>
          <a:xfrm>
            <a:off x="36700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9" name="object 479"/>
          <p:cNvSpPr/>
          <p:nvPr/>
        </p:nvSpPr>
        <p:spPr>
          <a:xfrm>
            <a:off x="3677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0" name="object 480"/>
          <p:cNvSpPr/>
          <p:nvPr/>
        </p:nvSpPr>
        <p:spPr>
          <a:xfrm>
            <a:off x="36846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1" name="object 481"/>
          <p:cNvSpPr/>
          <p:nvPr/>
        </p:nvSpPr>
        <p:spPr>
          <a:xfrm>
            <a:off x="3692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2" name="object 482"/>
          <p:cNvSpPr/>
          <p:nvPr/>
        </p:nvSpPr>
        <p:spPr>
          <a:xfrm>
            <a:off x="3699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3" name="object 483"/>
          <p:cNvSpPr/>
          <p:nvPr/>
        </p:nvSpPr>
        <p:spPr>
          <a:xfrm>
            <a:off x="3706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4" name="object 484"/>
          <p:cNvSpPr/>
          <p:nvPr/>
        </p:nvSpPr>
        <p:spPr>
          <a:xfrm>
            <a:off x="3714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5" name="object 485"/>
          <p:cNvSpPr/>
          <p:nvPr/>
        </p:nvSpPr>
        <p:spPr>
          <a:xfrm>
            <a:off x="37202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6" name="object 486"/>
          <p:cNvSpPr/>
          <p:nvPr/>
        </p:nvSpPr>
        <p:spPr>
          <a:xfrm>
            <a:off x="3727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7" name="object 487"/>
          <p:cNvSpPr/>
          <p:nvPr/>
        </p:nvSpPr>
        <p:spPr>
          <a:xfrm>
            <a:off x="3734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8" name="object 488"/>
          <p:cNvSpPr/>
          <p:nvPr/>
        </p:nvSpPr>
        <p:spPr>
          <a:xfrm>
            <a:off x="3742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9" name="object 489"/>
          <p:cNvSpPr/>
          <p:nvPr/>
        </p:nvSpPr>
        <p:spPr>
          <a:xfrm>
            <a:off x="3749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0" name="object 490"/>
          <p:cNvSpPr/>
          <p:nvPr/>
        </p:nvSpPr>
        <p:spPr>
          <a:xfrm>
            <a:off x="3756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1" name="object 491"/>
          <p:cNvSpPr/>
          <p:nvPr/>
        </p:nvSpPr>
        <p:spPr>
          <a:xfrm>
            <a:off x="3764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2" name="object 492"/>
          <p:cNvSpPr/>
          <p:nvPr/>
        </p:nvSpPr>
        <p:spPr>
          <a:xfrm>
            <a:off x="3771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3" name="object 493"/>
          <p:cNvSpPr/>
          <p:nvPr/>
        </p:nvSpPr>
        <p:spPr>
          <a:xfrm>
            <a:off x="3777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4" name="object 494"/>
          <p:cNvSpPr/>
          <p:nvPr/>
        </p:nvSpPr>
        <p:spPr>
          <a:xfrm>
            <a:off x="3785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5" name="object 495"/>
          <p:cNvSpPr/>
          <p:nvPr/>
        </p:nvSpPr>
        <p:spPr>
          <a:xfrm>
            <a:off x="3792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6" name="object 496"/>
          <p:cNvSpPr/>
          <p:nvPr/>
        </p:nvSpPr>
        <p:spPr>
          <a:xfrm>
            <a:off x="3799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7" name="object 497"/>
          <p:cNvSpPr/>
          <p:nvPr/>
        </p:nvSpPr>
        <p:spPr>
          <a:xfrm>
            <a:off x="3807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8" name="object 498"/>
          <p:cNvSpPr/>
          <p:nvPr/>
        </p:nvSpPr>
        <p:spPr>
          <a:xfrm>
            <a:off x="38144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9" name="object 499"/>
          <p:cNvSpPr/>
          <p:nvPr/>
        </p:nvSpPr>
        <p:spPr>
          <a:xfrm>
            <a:off x="3821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0" name="object 500"/>
          <p:cNvSpPr/>
          <p:nvPr/>
        </p:nvSpPr>
        <p:spPr>
          <a:xfrm>
            <a:off x="3829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1" name="object 501"/>
          <p:cNvSpPr/>
          <p:nvPr/>
        </p:nvSpPr>
        <p:spPr>
          <a:xfrm>
            <a:off x="3835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2" name="object 502"/>
          <p:cNvSpPr/>
          <p:nvPr/>
        </p:nvSpPr>
        <p:spPr>
          <a:xfrm>
            <a:off x="38427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3" name="object 503"/>
          <p:cNvSpPr/>
          <p:nvPr/>
        </p:nvSpPr>
        <p:spPr>
          <a:xfrm>
            <a:off x="3850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4" name="object 504"/>
          <p:cNvSpPr/>
          <p:nvPr/>
        </p:nvSpPr>
        <p:spPr>
          <a:xfrm>
            <a:off x="3857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5" name="object 505"/>
          <p:cNvSpPr/>
          <p:nvPr/>
        </p:nvSpPr>
        <p:spPr>
          <a:xfrm>
            <a:off x="3864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6" name="object 506"/>
          <p:cNvSpPr/>
          <p:nvPr/>
        </p:nvSpPr>
        <p:spPr>
          <a:xfrm>
            <a:off x="3872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7" name="object 507"/>
          <p:cNvSpPr/>
          <p:nvPr/>
        </p:nvSpPr>
        <p:spPr>
          <a:xfrm>
            <a:off x="38793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8" name="object 508"/>
          <p:cNvSpPr/>
          <p:nvPr/>
        </p:nvSpPr>
        <p:spPr>
          <a:xfrm>
            <a:off x="3886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9" name="object 509"/>
          <p:cNvSpPr/>
          <p:nvPr/>
        </p:nvSpPr>
        <p:spPr>
          <a:xfrm>
            <a:off x="38930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0" name="object 510"/>
          <p:cNvSpPr/>
          <p:nvPr/>
        </p:nvSpPr>
        <p:spPr>
          <a:xfrm>
            <a:off x="3900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1" name="object 511"/>
          <p:cNvSpPr/>
          <p:nvPr/>
        </p:nvSpPr>
        <p:spPr>
          <a:xfrm>
            <a:off x="3907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2" name="object 512"/>
          <p:cNvSpPr/>
          <p:nvPr/>
        </p:nvSpPr>
        <p:spPr>
          <a:xfrm>
            <a:off x="3914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3" name="object 513"/>
          <p:cNvSpPr/>
          <p:nvPr/>
        </p:nvSpPr>
        <p:spPr>
          <a:xfrm>
            <a:off x="3922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4" name="object 514"/>
          <p:cNvSpPr/>
          <p:nvPr/>
        </p:nvSpPr>
        <p:spPr>
          <a:xfrm>
            <a:off x="3929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5" name="object 515"/>
          <p:cNvSpPr/>
          <p:nvPr/>
        </p:nvSpPr>
        <p:spPr>
          <a:xfrm>
            <a:off x="3936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6" name="object 516"/>
          <p:cNvSpPr/>
          <p:nvPr/>
        </p:nvSpPr>
        <p:spPr>
          <a:xfrm>
            <a:off x="3944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7" name="object 517"/>
          <p:cNvSpPr/>
          <p:nvPr/>
        </p:nvSpPr>
        <p:spPr>
          <a:xfrm>
            <a:off x="3950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8" name="object 518"/>
          <p:cNvSpPr/>
          <p:nvPr/>
        </p:nvSpPr>
        <p:spPr>
          <a:xfrm>
            <a:off x="39579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9" name="object 519"/>
          <p:cNvSpPr/>
          <p:nvPr/>
        </p:nvSpPr>
        <p:spPr>
          <a:xfrm>
            <a:off x="3965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0" name="object 520"/>
          <p:cNvSpPr/>
          <p:nvPr/>
        </p:nvSpPr>
        <p:spPr>
          <a:xfrm>
            <a:off x="39725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1" name="object 521"/>
          <p:cNvSpPr/>
          <p:nvPr/>
        </p:nvSpPr>
        <p:spPr>
          <a:xfrm>
            <a:off x="3979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2" name="object 522"/>
          <p:cNvSpPr/>
          <p:nvPr/>
        </p:nvSpPr>
        <p:spPr>
          <a:xfrm>
            <a:off x="3987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3" name="object 523"/>
          <p:cNvSpPr/>
          <p:nvPr/>
        </p:nvSpPr>
        <p:spPr>
          <a:xfrm>
            <a:off x="3994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4" name="object 524"/>
          <p:cNvSpPr/>
          <p:nvPr/>
        </p:nvSpPr>
        <p:spPr>
          <a:xfrm>
            <a:off x="4001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5" name="object 525"/>
          <p:cNvSpPr/>
          <p:nvPr/>
        </p:nvSpPr>
        <p:spPr>
          <a:xfrm>
            <a:off x="4008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6" name="object 526"/>
          <p:cNvSpPr/>
          <p:nvPr/>
        </p:nvSpPr>
        <p:spPr>
          <a:xfrm>
            <a:off x="4015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7" name="object 527"/>
          <p:cNvSpPr/>
          <p:nvPr/>
        </p:nvSpPr>
        <p:spPr>
          <a:xfrm>
            <a:off x="4022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8" name="object 528"/>
          <p:cNvSpPr/>
          <p:nvPr/>
        </p:nvSpPr>
        <p:spPr>
          <a:xfrm>
            <a:off x="4030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9" name="object 529"/>
          <p:cNvSpPr/>
          <p:nvPr/>
        </p:nvSpPr>
        <p:spPr>
          <a:xfrm>
            <a:off x="4037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0" name="object 530"/>
          <p:cNvSpPr/>
          <p:nvPr/>
        </p:nvSpPr>
        <p:spPr>
          <a:xfrm>
            <a:off x="4044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1" name="object 531"/>
          <p:cNvSpPr/>
          <p:nvPr/>
        </p:nvSpPr>
        <p:spPr>
          <a:xfrm>
            <a:off x="40521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2" name="object 532"/>
          <p:cNvSpPr/>
          <p:nvPr/>
        </p:nvSpPr>
        <p:spPr>
          <a:xfrm>
            <a:off x="4059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3" name="object 533"/>
          <p:cNvSpPr/>
          <p:nvPr/>
        </p:nvSpPr>
        <p:spPr>
          <a:xfrm>
            <a:off x="4065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4" name="object 534"/>
          <p:cNvSpPr/>
          <p:nvPr/>
        </p:nvSpPr>
        <p:spPr>
          <a:xfrm>
            <a:off x="4073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5" name="object 535"/>
          <p:cNvSpPr/>
          <p:nvPr/>
        </p:nvSpPr>
        <p:spPr>
          <a:xfrm>
            <a:off x="4080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6" name="object 536"/>
          <p:cNvSpPr/>
          <p:nvPr/>
        </p:nvSpPr>
        <p:spPr>
          <a:xfrm>
            <a:off x="4087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7" name="object 537"/>
          <p:cNvSpPr/>
          <p:nvPr/>
        </p:nvSpPr>
        <p:spPr>
          <a:xfrm>
            <a:off x="4095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8" name="object 538"/>
          <p:cNvSpPr/>
          <p:nvPr/>
        </p:nvSpPr>
        <p:spPr>
          <a:xfrm>
            <a:off x="4102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9" name="object 539"/>
          <p:cNvSpPr/>
          <p:nvPr/>
        </p:nvSpPr>
        <p:spPr>
          <a:xfrm>
            <a:off x="4109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0" name="object 540"/>
          <p:cNvSpPr/>
          <p:nvPr/>
        </p:nvSpPr>
        <p:spPr>
          <a:xfrm>
            <a:off x="4117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1" name="object 541"/>
          <p:cNvSpPr/>
          <p:nvPr/>
        </p:nvSpPr>
        <p:spPr>
          <a:xfrm>
            <a:off x="4123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2" name="object 542"/>
          <p:cNvSpPr/>
          <p:nvPr/>
        </p:nvSpPr>
        <p:spPr>
          <a:xfrm>
            <a:off x="41306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3" name="object 543"/>
          <p:cNvSpPr/>
          <p:nvPr/>
        </p:nvSpPr>
        <p:spPr>
          <a:xfrm>
            <a:off x="4137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4" name="object 544"/>
          <p:cNvSpPr/>
          <p:nvPr/>
        </p:nvSpPr>
        <p:spPr>
          <a:xfrm>
            <a:off x="4145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5" name="object 545"/>
          <p:cNvSpPr/>
          <p:nvPr/>
        </p:nvSpPr>
        <p:spPr>
          <a:xfrm>
            <a:off x="4152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6" name="object 546"/>
          <p:cNvSpPr/>
          <p:nvPr/>
        </p:nvSpPr>
        <p:spPr>
          <a:xfrm>
            <a:off x="4159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7" name="object 547"/>
          <p:cNvSpPr/>
          <p:nvPr/>
        </p:nvSpPr>
        <p:spPr>
          <a:xfrm>
            <a:off x="41672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8" name="object 548"/>
          <p:cNvSpPr/>
          <p:nvPr/>
        </p:nvSpPr>
        <p:spPr>
          <a:xfrm>
            <a:off x="4174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9" name="object 549"/>
          <p:cNvSpPr/>
          <p:nvPr/>
        </p:nvSpPr>
        <p:spPr>
          <a:xfrm>
            <a:off x="41808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0" name="object 550"/>
          <p:cNvSpPr/>
          <p:nvPr/>
        </p:nvSpPr>
        <p:spPr>
          <a:xfrm>
            <a:off x="4188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1" name="object 551"/>
          <p:cNvSpPr/>
          <p:nvPr/>
        </p:nvSpPr>
        <p:spPr>
          <a:xfrm>
            <a:off x="4195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2" name="object 552"/>
          <p:cNvSpPr/>
          <p:nvPr/>
        </p:nvSpPr>
        <p:spPr>
          <a:xfrm>
            <a:off x="4202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3" name="object 553"/>
          <p:cNvSpPr/>
          <p:nvPr/>
        </p:nvSpPr>
        <p:spPr>
          <a:xfrm>
            <a:off x="4210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4" name="object 554"/>
          <p:cNvSpPr/>
          <p:nvPr/>
        </p:nvSpPr>
        <p:spPr>
          <a:xfrm>
            <a:off x="4217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5" name="object 555"/>
          <p:cNvSpPr/>
          <p:nvPr/>
        </p:nvSpPr>
        <p:spPr>
          <a:xfrm>
            <a:off x="4224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6" name="object 556"/>
          <p:cNvSpPr/>
          <p:nvPr/>
        </p:nvSpPr>
        <p:spPr>
          <a:xfrm>
            <a:off x="4232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7" name="object 557"/>
          <p:cNvSpPr/>
          <p:nvPr/>
        </p:nvSpPr>
        <p:spPr>
          <a:xfrm>
            <a:off x="4238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8" name="object 558"/>
          <p:cNvSpPr/>
          <p:nvPr/>
        </p:nvSpPr>
        <p:spPr>
          <a:xfrm>
            <a:off x="42457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9" name="object 559"/>
          <p:cNvSpPr/>
          <p:nvPr/>
        </p:nvSpPr>
        <p:spPr>
          <a:xfrm>
            <a:off x="4253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0" name="object 560"/>
          <p:cNvSpPr/>
          <p:nvPr/>
        </p:nvSpPr>
        <p:spPr>
          <a:xfrm>
            <a:off x="42604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1" name="object 561"/>
          <p:cNvSpPr/>
          <p:nvPr/>
        </p:nvSpPr>
        <p:spPr>
          <a:xfrm>
            <a:off x="4267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2" name="object 562"/>
          <p:cNvSpPr/>
          <p:nvPr/>
        </p:nvSpPr>
        <p:spPr>
          <a:xfrm>
            <a:off x="4275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3" name="object 563"/>
          <p:cNvSpPr/>
          <p:nvPr/>
        </p:nvSpPr>
        <p:spPr>
          <a:xfrm>
            <a:off x="4282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4" name="object 564"/>
          <p:cNvSpPr/>
          <p:nvPr/>
        </p:nvSpPr>
        <p:spPr>
          <a:xfrm>
            <a:off x="4289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5" name="object 565"/>
          <p:cNvSpPr/>
          <p:nvPr/>
        </p:nvSpPr>
        <p:spPr>
          <a:xfrm>
            <a:off x="4296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6" name="object 566"/>
          <p:cNvSpPr/>
          <p:nvPr/>
        </p:nvSpPr>
        <p:spPr>
          <a:xfrm>
            <a:off x="4303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7" name="object 567"/>
          <p:cNvSpPr/>
          <p:nvPr/>
        </p:nvSpPr>
        <p:spPr>
          <a:xfrm>
            <a:off x="4310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8" name="object 568"/>
          <p:cNvSpPr/>
          <p:nvPr/>
        </p:nvSpPr>
        <p:spPr>
          <a:xfrm>
            <a:off x="4318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9" name="object 569"/>
          <p:cNvSpPr/>
          <p:nvPr/>
        </p:nvSpPr>
        <p:spPr>
          <a:xfrm>
            <a:off x="4325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0" name="object 570"/>
          <p:cNvSpPr/>
          <p:nvPr/>
        </p:nvSpPr>
        <p:spPr>
          <a:xfrm>
            <a:off x="4332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1" name="object 571"/>
          <p:cNvSpPr/>
          <p:nvPr/>
        </p:nvSpPr>
        <p:spPr>
          <a:xfrm>
            <a:off x="4339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2" name="object 572"/>
          <p:cNvSpPr/>
          <p:nvPr/>
        </p:nvSpPr>
        <p:spPr>
          <a:xfrm>
            <a:off x="4347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3" name="object 573"/>
          <p:cNvSpPr/>
          <p:nvPr/>
        </p:nvSpPr>
        <p:spPr>
          <a:xfrm>
            <a:off x="4353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4" name="object 574"/>
          <p:cNvSpPr/>
          <p:nvPr/>
        </p:nvSpPr>
        <p:spPr>
          <a:xfrm>
            <a:off x="4360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5" name="object 575"/>
          <p:cNvSpPr/>
          <p:nvPr/>
        </p:nvSpPr>
        <p:spPr>
          <a:xfrm>
            <a:off x="4368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6" name="object 576"/>
          <p:cNvSpPr/>
          <p:nvPr/>
        </p:nvSpPr>
        <p:spPr>
          <a:xfrm>
            <a:off x="43755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7" name="object 577"/>
          <p:cNvSpPr/>
          <p:nvPr/>
        </p:nvSpPr>
        <p:spPr>
          <a:xfrm>
            <a:off x="4382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8" name="object 578"/>
          <p:cNvSpPr/>
          <p:nvPr/>
        </p:nvSpPr>
        <p:spPr>
          <a:xfrm>
            <a:off x="4390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9" name="object 579"/>
          <p:cNvSpPr/>
          <p:nvPr/>
        </p:nvSpPr>
        <p:spPr>
          <a:xfrm>
            <a:off x="4397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0" name="object 580"/>
          <p:cNvSpPr/>
          <p:nvPr/>
        </p:nvSpPr>
        <p:spPr>
          <a:xfrm>
            <a:off x="4404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1" name="object 581"/>
          <p:cNvSpPr/>
          <p:nvPr/>
        </p:nvSpPr>
        <p:spPr>
          <a:xfrm>
            <a:off x="4411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2" name="object 582"/>
          <p:cNvSpPr/>
          <p:nvPr/>
        </p:nvSpPr>
        <p:spPr>
          <a:xfrm>
            <a:off x="44184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3" name="object 583"/>
          <p:cNvSpPr/>
          <p:nvPr/>
        </p:nvSpPr>
        <p:spPr>
          <a:xfrm>
            <a:off x="4425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4" name="object 584"/>
          <p:cNvSpPr/>
          <p:nvPr/>
        </p:nvSpPr>
        <p:spPr>
          <a:xfrm>
            <a:off x="4433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5" name="object 585"/>
          <p:cNvSpPr/>
          <p:nvPr/>
        </p:nvSpPr>
        <p:spPr>
          <a:xfrm>
            <a:off x="4440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6" name="object 586"/>
          <p:cNvSpPr/>
          <p:nvPr/>
        </p:nvSpPr>
        <p:spPr>
          <a:xfrm>
            <a:off x="4447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7" name="object 587"/>
          <p:cNvSpPr/>
          <p:nvPr/>
        </p:nvSpPr>
        <p:spPr>
          <a:xfrm>
            <a:off x="44551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8" name="object 588"/>
          <p:cNvSpPr/>
          <p:nvPr/>
        </p:nvSpPr>
        <p:spPr>
          <a:xfrm>
            <a:off x="4462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9" name="object 589"/>
          <p:cNvSpPr/>
          <p:nvPr/>
        </p:nvSpPr>
        <p:spPr>
          <a:xfrm>
            <a:off x="4468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0" name="object 590"/>
          <p:cNvSpPr/>
          <p:nvPr/>
        </p:nvSpPr>
        <p:spPr>
          <a:xfrm>
            <a:off x="4476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1" name="object 591"/>
          <p:cNvSpPr/>
          <p:nvPr/>
        </p:nvSpPr>
        <p:spPr>
          <a:xfrm>
            <a:off x="4483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2" name="object 592"/>
          <p:cNvSpPr/>
          <p:nvPr/>
        </p:nvSpPr>
        <p:spPr>
          <a:xfrm>
            <a:off x="4490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3" name="object 593"/>
          <p:cNvSpPr/>
          <p:nvPr/>
        </p:nvSpPr>
        <p:spPr>
          <a:xfrm>
            <a:off x="4498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4" name="object 594"/>
          <p:cNvSpPr/>
          <p:nvPr/>
        </p:nvSpPr>
        <p:spPr>
          <a:xfrm>
            <a:off x="4505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5" name="object 595"/>
          <p:cNvSpPr/>
          <p:nvPr/>
        </p:nvSpPr>
        <p:spPr>
          <a:xfrm>
            <a:off x="4512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6" name="object 596"/>
          <p:cNvSpPr/>
          <p:nvPr/>
        </p:nvSpPr>
        <p:spPr>
          <a:xfrm>
            <a:off x="4520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7" name="object 597"/>
          <p:cNvSpPr/>
          <p:nvPr/>
        </p:nvSpPr>
        <p:spPr>
          <a:xfrm>
            <a:off x="4526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8" name="object 598"/>
          <p:cNvSpPr/>
          <p:nvPr/>
        </p:nvSpPr>
        <p:spPr>
          <a:xfrm>
            <a:off x="4533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9" name="object 599"/>
          <p:cNvSpPr/>
          <p:nvPr/>
        </p:nvSpPr>
        <p:spPr>
          <a:xfrm>
            <a:off x="4540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0" name="object 600"/>
          <p:cNvSpPr/>
          <p:nvPr/>
        </p:nvSpPr>
        <p:spPr>
          <a:xfrm>
            <a:off x="4548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1" name="object 601"/>
          <p:cNvSpPr/>
          <p:nvPr/>
        </p:nvSpPr>
        <p:spPr>
          <a:xfrm>
            <a:off x="4555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2" name="object 602"/>
          <p:cNvSpPr/>
          <p:nvPr/>
        </p:nvSpPr>
        <p:spPr>
          <a:xfrm>
            <a:off x="4562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3" name="object 603"/>
          <p:cNvSpPr/>
          <p:nvPr/>
        </p:nvSpPr>
        <p:spPr>
          <a:xfrm>
            <a:off x="4570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4" name="object 604"/>
          <p:cNvSpPr/>
          <p:nvPr/>
        </p:nvSpPr>
        <p:spPr>
          <a:xfrm>
            <a:off x="4577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5" name="object 605"/>
          <p:cNvSpPr/>
          <p:nvPr/>
        </p:nvSpPr>
        <p:spPr>
          <a:xfrm>
            <a:off x="4583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6" name="object 606"/>
          <p:cNvSpPr/>
          <p:nvPr/>
        </p:nvSpPr>
        <p:spPr>
          <a:xfrm>
            <a:off x="4591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7" name="object 607"/>
          <p:cNvSpPr/>
          <p:nvPr/>
        </p:nvSpPr>
        <p:spPr>
          <a:xfrm>
            <a:off x="4598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8" name="object 608"/>
          <p:cNvSpPr/>
          <p:nvPr/>
        </p:nvSpPr>
        <p:spPr>
          <a:xfrm>
            <a:off x="4605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9" name="object 609"/>
          <p:cNvSpPr/>
          <p:nvPr/>
        </p:nvSpPr>
        <p:spPr>
          <a:xfrm>
            <a:off x="4613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0" name="object 610"/>
          <p:cNvSpPr/>
          <p:nvPr/>
        </p:nvSpPr>
        <p:spPr>
          <a:xfrm>
            <a:off x="4620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1" name="object 611"/>
          <p:cNvSpPr/>
          <p:nvPr/>
        </p:nvSpPr>
        <p:spPr>
          <a:xfrm>
            <a:off x="4627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2" name="object 612"/>
          <p:cNvSpPr/>
          <p:nvPr/>
        </p:nvSpPr>
        <p:spPr>
          <a:xfrm>
            <a:off x="4635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3" name="object 613"/>
          <p:cNvSpPr/>
          <p:nvPr/>
        </p:nvSpPr>
        <p:spPr>
          <a:xfrm>
            <a:off x="4641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4" name="object 614"/>
          <p:cNvSpPr/>
          <p:nvPr/>
        </p:nvSpPr>
        <p:spPr>
          <a:xfrm>
            <a:off x="4648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5" name="object 615"/>
          <p:cNvSpPr/>
          <p:nvPr/>
        </p:nvSpPr>
        <p:spPr>
          <a:xfrm>
            <a:off x="4656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6" name="object 616"/>
          <p:cNvSpPr/>
          <p:nvPr/>
        </p:nvSpPr>
        <p:spPr>
          <a:xfrm>
            <a:off x="4663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7" name="object 617"/>
          <p:cNvSpPr/>
          <p:nvPr/>
        </p:nvSpPr>
        <p:spPr>
          <a:xfrm>
            <a:off x="4670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8" name="object 618"/>
          <p:cNvSpPr/>
          <p:nvPr/>
        </p:nvSpPr>
        <p:spPr>
          <a:xfrm>
            <a:off x="4678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9" name="object 619"/>
          <p:cNvSpPr/>
          <p:nvPr/>
        </p:nvSpPr>
        <p:spPr>
          <a:xfrm>
            <a:off x="4685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0" name="object 620"/>
          <p:cNvSpPr/>
          <p:nvPr/>
        </p:nvSpPr>
        <p:spPr>
          <a:xfrm>
            <a:off x="46927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1" name="object 621"/>
          <p:cNvSpPr/>
          <p:nvPr/>
        </p:nvSpPr>
        <p:spPr>
          <a:xfrm>
            <a:off x="46990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2" name="object 622"/>
          <p:cNvSpPr/>
          <p:nvPr/>
        </p:nvSpPr>
        <p:spPr>
          <a:xfrm>
            <a:off x="4706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3" name="object 623"/>
          <p:cNvSpPr/>
          <p:nvPr/>
        </p:nvSpPr>
        <p:spPr>
          <a:xfrm>
            <a:off x="4713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4" name="object 624"/>
          <p:cNvSpPr/>
          <p:nvPr/>
        </p:nvSpPr>
        <p:spPr>
          <a:xfrm>
            <a:off x="4721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5" name="object 625"/>
          <p:cNvSpPr/>
          <p:nvPr/>
        </p:nvSpPr>
        <p:spPr>
          <a:xfrm>
            <a:off x="47283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6" name="object 626"/>
          <p:cNvSpPr/>
          <p:nvPr/>
        </p:nvSpPr>
        <p:spPr>
          <a:xfrm>
            <a:off x="4735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7" name="object 627"/>
          <p:cNvSpPr/>
          <p:nvPr/>
        </p:nvSpPr>
        <p:spPr>
          <a:xfrm>
            <a:off x="4742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8" name="object 628"/>
          <p:cNvSpPr/>
          <p:nvPr/>
        </p:nvSpPr>
        <p:spPr>
          <a:xfrm>
            <a:off x="4750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9" name="object 629"/>
          <p:cNvSpPr/>
          <p:nvPr/>
        </p:nvSpPr>
        <p:spPr>
          <a:xfrm>
            <a:off x="4756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0" name="object 630"/>
          <p:cNvSpPr/>
          <p:nvPr/>
        </p:nvSpPr>
        <p:spPr>
          <a:xfrm>
            <a:off x="4763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1" name="object 631"/>
          <p:cNvSpPr/>
          <p:nvPr/>
        </p:nvSpPr>
        <p:spPr>
          <a:xfrm>
            <a:off x="47712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2" name="object 632"/>
          <p:cNvSpPr/>
          <p:nvPr/>
        </p:nvSpPr>
        <p:spPr>
          <a:xfrm>
            <a:off x="4778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3" name="object 633"/>
          <p:cNvSpPr/>
          <p:nvPr/>
        </p:nvSpPr>
        <p:spPr>
          <a:xfrm>
            <a:off x="4785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4" name="object 634"/>
          <p:cNvSpPr/>
          <p:nvPr/>
        </p:nvSpPr>
        <p:spPr>
          <a:xfrm>
            <a:off x="4793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5" name="object 635"/>
          <p:cNvSpPr/>
          <p:nvPr/>
        </p:nvSpPr>
        <p:spPr>
          <a:xfrm>
            <a:off x="48005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6" name="object 636"/>
          <p:cNvSpPr/>
          <p:nvPr/>
        </p:nvSpPr>
        <p:spPr>
          <a:xfrm>
            <a:off x="4807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7" name="object 637"/>
          <p:cNvSpPr/>
          <p:nvPr/>
        </p:nvSpPr>
        <p:spPr>
          <a:xfrm>
            <a:off x="4814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8" name="object 638"/>
          <p:cNvSpPr/>
          <p:nvPr/>
        </p:nvSpPr>
        <p:spPr>
          <a:xfrm>
            <a:off x="4821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9" name="object 639"/>
          <p:cNvSpPr/>
          <p:nvPr/>
        </p:nvSpPr>
        <p:spPr>
          <a:xfrm>
            <a:off x="4828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0" name="object 640"/>
          <p:cNvSpPr/>
          <p:nvPr/>
        </p:nvSpPr>
        <p:spPr>
          <a:xfrm>
            <a:off x="4836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1" name="object 641"/>
          <p:cNvSpPr/>
          <p:nvPr/>
        </p:nvSpPr>
        <p:spPr>
          <a:xfrm>
            <a:off x="4843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2" name="object 642"/>
          <p:cNvSpPr/>
          <p:nvPr/>
        </p:nvSpPr>
        <p:spPr>
          <a:xfrm>
            <a:off x="4850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3" name="object 643"/>
          <p:cNvSpPr/>
          <p:nvPr/>
        </p:nvSpPr>
        <p:spPr>
          <a:xfrm>
            <a:off x="4858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4" name="object 644"/>
          <p:cNvSpPr/>
          <p:nvPr/>
        </p:nvSpPr>
        <p:spPr>
          <a:xfrm>
            <a:off x="4865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5" name="object 645"/>
          <p:cNvSpPr/>
          <p:nvPr/>
        </p:nvSpPr>
        <p:spPr>
          <a:xfrm>
            <a:off x="4871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6" name="object 646"/>
          <p:cNvSpPr/>
          <p:nvPr/>
        </p:nvSpPr>
        <p:spPr>
          <a:xfrm>
            <a:off x="48790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7" name="object 647"/>
          <p:cNvSpPr/>
          <p:nvPr/>
        </p:nvSpPr>
        <p:spPr>
          <a:xfrm>
            <a:off x="48864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8" name="object 648"/>
          <p:cNvSpPr/>
          <p:nvPr/>
        </p:nvSpPr>
        <p:spPr>
          <a:xfrm>
            <a:off x="4893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9" name="object 649"/>
          <p:cNvSpPr/>
          <p:nvPr/>
        </p:nvSpPr>
        <p:spPr>
          <a:xfrm>
            <a:off x="4901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0" name="object 650"/>
          <p:cNvSpPr/>
          <p:nvPr/>
        </p:nvSpPr>
        <p:spPr>
          <a:xfrm>
            <a:off x="4908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1" name="object 651"/>
          <p:cNvSpPr/>
          <p:nvPr/>
        </p:nvSpPr>
        <p:spPr>
          <a:xfrm>
            <a:off x="4915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2" name="object 652"/>
          <p:cNvSpPr/>
          <p:nvPr/>
        </p:nvSpPr>
        <p:spPr>
          <a:xfrm>
            <a:off x="4923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3" name="object 653"/>
          <p:cNvSpPr/>
          <p:nvPr/>
        </p:nvSpPr>
        <p:spPr>
          <a:xfrm>
            <a:off x="4929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4" name="object 654"/>
          <p:cNvSpPr/>
          <p:nvPr/>
        </p:nvSpPr>
        <p:spPr>
          <a:xfrm>
            <a:off x="4936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5" name="object 655"/>
          <p:cNvSpPr/>
          <p:nvPr/>
        </p:nvSpPr>
        <p:spPr>
          <a:xfrm>
            <a:off x="4943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6" name="object 656"/>
          <p:cNvSpPr/>
          <p:nvPr/>
        </p:nvSpPr>
        <p:spPr>
          <a:xfrm>
            <a:off x="4951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7" name="object 657"/>
          <p:cNvSpPr/>
          <p:nvPr/>
        </p:nvSpPr>
        <p:spPr>
          <a:xfrm>
            <a:off x="4958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8" name="object 658"/>
          <p:cNvSpPr/>
          <p:nvPr/>
        </p:nvSpPr>
        <p:spPr>
          <a:xfrm>
            <a:off x="4965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9" name="object 659"/>
          <p:cNvSpPr/>
          <p:nvPr/>
        </p:nvSpPr>
        <p:spPr>
          <a:xfrm>
            <a:off x="4973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0" name="object 660"/>
          <p:cNvSpPr/>
          <p:nvPr/>
        </p:nvSpPr>
        <p:spPr>
          <a:xfrm>
            <a:off x="49806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1" name="object 661"/>
          <p:cNvSpPr/>
          <p:nvPr/>
        </p:nvSpPr>
        <p:spPr>
          <a:xfrm>
            <a:off x="49868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2" name="object 662"/>
          <p:cNvSpPr/>
          <p:nvPr/>
        </p:nvSpPr>
        <p:spPr>
          <a:xfrm>
            <a:off x="4994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3" name="object 663"/>
          <p:cNvSpPr/>
          <p:nvPr/>
        </p:nvSpPr>
        <p:spPr>
          <a:xfrm>
            <a:off x="5001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4" name="object 664"/>
          <p:cNvSpPr/>
          <p:nvPr/>
        </p:nvSpPr>
        <p:spPr>
          <a:xfrm>
            <a:off x="5008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5" name="object 665"/>
          <p:cNvSpPr/>
          <p:nvPr/>
        </p:nvSpPr>
        <p:spPr>
          <a:xfrm>
            <a:off x="50162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6" name="object 666"/>
          <p:cNvSpPr/>
          <p:nvPr/>
        </p:nvSpPr>
        <p:spPr>
          <a:xfrm>
            <a:off x="5023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7" name="object 667"/>
          <p:cNvSpPr/>
          <p:nvPr/>
        </p:nvSpPr>
        <p:spPr>
          <a:xfrm>
            <a:off x="5030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8" name="object 668"/>
          <p:cNvSpPr/>
          <p:nvPr/>
        </p:nvSpPr>
        <p:spPr>
          <a:xfrm>
            <a:off x="5038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9" name="object 669"/>
          <p:cNvSpPr/>
          <p:nvPr/>
        </p:nvSpPr>
        <p:spPr>
          <a:xfrm>
            <a:off x="5044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0" name="object 670"/>
          <p:cNvSpPr/>
          <p:nvPr/>
        </p:nvSpPr>
        <p:spPr>
          <a:xfrm>
            <a:off x="5051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1" name="object 671"/>
          <p:cNvSpPr/>
          <p:nvPr/>
        </p:nvSpPr>
        <p:spPr>
          <a:xfrm>
            <a:off x="50591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2" name="object 672"/>
          <p:cNvSpPr/>
          <p:nvPr/>
        </p:nvSpPr>
        <p:spPr>
          <a:xfrm>
            <a:off x="50664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3" name="object 673"/>
          <p:cNvSpPr/>
          <p:nvPr/>
        </p:nvSpPr>
        <p:spPr>
          <a:xfrm>
            <a:off x="5073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4" name="object 674"/>
          <p:cNvSpPr/>
          <p:nvPr/>
        </p:nvSpPr>
        <p:spPr>
          <a:xfrm>
            <a:off x="5081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5" name="object 675"/>
          <p:cNvSpPr/>
          <p:nvPr/>
        </p:nvSpPr>
        <p:spPr>
          <a:xfrm>
            <a:off x="50884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6" name="object 676"/>
          <p:cNvSpPr/>
          <p:nvPr/>
        </p:nvSpPr>
        <p:spPr>
          <a:xfrm>
            <a:off x="5095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7" name="object 677"/>
          <p:cNvSpPr/>
          <p:nvPr/>
        </p:nvSpPr>
        <p:spPr>
          <a:xfrm>
            <a:off x="5102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8" name="object 678"/>
          <p:cNvSpPr/>
          <p:nvPr/>
        </p:nvSpPr>
        <p:spPr>
          <a:xfrm>
            <a:off x="5109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9" name="object 679"/>
          <p:cNvSpPr/>
          <p:nvPr/>
        </p:nvSpPr>
        <p:spPr>
          <a:xfrm>
            <a:off x="5116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0" name="object 680"/>
          <p:cNvSpPr/>
          <p:nvPr/>
        </p:nvSpPr>
        <p:spPr>
          <a:xfrm>
            <a:off x="5124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1" name="object 681"/>
          <p:cNvSpPr/>
          <p:nvPr/>
        </p:nvSpPr>
        <p:spPr>
          <a:xfrm>
            <a:off x="5131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2" name="object 682"/>
          <p:cNvSpPr/>
          <p:nvPr/>
        </p:nvSpPr>
        <p:spPr>
          <a:xfrm>
            <a:off x="5138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3" name="object 683"/>
          <p:cNvSpPr/>
          <p:nvPr/>
        </p:nvSpPr>
        <p:spPr>
          <a:xfrm>
            <a:off x="5146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4" name="object 684"/>
          <p:cNvSpPr/>
          <p:nvPr/>
        </p:nvSpPr>
        <p:spPr>
          <a:xfrm>
            <a:off x="5153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5" name="object 685"/>
          <p:cNvSpPr/>
          <p:nvPr/>
        </p:nvSpPr>
        <p:spPr>
          <a:xfrm>
            <a:off x="5159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6" name="object 686"/>
          <p:cNvSpPr/>
          <p:nvPr/>
        </p:nvSpPr>
        <p:spPr>
          <a:xfrm>
            <a:off x="51669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7" name="object 687"/>
          <p:cNvSpPr/>
          <p:nvPr/>
        </p:nvSpPr>
        <p:spPr>
          <a:xfrm>
            <a:off x="5174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8" name="object 688"/>
          <p:cNvSpPr/>
          <p:nvPr/>
        </p:nvSpPr>
        <p:spPr>
          <a:xfrm>
            <a:off x="5181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9" name="object 689"/>
          <p:cNvSpPr/>
          <p:nvPr/>
        </p:nvSpPr>
        <p:spPr>
          <a:xfrm>
            <a:off x="5188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0" name="object 690"/>
          <p:cNvSpPr/>
          <p:nvPr/>
        </p:nvSpPr>
        <p:spPr>
          <a:xfrm>
            <a:off x="51962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1" name="object 691"/>
          <p:cNvSpPr/>
          <p:nvPr/>
        </p:nvSpPr>
        <p:spPr>
          <a:xfrm>
            <a:off x="5203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2" name="object 692"/>
          <p:cNvSpPr/>
          <p:nvPr/>
        </p:nvSpPr>
        <p:spPr>
          <a:xfrm>
            <a:off x="5210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3" name="object 693"/>
          <p:cNvSpPr/>
          <p:nvPr/>
        </p:nvSpPr>
        <p:spPr>
          <a:xfrm>
            <a:off x="5217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4" name="object 694"/>
          <p:cNvSpPr/>
          <p:nvPr/>
        </p:nvSpPr>
        <p:spPr>
          <a:xfrm>
            <a:off x="5224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5" name="object 695"/>
          <p:cNvSpPr/>
          <p:nvPr/>
        </p:nvSpPr>
        <p:spPr>
          <a:xfrm>
            <a:off x="5231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6" name="object 696"/>
          <p:cNvSpPr/>
          <p:nvPr/>
        </p:nvSpPr>
        <p:spPr>
          <a:xfrm>
            <a:off x="5239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7" name="object 697"/>
          <p:cNvSpPr/>
          <p:nvPr/>
        </p:nvSpPr>
        <p:spPr>
          <a:xfrm>
            <a:off x="5246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8" name="object 698"/>
          <p:cNvSpPr/>
          <p:nvPr/>
        </p:nvSpPr>
        <p:spPr>
          <a:xfrm>
            <a:off x="5253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9" name="object 699"/>
          <p:cNvSpPr/>
          <p:nvPr/>
        </p:nvSpPr>
        <p:spPr>
          <a:xfrm>
            <a:off x="5261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0" name="object 700"/>
          <p:cNvSpPr/>
          <p:nvPr/>
        </p:nvSpPr>
        <p:spPr>
          <a:xfrm>
            <a:off x="52684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1" name="object 701"/>
          <p:cNvSpPr/>
          <p:nvPr/>
        </p:nvSpPr>
        <p:spPr>
          <a:xfrm>
            <a:off x="52747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2" name="object 702"/>
          <p:cNvSpPr/>
          <p:nvPr/>
        </p:nvSpPr>
        <p:spPr>
          <a:xfrm>
            <a:off x="5282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3" name="object 703"/>
          <p:cNvSpPr/>
          <p:nvPr/>
        </p:nvSpPr>
        <p:spPr>
          <a:xfrm>
            <a:off x="5289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4" name="object 704"/>
          <p:cNvSpPr/>
          <p:nvPr/>
        </p:nvSpPr>
        <p:spPr>
          <a:xfrm>
            <a:off x="5296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5" name="object 705"/>
          <p:cNvSpPr/>
          <p:nvPr/>
        </p:nvSpPr>
        <p:spPr>
          <a:xfrm>
            <a:off x="53040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6" name="object 706"/>
          <p:cNvSpPr/>
          <p:nvPr/>
        </p:nvSpPr>
        <p:spPr>
          <a:xfrm>
            <a:off x="5311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7" name="object 707"/>
          <p:cNvSpPr/>
          <p:nvPr/>
        </p:nvSpPr>
        <p:spPr>
          <a:xfrm>
            <a:off x="5318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8" name="object 708"/>
          <p:cNvSpPr/>
          <p:nvPr/>
        </p:nvSpPr>
        <p:spPr>
          <a:xfrm>
            <a:off x="5326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9" name="object 709"/>
          <p:cNvSpPr/>
          <p:nvPr/>
        </p:nvSpPr>
        <p:spPr>
          <a:xfrm>
            <a:off x="5332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0" name="object 710"/>
          <p:cNvSpPr/>
          <p:nvPr/>
        </p:nvSpPr>
        <p:spPr>
          <a:xfrm>
            <a:off x="5339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1" name="object 711"/>
          <p:cNvSpPr/>
          <p:nvPr/>
        </p:nvSpPr>
        <p:spPr>
          <a:xfrm>
            <a:off x="53469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2" name="object 712"/>
          <p:cNvSpPr/>
          <p:nvPr/>
        </p:nvSpPr>
        <p:spPr>
          <a:xfrm>
            <a:off x="53543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3" name="object 713"/>
          <p:cNvSpPr/>
          <p:nvPr/>
        </p:nvSpPr>
        <p:spPr>
          <a:xfrm>
            <a:off x="5361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4" name="object 714"/>
          <p:cNvSpPr/>
          <p:nvPr/>
        </p:nvSpPr>
        <p:spPr>
          <a:xfrm>
            <a:off x="5368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5" name="object 715"/>
          <p:cNvSpPr/>
          <p:nvPr/>
        </p:nvSpPr>
        <p:spPr>
          <a:xfrm>
            <a:off x="53763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6" name="object 716"/>
          <p:cNvSpPr/>
          <p:nvPr/>
        </p:nvSpPr>
        <p:spPr>
          <a:xfrm>
            <a:off x="5383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7" name="object 717"/>
          <p:cNvSpPr/>
          <p:nvPr/>
        </p:nvSpPr>
        <p:spPr>
          <a:xfrm>
            <a:off x="5389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8" name="object 718"/>
          <p:cNvSpPr/>
          <p:nvPr/>
        </p:nvSpPr>
        <p:spPr>
          <a:xfrm>
            <a:off x="5397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9" name="object 719"/>
          <p:cNvSpPr/>
          <p:nvPr/>
        </p:nvSpPr>
        <p:spPr>
          <a:xfrm>
            <a:off x="5404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0" name="object 720"/>
          <p:cNvSpPr/>
          <p:nvPr/>
        </p:nvSpPr>
        <p:spPr>
          <a:xfrm>
            <a:off x="5411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1" name="object 721"/>
          <p:cNvSpPr/>
          <p:nvPr/>
        </p:nvSpPr>
        <p:spPr>
          <a:xfrm>
            <a:off x="5419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2" name="object 722"/>
          <p:cNvSpPr/>
          <p:nvPr/>
        </p:nvSpPr>
        <p:spPr>
          <a:xfrm>
            <a:off x="5426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3" name="object 723"/>
          <p:cNvSpPr/>
          <p:nvPr/>
        </p:nvSpPr>
        <p:spPr>
          <a:xfrm>
            <a:off x="5433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4" name="object 724"/>
          <p:cNvSpPr/>
          <p:nvPr/>
        </p:nvSpPr>
        <p:spPr>
          <a:xfrm>
            <a:off x="5441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5" name="object 725"/>
          <p:cNvSpPr/>
          <p:nvPr/>
        </p:nvSpPr>
        <p:spPr>
          <a:xfrm>
            <a:off x="5447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6" name="object 726"/>
          <p:cNvSpPr/>
          <p:nvPr/>
        </p:nvSpPr>
        <p:spPr>
          <a:xfrm>
            <a:off x="5454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7" name="object 727"/>
          <p:cNvSpPr/>
          <p:nvPr/>
        </p:nvSpPr>
        <p:spPr>
          <a:xfrm>
            <a:off x="5462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8" name="object 728"/>
          <p:cNvSpPr/>
          <p:nvPr/>
        </p:nvSpPr>
        <p:spPr>
          <a:xfrm>
            <a:off x="5469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9" name="object 729"/>
          <p:cNvSpPr/>
          <p:nvPr/>
        </p:nvSpPr>
        <p:spPr>
          <a:xfrm>
            <a:off x="54767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0" name="object 730"/>
          <p:cNvSpPr/>
          <p:nvPr/>
        </p:nvSpPr>
        <p:spPr>
          <a:xfrm>
            <a:off x="5484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1" name="object 731"/>
          <p:cNvSpPr/>
          <p:nvPr/>
        </p:nvSpPr>
        <p:spPr>
          <a:xfrm>
            <a:off x="5491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2" name="object 732"/>
          <p:cNvSpPr/>
          <p:nvPr/>
        </p:nvSpPr>
        <p:spPr>
          <a:xfrm>
            <a:off x="5498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3" name="object 733"/>
          <p:cNvSpPr/>
          <p:nvPr/>
        </p:nvSpPr>
        <p:spPr>
          <a:xfrm>
            <a:off x="5505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4" name="object 734"/>
          <p:cNvSpPr/>
          <p:nvPr/>
        </p:nvSpPr>
        <p:spPr>
          <a:xfrm>
            <a:off x="5512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5" name="object 735"/>
          <p:cNvSpPr/>
          <p:nvPr/>
        </p:nvSpPr>
        <p:spPr>
          <a:xfrm>
            <a:off x="5519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6" name="object 736"/>
          <p:cNvSpPr/>
          <p:nvPr/>
        </p:nvSpPr>
        <p:spPr>
          <a:xfrm>
            <a:off x="5527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7" name="object 737"/>
          <p:cNvSpPr/>
          <p:nvPr/>
        </p:nvSpPr>
        <p:spPr>
          <a:xfrm>
            <a:off x="5534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8" name="object 738"/>
          <p:cNvSpPr/>
          <p:nvPr/>
        </p:nvSpPr>
        <p:spPr>
          <a:xfrm>
            <a:off x="5541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9" name="object 739"/>
          <p:cNvSpPr/>
          <p:nvPr/>
        </p:nvSpPr>
        <p:spPr>
          <a:xfrm>
            <a:off x="5549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0" name="object 740"/>
          <p:cNvSpPr/>
          <p:nvPr/>
        </p:nvSpPr>
        <p:spPr>
          <a:xfrm>
            <a:off x="5556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1" name="object 741"/>
          <p:cNvSpPr/>
          <p:nvPr/>
        </p:nvSpPr>
        <p:spPr>
          <a:xfrm>
            <a:off x="5562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2" name="object 742"/>
          <p:cNvSpPr/>
          <p:nvPr/>
        </p:nvSpPr>
        <p:spPr>
          <a:xfrm>
            <a:off x="5569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3" name="object 743"/>
          <p:cNvSpPr/>
          <p:nvPr/>
        </p:nvSpPr>
        <p:spPr>
          <a:xfrm>
            <a:off x="5577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4" name="object 744"/>
          <p:cNvSpPr/>
          <p:nvPr/>
        </p:nvSpPr>
        <p:spPr>
          <a:xfrm>
            <a:off x="55846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5" name="object 745"/>
          <p:cNvSpPr/>
          <p:nvPr/>
        </p:nvSpPr>
        <p:spPr>
          <a:xfrm>
            <a:off x="5591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6" name="object 746"/>
          <p:cNvSpPr/>
          <p:nvPr/>
        </p:nvSpPr>
        <p:spPr>
          <a:xfrm>
            <a:off x="5599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7" name="object 747"/>
          <p:cNvSpPr/>
          <p:nvPr/>
        </p:nvSpPr>
        <p:spPr>
          <a:xfrm>
            <a:off x="5606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8" name="object 748"/>
          <p:cNvSpPr/>
          <p:nvPr/>
        </p:nvSpPr>
        <p:spPr>
          <a:xfrm>
            <a:off x="5613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9" name="object 749"/>
          <p:cNvSpPr/>
          <p:nvPr/>
        </p:nvSpPr>
        <p:spPr>
          <a:xfrm>
            <a:off x="5620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0" name="object 750"/>
          <p:cNvSpPr/>
          <p:nvPr/>
        </p:nvSpPr>
        <p:spPr>
          <a:xfrm>
            <a:off x="5627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1" name="object 751"/>
          <p:cNvSpPr/>
          <p:nvPr/>
        </p:nvSpPr>
        <p:spPr>
          <a:xfrm>
            <a:off x="5634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2" name="object 752"/>
          <p:cNvSpPr/>
          <p:nvPr/>
        </p:nvSpPr>
        <p:spPr>
          <a:xfrm>
            <a:off x="56421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3" name="object 753"/>
          <p:cNvSpPr/>
          <p:nvPr/>
        </p:nvSpPr>
        <p:spPr>
          <a:xfrm>
            <a:off x="5649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4" name="object 754"/>
          <p:cNvSpPr/>
          <p:nvPr/>
        </p:nvSpPr>
        <p:spPr>
          <a:xfrm>
            <a:off x="5656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5" name="object 755"/>
          <p:cNvSpPr/>
          <p:nvPr/>
        </p:nvSpPr>
        <p:spPr>
          <a:xfrm>
            <a:off x="5664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6" name="object 756"/>
          <p:cNvSpPr/>
          <p:nvPr/>
        </p:nvSpPr>
        <p:spPr>
          <a:xfrm>
            <a:off x="56714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7" name="object 757"/>
          <p:cNvSpPr/>
          <p:nvPr/>
        </p:nvSpPr>
        <p:spPr>
          <a:xfrm>
            <a:off x="5677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8" name="object 758"/>
          <p:cNvSpPr/>
          <p:nvPr/>
        </p:nvSpPr>
        <p:spPr>
          <a:xfrm>
            <a:off x="5685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9" name="object 759"/>
          <p:cNvSpPr/>
          <p:nvPr/>
        </p:nvSpPr>
        <p:spPr>
          <a:xfrm>
            <a:off x="5692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0" name="object 760"/>
          <p:cNvSpPr/>
          <p:nvPr/>
        </p:nvSpPr>
        <p:spPr>
          <a:xfrm>
            <a:off x="5699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1" name="object 761"/>
          <p:cNvSpPr/>
          <p:nvPr/>
        </p:nvSpPr>
        <p:spPr>
          <a:xfrm>
            <a:off x="5707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2" name="object 762"/>
          <p:cNvSpPr/>
          <p:nvPr/>
        </p:nvSpPr>
        <p:spPr>
          <a:xfrm>
            <a:off x="5714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3" name="object 763"/>
          <p:cNvSpPr/>
          <p:nvPr/>
        </p:nvSpPr>
        <p:spPr>
          <a:xfrm>
            <a:off x="5721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4" name="object 764"/>
          <p:cNvSpPr/>
          <p:nvPr/>
        </p:nvSpPr>
        <p:spPr>
          <a:xfrm>
            <a:off x="5729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5" name="object 765"/>
          <p:cNvSpPr/>
          <p:nvPr/>
        </p:nvSpPr>
        <p:spPr>
          <a:xfrm>
            <a:off x="5735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6" name="object 766"/>
          <p:cNvSpPr/>
          <p:nvPr/>
        </p:nvSpPr>
        <p:spPr>
          <a:xfrm>
            <a:off x="5742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7" name="object 767"/>
          <p:cNvSpPr/>
          <p:nvPr/>
        </p:nvSpPr>
        <p:spPr>
          <a:xfrm>
            <a:off x="57500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8" name="object 768"/>
          <p:cNvSpPr/>
          <p:nvPr/>
        </p:nvSpPr>
        <p:spPr>
          <a:xfrm>
            <a:off x="5757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9" name="object 769"/>
          <p:cNvSpPr/>
          <p:nvPr/>
        </p:nvSpPr>
        <p:spPr>
          <a:xfrm>
            <a:off x="5764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0" name="object 770"/>
          <p:cNvSpPr/>
          <p:nvPr/>
        </p:nvSpPr>
        <p:spPr>
          <a:xfrm>
            <a:off x="5771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1" name="object 771"/>
          <p:cNvSpPr/>
          <p:nvPr/>
        </p:nvSpPr>
        <p:spPr>
          <a:xfrm>
            <a:off x="5779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2" name="object 772"/>
          <p:cNvSpPr/>
          <p:nvPr/>
        </p:nvSpPr>
        <p:spPr>
          <a:xfrm>
            <a:off x="5786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3" name="object 773"/>
          <p:cNvSpPr/>
          <p:nvPr/>
        </p:nvSpPr>
        <p:spPr>
          <a:xfrm>
            <a:off x="5792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4" name="object 774"/>
          <p:cNvSpPr/>
          <p:nvPr/>
        </p:nvSpPr>
        <p:spPr>
          <a:xfrm>
            <a:off x="5800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5" name="object 775"/>
          <p:cNvSpPr/>
          <p:nvPr/>
        </p:nvSpPr>
        <p:spPr>
          <a:xfrm>
            <a:off x="5807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6" name="object 776"/>
          <p:cNvSpPr/>
          <p:nvPr/>
        </p:nvSpPr>
        <p:spPr>
          <a:xfrm>
            <a:off x="5814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7" name="object 777"/>
          <p:cNvSpPr/>
          <p:nvPr/>
        </p:nvSpPr>
        <p:spPr>
          <a:xfrm>
            <a:off x="5822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8" name="object 778"/>
          <p:cNvSpPr/>
          <p:nvPr/>
        </p:nvSpPr>
        <p:spPr>
          <a:xfrm>
            <a:off x="5829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9" name="object 779"/>
          <p:cNvSpPr/>
          <p:nvPr/>
        </p:nvSpPr>
        <p:spPr>
          <a:xfrm>
            <a:off x="5836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0" name="object 780"/>
          <p:cNvSpPr/>
          <p:nvPr/>
        </p:nvSpPr>
        <p:spPr>
          <a:xfrm>
            <a:off x="5844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1" name="object 781"/>
          <p:cNvSpPr/>
          <p:nvPr/>
        </p:nvSpPr>
        <p:spPr>
          <a:xfrm>
            <a:off x="5850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2" name="object 782"/>
          <p:cNvSpPr/>
          <p:nvPr/>
        </p:nvSpPr>
        <p:spPr>
          <a:xfrm>
            <a:off x="5857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3" name="object 783"/>
          <p:cNvSpPr/>
          <p:nvPr/>
        </p:nvSpPr>
        <p:spPr>
          <a:xfrm>
            <a:off x="5865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4" name="object 784"/>
          <p:cNvSpPr/>
          <p:nvPr/>
        </p:nvSpPr>
        <p:spPr>
          <a:xfrm>
            <a:off x="5872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5" name="object 785"/>
          <p:cNvSpPr/>
          <p:nvPr/>
        </p:nvSpPr>
        <p:spPr>
          <a:xfrm>
            <a:off x="5879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6" name="object 786"/>
          <p:cNvSpPr/>
          <p:nvPr/>
        </p:nvSpPr>
        <p:spPr>
          <a:xfrm>
            <a:off x="5887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7" name="object 787"/>
          <p:cNvSpPr/>
          <p:nvPr/>
        </p:nvSpPr>
        <p:spPr>
          <a:xfrm>
            <a:off x="5894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8" name="object 788"/>
          <p:cNvSpPr/>
          <p:nvPr/>
        </p:nvSpPr>
        <p:spPr>
          <a:xfrm>
            <a:off x="5901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9" name="object 789"/>
          <p:cNvSpPr/>
          <p:nvPr/>
        </p:nvSpPr>
        <p:spPr>
          <a:xfrm>
            <a:off x="5908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0" name="object 790"/>
          <p:cNvSpPr/>
          <p:nvPr/>
        </p:nvSpPr>
        <p:spPr>
          <a:xfrm>
            <a:off x="5915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1" name="object 791"/>
          <p:cNvSpPr/>
          <p:nvPr/>
        </p:nvSpPr>
        <p:spPr>
          <a:xfrm>
            <a:off x="5922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2" name="object 792"/>
          <p:cNvSpPr/>
          <p:nvPr/>
        </p:nvSpPr>
        <p:spPr>
          <a:xfrm>
            <a:off x="59300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3" name="object 793"/>
          <p:cNvSpPr/>
          <p:nvPr/>
        </p:nvSpPr>
        <p:spPr>
          <a:xfrm>
            <a:off x="5937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4" name="object 794"/>
          <p:cNvSpPr/>
          <p:nvPr/>
        </p:nvSpPr>
        <p:spPr>
          <a:xfrm>
            <a:off x="5944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5" name="object 795"/>
          <p:cNvSpPr/>
          <p:nvPr/>
        </p:nvSpPr>
        <p:spPr>
          <a:xfrm>
            <a:off x="5952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6" name="object 796"/>
          <p:cNvSpPr/>
          <p:nvPr/>
        </p:nvSpPr>
        <p:spPr>
          <a:xfrm>
            <a:off x="5959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7" name="object 797"/>
          <p:cNvSpPr/>
          <p:nvPr/>
        </p:nvSpPr>
        <p:spPr>
          <a:xfrm>
            <a:off x="5965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8" name="object 798"/>
          <p:cNvSpPr/>
          <p:nvPr/>
        </p:nvSpPr>
        <p:spPr>
          <a:xfrm>
            <a:off x="5972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9" name="object 799"/>
          <p:cNvSpPr/>
          <p:nvPr/>
        </p:nvSpPr>
        <p:spPr>
          <a:xfrm>
            <a:off x="5980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0" name="object 800"/>
          <p:cNvSpPr/>
          <p:nvPr/>
        </p:nvSpPr>
        <p:spPr>
          <a:xfrm>
            <a:off x="5987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1" name="object 801"/>
          <p:cNvSpPr/>
          <p:nvPr/>
        </p:nvSpPr>
        <p:spPr>
          <a:xfrm>
            <a:off x="5994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2" name="object 802"/>
          <p:cNvSpPr/>
          <p:nvPr/>
        </p:nvSpPr>
        <p:spPr>
          <a:xfrm>
            <a:off x="6002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3" name="object 803"/>
          <p:cNvSpPr/>
          <p:nvPr/>
        </p:nvSpPr>
        <p:spPr>
          <a:xfrm>
            <a:off x="6009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4" name="object 804"/>
          <p:cNvSpPr/>
          <p:nvPr/>
        </p:nvSpPr>
        <p:spPr>
          <a:xfrm>
            <a:off x="6016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5" name="object 805"/>
          <p:cNvSpPr/>
          <p:nvPr/>
        </p:nvSpPr>
        <p:spPr>
          <a:xfrm>
            <a:off x="6023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6" name="object 806"/>
          <p:cNvSpPr/>
          <p:nvPr/>
        </p:nvSpPr>
        <p:spPr>
          <a:xfrm>
            <a:off x="6030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7" name="object 807"/>
          <p:cNvSpPr/>
          <p:nvPr/>
        </p:nvSpPr>
        <p:spPr>
          <a:xfrm>
            <a:off x="6037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8" name="object 808"/>
          <p:cNvSpPr/>
          <p:nvPr/>
        </p:nvSpPr>
        <p:spPr>
          <a:xfrm>
            <a:off x="6045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9" name="object 809"/>
          <p:cNvSpPr/>
          <p:nvPr/>
        </p:nvSpPr>
        <p:spPr>
          <a:xfrm>
            <a:off x="6052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0" name="object 810"/>
          <p:cNvSpPr/>
          <p:nvPr/>
        </p:nvSpPr>
        <p:spPr>
          <a:xfrm>
            <a:off x="6059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1" name="object 811"/>
          <p:cNvSpPr/>
          <p:nvPr/>
        </p:nvSpPr>
        <p:spPr>
          <a:xfrm>
            <a:off x="6067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2" name="object 812"/>
          <p:cNvSpPr/>
          <p:nvPr/>
        </p:nvSpPr>
        <p:spPr>
          <a:xfrm>
            <a:off x="6074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3" name="object 813"/>
          <p:cNvSpPr/>
          <p:nvPr/>
        </p:nvSpPr>
        <p:spPr>
          <a:xfrm>
            <a:off x="6080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4" name="object 814"/>
          <p:cNvSpPr/>
          <p:nvPr/>
        </p:nvSpPr>
        <p:spPr>
          <a:xfrm>
            <a:off x="6088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5" name="object 815"/>
          <p:cNvSpPr/>
          <p:nvPr/>
        </p:nvSpPr>
        <p:spPr>
          <a:xfrm>
            <a:off x="6095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6" name="object 816"/>
          <p:cNvSpPr/>
          <p:nvPr/>
        </p:nvSpPr>
        <p:spPr>
          <a:xfrm>
            <a:off x="6102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7" name="object 817"/>
          <p:cNvSpPr/>
          <p:nvPr/>
        </p:nvSpPr>
        <p:spPr>
          <a:xfrm>
            <a:off x="6110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8" name="object 818"/>
          <p:cNvSpPr/>
          <p:nvPr/>
        </p:nvSpPr>
        <p:spPr>
          <a:xfrm>
            <a:off x="6117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9" name="object 819"/>
          <p:cNvSpPr/>
          <p:nvPr/>
        </p:nvSpPr>
        <p:spPr>
          <a:xfrm>
            <a:off x="6124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0" name="object 820"/>
          <p:cNvSpPr/>
          <p:nvPr/>
        </p:nvSpPr>
        <p:spPr>
          <a:xfrm>
            <a:off x="6132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1" name="object 821"/>
          <p:cNvSpPr/>
          <p:nvPr/>
        </p:nvSpPr>
        <p:spPr>
          <a:xfrm>
            <a:off x="6138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2" name="object 822"/>
          <p:cNvSpPr/>
          <p:nvPr/>
        </p:nvSpPr>
        <p:spPr>
          <a:xfrm>
            <a:off x="6145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3" name="object 823"/>
          <p:cNvSpPr/>
          <p:nvPr/>
        </p:nvSpPr>
        <p:spPr>
          <a:xfrm>
            <a:off x="6153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4" name="object 824"/>
          <p:cNvSpPr/>
          <p:nvPr/>
        </p:nvSpPr>
        <p:spPr>
          <a:xfrm>
            <a:off x="6160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5" name="object 825"/>
          <p:cNvSpPr/>
          <p:nvPr/>
        </p:nvSpPr>
        <p:spPr>
          <a:xfrm>
            <a:off x="6167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6" name="object 826"/>
          <p:cNvSpPr/>
          <p:nvPr/>
        </p:nvSpPr>
        <p:spPr>
          <a:xfrm>
            <a:off x="6175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7" name="object 827"/>
          <p:cNvSpPr/>
          <p:nvPr/>
        </p:nvSpPr>
        <p:spPr>
          <a:xfrm>
            <a:off x="6182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8" name="object 828"/>
          <p:cNvSpPr/>
          <p:nvPr/>
        </p:nvSpPr>
        <p:spPr>
          <a:xfrm>
            <a:off x="6189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9" name="object 829"/>
          <p:cNvSpPr/>
          <p:nvPr/>
        </p:nvSpPr>
        <p:spPr>
          <a:xfrm>
            <a:off x="6195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0" name="object 830"/>
          <p:cNvSpPr/>
          <p:nvPr/>
        </p:nvSpPr>
        <p:spPr>
          <a:xfrm>
            <a:off x="6203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1" name="object 831"/>
          <p:cNvSpPr/>
          <p:nvPr/>
        </p:nvSpPr>
        <p:spPr>
          <a:xfrm>
            <a:off x="6210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2" name="object 832"/>
          <p:cNvSpPr/>
          <p:nvPr/>
        </p:nvSpPr>
        <p:spPr>
          <a:xfrm>
            <a:off x="62179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3" name="object 833"/>
          <p:cNvSpPr/>
          <p:nvPr/>
        </p:nvSpPr>
        <p:spPr>
          <a:xfrm>
            <a:off x="6225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4" name="object 834"/>
          <p:cNvSpPr/>
          <p:nvPr/>
        </p:nvSpPr>
        <p:spPr>
          <a:xfrm>
            <a:off x="6232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5" name="object 835"/>
          <p:cNvSpPr/>
          <p:nvPr/>
        </p:nvSpPr>
        <p:spPr>
          <a:xfrm>
            <a:off x="6239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6" name="object 836"/>
          <p:cNvSpPr/>
          <p:nvPr/>
        </p:nvSpPr>
        <p:spPr>
          <a:xfrm>
            <a:off x="6247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7" name="object 837"/>
          <p:cNvSpPr/>
          <p:nvPr/>
        </p:nvSpPr>
        <p:spPr>
          <a:xfrm>
            <a:off x="6253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8" name="object 838"/>
          <p:cNvSpPr/>
          <p:nvPr/>
        </p:nvSpPr>
        <p:spPr>
          <a:xfrm>
            <a:off x="6260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9" name="object 839"/>
          <p:cNvSpPr/>
          <p:nvPr/>
        </p:nvSpPr>
        <p:spPr>
          <a:xfrm>
            <a:off x="6268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0" name="object 840"/>
          <p:cNvSpPr/>
          <p:nvPr/>
        </p:nvSpPr>
        <p:spPr>
          <a:xfrm>
            <a:off x="6275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1" name="object 841"/>
          <p:cNvSpPr/>
          <p:nvPr/>
        </p:nvSpPr>
        <p:spPr>
          <a:xfrm>
            <a:off x="6282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2" name="object 842"/>
          <p:cNvSpPr/>
          <p:nvPr/>
        </p:nvSpPr>
        <p:spPr>
          <a:xfrm>
            <a:off x="6290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3" name="object 843"/>
          <p:cNvSpPr/>
          <p:nvPr/>
        </p:nvSpPr>
        <p:spPr>
          <a:xfrm>
            <a:off x="6297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4" name="object 844"/>
          <p:cNvSpPr/>
          <p:nvPr/>
        </p:nvSpPr>
        <p:spPr>
          <a:xfrm>
            <a:off x="6304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5" name="object 845"/>
          <p:cNvSpPr/>
          <p:nvPr/>
        </p:nvSpPr>
        <p:spPr>
          <a:xfrm>
            <a:off x="6311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6" name="object 846"/>
          <p:cNvSpPr/>
          <p:nvPr/>
        </p:nvSpPr>
        <p:spPr>
          <a:xfrm>
            <a:off x="6318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7" name="object 847"/>
          <p:cNvSpPr/>
          <p:nvPr/>
        </p:nvSpPr>
        <p:spPr>
          <a:xfrm>
            <a:off x="6325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8" name="object 848"/>
          <p:cNvSpPr/>
          <p:nvPr/>
        </p:nvSpPr>
        <p:spPr>
          <a:xfrm>
            <a:off x="6333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9" name="object 849"/>
          <p:cNvSpPr/>
          <p:nvPr/>
        </p:nvSpPr>
        <p:spPr>
          <a:xfrm>
            <a:off x="63403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0" name="object 850"/>
          <p:cNvSpPr/>
          <p:nvPr/>
        </p:nvSpPr>
        <p:spPr>
          <a:xfrm>
            <a:off x="6347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1" name="object 851"/>
          <p:cNvSpPr/>
          <p:nvPr/>
        </p:nvSpPr>
        <p:spPr>
          <a:xfrm>
            <a:off x="6355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2" name="object 852"/>
          <p:cNvSpPr/>
          <p:nvPr/>
        </p:nvSpPr>
        <p:spPr>
          <a:xfrm>
            <a:off x="6362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3" name="object 853"/>
          <p:cNvSpPr/>
          <p:nvPr/>
        </p:nvSpPr>
        <p:spPr>
          <a:xfrm>
            <a:off x="6368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4" name="object 854"/>
          <p:cNvSpPr/>
          <p:nvPr/>
        </p:nvSpPr>
        <p:spPr>
          <a:xfrm>
            <a:off x="6375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5" name="object 855"/>
          <p:cNvSpPr/>
          <p:nvPr/>
        </p:nvSpPr>
        <p:spPr>
          <a:xfrm>
            <a:off x="6383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6" name="object 856"/>
          <p:cNvSpPr/>
          <p:nvPr/>
        </p:nvSpPr>
        <p:spPr>
          <a:xfrm>
            <a:off x="6390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7" name="object 857"/>
          <p:cNvSpPr/>
          <p:nvPr/>
        </p:nvSpPr>
        <p:spPr>
          <a:xfrm>
            <a:off x="6397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8" name="object 858"/>
          <p:cNvSpPr/>
          <p:nvPr/>
        </p:nvSpPr>
        <p:spPr>
          <a:xfrm>
            <a:off x="6405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9" name="object 859"/>
          <p:cNvSpPr/>
          <p:nvPr/>
        </p:nvSpPr>
        <p:spPr>
          <a:xfrm>
            <a:off x="6412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0" name="object 860"/>
          <p:cNvSpPr/>
          <p:nvPr/>
        </p:nvSpPr>
        <p:spPr>
          <a:xfrm>
            <a:off x="6419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1" name="object 861"/>
          <p:cNvSpPr/>
          <p:nvPr/>
        </p:nvSpPr>
        <p:spPr>
          <a:xfrm>
            <a:off x="6426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2" name="object 862"/>
          <p:cNvSpPr/>
          <p:nvPr/>
        </p:nvSpPr>
        <p:spPr>
          <a:xfrm>
            <a:off x="6433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3" name="object 863"/>
          <p:cNvSpPr/>
          <p:nvPr/>
        </p:nvSpPr>
        <p:spPr>
          <a:xfrm>
            <a:off x="6440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4" name="object 864"/>
          <p:cNvSpPr/>
          <p:nvPr/>
        </p:nvSpPr>
        <p:spPr>
          <a:xfrm>
            <a:off x="64482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5" name="object 865"/>
          <p:cNvSpPr/>
          <p:nvPr/>
        </p:nvSpPr>
        <p:spPr>
          <a:xfrm>
            <a:off x="6455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6" name="object 866"/>
          <p:cNvSpPr/>
          <p:nvPr/>
        </p:nvSpPr>
        <p:spPr>
          <a:xfrm>
            <a:off x="6462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7" name="object 867"/>
          <p:cNvSpPr/>
          <p:nvPr/>
        </p:nvSpPr>
        <p:spPr>
          <a:xfrm>
            <a:off x="6470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8" name="object 868"/>
          <p:cNvSpPr/>
          <p:nvPr/>
        </p:nvSpPr>
        <p:spPr>
          <a:xfrm>
            <a:off x="6477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9" name="object 869"/>
          <p:cNvSpPr/>
          <p:nvPr/>
        </p:nvSpPr>
        <p:spPr>
          <a:xfrm>
            <a:off x="6483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0" name="object 870"/>
          <p:cNvSpPr/>
          <p:nvPr/>
        </p:nvSpPr>
        <p:spPr>
          <a:xfrm>
            <a:off x="6491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1" name="object 871"/>
          <p:cNvSpPr/>
          <p:nvPr/>
        </p:nvSpPr>
        <p:spPr>
          <a:xfrm>
            <a:off x="6498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2" name="object 872"/>
          <p:cNvSpPr/>
          <p:nvPr/>
        </p:nvSpPr>
        <p:spPr>
          <a:xfrm>
            <a:off x="65057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3" name="object 873"/>
          <p:cNvSpPr/>
          <p:nvPr/>
        </p:nvSpPr>
        <p:spPr>
          <a:xfrm>
            <a:off x="6513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4" name="object 874"/>
          <p:cNvSpPr/>
          <p:nvPr/>
        </p:nvSpPr>
        <p:spPr>
          <a:xfrm>
            <a:off x="6520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5" name="object 875"/>
          <p:cNvSpPr/>
          <p:nvPr/>
        </p:nvSpPr>
        <p:spPr>
          <a:xfrm>
            <a:off x="6527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6" name="object 876"/>
          <p:cNvSpPr/>
          <p:nvPr/>
        </p:nvSpPr>
        <p:spPr>
          <a:xfrm>
            <a:off x="65350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7" name="object 877"/>
          <p:cNvSpPr/>
          <p:nvPr/>
        </p:nvSpPr>
        <p:spPr>
          <a:xfrm>
            <a:off x="6541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8" name="object 878"/>
          <p:cNvSpPr/>
          <p:nvPr/>
        </p:nvSpPr>
        <p:spPr>
          <a:xfrm>
            <a:off x="6548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9" name="object 879"/>
          <p:cNvSpPr/>
          <p:nvPr/>
        </p:nvSpPr>
        <p:spPr>
          <a:xfrm>
            <a:off x="6556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0" name="object 880"/>
          <p:cNvSpPr/>
          <p:nvPr/>
        </p:nvSpPr>
        <p:spPr>
          <a:xfrm>
            <a:off x="6563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1" name="object 881"/>
          <p:cNvSpPr/>
          <p:nvPr/>
        </p:nvSpPr>
        <p:spPr>
          <a:xfrm>
            <a:off x="6570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2" name="object 882"/>
          <p:cNvSpPr/>
          <p:nvPr/>
        </p:nvSpPr>
        <p:spPr>
          <a:xfrm>
            <a:off x="65780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3" name="object 883"/>
          <p:cNvSpPr/>
          <p:nvPr/>
        </p:nvSpPr>
        <p:spPr>
          <a:xfrm>
            <a:off x="6585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4" name="object 884"/>
          <p:cNvSpPr/>
          <p:nvPr/>
        </p:nvSpPr>
        <p:spPr>
          <a:xfrm>
            <a:off x="6592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5" name="object 885"/>
          <p:cNvSpPr/>
          <p:nvPr/>
        </p:nvSpPr>
        <p:spPr>
          <a:xfrm>
            <a:off x="6598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6" name="object 886"/>
          <p:cNvSpPr/>
          <p:nvPr/>
        </p:nvSpPr>
        <p:spPr>
          <a:xfrm>
            <a:off x="6606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7" name="object 887"/>
          <p:cNvSpPr/>
          <p:nvPr/>
        </p:nvSpPr>
        <p:spPr>
          <a:xfrm>
            <a:off x="66136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8" name="object 888"/>
          <p:cNvSpPr/>
          <p:nvPr/>
        </p:nvSpPr>
        <p:spPr>
          <a:xfrm>
            <a:off x="6620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9" name="object 889"/>
          <p:cNvSpPr/>
          <p:nvPr/>
        </p:nvSpPr>
        <p:spPr>
          <a:xfrm>
            <a:off x="6628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0" name="object 890"/>
          <p:cNvSpPr/>
          <p:nvPr/>
        </p:nvSpPr>
        <p:spPr>
          <a:xfrm>
            <a:off x="6635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1" name="object 891"/>
          <p:cNvSpPr/>
          <p:nvPr/>
        </p:nvSpPr>
        <p:spPr>
          <a:xfrm>
            <a:off x="6642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2" name="object 892"/>
          <p:cNvSpPr/>
          <p:nvPr/>
        </p:nvSpPr>
        <p:spPr>
          <a:xfrm>
            <a:off x="6650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3" name="object 893"/>
          <p:cNvSpPr/>
          <p:nvPr/>
        </p:nvSpPr>
        <p:spPr>
          <a:xfrm>
            <a:off x="66565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4" name="object 894"/>
          <p:cNvSpPr/>
          <p:nvPr/>
        </p:nvSpPr>
        <p:spPr>
          <a:xfrm>
            <a:off x="66638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5" name="object 895"/>
          <p:cNvSpPr/>
          <p:nvPr/>
        </p:nvSpPr>
        <p:spPr>
          <a:xfrm>
            <a:off x="6671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6" name="object 896"/>
          <p:cNvSpPr/>
          <p:nvPr/>
        </p:nvSpPr>
        <p:spPr>
          <a:xfrm>
            <a:off x="6678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7" name="object 897"/>
          <p:cNvSpPr/>
          <p:nvPr/>
        </p:nvSpPr>
        <p:spPr>
          <a:xfrm>
            <a:off x="6685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8" name="object 898"/>
          <p:cNvSpPr/>
          <p:nvPr/>
        </p:nvSpPr>
        <p:spPr>
          <a:xfrm>
            <a:off x="6693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9" name="object 899"/>
          <p:cNvSpPr/>
          <p:nvPr/>
        </p:nvSpPr>
        <p:spPr>
          <a:xfrm>
            <a:off x="6700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0" name="object 900"/>
          <p:cNvSpPr/>
          <p:nvPr/>
        </p:nvSpPr>
        <p:spPr>
          <a:xfrm>
            <a:off x="67078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1" name="object 901"/>
          <p:cNvSpPr/>
          <p:nvPr/>
        </p:nvSpPr>
        <p:spPr>
          <a:xfrm>
            <a:off x="6714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2" name="object 902"/>
          <p:cNvSpPr/>
          <p:nvPr/>
        </p:nvSpPr>
        <p:spPr>
          <a:xfrm>
            <a:off x="6721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3" name="object 903"/>
          <p:cNvSpPr/>
          <p:nvPr/>
        </p:nvSpPr>
        <p:spPr>
          <a:xfrm>
            <a:off x="6728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4" name="object 904"/>
          <p:cNvSpPr/>
          <p:nvPr/>
        </p:nvSpPr>
        <p:spPr>
          <a:xfrm>
            <a:off x="6736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5" name="object 905"/>
          <p:cNvSpPr/>
          <p:nvPr/>
        </p:nvSpPr>
        <p:spPr>
          <a:xfrm>
            <a:off x="67434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6" name="object 906"/>
          <p:cNvSpPr/>
          <p:nvPr/>
        </p:nvSpPr>
        <p:spPr>
          <a:xfrm>
            <a:off x="6750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7" name="object 907"/>
          <p:cNvSpPr/>
          <p:nvPr/>
        </p:nvSpPr>
        <p:spPr>
          <a:xfrm>
            <a:off x="6758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8" name="object 908"/>
          <p:cNvSpPr/>
          <p:nvPr/>
        </p:nvSpPr>
        <p:spPr>
          <a:xfrm>
            <a:off x="6765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9" name="object 909"/>
          <p:cNvSpPr/>
          <p:nvPr/>
        </p:nvSpPr>
        <p:spPr>
          <a:xfrm>
            <a:off x="6771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0" name="object 910"/>
          <p:cNvSpPr/>
          <p:nvPr/>
        </p:nvSpPr>
        <p:spPr>
          <a:xfrm>
            <a:off x="6779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1" name="object 911"/>
          <p:cNvSpPr/>
          <p:nvPr/>
        </p:nvSpPr>
        <p:spPr>
          <a:xfrm>
            <a:off x="67863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2" name="object 912"/>
          <p:cNvSpPr/>
          <p:nvPr/>
        </p:nvSpPr>
        <p:spPr>
          <a:xfrm>
            <a:off x="6793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3" name="object 913"/>
          <p:cNvSpPr/>
          <p:nvPr/>
        </p:nvSpPr>
        <p:spPr>
          <a:xfrm>
            <a:off x="6800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4" name="object 914"/>
          <p:cNvSpPr/>
          <p:nvPr/>
        </p:nvSpPr>
        <p:spPr>
          <a:xfrm>
            <a:off x="6808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5" name="object 915"/>
          <p:cNvSpPr/>
          <p:nvPr/>
        </p:nvSpPr>
        <p:spPr>
          <a:xfrm>
            <a:off x="6815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6" name="object 916"/>
          <p:cNvSpPr/>
          <p:nvPr/>
        </p:nvSpPr>
        <p:spPr>
          <a:xfrm>
            <a:off x="6822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7" name="object 917"/>
          <p:cNvSpPr/>
          <p:nvPr/>
        </p:nvSpPr>
        <p:spPr>
          <a:xfrm>
            <a:off x="6829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8" name="object 918"/>
          <p:cNvSpPr/>
          <p:nvPr/>
        </p:nvSpPr>
        <p:spPr>
          <a:xfrm>
            <a:off x="6836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9" name="object 919"/>
          <p:cNvSpPr/>
          <p:nvPr/>
        </p:nvSpPr>
        <p:spPr>
          <a:xfrm>
            <a:off x="6843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0" name="object 920"/>
          <p:cNvSpPr/>
          <p:nvPr/>
        </p:nvSpPr>
        <p:spPr>
          <a:xfrm>
            <a:off x="6851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1" name="object 921"/>
          <p:cNvSpPr/>
          <p:nvPr/>
        </p:nvSpPr>
        <p:spPr>
          <a:xfrm>
            <a:off x="6858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2" name="object 922"/>
          <p:cNvSpPr/>
          <p:nvPr/>
        </p:nvSpPr>
        <p:spPr>
          <a:xfrm>
            <a:off x="6865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3" name="object 923"/>
          <p:cNvSpPr/>
          <p:nvPr/>
        </p:nvSpPr>
        <p:spPr>
          <a:xfrm>
            <a:off x="6873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4" name="object 924"/>
          <p:cNvSpPr/>
          <p:nvPr/>
        </p:nvSpPr>
        <p:spPr>
          <a:xfrm>
            <a:off x="6880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5" name="object 925"/>
          <p:cNvSpPr/>
          <p:nvPr/>
        </p:nvSpPr>
        <p:spPr>
          <a:xfrm>
            <a:off x="6886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6" name="object 926"/>
          <p:cNvSpPr/>
          <p:nvPr/>
        </p:nvSpPr>
        <p:spPr>
          <a:xfrm>
            <a:off x="6894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7" name="object 927"/>
          <p:cNvSpPr/>
          <p:nvPr/>
        </p:nvSpPr>
        <p:spPr>
          <a:xfrm>
            <a:off x="6901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8" name="object 928"/>
          <p:cNvSpPr/>
          <p:nvPr/>
        </p:nvSpPr>
        <p:spPr>
          <a:xfrm>
            <a:off x="6908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9" name="object 929"/>
          <p:cNvSpPr/>
          <p:nvPr/>
        </p:nvSpPr>
        <p:spPr>
          <a:xfrm>
            <a:off x="6916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0" name="object 930"/>
          <p:cNvSpPr/>
          <p:nvPr/>
        </p:nvSpPr>
        <p:spPr>
          <a:xfrm>
            <a:off x="6923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1" name="object 931"/>
          <p:cNvSpPr/>
          <p:nvPr/>
        </p:nvSpPr>
        <p:spPr>
          <a:xfrm>
            <a:off x="6930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2" name="object 932"/>
          <p:cNvSpPr/>
          <p:nvPr/>
        </p:nvSpPr>
        <p:spPr>
          <a:xfrm>
            <a:off x="6938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3" name="object 933"/>
          <p:cNvSpPr/>
          <p:nvPr/>
        </p:nvSpPr>
        <p:spPr>
          <a:xfrm>
            <a:off x="6944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4" name="object 934"/>
          <p:cNvSpPr/>
          <p:nvPr/>
        </p:nvSpPr>
        <p:spPr>
          <a:xfrm>
            <a:off x="69517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5" name="object 935"/>
          <p:cNvSpPr/>
          <p:nvPr/>
        </p:nvSpPr>
        <p:spPr>
          <a:xfrm>
            <a:off x="6959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6" name="object 936"/>
          <p:cNvSpPr/>
          <p:nvPr/>
        </p:nvSpPr>
        <p:spPr>
          <a:xfrm>
            <a:off x="6966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7" name="object 937"/>
          <p:cNvSpPr/>
          <p:nvPr/>
        </p:nvSpPr>
        <p:spPr>
          <a:xfrm>
            <a:off x="6973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8" name="object 938"/>
          <p:cNvSpPr/>
          <p:nvPr/>
        </p:nvSpPr>
        <p:spPr>
          <a:xfrm>
            <a:off x="6981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9" name="object 939"/>
          <p:cNvSpPr/>
          <p:nvPr/>
        </p:nvSpPr>
        <p:spPr>
          <a:xfrm>
            <a:off x="6988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0" name="object 940"/>
          <p:cNvSpPr/>
          <p:nvPr/>
        </p:nvSpPr>
        <p:spPr>
          <a:xfrm>
            <a:off x="69956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1" name="object 941"/>
          <p:cNvSpPr/>
          <p:nvPr/>
        </p:nvSpPr>
        <p:spPr>
          <a:xfrm>
            <a:off x="7001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2" name="object 942"/>
          <p:cNvSpPr/>
          <p:nvPr/>
        </p:nvSpPr>
        <p:spPr>
          <a:xfrm>
            <a:off x="7009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3" name="object 943"/>
          <p:cNvSpPr/>
          <p:nvPr/>
        </p:nvSpPr>
        <p:spPr>
          <a:xfrm>
            <a:off x="7016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4" name="object 944"/>
          <p:cNvSpPr/>
          <p:nvPr/>
        </p:nvSpPr>
        <p:spPr>
          <a:xfrm>
            <a:off x="7023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5" name="object 945"/>
          <p:cNvSpPr/>
          <p:nvPr/>
        </p:nvSpPr>
        <p:spPr>
          <a:xfrm>
            <a:off x="70312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6" name="object 946"/>
          <p:cNvSpPr/>
          <p:nvPr/>
        </p:nvSpPr>
        <p:spPr>
          <a:xfrm>
            <a:off x="7038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7" name="object 947"/>
          <p:cNvSpPr/>
          <p:nvPr/>
        </p:nvSpPr>
        <p:spPr>
          <a:xfrm>
            <a:off x="7045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8" name="object 948"/>
          <p:cNvSpPr/>
          <p:nvPr/>
        </p:nvSpPr>
        <p:spPr>
          <a:xfrm>
            <a:off x="7053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9" name="object 949"/>
          <p:cNvSpPr/>
          <p:nvPr/>
        </p:nvSpPr>
        <p:spPr>
          <a:xfrm>
            <a:off x="7059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0" name="object 950"/>
          <p:cNvSpPr/>
          <p:nvPr/>
        </p:nvSpPr>
        <p:spPr>
          <a:xfrm>
            <a:off x="7066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1" name="object 951"/>
          <p:cNvSpPr/>
          <p:nvPr/>
        </p:nvSpPr>
        <p:spPr>
          <a:xfrm>
            <a:off x="70741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2" name="object 952"/>
          <p:cNvSpPr/>
          <p:nvPr/>
        </p:nvSpPr>
        <p:spPr>
          <a:xfrm>
            <a:off x="7081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3" name="object 953"/>
          <p:cNvSpPr/>
          <p:nvPr/>
        </p:nvSpPr>
        <p:spPr>
          <a:xfrm>
            <a:off x="7088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4" name="object 954"/>
          <p:cNvSpPr/>
          <p:nvPr/>
        </p:nvSpPr>
        <p:spPr>
          <a:xfrm>
            <a:off x="7096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5" name="object 955"/>
          <p:cNvSpPr/>
          <p:nvPr/>
        </p:nvSpPr>
        <p:spPr>
          <a:xfrm>
            <a:off x="7103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6" name="object 956"/>
          <p:cNvSpPr/>
          <p:nvPr/>
        </p:nvSpPr>
        <p:spPr>
          <a:xfrm>
            <a:off x="7110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7" name="object 957"/>
          <p:cNvSpPr/>
          <p:nvPr/>
        </p:nvSpPr>
        <p:spPr>
          <a:xfrm>
            <a:off x="7117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8" name="object 958"/>
          <p:cNvSpPr/>
          <p:nvPr/>
        </p:nvSpPr>
        <p:spPr>
          <a:xfrm>
            <a:off x="7124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9" name="object 959"/>
          <p:cNvSpPr/>
          <p:nvPr/>
        </p:nvSpPr>
        <p:spPr>
          <a:xfrm>
            <a:off x="7131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0" name="object 960"/>
          <p:cNvSpPr/>
          <p:nvPr/>
        </p:nvSpPr>
        <p:spPr>
          <a:xfrm>
            <a:off x="7139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1" name="object 961"/>
          <p:cNvSpPr/>
          <p:nvPr/>
        </p:nvSpPr>
        <p:spPr>
          <a:xfrm>
            <a:off x="7146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2" name="object 962"/>
          <p:cNvSpPr/>
          <p:nvPr/>
        </p:nvSpPr>
        <p:spPr>
          <a:xfrm>
            <a:off x="7153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3" name="object 963"/>
          <p:cNvSpPr/>
          <p:nvPr/>
        </p:nvSpPr>
        <p:spPr>
          <a:xfrm>
            <a:off x="71610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4" name="object 964"/>
          <p:cNvSpPr/>
          <p:nvPr/>
        </p:nvSpPr>
        <p:spPr>
          <a:xfrm>
            <a:off x="7168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5" name="object 965"/>
          <p:cNvSpPr/>
          <p:nvPr/>
        </p:nvSpPr>
        <p:spPr>
          <a:xfrm>
            <a:off x="7174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6" name="object 966"/>
          <p:cNvSpPr/>
          <p:nvPr/>
        </p:nvSpPr>
        <p:spPr>
          <a:xfrm>
            <a:off x="7182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7" name="object 967"/>
          <p:cNvSpPr/>
          <p:nvPr/>
        </p:nvSpPr>
        <p:spPr>
          <a:xfrm>
            <a:off x="7189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8" name="object 968"/>
          <p:cNvSpPr/>
          <p:nvPr/>
        </p:nvSpPr>
        <p:spPr>
          <a:xfrm>
            <a:off x="7196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9" name="object 969"/>
          <p:cNvSpPr/>
          <p:nvPr/>
        </p:nvSpPr>
        <p:spPr>
          <a:xfrm>
            <a:off x="72039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0" name="object 970"/>
          <p:cNvSpPr/>
          <p:nvPr/>
        </p:nvSpPr>
        <p:spPr>
          <a:xfrm>
            <a:off x="7211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1" name="object 971"/>
          <p:cNvSpPr/>
          <p:nvPr/>
        </p:nvSpPr>
        <p:spPr>
          <a:xfrm>
            <a:off x="7218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2" name="object 972"/>
          <p:cNvSpPr/>
          <p:nvPr/>
        </p:nvSpPr>
        <p:spPr>
          <a:xfrm>
            <a:off x="7225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3" name="object 973"/>
          <p:cNvSpPr/>
          <p:nvPr/>
        </p:nvSpPr>
        <p:spPr>
          <a:xfrm>
            <a:off x="7232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4" name="object 974"/>
          <p:cNvSpPr/>
          <p:nvPr/>
        </p:nvSpPr>
        <p:spPr>
          <a:xfrm>
            <a:off x="72395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5" name="object 975"/>
          <p:cNvSpPr/>
          <p:nvPr/>
        </p:nvSpPr>
        <p:spPr>
          <a:xfrm>
            <a:off x="7246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6" name="object 976"/>
          <p:cNvSpPr/>
          <p:nvPr/>
        </p:nvSpPr>
        <p:spPr>
          <a:xfrm>
            <a:off x="7254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7" name="object 977"/>
          <p:cNvSpPr/>
          <p:nvPr/>
        </p:nvSpPr>
        <p:spPr>
          <a:xfrm>
            <a:off x="7261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8" name="object 978"/>
          <p:cNvSpPr/>
          <p:nvPr/>
        </p:nvSpPr>
        <p:spPr>
          <a:xfrm>
            <a:off x="7268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9" name="object 979"/>
          <p:cNvSpPr/>
          <p:nvPr/>
        </p:nvSpPr>
        <p:spPr>
          <a:xfrm>
            <a:off x="7276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0" name="object 980"/>
          <p:cNvSpPr/>
          <p:nvPr/>
        </p:nvSpPr>
        <p:spPr>
          <a:xfrm>
            <a:off x="72835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1" name="object 981"/>
          <p:cNvSpPr/>
          <p:nvPr/>
        </p:nvSpPr>
        <p:spPr>
          <a:xfrm>
            <a:off x="7289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2" name="object 982"/>
          <p:cNvSpPr/>
          <p:nvPr/>
        </p:nvSpPr>
        <p:spPr>
          <a:xfrm>
            <a:off x="7297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3" name="object 983"/>
          <p:cNvSpPr/>
          <p:nvPr/>
        </p:nvSpPr>
        <p:spPr>
          <a:xfrm>
            <a:off x="7304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4" name="object 984"/>
          <p:cNvSpPr/>
          <p:nvPr/>
        </p:nvSpPr>
        <p:spPr>
          <a:xfrm>
            <a:off x="7311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5" name="object 985"/>
          <p:cNvSpPr/>
          <p:nvPr/>
        </p:nvSpPr>
        <p:spPr>
          <a:xfrm>
            <a:off x="73191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6" name="object 986"/>
          <p:cNvSpPr/>
          <p:nvPr/>
        </p:nvSpPr>
        <p:spPr>
          <a:xfrm>
            <a:off x="7326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7" name="object 987"/>
          <p:cNvSpPr/>
          <p:nvPr/>
        </p:nvSpPr>
        <p:spPr>
          <a:xfrm>
            <a:off x="7333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8" name="object 988"/>
          <p:cNvSpPr/>
          <p:nvPr/>
        </p:nvSpPr>
        <p:spPr>
          <a:xfrm>
            <a:off x="7341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9" name="object 989"/>
          <p:cNvSpPr/>
          <p:nvPr/>
        </p:nvSpPr>
        <p:spPr>
          <a:xfrm>
            <a:off x="7347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0" name="object 990"/>
          <p:cNvSpPr/>
          <p:nvPr/>
        </p:nvSpPr>
        <p:spPr>
          <a:xfrm>
            <a:off x="7354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1" name="object 991"/>
          <p:cNvSpPr/>
          <p:nvPr/>
        </p:nvSpPr>
        <p:spPr>
          <a:xfrm>
            <a:off x="73620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2" name="object 992"/>
          <p:cNvSpPr/>
          <p:nvPr/>
        </p:nvSpPr>
        <p:spPr>
          <a:xfrm>
            <a:off x="7369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3" name="object 993"/>
          <p:cNvSpPr/>
          <p:nvPr/>
        </p:nvSpPr>
        <p:spPr>
          <a:xfrm>
            <a:off x="7376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4" name="object 994"/>
          <p:cNvSpPr/>
          <p:nvPr/>
        </p:nvSpPr>
        <p:spPr>
          <a:xfrm>
            <a:off x="7384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5" name="object 995"/>
          <p:cNvSpPr/>
          <p:nvPr/>
        </p:nvSpPr>
        <p:spPr>
          <a:xfrm>
            <a:off x="7391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6" name="object 996"/>
          <p:cNvSpPr/>
          <p:nvPr/>
        </p:nvSpPr>
        <p:spPr>
          <a:xfrm>
            <a:off x="73986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7" name="object 997"/>
          <p:cNvSpPr/>
          <p:nvPr/>
        </p:nvSpPr>
        <p:spPr>
          <a:xfrm>
            <a:off x="7404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8" name="object 998"/>
          <p:cNvSpPr/>
          <p:nvPr/>
        </p:nvSpPr>
        <p:spPr>
          <a:xfrm>
            <a:off x="7412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9" name="object 999"/>
          <p:cNvSpPr/>
          <p:nvPr/>
        </p:nvSpPr>
        <p:spPr>
          <a:xfrm>
            <a:off x="7419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0" name="object 1000"/>
          <p:cNvSpPr/>
          <p:nvPr/>
        </p:nvSpPr>
        <p:spPr>
          <a:xfrm>
            <a:off x="7426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1" name="object 1001"/>
          <p:cNvSpPr/>
          <p:nvPr/>
        </p:nvSpPr>
        <p:spPr>
          <a:xfrm>
            <a:off x="7434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2" name="object 1002"/>
          <p:cNvSpPr/>
          <p:nvPr/>
        </p:nvSpPr>
        <p:spPr>
          <a:xfrm>
            <a:off x="74416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3" name="object 1003"/>
          <p:cNvSpPr/>
          <p:nvPr/>
        </p:nvSpPr>
        <p:spPr>
          <a:xfrm>
            <a:off x="7448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4" name="object 1004"/>
          <p:cNvSpPr/>
          <p:nvPr/>
        </p:nvSpPr>
        <p:spPr>
          <a:xfrm>
            <a:off x="7456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5" name="object 1005"/>
          <p:cNvSpPr/>
          <p:nvPr/>
        </p:nvSpPr>
        <p:spPr>
          <a:xfrm>
            <a:off x="7462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6" name="object 1006"/>
          <p:cNvSpPr/>
          <p:nvPr/>
        </p:nvSpPr>
        <p:spPr>
          <a:xfrm>
            <a:off x="7469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7" name="object 1007"/>
          <p:cNvSpPr/>
          <p:nvPr/>
        </p:nvSpPr>
        <p:spPr>
          <a:xfrm>
            <a:off x="74772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8" name="object 1008"/>
          <p:cNvSpPr/>
          <p:nvPr/>
        </p:nvSpPr>
        <p:spPr>
          <a:xfrm>
            <a:off x="7484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9" name="object 1009"/>
          <p:cNvSpPr/>
          <p:nvPr/>
        </p:nvSpPr>
        <p:spPr>
          <a:xfrm>
            <a:off x="7491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0" name="object 1010"/>
          <p:cNvSpPr/>
          <p:nvPr/>
        </p:nvSpPr>
        <p:spPr>
          <a:xfrm>
            <a:off x="7499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1" name="object 1011"/>
          <p:cNvSpPr/>
          <p:nvPr/>
        </p:nvSpPr>
        <p:spPr>
          <a:xfrm>
            <a:off x="7506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2" name="object 1012"/>
          <p:cNvSpPr/>
          <p:nvPr/>
        </p:nvSpPr>
        <p:spPr>
          <a:xfrm>
            <a:off x="7513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3" name="object 1013"/>
          <p:cNvSpPr/>
          <p:nvPr/>
        </p:nvSpPr>
        <p:spPr>
          <a:xfrm>
            <a:off x="75201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4" name="object 1014"/>
          <p:cNvSpPr/>
          <p:nvPr/>
        </p:nvSpPr>
        <p:spPr>
          <a:xfrm>
            <a:off x="75274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5" name="object 1015"/>
          <p:cNvSpPr/>
          <p:nvPr/>
        </p:nvSpPr>
        <p:spPr>
          <a:xfrm>
            <a:off x="7534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6" name="object 1016"/>
          <p:cNvSpPr/>
          <p:nvPr/>
        </p:nvSpPr>
        <p:spPr>
          <a:xfrm>
            <a:off x="7542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7" name="object 1017"/>
          <p:cNvSpPr/>
          <p:nvPr/>
        </p:nvSpPr>
        <p:spPr>
          <a:xfrm>
            <a:off x="7549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8" name="object 1018"/>
          <p:cNvSpPr/>
          <p:nvPr/>
        </p:nvSpPr>
        <p:spPr>
          <a:xfrm>
            <a:off x="7556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9" name="object 1019"/>
          <p:cNvSpPr/>
          <p:nvPr/>
        </p:nvSpPr>
        <p:spPr>
          <a:xfrm>
            <a:off x="7564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0" name="object 1020"/>
          <p:cNvSpPr/>
          <p:nvPr/>
        </p:nvSpPr>
        <p:spPr>
          <a:xfrm>
            <a:off x="75714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1" name="object 1021"/>
          <p:cNvSpPr/>
          <p:nvPr/>
        </p:nvSpPr>
        <p:spPr>
          <a:xfrm>
            <a:off x="7577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2" name="object 1022"/>
          <p:cNvSpPr/>
          <p:nvPr/>
        </p:nvSpPr>
        <p:spPr>
          <a:xfrm>
            <a:off x="7585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3" name="object 1023"/>
          <p:cNvSpPr/>
          <p:nvPr/>
        </p:nvSpPr>
        <p:spPr>
          <a:xfrm>
            <a:off x="7592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4" name="object 1024"/>
          <p:cNvSpPr/>
          <p:nvPr/>
        </p:nvSpPr>
        <p:spPr>
          <a:xfrm>
            <a:off x="7599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5" name="object 1025"/>
          <p:cNvSpPr/>
          <p:nvPr/>
        </p:nvSpPr>
        <p:spPr>
          <a:xfrm>
            <a:off x="76070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6" name="object 1026"/>
          <p:cNvSpPr/>
          <p:nvPr/>
        </p:nvSpPr>
        <p:spPr>
          <a:xfrm>
            <a:off x="7614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7" name="object 1027"/>
          <p:cNvSpPr/>
          <p:nvPr/>
        </p:nvSpPr>
        <p:spPr>
          <a:xfrm>
            <a:off x="7621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8" name="object 1028"/>
          <p:cNvSpPr/>
          <p:nvPr/>
        </p:nvSpPr>
        <p:spPr>
          <a:xfrm>
            <a:off x="7628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9" name="object 1029"/>
          <p:cNvSpPr/>
          <p:nvPr/>
        </p:nvSpPr>
        <p:spPr>
          <a:xfrm>
            <a:off x="7635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0" name="object 1030"/>
          <p:cNvSpPr/>
          <p:nvPr/>
        </p:nvSpPr>
        <p:spPr>
          <a:xfrm>
            <a:off x="7642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1" name="object 1031"/>
          <p:cNvSpPr/>
          <p:nvPr/>
        </p:nvSpPr>
        <p:spPr>
          <a:xfrm>
            <a:off x="76499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2" name="object 1032"/>
          <p:cNvSpPr/>
          <p:nvPr/>
        </p:nvSpPr>
        <p:spPr>
          <a:xfrm>
            <a:off x="7657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3" name="object 1033"/>
          <p:cNvSpPr/>
          <p:nvPr/>
        </p:nvSpPr>
        <p:spPr>
          <a:xfrm>
            <a:off x="7664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4" name="object 1034"/>
          <p:cNvSpPr/>
          <p:nvPr/>
        </p:nvSpPr>
        <p:spPr>
          <a:xfrm>
            <a:off x="7671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5" name="object 1035"/>
          <p:cNvSpPr/>
          <p:nvPr/>
        </p:nvSpPr>
        <p:spPr>
          <a:xfrm>
            <a:off x="7679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6" name="object 1036"/>
          <p:cNvSpPr/>
          <p:nvPr/>
        </p:nvSpPr>
        <p:spPr>
          <a:xfrm>
            <a:off x="7686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7" name="object 1037"/>
          <p:cNvSpPr/>
          <p:nvPr/>
        </p:nvSpPr>
        <p:spPr>
          <a:xfrm>
            <a:off x="7692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8" name="object 1038"/>
          <p:cNvSpPr/>
          <p:nvPr/>
        </p:nvSpPr>
        <p:spPr>
          <a:xfrm>
            <a:off x="7700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9" name="object 1039"/>
          <p:cNvSpPr/>
          <p:nvPr/>
        </p:nvSpPr>
        <p:spPr>
          <a:xfrm>
            <a:off x="7707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0" name="object 1040"/>
          <p:cNvSpPr/>
          <p:nvPr/>
        </p:nvSpPr>
        <p:spPr>
          <a:xfrm>
            <a:off x="7714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1" name="object 1041"/>
          <p:cNvSpPr/>
          <p:nvPr/>
        </p:nvSpPr>
        <p:spPr>
          <a:xfrm>
            <a:off x="7722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2" name="object 1042"/>
          <p:cNvSpPr/>
          <p:nvPr/>
        </p:nvSpPr>
        <p:spPr>
          <a:xfrm>
            <a:off x="7729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3" name="object 1043"/>
          <p:cNvSpPr/>
          <p:nvPr/>
        </p:nvSpPr>
        <p:spPr>
          <a:xfrm>
            <a:off x="7736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4" name="object 1044"/>
          <p:cNvSpPr/>
          <p:nvPr/>
        </p:nvSpPr>
        <p:spPr>
          <a:xfrm>
            <a:off x="7744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5" name="object 1045"/>
          <p:cNvSpPr/>
          <p:nvPr/>
        </p:nvSpPr>
        <p:spPr>
          <a:xfrm>
            <a:off x="7750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6" name="object 1046"/>
          <p:cNvSpPr/>
          <p:nvPr/>
        </p:nvSpPr>
        <p:spPr>
          <a:xfrm>
            <a:off x="7757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7" name="object 1047"/>
          <p:cNvSpPr/>
          <p:nvPr/>
        </p:nvSpPr>
        <p:spPr>
          <a:xfrm>
            <a:off x="7765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8" name="object 1048"/>
          <p:cNvSpPr/>
          <p:nvPr/>
        </p:nvSpPr>
        <p:spPr>
          <a:xfrm>
            <a:off x="7772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9" name="object 1049"/>
          <p:cNvSpPr/>
          <p:nvPr/>
        </p:nvSpPr>
        <p:spPr>
          <a:xfrm>
            <a:off x="7779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0" name="object 1050"/>
          <p:cNvSpPr/>
          <p:nvPr/>
        </p:nvSpPr>
        <p:spPr>
          <a:xfrm>
            <a:off x="7787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1" name="object 1051"/>
          <p:cNvSpPr/>
          <p:nvPr/>
        </p:nvSpPr>
        <p:spPr>
          <a:xfrm>
            <a:off x="7794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2" name="object 1052"/>
          <p:cNvSpPr/>
          <p:nvPr/>
        </p:nvSpPr>
        <p:spPr>
          <a:xfrm>
            <a:off x="7801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3" name="object 1053"/>
          <p:cNvSpPr/>
          <p:nvPr/>
        </p:nvSpPr>
        <p:spPr>
          <a:xfrm>
            <a:off x="7807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4" name="object 1054"/>
          <p:cNvSpPr/>
          <p:nvPr/>
        </p:nvSpPr>
        <p:spPr>
          <a:xfrm>
            <a:off x="78153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5" name="object 1055"/>
          <p:cNvSpPr/>
          <p:nvPr/>
        </p:nvSpPr>
        <p:spPr>
          <a:xfrm>
            <a:off x="7822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6" name="object 1056"/>
          <p:cNvSpPr/>
          <p:nvPr/>
        </p:nvSpPr>
        <p:spPr>
          <a:xfrm>
            <a:off x="7829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7" name="object 1057"/>
          <p:cNvSpPr/>
          <p:nvPr/>
        </p:nvSpPr>
        <p:spPr>
          <a:xfrm>
            <a:off x="7837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8" name="object 1058"/>
          <p:cNvSpPr/>
          <p:nvPr/>
        </p:nvSpPr>
        <p:spPr>
          <a:xfrm>
            <a:off x="7844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9" name="object 1059"/>
          <p:cNvSpPr/>
          <p:nvPr/>
        </p:nvSpPr>
        <p:spPr>
          <a:xfrm>
            <a:off x="7851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0" name="object 1060"/>
          <p:cNvSpPr/>
          <p:nvPr/>
        </p:nvSpPr>
        <p:spPr>
          <a:xfrm>
            <a:off x="78592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1" name="object 1061"/>
          <p:cNvSpPr/>
          <p:nvPr/>
        </p:nvSpPr>
        <p:spPr>
          <a:xfrm>
            <a:off x="7865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2" name="object 1062"/>
          <p:cNvSpPr/>
          <p:nvPr/>
        </p:nvSpPr>
        <p:spPr>
          <a:xfrm>
            <a:off x="7872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3" name="object 1063"/>
          <p:cNvSpPr/>
          <p:nvPr/>
        </p:nvSpPr>
        <p:spPr>
          <a:xfrm>
            <a:off x="7880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4" name="object 1064"/>
          <p:cNvSpPr/>
          <p:nvPr/>
        </p:nvSpPr>
        <p:spPr>
          <a:xfrm>
            <a:off x="7887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5" name="object 1065"/>
          <p:cNvSpPr/>
          <p:nvPr/>
        </p:nvSpPr>
        <p:spPr>
          <a:xfrm>
            <a:off x="78948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6" name="object 1066"/>
          <p:cNvSpPr/>
          <p:nvPr/>
        </p:nvSpPr>
        <p:spPr>
          <a:xfrm>
            <a:off x="7902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7" name="object 1067"/>
          <p:cNvSpPr/>
          <p:nvPr/>
        </p:nvSpPr>
        <p:spPr>
          <a:xfrm>
            <a:off x="7909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8" name="object 1068"/>
          <p:cNvSpPr/>
          <p:nvPr/>
        </p:nvSpPr>
        <p:spPr>
          <a:xfrm>
            <a:off x="7916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9" name="object 1069"/>
          <p:cNvSpPr/>
          <p:nvPr/>
        </p:nvSpPr>
        <p:spPr>
          <a:xfrm>
            <a:off x="7923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0" name="object 1070"/>
          <p:cNvSpPr/>
          <p:nvPr/>
        </p:nvSpPr>
        <p:spPr>
          <a:xfrm>
            <a:off x="7930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1" name="object 1071"/>
          <p:cNvSpPr/>
          <p:nvPr/>
        </p:nvSpPr>
        <p:spPr>
          <a:xfrm>
            <a:off x="79377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2" name="object 1072"/>
          <p:cNvSpPr/>
          <p:nvPr/>
        </p:nvSpPr>
        <p:spPr>
          <a:xfrm>
            <a:off x="7945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3" name="object 1073"/>
          <p:cNvSpPr/>
          <p:nvPr/>
        </p:nvSpPr>
        <p:spPr>
          <a:xfrm>
            <a:off x="7952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4" name="object 1074"/>
          <p:cNvSpPr/>
          <p:nvPr/>
        </p:nvSpPr>
        <p:spPr>
          <a:xfrm>
            <a:off x="7959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5" name="object 1075"/>
          <p:cNvSpPr/>
          <p:nvPr/>
        </p:nvSpPr>
        <p:spPr>
          <a:xfrm>
            <a:off x="7967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6" name="object 1076"/>
          <p:cNvSpPr/>
          <p:nvPr/>
        </p:nvSpPr>
        <p:spPr>
          <a:xfrm>
            <a:off x="7974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7" name="object 1077"/>
          <p:cNvSpPr/>
          <p:nvPr/>
        </p:nvSpPr>
        <p:spPr>
          <a:xfrm>
            <a:off x="7980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8" name="object 1078"/>
          <p:cNvSpPr/>
          <p:nvPr/>
        </p:nvSpPr>
        <p:spPr>
          <a:xfrm>
            <a:off x="7988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9" name="object 1079"/>
          <p:cNvSpPr/>
          <p:nvPr/>
        </p:nvSpPr>
        <p:spPr>
          <a:xfrm>
            <a:off x="7995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0" name="object 1080"/>
          <p:cNvSpPr/>
          <p:nvPr/>
        </p:nvSpPr>
        <p:spPr>
          <a:xfrm>
            <a:off x="8002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1" name="object 1081"/>
          <p:cNvSpPr/>
          <p:nvPr/>
        </p:nvSpPr>
        <p:spPr>
          <a:xfrm>
            <a:off x="8010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2" name="object 1082"/>
          <p:cNvSpPr/>
          <p:nvPr/>
        </p:nvSpPr>
        <p:spPr>
          <a:xfrm>
            <a:off x="8017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3" name="object 1083"/>
          <p:cNvSpPr/>
          <p:nvPr/>
        </p:nvSpPr>
        <p:spPr>
          <a:xfrm>
            <a:off x="80246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4" name="object 1084"/>
          <p:cNvSpPr/>
          <p:nvPr/>
        </p:nvSpPr>
        <p:spPr>
          <a:xfrm>
            <a:off x="8032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5" name="object 1085"/>
          <p:cNvSpPr/>
          <p:nvPr/>
        </p:nvSpPr>
        <p:spPr>
          <a:xfrm>
            <a:off x="8038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6" name="object 1086"/>
          <p:cNvSpPr/>
          <p:nvPr/>
        </p:nvSpPr>
        <p:spPr>
          <a:xfrm>
            <a:off x="8045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7" name="object 1087"/>
          <p:cNvSpPr/>
          <p:nvPr/>
        </p:nvSpPr>
        <p:spPr>
          <a:xfrm>
            <a:off x="8052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8" name="object 1088"/>
          <p:cNvSpPr/>
          <p:nvPr/>
        </p:nvSpPr>
        <p:spPr>
          <a:xfrm>
            <a:off x="8060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9" name="object 1089"/>
          <p:cNvSpPr/>
          <p:nvPr/>
        </p:nvSpPr>
        <p:spPr>
          <a:xfrm>
            <a:off x="80675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0" name="object 1090"/>
          <p:cNvSpPr/>
          <p:nvPr/>
        </p:nvSpPr>
        <p:spPr>
          <a:xfrm>
            <a:off x="8074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1" name="object 1091"/>
          <p:cNvSpPr/>
          <p:nvPr/>
        </p:nvSpPr>
        <p:spPr>
          <a:xfrm>
            <a:off x="8082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2" name="object 1092"/>
          <p:cNvSpPr/>
          <p:nvPr/>
        </p:nvSpPr>
        <p:spPr>
          <a:xfrm>
            <a:off x="8089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3" name="object 1093"/>
          <p:cNvSpPr/>
          <p:nvPr/>
        </p:nvSpPr>
        <p:spPr>
          <a:xfrm>
            <a:off x="8095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4" name="object 1094"/>
          <p:cNvSpPr/>
          <p:nvPr/>
        </p:nvSpPr>
        <p:spPr>
          <a:xfrm>
            <a:off x="81031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5" name="object 1095"/>
          <p:cNvSpPr/>
          <p:nvPr/>
        </p:nvSpPr>
        <p:spPr>
          <a:xfrm>
            <a:off x="8110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6" name="object 1096"/>
          <p:cNvSpPr/>
          <p:nvPr/>
        </p:nvSpPr>
        <p:spPr>
          <a:xfrm>
            <a:off x="8117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7" name="object 1097"/>
          <p:cNvSpPr/>
          <p:nvPr/>
        </p:nvSpPr>
        <p:spPr>
          <a:xfrm>
            <a:off x="8125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8" name="object 1098"/>
          <p:cNvSpPr/>
          <p:nvPr/>
        </p:nvSpPr>
        <p:spPr>
          <a:xfrm>
            <a:off x="8132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9" name="object 1099"/>
          <p:cNvSpPr/>
          <p:nvPr/>
        </p:nvSpPr>
        <p:spPr>
          <a:xfrm>
            <a:off x="8139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0" name="object 1100"/>
          <p:cNvSpPr/>
          <p:nvPr/>
        </p:nvSpPr>
        <p:spPr>
          <a:xfrm>
            <a:off x="81471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1" name="object 1101"/>
          <p:cNvSpPr/>
          <p:nvPr/>
        </p:nvSpPr>
        <p:spPr>
          <a:xfrm>
            <a:off x="8153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2" name="object 1102"/>
          <p:cNvSpPr/>
          <p:nvPr/>
        </p:nvSpPr>
        <p:spPr>
          <a:xfrm>
            <a:off x="8160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3" name="object 1103"/>
          <p:cNvSpPr/>
          <p:nvPr/>
        </p:nvSpPr>
        <p:spPr>
          <a:xfrm>
            <a:off x="8168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4" name="object 1104"/>
          <p:cNvSpPr/>
          <p:nvPr/>
        </p:nvSpPr>
        <p:spPr>
          <a:xfrm>
            <a:off x="8175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5" name="object 1105"/>
          <p:cNvSpPr/>
          <p:nvPr/>
        </p:nvSpPr>
        <p:spPr>
          <a:xfrm>
            <a:off x="81827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6" name="object 1106"/>
          <p:cNvSpPr/>
          <p:nvPr/>
        </p:nvSpPr>
        <p:spPr>
          <a:xfrm>
            <a:off x="8190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7" name="object 1107"/>
          <p:cNvSpPr/>
          <p:nvPr/>
        </p:nvSpPr>
        <p:spPr>
          <a:xfrm>
            <a:off x="8197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8" name="object 1108"/>
          <p:cNvSpPr/>
          <p:nvPr/>
        </p:nvSpPr>
        <p:spPr>
          <a:xfrm>
            <a:off x="8204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9" name="object 1109"/>
          <p:cNvSpPr/>
          <p:nvPr/>
        </p:nvSpPr>
        <p:spPr>
          <a:xfrm>
            <a:off x="8211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0" name="object 1110"/>
          <p:cNvSpPr/>
          <p:nvPr/>
        </p:nvSpPr>
        <p:spPr>
          <a:xfrm>
            <a:off x="8218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1" name="object 1111"/>
          <p:cNvSpPr/>
          <p:nvPr/>
        </p:nvSpPr>
        <p:spPr>
          <a:xfrm>
            <a:off x="82256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2" name="object 1112"/>
          <p:cNvSpPr/>
          <p:nvPr/>
        </p:nvSpPr>
        <p:spPr>
          <a:xfrm>
            <a:off x="8232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3" name="object 1113"/>
          <p:cNvSpPr/>
          <p:nvPr/>
        </p:nvSpPr>
        <p:spPr>
          <a:xfrm>
            <a:off x="8240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4" name="object 1114"/>
          <p:cNvSpPr/>
          <p:nvPr/>
        </p:nvSpPr>
        <p:spPr>
          <a:xfrm>
            <a:off x="8247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5" name="object 1115"/>
          <p:cNvSpPr/>
          <p:nvPr/>
        </p:nvSpPr>
        <p:spPr>
          <a:xfrm>
            <a:off x="8254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6" name="object 1116"/>
          <p:cNvSpPr/>
          <p:nvPr/>
        </p:nvSpPr>
        <p:spPr>
          <a:xfrm>
            <a:off x="82622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7" name="object 1117"/>
          <p:cNvSpPr/>
          <p:nvPr/>
        </p:nvSpPr>
        <p:spPr>
          <a:xfrm>
            <a:off x="8268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8" name="object 1118"/>
          <p:cNvSpPr/>
          <p:nvPr/>
        </p:nvSpPr>
        <p:spPr>
          <a:xfrm>
            <a:off x="8275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9" name="object 1119"/>
          <p:cNvSpPr/>
          <p:nvPr/>
        </p:nvSpPr>
        <p:spPr>
          <a:xfrm>
            <a:off x="8283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0" name="object 1120"/>
          <p:cNvSpPr/>
          <p:nvPr/>
        </p:nvSpPr>
        <p:spPr>
          <a:xfrm>
            <a:off x="8290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1" name="object 1121"/>
          <p:cNvSpPr/>
          <p:nvPr/>
        </p:nvSpPr>
        <p:spPr>
          <a:xfrm>
            <a:off x="8297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2" name="object 1122"/>
          <p:cNvSpPr/>
          <p:nvPr/>
        </p:nvSpPr>
        <p:spPr>
          <a:xfrm>
            <a:off x="83052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3" name="object 1123"/>
          <p:cNvSpPr/>
          <p:nvPr/>
        </p:nvSpPr>
        <p:spPr>
          <a:xfrm>
            <a:off x="8312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4" name="object 1124"/>
          <p:cNvSpPr/>
          <p:nvPr/>
        </p:nvSpPr>
        <p:spPr>
          <a:xfrm>
            <a:off x="8319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5" name="object 1125"/>
          <p:cNvSpPr/>
          <p:nvPr/>
        </p:nvSpPr>
        <p:spPr>
          <a:xfrm>
            <a:off x="8326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6" name="object 1126"/>
          <p:cNvSpPr/>
          <p:nvPr/>
        </p:nvSpPr>
        <p:spPr>
          <a:xfrm>
            <a:off x="8333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7" name="object 1127"/>
          <p:cNvSpPr/>
          <p:nvPr/>
        </p:nvSpPr>
        <p:spPr>
          <a:xfrm>
            <a:off x="83408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8" name="object 1128"/>
          <p:cNvSpPr/>
          <p:nvPr/>
        </p:nvSpPr>
        <p:spPr>
          <a:xfrm>
            <a:off x="8348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9" name="object 1129"/>
          <p:cNvSpPr/>
          <p:nvPr/>
        </p:nvSpPr>
        <p:spPr>
          <a:xfrm>
            <a:off x="8355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0" name="object 1130"/>
          <p:cNvSpPr/>
          <p:nvPr/>
        </p:nvSpPr>
        <p:spPr>
          <a:xfrm>
            <a:off x="8362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1" name="object 1131"/>
          <p:cNvSpPr/>
          <p:nvPr/>
        </p:nvSpPr>
        <p:spPr>
          <a:xfrm>
            <a:off x="8370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2" name="object 1132"/>
          <p:cNvSpPr/>
          <p:nvPr/>
        </p:nvSpPr>
        <p:spPr>
          <a:xfrm>
            <a:off x="8377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3" name="object 1133"/>
          <p:cNvSpPr/>
          <p:nvPr/>
        </p:nvSpPr>
        <p:spPr>
          <a:xfrm>
            <a:off x="83837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4" name="object 1134"/>
          <p:cNvSpPr/>
          <p:nvPr/>
        </p:nvSpPr>
        <p:spPr>
          <a:xfrm>
            <a:off x="83910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5" name="object 1135"/>
          <p:cNvSpPr/>
          <p:nvPr/>
        </p:nvSpPr>
        <p:spPr>
          <a:xfrm>
            <a:off x="8398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6" name="object 1136"/>
          <p:cNvSpPr/>
          <p:nvPr/>
        </p:nvSpPr>
        <p:spPr>
          <a:xfrm>
            <a:off x="8405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7" name="object 1137"/>
          <p:cNvSpPr/>
          <p:nvPr/>
        </p:nvSpPr>
        <p:spPr>
          <a:xfrm>
            <a:off x="8413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8" name="object 1138"/>
          <p:cNvSpPr/>
          <p:nvPr/>
        </p:nvSpPr>
        <p:spPr>
          <a:xfrm>
            <a:off x="8420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9" name="object 1139"/>
          <p:cNvSpPr/>
          <p:nvPr/>
        </p:nvSpPr>
        <p:spPr>
          <a:xfrm>
            <a:off x="8427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0" name="object 1140"/>
          <p:cNvSpPr/>
          <p:nvPr/>
        </p:nvSpPr>
        <p:spPr>
          <a:xfrm>
            <a:off x="84350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1" name="object 1141"/>
          <p:cNvSpPr/>
          <p:nvPr/>
        </p:nvSpPr>
        <p:spPr>
          <a:xfrm>
            <a:off x="8441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2" name="object 1142"/>
          <p:cNvSpPr/>
          <p:nvPr/>
        </p:nvSpPr>
        <p:spPr>
          <a:xfrm>
            <a:off x="8448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3" name="object 1143"/>
          <p:cNvSpPr/>
          <p:nvPr/>
        </p:nvSpPr>
        <p:spPr>
          <a:xfrm>
            <a:off x="8455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4" name="object 1144"/>
          <p:cNvSpPr/>
          <p:nvPr/>
        </p:nvSpPr>
        <p:spPr>
          <a:xfrm>
            <a:off x="8463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5" name="object 1145"/>
          <p:cNvSpPr/>
          <p:nvPr/>
        </p:nvSpPr>
        <p:spPr>
          <a:xfrm>
            <a:off x="84706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6" name="object 1146"/>
          <p:cNvSpPr/>
          <p:nvPr/>
        </p:nvSpPr>
        <p:spPr>
          <a:xfrm>
            <a:off x="8477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7" name="object 1147"/>
          <p:cNvSpPr/>
          <p:nvPr/>
        </p:nvSpPr>
        <p:spPr>
          <a:xfrm>
            <a:off x="8485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8" name="object 1148"/>
          <p:cNvSpPr/>
          <p:nvPr/>
        </p:nvSpPr>
        <p:spPr>
          <a:xfrm>
            <a:off x="8492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9" name="object 1149"/>
          <p:cNvSpPr/>
          <p:nvPr/>
        </p:nvSpPr>
        <p:spPr>
          <a:xfrm>
            <a:off x="8498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0" name="object 1150"/>
          <p:cNvSpPr/>
          <p:nvPr/>
        </p:nvSpPr>
        <p:spPr>
          <a:xfrm>
            <a:off x="8506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1" name="object 1151"/>
          <p:cNvSpPr/>
          <p:nvPr/>
        </p:nvSpPr>
        <p:spPr>
          <a:xfrm>
            <a:off x="85135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2" name="object 1152"/>
          <p:cNvSpPr/>
          <p:nvPr/>
        </p:nvSpPr>
        <p:spPr>
          <a:xfrm>
            <a:off x="8520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3" name="object 1153"/>
          <p:cNvSpPr/>
          <p:nvPr/>
        </p:nvSpPr>
        <p:spPr>
          <a:xfrm>
            <a:off x="8528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4" name="object 1154"/>
          <p:cNvSpPr/>
          <p:nvPr/>
        </p:nvSpPr>
        <p:spPr>
          <a:xfrm>
            <a:off x="8535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5" name="object 1155"/>
          <p:cNvSpPr/>
          <p:nvPr/>
        </p:nvSpPr>
        <p:spPr>
          <a:xfrm>
            <a:off x="8542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6" name="object 1156"/>
          <p:cNvSpPr/>
          <p:nvPr/>
        </p:nvSpPr>
        <p:spPr>
          <a:xfrm>
            <a:off x="8550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7" name="object 1157"/>
          <p:cNvSpPr/>
          <p:nvPr/>
        </p:nvSpPr>
        <p:spPr>
          <a:xfrm>
            <a:off x="8556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8" name="object 1158"/>
          <p:cNvSpPr/>
          <p:nvPr/>
        </p:nvSpPr>
        <p:spPr>
          <a:xfrm>
            <a:off x="8563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9" name="object 1159"/>
          <p:cNvSpPr/>
          <p:nvPr/>
        </p:nvSpPr>
        <p:spPr>
          <a:xfrm>
            <a:off x="8571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0" name="object 1160"/>
          <p:cNvSpPr/>
          <p:nvPr/>
        </p:nvSpPr>
        <p:spPr>
          <a:xfrm>
            <a:off x="8578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1" name="object 1161"/>
          <p:cNvSpPr/>
          <p:nvPr/>
        </p:nvSpPr>
        <p:spPr>
          <a:xfrm>
            <a:off x="8585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2" name="object 1162"/>
          <p:cNvSpPr/>
          <p:nvPr/>
        </p:nvSpPr>
        <p:spPr>
          <a:xfrm>
            <a:off x="8593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3" name="object 1163"/>
          <p:cNvSpPr/>
          <p:nvPr/>
        </p:nvSpPr>
        <p:spPr>
          <a:xfrm>
            <a:off x="8600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4" name="object 1164"/>
          <p:cNvSpPr/>
          <p:nvPr/>
        </p:nvSpPr>
        <p:spPr>
          <a:xfrm>
            <a:off x="8607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5" name="object 1165"/>
          <p:cNvSpPr/>
          <p:nvPr/>
        </p:nvSpPr>
        <p:spPr>
          <a:xfrm>
            <a:off x="8614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6" name="object 1166"/>
          <p:cNvSpPr/>
          <p:nvPr/>
        </p:nvSpPr>
        <p:spPr>
          <a:xfrm>
            <a:off x="8621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7" name="object 1167"/>
          <p:cNvSpPr/>
          <p:nvPr/>
        </p:nvSpPr>
        <p:spPr>
          <a:xfrm>
            <a:off x="8628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8" name="object 1168"/>
          <p:cNvSpPr/>
          <p:nvPr/>
        </p:nvSpPr>
        <p:spPr>
          <a:xfrm>
            <a:off x="8636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9" name="object 1169"/>
          <p:cNvSpPr/>
          <p:nvPr/>
        </p:nvSpPr>
        <p:spPr>
          <a:xfrm>
            <a:off x="8643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0" name="object 1170"/>
          <p:cNvSpPr/>
          <p:nvPr/>
        </p:nvSpPr>
        <p:spPr>
          <a:xfrm>
            <a:off x="8650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1" name="object 1171"/>
          <p:cNvSpPr/>
          <p:nvPr/>
        </p:nvSpPr>
        <p:spPr>
          <a:xfrm>
            <a:off x="8657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2" name="object 1172"/>
          <p:cNvSpPr/>
          <p:nvPr/>
        </p:nvSpPr>
        <p:spPr>
          <a:xfrm>
            <a:off x="8665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3" name="object 1173"/>
          <p:cNvSpPr/>
          <p:nvPr/>
        </p:nvSpPr>
        <p:spPr>
          <a:xfrm>
            <a:off x="8671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4" name="object 1174"/>
          <p:cNvSpPr/>
          <p:nvPr/>
        </p:nvSpPr>
        <p:spPr>
          <a:xfrm>
            <a:off x="86789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5" name="object 1175"/>
          <p:cNvSpPr/>
          <p:nvPr/>
        </p:nvSpPr>
        <p:spPr>
          <a:xfrm>
            <a:off x="8686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6" name="object 1176"/>
          <p:cNvSpPr/>
          <p:nvPr/>
        </p:nvSpPr>
        <p:spPr>
          <a:xfrm>
            <a:off x="8693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7" name="object 1177"/>
          <p:cNvSpPr/>
          <p:nvPr/>
        </p:nvSpPr>
        <p:spPr>
          <a:xfrm>
            <a:off x="8700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8" name="object 1178"/>
          <p:cNvSpPr/>
          <p:nvPr/>
        </p:nvSpPr>
        <p:spPr>
          <a:xfrm>
            <a:off x="8708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9" name="object 1179"/>
          <p:cNvSpPr/>
          <p:nvPr/>
        </p:nvSpPr>
        <p:spPr>
          <a:xfrm>
            <a:off x="8715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0" name="object 1180"/>
          <p:cNvSpPr/>
          <p:nvPr/>
        </p:nvSpPr>
        <p:spPr>
          <a:xfrm>
            <a:off x="87228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1" name="object 1181"/>
          <p:cNvSpPr/>
          <p:nvPr/>
        </p:nvSpPr>
        <p:spPr>
          <a:xfrm>
            <a:off x="8729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2" name="object 1182"/>
          <p:cNvSpPr/>
          <p:nvPr/>
        </p:nvSpPr>
        <p:spPr>
          <a:xfrm>
            <a:off x="8736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3" name="object 1183"/>
          <p:cNvSpPr/>
          <p:nvPr/>
        </p:nvSpPr>
        <p:spPr>
          <a:xfrm>
            <a:off x="8743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4" name="object 1184"/>
          <p:cNvSpPr/>
          <p:nvPr/>
        </p:nvSpPr>
        <p:spPr>
          <a:xfrm>
            <a:off x="8751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5" name="object 1185"/>
          <p:cNvSpPr/>
          <p:nvPr/>
        </p:nvSpPr>
        <p:spPr>
          <a:xfrm>
            <a:off x="87584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6" name="object 1186"/>
          <p:cNvSpPr/>
          <p:nvPr/>
        </p:nvSpPr>
        <p:spPr>
          <a:xfrm>
            <a:off x="8765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7" name="object 1187"/>
          <p:cNvSpPr/>
          <p:nvPr/>
        </p:nvSpPr>
        <p:spPr>
          <a:xfrm>
            <a:off x="8773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8" name="object 1188"/>
          <p:cNvSpPr/>
          <p:nvPr/>
        </p:nvSpPr>
        <p:spPr>
          <a:xfrm>
            <a:off x="8780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9" name="object 1189"/>
          <p:cNvSpPr/>
          <p:nvPr/>
        </p:nvSpPr>
        <p:spPr>
          <a:xfrm>
            <a:off x="8786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0" name="object 1190"/>
          <p:cNvSpPr/>
          <p:nvPr/>
        </p:nvSpPr>
        <p:spPr>
          <a:xfrm>
            <a:off x="8794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1" name="object 1191"/>
          <p:cNvSpPr/>
          <p:nvPr/>
        </p:nvSpPr>
        <p:spPr>
          <a:xfrm>
            <a:off x="8801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2" name="object 1192"/>
          <p:cNvSpPr/>
          <p:nvPr/>
        </p:nvSpPr>
        <p:spPr>
          <a:xfrm>
            <a:off x="8808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3" name="object 1193"/>
          <p:cNvSpPr/>
          <p:nvPr/>
        </p:nvSpPr>
        <p:spPr>
          <a:xfrm>
            <a:off x="8816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4" name="object 1194"/>
          <p:cNvSpPr/>
          <p:nvPr/>
        </p:nvSpPr>
        <p:spPr>
          <a:xfrm>
            <a:off x="8823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5" name="object 1195"/>
          <p:cNvSpPr/>
          <p:nvPr/>
        </p:nvSpPr>
        <p:spPr>
          <a:xfrm>
            <a:off x="8830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6" name="object 1196"/>
          <p:cNvSpPr/>
          <p:nvPr/>
        </p:nvSpPr>
        <p:spPr>
          <a:xfrm>
            <a:off x="8838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7" name="object 1197"/>
          <p:cNvSpPr/>
          <p:nvPr/>
        </p:nvSpPr>
        <p:spPr>
          <a:xfrm>
            <a:off x="8844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8" name="object 1198"/>
          <p:cNvSpPr/>
          <p:nvPr/>
        </p:nvSpPr>
        <p:spPr>
          <a:xfrm>
            <a:off x="8851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9" name="object 1199"/>
          <p:cNvSpPr/>
          <p:nvPr/>
        </p:nvSpPr>
        <p:spPr>
          <a:xfrm>
            <a:off x="8858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0" name="object 1200"/>
          <p:cNvSpPr/>
          <p:nvPr/>
        </p:nvSpPr>
        <p:spPr>
          <a:xfrm>
            <a:off x="8866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1" name="object 1201"/>
          <p:cNvSpPr/>
          <p:nvPr/>
        </p:nvSpPr>
        <p:spPr>
          <a:xfrm>
            <a:off x="8873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2" name="object 1202"/>
          <p:cNvSpPr/>
          <p:nvPr/>
        </p:nvSpPr>
        <p:spPr>
          <a:xfrm>
            <a:off x="8880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3" name="object 1203"/>
          <p:cNvSpPr/>
          <p:nvPr/>
        </p:nvSpPr>
        <p:spPr>
          <a:xfrm>
            <a:off x="8888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4" name="object 1204"/>
          <p:cNvSpPr/>
          <p:nvPr/>
        </p:nvSpPr>
        <p:spPr>
          <a:xfrm>
            <a:off x="8895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5" name="object 1205"/>
          <p:cNvSpPr/>
          <p:nvPr/>
        </p:nvSpPr>
        <p:spPr>
          <a:xfrm>
            <a:off x="8901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6" name="object 1206"/>
          <p:cNvSpPr/>
          <p:nvPr/>
        </p:nvSpPr>
        <p:spPr>
          <a:xfrm>
            <a:off x="8909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7" name="object 1207"/>
          <p:cNvSpPr/>
          <p:nvPr/>
        </p:nvSpPr>
        <p:spPr>
          <a:xfrm>
            <a:off x="8916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8" name="object 1208"/>
          <p:cNvSpPr/>
          <p:nvPr/>
        </p:nvSpPr>
        <p:spPr>
          <a:xfrm>
            <a:off x="8923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9" name="object 1209"/>
          <p:cNvSpPr/>
          <p:nvPr/>
        </p:nvSpPr>
        <p:spPr>
          <a:xfrm>
            <a:off x="8931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0" name="object 1210"/>
          <p:cNvSpPr/>
          <p:nvPr/>
        </p:nvSpPr>
        <p:spPr>
          <a:xfrm>
            <a:off x="8938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1" name="object 1211"/>
          <p:cNvSpPr/>
          <p:nvPr/>
        </p:nvSpPr>
        <p:spPr>
          <a:xfrm>
            <a:off x="8945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2" name="object 1212"/>
          <p:cNvSpPr/>
          <p:nvPr/>
        </p:nvSpPr>
        <p:spPr>
          <a:xfrm>
            <a:off x="8953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3" name="object 1213"/>
          <p:cNvSpPr/>
          <p:nvPr/>
        </p:nvSpPr>
        <p:spPr>
          <a:xfrm>
            <a:off x="8959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4" name="object 1214"/>
          <p:cNvSpPr/>
          <p:nvPr/>
        </p:nvSpPr>
        <p:spPr>
          <a:xfrm>
            <a:off x="8966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5" name="object 1215"/>
          <p:cNvSpPr/>
          <p:nvPr/>
        </p:nvSpPr>
        <p:spPr>
          <a:xfrm>
            <a:off x="8974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6" name="object 1216"/>
          <p:cNvSpPr/>
          <p:nvPr/>
        </p:nvSpPr>
        <p:spPr>
          <a:xfrm>
            <a:off x="8981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7" name="object 1217"/>
          <p:cNvSpPr/>
          <p:nvPr/>
        </p:nvSpPr>
        <p:spPr>
          <a:xfrm>
            <a:off x="8988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8" name="object 1218"/>
          <p:cNvSpPr/>
          <p:nvPr/>
        </p:nvSpPr>
        <p:spPr>
          <a:xfrm>
            <a:off x="8996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9" name="object 1219"/>
          <p:cNvSpPr/>
          <p:nvPr/>
        </p:nvSpPr>
        <p:spPr>
          <a:xfrm>
            <a:off x="9003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0" name="object 1220"/>
          <p:cNvSpPr/>
          <p:nvPr/>
        </p:nvSpPr>
        <p:spPr>
          <a:xfrm>
            <a:off x="9010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1" name="object 1221"/>
          <p:cNvSpPr/>
          <p:nvPr/>
        </p:nvSpPr>
        <p:spPr>
          <a:xfrm>
            <a:off x="9017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2" name="object 1222"/>
          <p:cNvSpPr/>
          <p:nvPr/>
        </p:nvSpPr>
        <p:spPr>
          <a:xfrm>
            <a:off x="9024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3" name="object 1223"/>
          <p:cNvSpPr/>
          <p:nvPr/>
        </p:nvSpPr>
        <p:spPr>
          <a:xfrm>
            <a:off x="9031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4" name="object 1224"/>
          <p:cNvSpPr/>
          <p:nvPr/>
        </p:nvSpPr>
        <p:spPr>
          <a:xfrm>
            <a:off x="9039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5" name="object 1225"/>
          <p:cNvSpPr/>
          <p:nvPr/>
        </p:nvSpPr>
        <p:spPr>
          <a:xfrm>
            <a:off x="9046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6" name="object 1226"/>
          <p:cNvSpPr/>
          <p:nvPr/>
        </p:nvSpPr>
        <p:spPr>
          <a:xfrm>
            <a:off x="9053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7" name="object 1227"/>
          <p:cNvSpPr/>
          <p:nvPr/>
        </p:nvSpPr>
        <p:spPr>
          <a:xfrm>
            <a:off x="9060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8" name="object 1228"/>
          <p:cNvSpPr/>
          <p:nvPr/>
        </p:nvSpPr>
        <p:spPr>
          <a:xfrm>
            <a:off x="9068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9" name="object 1229"/>
          <p:cNvSpPr/>
          <p:nvPr/>
        </p:nvSpPr>
        <p:spPr>
          <a:xfrm>
            <a:off x="9074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0" name="object 1230"/>
          <p:cNvSpPr/>
          <p:nvPr/>
        </p:nvSpPr>
        <p:spPr>
          <a:xfrm>
            <a:off x="9081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1" name="object 1231"/>
          <p:cNvSpPr/>
          <p:nvPr/>
        </p:nvSpPr>
        <p:spPr>
          <a:xfrm>
            <a:off x="9089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2" name="object 1232"/>
          <p:cNvSpPr/>
          <p:nvPr/>
        </p:nvSpPr>
        <p:spPr>
          <a:xfrm>
            <a:off x="9096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3" name="object 1233"/>
          <p:cNvSpPr/>
          <p:nvPr/>
        </p:nvSpPr>
        <p:spPr>
          <a:xfrm>
            <a:off x="9103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4" name="object 1234"/>
          <p:cNvSpPr/>
          <p:nvPr/>
        </p:nvSpPr>
        <p:spPr>
          <a:xfrm>
            <a:off x="9111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5" name="object 1235"/>
          <p:cNvSpPr/>
          <p:nvPr/>
        </p:nvSpPr>
        <p:spPr>
          <a:xfrm>
            <a:off x="9118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6" name="object 1236"/>
          <p:cNvSpPr/>
          <p:nvPr/>
        </p:nvSpPr>
        <p:spPr>
          <a:xfrm>
            <a:off x="9125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7" name="object 1237"/>
          <p:cNvSpPr/>
          <p:nvPr/>
        </p:nvSpPr>
        <p:spPr>
          <a:xfrm>
            <a:off x="9132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8" name="object 1238"/>
          <p:cNvSpPr/>
          <p:nvPr/>
        </p:nvSpPr>
        <p:spPr>
          <a:xfrm>
            <a:off x="9139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9" name="object 1239"/>
          <p:cNvSpPr/>
          <p:nvPr/>
        </p:nvSpPr>
        <p:spPr>
          <a:xfrm>
            <a:off x="9146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0" name="object 1240"/>
          <p:cNvSpPr/>
          <p:nvPr/>
        </p:nvSpPr>
        <p:spPr>
          <a:xfrm>
            <a:off x="9154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1" name="object 1241"/>
          <p:cNvSpPr/>
          <p:nvPr/>
        </p:nvSpPr>
        <p:spPr>
          <a:xfrm>
            <a:off x="9161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2" name="object 1242"/>
          <p:cNvSpPr/>
          <p:nvPr/>
        </p:nvSpPr>
        <p:spPr>
          <a:xfrm>
            <a:off x="9168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3" name="object 1243"/>
          <p:cNvSpPr/>
          <p:nvPr/>
        </p:nvSpPr>
        <p:spPr>
          <a:xfrm>
            <a:off x="9176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4" name="object 1244"/>
          <p:cNvSpPr/>
          <p:nvPr/>
        </p:nvSpPr>
        <p:spPr>
          <a:xfrm>
            <a:off x="9183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5" name="object 1245"/>
          <p:cNvSpPr/>
          <p:nvPr/>
        </p:nvSpPr>
        <p:spPr>
          <a:xfrm>
            <a:off x="9189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6" name="object 1246"/>
          <p:cNvSpPr/>
          <p:nvPr/>
        </p:nvSpPr>
        <p:spPr>
          <a:xfrm>
            <a:off x="9197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7" name="object 1247"/>
          <p:cNvSpPr/>
          <p:nvPr/>
        </p:nvSpPr>
        <p:spPr>
          <a:xfrm>
            <a:off x="9204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8" name="object 1248"/>
          <p:cNvSpPr/>
          <p:nvPr/>
        </p:nvSpPr>
        <p:spPr>
          <a:xfrm>
            <a:off x="9211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9" name="object 1249"/>
          <p:cNvSpPr/>
          <p:nvPr/>
        </p:nvSpPr>
        <p:spPr>
          <a:xfrm>
            <a:off x="9219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0" name="object 1250"/>
          <p:cNvSpPr/>
          <p:nvPr/>
        </p:nvSpPr>
        <p:spPr>
          <a:xfrm>
            <a:off x="9226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1" name="object 1251"/>
          <p:cNvSpPr/>
          <p:nvPr/>
        </p:nvSpPr>
        <p:spPr>
          <a:xfrm>
            <a:off x="9233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2" name="object 1252"/>
          <p:cNvSpPr/>
          <p:nvPr/>
        </p:nvSpPr>
        <p:spPr>
          <a:xfrm>
            <a:off x="9241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3" name="object 1253"/>
          <p:cNvSpPr/>
          <p:nvPr/>
        </p:nvSpPr>
        <p:spPr>
          <a:xfrm>
            <a:off x="92473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4" name="object 1254"/>
          <p:cNvSpPr/>
          <p:nvPr/>
        </p:nvSpPr>
        <p:spPr>
          <a:xfrm>
            <a:off x="92546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5" name="object 1255"/>
          <p:cNvSpPr/>
          <p:nvPr/>
        </p:nvSpPr>
        <p:spPr>
          <a:xfrm>
            <a:off x="9261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6" name="object 1256"/>
          <p:cNvSpPr/>
          <p:nvPr/>
        </p:nvSpPr>
        <p:spPr>
          <a:xfrm>
            <a:off x="9269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7" name="object 1257"/>
          <p:cNvSpPr/>
          <p:nvPr/>
        </p:nvSpPr>
        <p:spPr>
          <a:xfrm>
            <a:off x="92766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8" name="object 1258"/>
          <p:cNvSpPr/>
          <p:nvPr/>
        </p:nvSpPr>
        <p:spPr>
          <a:xfrm>
            <a:off x="9283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9" name="object 1259"/>
          <p:cNvSpPr/>
          <p:nvPr/>
        </p:nvSpPr>
        <p:spPr>
          <a:xfrm>
            <a:off x="9291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0" name="object 1260"/>
          <p:cNvSpPr/>
          <p:nvPr/>
        </p:nvSpPr>
        <p:spPr>
          <a:xfrm>
            <a:off x="9298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1" name="object 1261"/>
          <p:cNvSpPr/>
          <p:nvPr/>
        </p:nvSpPr>
        <p:spPr>
          <a:xfrm>
            <a:off x="9304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2" name="object 1262"/>
          <p:cNvSpPr/>
          <p:nvPr/>
        </p:nvSpPr>
        <p:spPr>
          <a:xfrm>
            <a:off x="9312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3" name="object 1263"/>
          <p:cNvSpPr/>
          <p:nvPr/>
        </p:nvSpPr>
        <p:spPr>
          <a:xfrm>
            <a:off x="9319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4" name="object 1264"/>
          <p:cNvSpPr/>
          <p:nvPr/>
        </p:nvSpPr>
        <p:spPr>
          <a:xfrm>
            <a:off x="9326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5" name="object 1265"/>
          <p:cNvSpPr/>
          <p:nvPr/>
        </p:nvSpPr>
        <p:spPr>
          <a:xfrm>
            <a:off x="9334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6" name="object 1266"/>
          <p:cNvSpPr/>
          <p:nvPr/>
        </p:nvSpPr>
        <p:spPr>
          <a:xfrm>
            <a:off x="9341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7" name="object 1267"/>
          <p:cNvSpPr/>
          <p:nvPr/>
        </p:nvSpPr>
        <p:spPr>
          <a:xfrm>
            <a:off x="9348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8" name="object 1268"/>
          <p:cNvSpPr/>
          <p:nvPr/>
        </p:nvSpPr>
        <p:spPr>
          <a:xfrm>
            <a:off x="93561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9" name="object 1269"/>
          <p:cNvSpPr/>
          <p:nvPr/>
        </p:nvSpPr>
        <p:spPr>
          <a:xfrm>
            <a:off x="9362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0" name="object 1270"/>
          <p:cNvSpPr/>
          <p:nvPr/>
        </p:nvSpPr>
        <p:spPr>
          <a:xfrm>
            <a:off x="9369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1" name="object 1271"/>
          <p:cNvSpPr/>
          <p:nvPr/>
        </p:nvSpPr>
        <p:spPr>
          <a:xfrm>
            <a:off x="9377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2" name="object 1272"/>
          <p:cNvSpPr/>
          <p:nvPr/>
        </p:nvSpPr>
        <p:spPr>
          <a:xfrm>
            <a:off x="9384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3" name="object 1273"/>
          <p:cNvSpPr/>
          <p:nvPr/>
        </p:nvSpPr>
        <p:spPr>
          <a:xfrm>
            <a:off x="9391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4" name="object 1274"/>
          <p:cNvSpPr/>
          <p:nvPr/>
        </p:nvSpPr>
        <p:spPr>
          <a:xfrm>
            <a:off x="9399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5" name="object 1275"/>
          <p:cNvSpPr/>
          <p:nvPr/>
        </p:nvSpPr>
        <p:spPr>
          <a:xfrm>
            <a:off x="9406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6" name="object 1276"/>
          <p:cNvSpPr/>
          <p:nvPr/>
        </p:nvSpPr>
        <p:spPr>
          <a:xfrm>
            <a:off x="9413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7" name="object 1277"/>
          <p:cNvSpPr/>
          <p:nvPr/>
        </p:nvSpPr>
        <p:spPr>
          <a:xfrm>
            <a:off x="9420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8" name="object 1278"/>
          <p:cNvSpPr/>
          <p:nvPr/>
        </p:nvSpPr>
        <p:spPr>
          <a:xfrm>
            <a:off x="9427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9" name="object 1279"/>
          <p:cNvSpPr/>
          <p:nvPr/>
        </p:nvSpPr>
        <p:spPr>
          <a:xfrm>
            <a:off x="94347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0" name="object 1280"/>
          <p:cNvSpPr/>
          <p:nvPr/>
        </p:nvSpPr>
        <p:spPr>
          <a:xfrm>
            <a:off x="9442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1" name="object 1281"/>
          <p:cNvSpPr/>
          <p:nvPr/>
        </p:nvSpPr>
        <p:spPr>
          <a:xfrm>
            <a:off x="9449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2" name="object 1282"/>
          <p:cNvSpPr/>
          <p:nvPr/>
        </p:nvSpPr>
        <p:spPr>
          <a:xfrm>
            <a:off x="9456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3" name="object 1283"/>
          <p:cNvSpPr/>
          <p:nvPr/>
        </p:nvSpPr>
        <p:spPr>
          <a:xfrm>
            <a:off x="94640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4" name="object 1284"/>
          <p:cNvSpPr/>
          <p:nvPr/>
        </p:nvSpPr>
        <p:spPr>
          <a:xfrm>
            <a:off x="9471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5" name="object 1285"/>
          <p:cNvSpPr/>
          <p:nvPr/>
        </p:nvSpPr>
        <p:spPr>
          <a:xfrm>
            <a:off x="9477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6" name="object 1286"/>
          <p:cNvSpPr/>
          <p:nvPr/>
        </p:nvSpPr>
        <p:spPr>
          <a:xfrm>
            <a:off x="9484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7" name="object 1287"/>
          <p:cNvSpPr/>
          <p:nvPr/>
        </p:nvSpPr>
        <p:spPr>
          <a:xfrm>
            <a:off x="9492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8" name="object 1288"/>
          <p:cNvSpPr/>
          <p:nvPr/>
        </p:nvSpPr>
        <p:spPr>
          <a:xfrm>
            <a:off x="9499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9" name="object 1289"/>
          <p:cNvSpPr/>
          <p:nvPr/>
        </p:nvSpPr>
        <p:spPr>
          <a:xfrm>
            <a:off x="9506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0" name="object 1290"/>
          <p:cNvSpPr/>
          <p:nvPr/>
        </p:nvSpPr>
        <p:spPr>
          <a:xfrm>
            <a:off x="9514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1" name="object 1291"/>
          <p:cNvSpPr/>
          <p:nvPr/>
        </p:nvSpPr>
        <p:spPr>
          <a:xfrm>
            <a:off x="9521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2" name="object 1292"/>
          <p:cNvSpPr/>
          <p:nvPr/>
        </p:nvSpPr>
        <p:spPr>
          <a:xfrm>
            <a:off x="9528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3" name="object 1293"/>
          <p:cNvSpPr/>
          <p:nvPr/>
        </p:nvSpPr>
        <p:spPr>
          <a:xfrm>
            <a:off x="95351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4" name="object 1294"/>
          <p:cNvSpPr/>
          <p:nvPr/>
        </p:nvSpPr>
        <p:spPr>
          <a:xfrm>
            <a:off x="95425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5" name="object 1295"/>
          <p:cNvSpPr/>
          <p:nvPr/>
        </p:nvSpPr>
        <p:spPr>
          <a:xfrm>
            <a:off x="9549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6" name="object 1296"/>
          <p:cNvSpPr/>
          <p:nvPr/>
        </p:nvSpPr>
        <p:spPr>
          <a:xfrm>
            <a:off x="9557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7" name="object 1297"/>
          <p:cNvSpPr/>
          <p:nvPr/>
        </p:nvSpPr>
        <p:spPr>
          <a:xfrm>
            <a:off x="95645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8" name="object 1298"/>
          <p:cNvSpPr/>
          <p:nvPr/>
        </p:nvSpPr>
        <p:spPr>
          <a:xfrm>
            <a:off x="9571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9" name="object 1299"/>
          <p:cNvSpPr/>
          <p:nvPr/>
        </p:nvSpPr>
        <p:spPr>
          <a:xfrm>
            <a:off x="9579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0" name="object 1300"/>
          <p:cNvSpPr/>
          <p:nvPr/>
        </p:nvSpPr>
        <p:spPr>
          <a:xfrm>
            <a:off x="9586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1" name="object 1301"/>
          <p:cNvSpPr/>
          <p:nvPr/>
        </p:nvSpPr>
        <p:spPr>
          <a:xfrm>
            <a:off x="9592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2" name="object 1302"/>
          <p:cNvSpPr/>
          <p:nvPr/>
        </p:nvSpPr>
        <p:spPr>
          <a:xfrm>
            <a:off x="9600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3" name="object 1303"/>
          <p:cNvSpPr/>
          <p:nvPr/>
        </p:nvSpPr>
        <p:spPr>
          <a:xfrm>
            <a:off x="9607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4" name="object 1304"/>
          <p:cNvSpPr/>
          <p:nvPr/>
        </p:nvSpPr>
        <p:spPr>
          <a:xfrm>
            <a:off x="9614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5" name="object 1305"/>
          <p:cNvSpPr/>
          <p:nvPr/>
        </p:nvSpPr>
        <p:spPr>
          <a:xfrm>
            <a:off x="9622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6" name="object 1306"/>
          <p:cNvSpPr/>
          <p:nvPr/>
        </p:nvSpPr>
        <p:spPr>
          <a:xfrm>
            <a:off x="9629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7" name="object 1307"/>
          <p:cNvSpPr/>
          <p:nvPr/>
        </p:nvSpPr>
        <p:spPr>
          <a:xfrm>
            <a:off x="9636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8" name="object 1308"/>
          <p:cNvSpPr/>
          <p:nvPr/>
        </p:nvSpPr>
        <p:spPr>
          <a:xfrm>
            <a:off x="96440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9" name="object 1309"/>
          <p:cNvSpPr/>
          <p:nvPr/>
        </p:nvSpPr>
        <p:spPr>
          <a:xfrm>
            <a:off x="9650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0" name="object 1310"/>
          <p:cNvSpPr/>
          <p:nvPr/>
        </p:nvSpPr>
        <p:spPr>
          <a:xfrm>
            <a:off x="9657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1" name="object 1311"/>
          <p:cNvSpPr/>
          <p:nvPr/>
        </p:nvSpPr>
        <p:spPr>
          <a:xfrm>
            <a:off x="9664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2" name="object 1312"/>
          <p:cNvSpPr/>
          <p:nvPr/>
        </p:nvSpPr>
        <p:spPr>
          <a:xfrm>
            <a:off x="9672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3" name="object 1313"/>
          <p:cNvSpPr/>
          <p:nvPr/>
        </p:nvSpPr>
        <p:spPr>
          <a:xfrm>
            <a:off x="9679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4" name="object 1314"/>
          <p:cNvSpPr/>
          <p:nvPr/>
        </p:nvSpPr>
        <p:spPr>
          <a:xfrm>
            <a:off x="9686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5" name="object 1315"/>
          <p:cNvSpPr/>
          <p:nvPr/>
        </p:nvSpPr>
        <p:spPr>
          <a:xfrm>
            <a:off x="9694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6" name="object 1316"/>
          <p:cNvSpPr/>
          <p:nvPr/>
        </p:nvSpPr>
        <p:spPr>
          <a:xfrm>
            <a:off x="9701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7" name="object 1317"/>
          <p:cNvSpPr/>
          <p:nvPr/>
        </p:nvSpPr>
        <p:spPr>
          <a:xfrm>
            <a:off x="9707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8" name="object 1318"/>
          <p:cNvSpPr/>
          <p:nvPr/>
        </p:nvSpPr>
        <p:spPr>
          <a:xfrm>
            <a:off x="9715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9" name="object 1319"/>
          <p:cNvSpPr/>
          <p:nvPr/>
        </p:nvSpPr>
        <p:spPr>
          <a:xfrm>
            <a:off x="97225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0" name="object 1320"/>
          <p:cNvSpPr/>
          <p:nvPr/>
        </p:nvSpPr>
        <p:spPr>
          <a:xfrm>
            <a:off x="9729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1" name="object 1321"/>
          <p:cNvSpPr/>
          <p:nvPr/>
        </p:nvSpPr>
        <p:spPr>
          <a:xfrm>
            <a:off x="9737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2" name="object 1322"/>
          <p:cNvSpPr/>
          <p:nvPr/>
        </p:nvSpPr>
        <p:spPr>
          <a:xfrm>
            <a:off x="9744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3" name="object 1323"/>
          <p:cNvSpPr/>
          <p:nvPr/>
        </p:nvSpPr>
        <p:spPr>
          <a:xfrm>
            <a:off x="97518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4" name="object 1324"/>
          <p:cNvSpPr/>
          <p:nvPr/>
        </p:nvSpPr>
        <p:spPr>
          <a:xfrm>
            <a:off x="9759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5" name="object 1325"/>
          <p:cNvSpPr/>
          <p:nvPr/>
        </p:nvSpPr>
        <p:spPr>
          <a:xfrm>
            <a:off x="9765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6" name="object 1326"/>
          <p:cNvSpPr/>
          <p:nvPr/>
        </p:nvSpPr>
        <p:spPr>
          <a:xfrm>
            <a:off x="97728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7" name="object 1327"/>
          <p:cNvSpPr/>
          <p:nvPr/>
        </p:nvSpPr>
        <p:spPr>
          <a:xfrm>
            <a:off x="9780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8" name="object 1328"/>
          <p:cNvSpPr/>
          <p:nvPr/>
        </p:nvSpPr>
        <p:spPr>
          <a:xfrm>
            <a:off x="9787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9" name="object 1329"/>
          <p:cNvSpPr/>
          <p:nvPr/>
        </p:nvSpPr>
        <p:spPr>
          <a:xfrm>
            <a:off x="9794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0" name="object 1330"/>
          <p:cNvSpPr/>
          <p:nvPr/>
        </p:nvSpPr>
        <p:spPr>
          <a:xfrm>
            <a:off x="9802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1" name="object 1331"/>
          <p:cNvSpPr/>
          <p:nvPr/>
        </p:nvSpPr>
        <p:spPr>
          <a:xfrm>
            <a:off x="9809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2" name="object 1332"/>
          <p:cNvSpPr/>
          <p:nvPr/>
        </p:nvSpPr>
        <p:spPr>
          <a:xfrm>
            <a:off x="9816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3" name="object 1333"/>
          <p:cNvSpPr/>
          <p:nvPr/>
        </p:nvSpPr>
        <p:spPr>
          <a:xfrm>
            <a:off x="98230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4" name="object 1334"/>
          <p:cNvSpPr/>
          <p:nvPr/>
        </p:nvSpPr>
        <p:spPr>
          <a:xfrm>
            <a:off x="98303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5" name="object 1335"/>
          <p:cNvSpPr/>
          <p:nvPr/>
        </p:nvSpPr>
        <p:spPr>
          <a:xfrm>
            <a:off x="9837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6" name="object 1336"/>
          <p:cNvSpPr/>
          <p:nvPr/>
        </p:nvSpPr>
        <p:spPr>
          <a:xfrm>
            <a:off x="9845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7" name="object 1337"/>
          <p:cNvSpPr/>
          <p:nvPr/>
        </p:nvSpPr>
        <p:spPr>
          <a:xfrm>
            <a:off x="98523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8" name="object 1338"/>
          <p:cNvSpPr/>
          <p:nvPr/>
        </p:nvSpPr>
        <p:spPr>
          <a:xfrm>
            <a:off x="9859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9" name="object 1339"/>
          <p:cNvSpPr/>
          <p:nvPr/>
        </p:nvSpPr>
        <p:spPr>
          <a:xfrm>
            <a:off x="9867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0" name="object 1340"/>
          <p:cNvSpPr/>
          <p:nvPr/>
        </p:nvSpPr>
        <p:spPr>
          <a:xfrm>
            <a:off x="9874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1" name="object 1341"/>
          <p:cNvSpPr/>
          <p:nvPr/>
        </p:nvSpPr>
        <p:spPr>
          <a:xfrm>
            <a:off x="9880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2" name="object 1342"/>
          <p:cNvSpPr/>
          <p:nvPr/>
        </p:nvSpPr>
        <p:spPr>
          <a:xfrm>
            <a:off x="9887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3" name="object 1343"/>
          <p:cNvSpPr/>
          <p:nvPr/>
        </p:nvSpPr>
        <p:spPr>
          <a:xfrm>
            <a:off x="9895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4" name="object 1344"/>
          <p:cNvSpPr/>
          <p:nvPr/>
        </p:nvSpPr>
        <p:spPr>
          <a:xfrm>
            <a:off x="9902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5" name="object 1345"/>
          <p:cNvSpPr/>
          <p:nvPr/>
        </p:nvSpPr>
        <p:spPr>
          <a:xfrm>
            <a:off x="9909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6" name="object 1346"/>
          <p:cNvSpPr/>
          <p:nvPr/>
        </p:nvSpPr>
        <p:spPr>
          <a:xfrm>
            <a:off x="9917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7" name="object 1347"/>
          <p:cNvSpPr/>
          <p:nvPr/>
        </p:nvSpPr>
        <p:spPr>
          <a:xfrm>
            <a:off x="9924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8" name="object 1348"/>
          <p:cNvSpPr/>
          <p:nvPr/>
        </p:nvSpPr>
        <p:spPr>
          <a:xfrm>
            <a:off x="99319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9" name="object 1349"/>
          <p:cNvSpPr/>
          <p:nvPr/>
        </p:nvSpPr>
        <p:spPr>
          <a:xfrm>
            <a:off x="9938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0" name="object 1350"/>
          <p:cNvSpPr/>
          <p:nvPr/>
        </p:nvSpPr>
        <p:spPr>
          <a:xfrm>
            <a:off x="9945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1" name="object 1351"/>
          <p:cNvSpPr/>
          <p:nvPr/>
        </p:nvSpPr>
        <p:spPr>
          <a:xfrm>
            <a:off x="9952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2" name="object 1352"/>
          <p:cNvSpPr/>
          <p:nvPr/>
        </p:nvSpPr>
        <p:spPr>
          <a:xfrm>
            <a:off x="9960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3" name="object 1353"/>
          <p:cNvSpPr/>
          <p:nvPr/>
        </p:nvSpPr>
        <p:spPr>
          <a:xfrm>
            <a:off x="9967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4" name="object 1354"/>
          <p:cNvSpPr/>
          <p:nvPr/>
        </p:nvSpPr>
        <p:spPr>
          <a:xfrm>
            <a:off x="9974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5" name="object 1355"/>
          <p:cNvSpPr/>
          <p:nvPr/>
        </p:nvSpPr>
        <p:spPr>
          <a:xfrm>
            <a:off x="9982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6" name="object 1356"/>
          <p:cNvSpPr/>
          <p:nvPr/>
        </p:nvSpPr>
        <p:spPr>
          <a:xfrm>
            <a:off x="9989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7" name="object 1357"/>
          <p:cNvSpPr/>
          <p:nvPr/>
        </p:nvSpPr>
        <p:spPr>
          <a:xfrm>
            <a:off x="9995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8" name="object 1358"/>
          <p:cNvSpPr/>
          <p:nvPr/>
        </p:nvSpPr>
        <p:spPr>
          <a:xfrm>
            <a:off x="10003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9" name="object 1359"/>
          <p:cNvSpPr/>
          <p:nvPr/>
        </p:nvSpPr>
        <p:spPr>
          <a:xfrm>
            <a:off x="100104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0" name="object 1360"/>
          <p:cNvSpPr/>
          <p:nvPr/>
        </p:nvSpPr>
        <p:spPr>
          <a:xfrm>
            <a:off x="10017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1" name="object 1361"/>
          <p:cNvSpPr/>
          <p:nvPr/>
        </p:nvSpPr>
        <p:spPr>
          <a:xfrm>
            <a:off x="10025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2" name="object 1362"/>
          <p:cNvSpPr/>
          <p:nvPr/>
        </p:nvSpPr>
        <p:spPr>
          <a:xfrm>
            <a:off x="100324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3" name="object 1363"/>
          <p:cNvSpPr/>
          <p:nvPr/>
        </p:nvSpPr>
        <p:spPr>
          <a:xfrm>
            <a:off x="100397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4" name="object 1364"/>
          <p:cNvSpPr/>
          <p:nvPr/>
        </p:nvSpPr>
        <p:spPr>
          <a:xfrm>
            <a:off x="10047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5" name="object 1365"/>
          <p:cNvSpPr/>
          <p:nvPr/>
        </p:nvSpPr>
        <p:spPr>
          <a:xfrm>
            <a:off x="10053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6" name="object 1366"/>
          <p:cNvSpPr/>
          <p:nvPr/>
        </p:nvSpPr>
        <p:spPr>
          <a:xfrm>
            <a:off x="100606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7" name="object 1367"/>
          <p:cNvSpPr/>
          <p:nvPr/>
        </p:nvSpPr>
        <p:spPr>
          <a:xfrm>
            <a:off x="10068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8" name="object 1368"/>
          <p:cNvSpPr/>
          <p:nvPr/>
        </p:nvSpPr>
        <p:spPr>
          <a:xfrm>
            <a:off x="10075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9" name="object 1369"/>
          <p:cNvSpPr/>
          <p:nvPr/>
        </p:nvSpPr>
        <p:spPr>
          <a:xfrm>
            <a:off x="10082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0" name="object 1370"/>
          <p:cNvSpPr/>
          <p:nvPr/>
        </p:nvSpPr>
        <p:spPr>
          <a:xfrm>
            <a:off x="10089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1" name="object 1371"/>
          <p:cNvSpPr/>
          <p:nvPr/>
        </p:nvSpPr>
        <p:spPr>
          <a:xfrm>
            <a:off x="10097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2" name="object 1372"/>
          <p:cNvSpPr/>
          <p:nvPr/>
        </p:nvSpPr>
        <p:spPr>
          <a:xfrm>
            <a:off x="10104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3" name="object 1373"/>
          <p:cNvSpPr/>
          <p:nvPr/>
        </p:nvSpPr>
        <p:spPr>
          <a:xfrm>
            <a:off x="101109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4" name="object 1374"/>
          <p:cNvSpPr/>
          <p:nvPr/>
        </p:nvSpPr>
        <p:spPr>
          <a:xfrm>
            <a:off x="101182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5" name="object 1375"/>
          <p:cNvSpPr/>
          <p:nvPr/>
        </p:nvSpPr>
        <p:spPr>
          <a:xfrm>
            <a:off x="10125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6" name="object 1376"/>
          <p:cNvSpPr/>
          <p:nvPr/>
        </p:nvSpPr>
        <p:spPr>
          <a:xfrm>
            <a:off x="10132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7" name="object 1377"/>
          <p:cNvSpPr/>
          <p:nvPr/>
        </p:nvSpPr>
        <p:spPr>
          <a:xfrm>
            <a:off x="101402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8" name="object 1378"/>
          <p:cNvSpPr/>
          <p:nvPr/>
        </p:nvSpPr>
        <p:spPr>
          <a:xfrm>
            <a:off x="10147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9" name="object 1379"/>
          <p:cNvSpPr/>
          <p:nvPr/>
        </p:nvSpPr>
        <p:spPr>
          <a:xfrm>
            <a:off x="10154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0" name="object 1380"/>
          <p:cNvSpPr/>
          <p:nvPr/>
        </p:nvSpPr>
        <p:spPr>
          <a:xfrm>
            <a:off x="101622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1" name="object 1381"/>
          <p:cNvSpPr/>
          <p:nvPr/>
        </p:nvSpPr>
        <p:spPr>
          <a:xfrm>
            <a:off x="10168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2" name="object 1382"/>
          <p:cNvSpPr/>
          <p:nvPr/>
        </p:nvSpPr>
        <p:spPr>
          <a:xfrm>
            <a:off x="10175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3" name="object 1383"/>
          <p:cNvSpPr/>
          <p:nvPr/>
        </p:nvSpPr>
        <p:spPr>
          <a:xfrm>
            <a:off x="10183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4" name="object 1384"/>
          <p:cNvSpPr/>
          <p:nvPr/>
        </p:nvSpPr>
        <p:spPr>
          <a:xfrm>
            <a:off x="10190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5" name="object 1385"/>
          <p:cNvSpPr/>
          <p:nvPr/>
        </p:nvSpPr>
        <p:spPr>
          <a:xfrm>
            <a:off x="10197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6" name="object 1386"/>
          <p:cNvSpPr/>
          <p:nvPr/>
        </p:nvSpPr>
        <p:spPr>
          <a:xfrm>
            <a:off x="10205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7" name="object 1387"/>
          <p:cNvSpPr/>
          <p:nvPr/>
        </p:nvSpPr>
        <p:spPr>
          <a:xfrm>
            <a:off x="10212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8" name="object 1388"/>
          <p:cNvSpPr/>
          <p:nvPr/>
        </p:nvSpPr>
        <p:spPr>
          <a:xfrm>
            <a:off x="102197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9" name="object 1389"/>
          <p:cNvSpPr/>
          <p:nvPr/>
        </p:nvSpPr>
        <p:spPr>
          <a:xfrm>
            <a:off x="10226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0" name="object 1390"/>
          <p:cNvSpPr/>
          <p:nvPr/>
        </p:nvSpPr>
        <p:spPr>
          <a:xfrm>
            <a:off x="10233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1" name="object 1391"/>
          <p:cNvSpPr/>
          <p:nvPr/>
        </p:nvSpPr>
        <p:spPr>
          <a:xfrm>
            <a:off x="102407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2" name="object 1392"/>
          <p:cNvSpPr/>
          <p:nvPr/>
        </p:nvSpPr>
        <p:spPr>
          <a:xfrm>
            <a:off x="10248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3" name="object 1393"/>
          <p:cNvSpPr/>
          <p:nvPr/>
        </p:nvSpPr>
        <p:spPr>
          <a:xfrm>
            <a:off x="10255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4" name="object 1394"/>
          <p:cNvSpPr/>
          <p:nvPr/>
        </p:nvSpPr>
        <p:spPr>
          <a:xfrm>
            <a:off x="10262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5" name="object 1395"/>
          <p:cNvSpPr/>
          <p:nvPr/>
        </p:nvSpPr>
        <p:spPr>
          <a:xfrm>
            <a:off x="102700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6" name="object 1396"/>
          <p:cNvSpPr/>
          <p:nvPr/>
        </p:nvSpPr>
        <p:spPr>
          <a:xfrm>
            <a:off x="10277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7" name="object 1397"/>
          <p:cNvSpPr/>
          <p:nvPr/>
        </p:nvSpPr>
        <p:spPr>
          <a:xfrm>
            <a:off x="10283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8" name="object 1398"/>
          <p:cNvSpPr/>
          <p:nvPr/>
        </p:nvSpPr>
        <p:spPr>
          <a:xfrm>
            <a:off x="10290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9" name="object 1399"/>
          <p:cNvSpPr/>
          <p:nvPr/>
        </p:nvSpPr>
        <p:spPr>
          <a:xfrm>
            <a:off x="102983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0" name="object 1400"/>
          <p:cNvSpPr/>
          <p:nvPr/>
        </p:nvSpPr>
        <p:spPr>
          <a:xfrm>
            <a:off x="10305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1" name="object 1401"/>
          <p:cNvSpPr/>
          <p:nvPr/>
        </p:nvSpPr>
        <p:spPr>
          <a:xfrm>
            <a:off x="10312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2" name="object 1402"/>
          <p:cNvSpPr/>
          <p:nvPr/>
        </p:nvSpPr>
        <p:spPr>
          <a:xfrm>
            <a:off x="10320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3" name="object 1403"/>
          <p:cNvSpPr/>
          <p:nvPr/>
        </p:nvSpPr>
        <p:spPr>
          <a:xfrm>
            <a:off x="103276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4" name="object 1404"/>
          <p:cNvSpPr/>
          <p:nvPr/>
        </p:nvSpPr>
        <p:spPr>
          <a:xfrm>
            <a:off x="10334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5" name="object 1405"/>
          <p:cNvSpPr/>
          <p:nvPr/>
        </p:nvSpPr>
        <p:spPr>
          <a:xfrm>
            <a:off x="10341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6" name="object 1406"/>
          <p:cNvSpPr/>
          <p:nvPr/>
        </p:nvSpPr>
        <p:spPr>
          <a:xfrm>
            <a:off x="103485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7" name="object 1407"/>
          <p:cNvSpPr/>
          <p:nvPr/>
        </p:nvSpPr>
        <p:spPr>
          <a:xfrm>
            <a:off x="10355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8" name="object 1408"/>
          <p:cNvSpPr/>
          <p:nvPr/>
        </p:nvSpPr>
        <p:spPr>
          <a:xfrm>
            <a:off x="10363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9" name="object 1409"/>
          <p:cNvSpPr/>
          <p:nvPr/>
        </p:nvSpPr>
        <p:spPr>
          <a:xfrm>
            <a:off x="10370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0" name="object 1410"/>
          <p:cNvSpPr/>
          <p:nvPr/>
        </p:nvSpPr>
        <p:spPr>
          <a:xfrm>
            <a:off x="103778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1" name="object 1411"/>
          <p:cNvSpPr/>
          <p:nvPr/>
        </p:nvSpPr>
        <p:spPr>
          <a:xfrm>
            <a:off x="10385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2" name="object 1412"/>
          <p:cNvSpPr/>
          <p:nvPr/>
        </p:nvSpPr>
        <p:spPr>
          <a:xfrm>
            <a:off x="10392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3" name="object 1413"/>
          <p:cNvSpPr/>
          <p:nvPr/>
        </p:nvSpPr>
        <p:spPr>
          <a:xfrm>
            <a:off x="103987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4" name="object 1414"/>
          <p:cNvSpPr/>
          <p:nvPr/>
        </p:nvSpPr>
        <p:spPr>
          <a:xfrm>
            <a:off x="104061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5" name="object 1415"/>
          <p:cNvSpPr/>
          <p:nvPr/>
        </p:nvSpPr>
        <p:spPr>
          <a:xfrm>
            <a:off x="10413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6" name="object 1416"/>
          <p:cNvSpPr/>
          <p:nvPr/>
        </p:nvSpPr>
        <p:spPr>
          <a:xfrm>
            <a:off x="10420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7" name="object 1417"/>
          <p:cNvSpPr/>
          <p:nvPr/>
        </p:nvSpPr>
        <p:spPr>
          <a:xfrm>
            <a:off x="104281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8" name="object 1418"/>
          <p:cNvSpPr/>
          <p:nvPr/>
        </p:nvSpPr>
        <p:spPr>
          <a:xfrm>
            <a:off x="10435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9" name="object 1419"/>
          <p:cNvSpPr/>
          <p:nvPr/>
        </p:nvSpPr>
        <p:spPr>
          <a:xfrm>
            <a:off x="10442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0" name="object 1420"/>
          <p:cNvSpPr/>
          <p:nvPr/>
        </p:nvSpPr>
        <p:spPr>
          <a:xfrm>
            <a:off x="10450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1" name="object 1421"/>
          <p:cNvSpPr/>
          <p:nvPr/>
        </p:nvSpPr>
        <p:spPr>
          <a:xfrm>
            <a:off x="104563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2" name="object 1422"/>
          <p:cNvSpPr/>
          <p:nvPr/>
        </p:nvSpPr>
        <p:spPr>
          <a:xfrm>
            <a:off x="10463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3" name="object 1423"/>
          <p:cNvSpPr/>
          <p:nvPr/>
        </p:nvSpPr>
        <p:spPr>
          <a:xfrm>
            <a:off x="10471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4" name="object 1424"/>
          <p:cNvSpPr/>
          <p:nvPr/>
        </p:nvSpPr>
        <p:spPr>
          <a:xfrm>
            <a:off x="10478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5" name="object 1425"/>
          <p:cNvSpPr/>
          <p:nvPr/>
        </p:nvSpPr>
        <p:spPr>
          <a:xfrm>
            <a:off x="104856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6" name="object 1426"/>
          <p:cNvSpPr/>
          <p:nvPr/>
        </p:nvSpPr>
        <p:spPr>
          <a:xfrm>
            <a:off x="10493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7" name="object 1427"/>
          <p:cNvSpPr/>
          <p:nvPr/>
        </p:nvSpPr>
        <p:spPr>
          <a:xfrm>
            <a:off x="10500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8" name="object 1428"/>
          <p:cNvSpPr/>
          <p:nvPr/>
        </p:nvSpPr>
        <p:spPr>
          <a:xfrm>
            <a:off x="105076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9" name="object 1429"/>
          <p:cNvSpPr/>
          <p:nvPr/>
        </p:nvSpPr>
        <p:spPr>
          <a:xfrm>
            <a:off x="10513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0" name="object 1430"/>
          <p:cNvSpPr/>
          <p:nvPr/>
        </p:nvSpPr>
        <p:spPr>
          <a:xfrm>
            <a:off x="10521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1" name="object 1431"/>
          <p:cNvSpPr/>
          <p:nvPr/>
        </p:nvSpPr>
        <p:spPr>
          <a:xfrm>
            <a:off x="10528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2" name="object 1432"/>
          <p:cNvSpPr/>
          <p:nvPr/>
        </p:nvSpPr>
        <p:spPr>
          <a:xfrm>
            <a:off x="10535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3" name="object 1433"/>
          <p:cNvSpPr/>
          <p:nvPr/>
        </p:nvSpPr>
        <p:spPr>
          <a:xfrm>
            <a:off x="10543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4" name="object 1434"/>
          <p:cNvSpPr/>
          <p:nvPr/>
        </p:nvSpPr>
        <p:spPr>
          <a:xfrm>
            <a:off x="10550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5" name="object 1435"/>
          <p:cNvSpPr/>
          <p:nvPr/>
        </p:nvSpPr>
        <p:spPr>
          <a:xfrm>
            <a:off x="10557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6" name="object 1436"/>
          <p:cNvSpPr/>
          <p:nvPr/>
        </p:nvSpPr>
        <p:spPr>
          <a:xfrm>
            <a:off x="10565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7" name="object 1437"/>
          <p:cNvSpPr/>
          <p:nvPr/>
        </p:nvSpPr>
        <p:spPr>
          <a:xfrm>
            <a:off x="10571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8" name="object 1438"/>
          <p:cNvSpPr/>
          <p:nvPr/>
        </p:nvSpPr>
        <p:spPr>
          <a:xfrm>
            <a:off x="10578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9" name="object 1439"/>
          <p:cNvSpPr/>
          <p:nvPr/>
        </p:nvSpPr>
        <p:spPr>
          <a:xfrm>
            <a:off x="105861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0" name="object 1440"/>
          <p:cNvSpPr/>
          <p:nvPr/>
        </p:nvSpPr>
        <p:spPr>
          <a:xfrm>
            <a:off x="10593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1" name="object 1441"/>
          <p:cNvSpPr/>
          <p:nvPr/>
        </p:nvSpPr>
        <p:spPr>
          <a:xfrm>
            <a:off x="10600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2" name="object 1442"/>
          <p:cNvSpPr/>
          <p:nvPr/>
        </p:nvSpPr>
        <p:spPr>
          <a:xfrm>
            <a:off x="10608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3" name="object 1443"/>
          <p:cNvSpPr/>
          <p:nvPr/>
        </p:nvSpPr>
        <p:spPr>
          <a:xfrm>
            <a:off x="106154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4" name="object 1444"/>
          <p:cNvSpPr/>
          <p:nvPr/>
        </p:nvSpPr>
        <p:spPr>
          <a:xfrm>
            <a:off x="10622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5" name="object 1445"/>
          <p:cNvSpPr/>
          <p:nvPr/>
        </p:nvSpPr>
        <p:spPr>
          <a:xfrm>
            <a:off x="10629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6" name="object 1446"/>
          <p:cNvSpPr/>
          <p:nvPr/>
        </p:nvSpPr>
        <p:spPr>
          <a:xfrm>
            <a:off x="106364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7" name="object 1447"/>
          <p:cNvSpPr/>
          <p:nvPr/>
        </p:nvSpPr>
        <p:spPr>
          <a:xfrm>
            <a:off x="10643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8" name="object 1448"/>
          <p:cNvSpPr/>
          <p:nvPr/>
        </p:nvSpPr>
        <p:spPr>
          <a:xfrm>
            <a:off x="10651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9" name="object 1449"/>
          <p:cNvSpPr/>
          <p:nvPr/>
        </p:nvSpPr>
        <p:spPr>
          <a:xfrm>
            <a:off x="10658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0" name="object 1450"/>
          <p:cNvSpPr/>
          <p:nvPr/>
        </p:nvSpPr>
        <p:spPr>
          <a:xfrm>
            <a:off x="10665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1" name="object 1451"/>
          <p:cNvSpPr/>
          <p:nvPr/>
        </p:nvSpPr>
        <p:spPr>
          <a:xfrm>
            <a:off x="10673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2" name="object 1452"/>
          <p:cNvSpPr/>
          <p:nvPr/>
        </p:nvSpPr>
        <p:spPr>
          <a:xfrm>
            <a:off x="10680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3" name="object 1453"/>
          <p:cNvSpPr/>
          <p:nvPr/>
        </p:nvSpPr>
        <p:spPr>
          <a:xfrm>
            <a:off x="106866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4" name="object 1454"/>
          <p:cNvSpPr/>
          <p:nvPr/>
        </p:nvSpPr>
        <p:spPr>
          <a:xfrm>
            <a:off x="106939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5" name="object 1455"/>
          <p:cNvSpPr/>
          <p:nvPr/>
        </p:nvSpPr>
        <p:spPr>
          <a:xfrm>
            <a:off x="10701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6" name="object 1456"/>
          <p:cNvSpPr/>
          <p:nvPr/>
        </p:nvSpPr>
        <p:spPr>
          <a:xfrm>
            <a:off x="10708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7" name="object 1457"/>
          <p:cNvSpPr/>
          <p:nvPr/>
        </p:nvSpPr>
        <p:spPr>
          <a:xfrm>
            <a:off x="107159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8" name="object 1458"/>
          <p:cNvSpPr/>
          <p:nvPr/>
        </p:nvSpPr>
        <p:spPr>
          <a:xfrm>
            <a:off x="10723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9" name="object 1459"/>
          <p:cNvSpPr/>
          <p:nvPr/>
        </p:nvSpPr>
        <p:spPr>
          <a:xfrm>
            <a:off x="10730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0" name="object 1460"/>
          <p:cNvSpPr/>
          <p:nvPr/>
        </p:nvSpPr>
        <p:spPr>
          <a:xfrm>
            <a:off x="10737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1" name="object 1461"/>
          <p:cNvSpPr/>
          <p:nvPr/>
        </p:nvSpPr>
        <p:spPr>
          <a:xfrm>
            <a:off x="10744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2" name="object 1462"/>
          <p:cNvSpPr/>
          <p:nvPr/>
        </p:nvSpPr>
        <p:spPr>
          <a:xfrm>
            <a:off x="10751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3" name="object 1463"/>
          <p:cNvSpPr/>
          <p:nvPr/>
        </p:nvSpPr>
        <p:spPr>
          <a:xfrm>
            <a:off x="10758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4" name="object 1464"/>
          <p:cNvSpPr/>
          <p:nvPr/>
        </p:nvSpPr>
        <p:spPr>
          <a:xfrm>
            <a:off x="10766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5" name="object 1465"/>
          <p:cNvSpPr/>
          <p:nvPr/>
        </p:nvSpPr>
        <p:spPr>
          <a:xfrm>
            <a:off x="10773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6" name="object 1466"/>
          <p:cNvSpPr/>
          <p:nvPr/>
        </p:nvSpPr>
        <p:spPr>
          <a:xfrm>
            <a:off x="10780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7" name="object 1467"/>
          <p:cNvSpPr/>
          <p:nvPr/>
        </p:nvSpPr>
        <p:spPr>
          <a:xfrm>
            <a:off x="10788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8" name="object 1468"/>
          <p:cNvSpPr/>
          <p:nvPr/>
        </p:nvSpPr>
        <p:spPr>
          <a:xfrm>
            <a:off x="107955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9" name="object 1469"/>
          <p:cNvSpPr/>
          <p:nvPr/>
        </p:nvSpPr>
        <p:spPr>
          <a:xfrm>
            <a:off x="10801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0" name="object 1470"/>
          <p:cNvSpPr/>
          <p:nvPr/>
        </p:nvSpPr>
        <p:spPr>
          <a:xfrm>
            <a:off x="10809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1" name="object 1471"/>
          <p:cNvSpPr/>
          <p:nvPr/>
        </p:nvSpPr>
        <p:spPr>
          <a:xfrm>
            <a:off x="10816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2" name="object 1472"/>
          <p:cNvSpPr/>
          <p:nvPr/>
        </p:nvSpPr>
        <p:spPr>
          <a:xfrm>
            <a:off x="10823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3" name="object 1473"/>
          <p:cNvSpPr/>
          <p:nvPr/>
        </p:nvSpPr>
        <p:spPr>
          <a:xfrm>
            <a:off x="10831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4" name="object 1474"/>
          <p:cNvSpPr/>
          <p:nvPr/>
        </p:nvSpPr>
        <p:spPr>
          <a:xfrm>
            <a:off x="10838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5" name="object 1475"/>
          <p:cNvSpPr/>
          <p:nvPr/>
        </p:nvSpPr>
        <p:spPr>
          <a:xfrm>
            <a:off x="10845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6" name="object 1476"/>
          <p:cNvSpPr/>
          <p:nvPr/>
        </p:nvSpPr>
        <p:spPr>
          <a:xfrm>
            <a:off x="10853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7" name="object 1477"/>
          <p:cNvSpPr/>
          <p:nvPr/>
        </p:nvSpPr>
        <p:spPr>
          <a:xfrm>
            <a:off x="10859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8" name="object 1478"/>
          <p:cNvSpPr/>
          <p:nvPr/>
        </p:nvSpPr>
        <p:spPr>
          <a:xfrm>
            <a:off x="10866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9" name="object 1479"/>
          <p:cNvSpPr/>
          <p:nvPr/>
        </p:nvSpPr>
        <p:spPr>
          <a:xfrm>
            <a:off x="108740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0" name="object 1480"/>
          <p:cNvSpPr/>
          <p:nvPr/>
        </p:nvSpPr>
        <p:spPr>
          <a:xfrm>
            <a:off x="10881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1" name="object 1481"/>
          <p:cNvSpPr/>
          <p:nvPr/>
        </p:nvSpPr>
        <p:spPr>
          <a:xfrm>
            <a:off x="10888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2" name="object 1482"/>
          <p:cNvSpPr/>
          <p:nvPr/>
        </p:nvSpPr>
        <p:spPr>
          <a:xfrm>
            <a:off x="10896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3" name="object 1483"/>
          <p:cNvSpPr/>
          <p:nvPr/>
        </p:nvSpPr>
        <p:spPr>
          <a:xfrm>
            <a:off x="10903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4" name="object 1484"/>
          <p:cNvSpPr/>
          <p:nvPr/>
        </p:nvSpPr>
        <p:spPr>
          <a:xfrm>
            <a:off x="10910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5" name="object 1485"/>
          <p:cNvSpPr/>
          <p:nvPr/>
        </p:nvSpPr>
        <p:spPr>
          <a:xfrm>
            <a:off x="10916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6" name="object 1486"/>
          <p:cNvSpPr/>
          <p:nvPr/>
        </p:nvSpPr>
        <p:spPr>
          <a:xfrm>
            <a:off x="109242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7" name="object 1487"/>
          <p:cNvSpPr/>
          <p:nvPr/>
        </p:nvSpPr>
        <p:spPr>
          <a:xfrm>
            <a:off x="10931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8" name="object 1488"/>
          <p:cNvSpPr/>
          <p:nvPr/>
        </p:nvSpPr>
        <p:spPr>
          <a:xfrm>
            <a:off x="10938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9" name="object 1489"/>
          <p:cNvSpPr/>
          <p:nvPr/>
        </p:nvSpPr>
        <p:spPr>
          <a:xfrm>
            <a:off x="10946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0" name="object 1490"/>
          <p:cNvSpPr/>
          <p:nvPr/>
        </p:nvSpPr>
        <p:spPr>
          <a:xfrm>
            <a:off x="10953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1" name="object 1491"/>
          <p:cNvSpPr/>
          <p:nvPr/>
        </p:nvSpPr>
        <p:spPr>
          <a:xfrm>
            <a:off x="10960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2" name="object 1492"/>
          <p:cNvSpPr/>
          <p:nvPr/>
        </p:nvSpPr>
        <p:spPr>
          <a:xfrm>
            <a:off x="10968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3" name="object 1493"/>
          <p:cNvSpPr/>
          <p:nvPr/>
        </p:nvSpPr>
        <p:spPr>
          <a:xfrm>
            <a:off x="10974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4" name="object 1494"/>
          <p:cNvSpPr/>
          <p:nvPr/>
        </p:nvSpPr>
        <p:spPr>
          <a:xfrm>
            <a:off x="10981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5" name="object 1495"/>
          <p:cNvSpPr/>
          <p:nvPr/>
        </p:nvSpPr>
        <p:spPr>
          <a:xfrm>
            <a:off x="10989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6" name="object 1496"/>
          <p:cNvSpPr/>
          <p:nvPr/>
        </p:nvSpPr>
        <p:spPr>
          <a:xfrm>
            <a:off x="10996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7" name="object 1497"/>
          <p:cNvSpPr/>
          <p:nvPr/>
        </p:nvSpPr>
        <p:spPr>
          <a:xfrm>
            <a:off x="110038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8" name="object 1498"/>
          <p:cNvSpPr/>
          <p:nvPr/>
        </p:nvSpPr>
        <p:spPr>
          <a:xfrm>
            <a:off x="11011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9" name="object 1499"/>
          <p:cNvSpPr/>
          <p:nvPr/>
        </p:nvSpPr>
        <p:spPr>
          <a:xfrm>
            <a:off x="11018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0" name="object 1500"/>
          <p:cNvSpPr/>
          <p:nvPr/>
        </p:nvSpPr>
        <p:spPr>
          <a:xfrm>
            <a:off x="11025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1" name="object 1501"/>
          <p:cNvSpPr/>
          <p:nvPr/>
        </p:nvSpPr>
        <p:spPr>
          <a:xfrm>
            <a:off x="11032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2" name="object 1502"/>
          <p:cNvSpPr/>
          <p:nvPr/>
        </p:nvSpPr>
        <p:spPr>
          <a:xfrm>
            <a:off x="11039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3" name="object 1503"/>
          <p:cNvSpPr/>
          <p:nvPr/>
        </p:nvSpPr>
        <p:spPr>
          <a:xfrm>
            <a:off x="11046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4" name="object 1504"/>
          <p:cNvSpPr/>
          <p:nvPr/>
        </p:nvSpPr>
        <p:spPr>
          <a:xfrm>
            <a:off x="110540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5" name="object 1505"/>
          <p:cNvSpPr/>
          <p:nvPr/>
        </p:nvSpPr>
        <p:spPr>
          <a:xfrm>
            <a:off x="11061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6" name="object 1506"/>
          <p:cNvSpPr/>
          <p:nvPr/>
        </p:nvSpPr>
        <p:spPr>
          <a:xfrm>
            <a:off x="11068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7" name="object 1507"/>
          <p:cNvSpPr/>
          <p:nvPr/>
        </p:nvSpPr>
        <p:spPr>
          <a:xfrm>
            <a:off x="11076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8" name="object 1508"/>
          <p:cNvSpPr/>
          <p:nvPr/>
        </p:nvSpPr>
        <p:spPr>
          <a:xfrm>
            <a:off x="110833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9" name="object 1509"/>
          <p:cNvSpPr/>
          <p:nvPr/>
        </p:nvSpPr>
        <p:spPr>
          <a:xfrm>
            <a:off x="11089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0" name="object 1510"/>
          <p:cNvSpPr/>
          <p:nvPr/>
        </p:nvSpPr>
        <p:spPr>
          <a:xfrm>
            <a:off x="11097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1" name="object 1511"/>
          <p:cNvSpPr/>
          <p:nvPr/>
        </p:nvSpPr>
        <p:spPr>
          <a:xfrm>
            <a:off x="11104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2" name="object 1512"/>
          <p:cNvSpPr/>
          <p:nvPr/>
        </p:nvSpPr>
        <p:spPr>
          <a:xfrm>
            <a:off x="111116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3" name="object 1513"/>
          <p:cNvSpPr/>
          <p:nvPr/>
        </p:nvSpPr>
        <p:spPr>
          <a:xfrm>
            <a:off x="11118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4" name="object 1514"/>
          <p:cNvSpPr/>
          <p:nvPr/>
        </p:nvSpPr>
        <p:spPr>
          <a:xfrm>
            <a:off x="11126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5" name="object 1515"/>
          <p:cNvSpPr/>
          <p:nvPr/>
        </p:nvSpPr>
        <p:spPr>
          <a:xfrm>
            <a:off x="111336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6" name="object 1516"/>
          <p:cNvSpPr/>
          <p:nvPr/>
        </p:nvSpPr>
        <p:spPr>
          <a:xfrm>
            <a:off x="11140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7" name="object 1517"/>
          <p:cNvSpPr/>
          <p:nvPr/>
        </p:nvSpPr>
        <p:spPr>
          <a:xfrm>
            <a:off x="11147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8" name="object 1518"/>
          <p:cNvSpPr/>
          <p:nvPr/>
        </p:nvSpPr>
        <p:spPr>
          <a:xfrm>
            <a:off x="11154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9" name="object 1519"/>
          <p:cNvSpPr/>
          <p:nvPr/>
        </p:nvSpPr>
        <p:spPr>
          <a:xfrm>
            <a:off x="111619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0" name="object 1520"/>
          <p:cNvSpPr/>
          <p:nvPr/>
        </p:nvSpPr>
        <p:spPr>
          <a:xfrm>
            <a:off x="11169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1" name="object 1521"/>
          <p:cNvSpPr/>
          <p:nvPr/>
        </p:nvSpPr>
        <p:spPr>
          <a:xfrm>
            <a:off x="11176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2" name="object 1522"/>
          <p:cNvSpPr/>
          <p:nvPr/>
        </p:nvSpPr>
        <p:spPr>
          <a:xfrm>
            <a:off x="11183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3" name="object 1523"/>
          <p:cNvSpPr/>
          <p:nvPr/>
        </p:nvSpPr>
        <p:spPr>
          <a:xfrm>
            <a:off x="11191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4" name="object 1524"/>
          <p:cNvSpPr/>
          <p:nvPr/>
        </p:nvSpPr>
        <p:spPr>
          <a:xfrm>
            <a:off x="11198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5" name="object 1525"/>
          <p:cNvSpPr/>
          <p:nvPr/>
        </p:nvSpPr>
        <p:spPr>
          <a:xfrm>
            <a:off x="11204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6" name="object 1526"/>
          <p:cNvSpPr/>
          <p:nvPr/>
        </p:nvSpPr>
        <p:spPr>
          <a:xfrm>
            <a:off x="112121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7" name="object 1527"/>
          <p:cNvSpPr/>
          <p:nvPr/>
        </p:nvSpPr>
        <p:spPr>
          <a:xfrm>
            <a:off x="11219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8" name="object 1528"/>
          <p:cNvSpPr/>
          <p:nvPr/>
        </p:nvSpPr>
        <p:spPr>
          <a:xfrm>
            <a:off x="11226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9" name="object 1529"/>
          <p:cNvSpPr/>
          <p:nvPr/>
        </p:nvSpPr>
        <p:spPr>
          <a:xfrm>
            <a:off x="11234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0" name="object 1530"/>
          <p:cNvSpPr/>
          <p:nvPr/>
        </p:nvSpPr>
        <p:spPr>
          <a:xfrm>
            <a:off x="112414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1" name="object 1531"/>
          <p:cNvSpPr/>
          <p:nvPr/>
        </p:nvSpPr>
        <p:spPr>
          <a:xfrm>
            <a:off x="11248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2" name="object 1532"/>
          <p:cNvSpPr/>
          <p:nvPr/>
        </p:nvSpPr>
        <p:spPr>
          <a:xfrm>
            <a:off x="11256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3" name="object 1533"/>
          <p:cNvSpPr/>
          <p:nvPr/>
        </p:nvSpPr>
        <p:spPr>
          <a:xfrm>
            <a:off x="11262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4" name="object 1534"/>
          <p:cNvSpPr/>
          <p:nvPr/>
        </p:nvSpPr>
        <p:spPr>
          <a:xfrm>
            <a:off x="11269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5" name="object 1535"/>
          <p:cNvSpPr/>
          <p:nvPr/>
        </p:nvSpPr>
        <p:spPr>
          <a:xfrm>
            <a:off x="11277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6" name="object 1536"/>
          <p:cNvSpPr/>
          <p:nvPr/>
        </p:nvSpPr>
        <p:spPr>
          <a:xfrm>
            <a:off x="11284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7" name="object 1537"/>
          <p:cNvSpPr/>
          <p:nvPr/>
        </p:nvSpPr>
        <p:spPr>
          <a:xfrm>
            <a:off x="112917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8" name="object 1538"/>
          <p:cNvSpPr/>
          <p:nvPr/>
        </p:nvSpPr>
        <p:spPr>
          <a:xfrm>
            <a:off x="11299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9" name="object 1539"/>
          <p:cNvSpPr/>
          <p:nvPr/>
        </p:nvSpPr>
        <p:spPr>
          <a:xfrm>
            <a:off x="11306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0" name="object 1540"/>
          <p:cNvSpPr/>
          <p:nvPr/>
        </p:nvSpPr>
        <p:spPr>
          <a:xfrm>
            <a:off x="11313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1" name="object 1541"/>
          <p:cNvSpPr/>
          <p:nvPr/>
        </p:nvSpPr>
        <p:spPr>
          <a:xfrm>
            <a:off x="113199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2" name="object 1542"/>
          <p:cNvSpPr/>
          <p:nvPr/>
        </p:nvSpPr>
        <p:spPr>
          <a:xfrm>
            <a:off x="11327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3" name="object 1543"/>
          <p:cNvSpPr/>
          <p:nvPr/>
        </p:nvSpPr>
        <p:spPr>
          <a:xfrm>
            <a:off x="11334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4" name="object 1544"/>
          <p:cNvSpPr/>
          <p:nvPr/>
        </p:nvSpPr>
        <p:spPr>
          <a:xfrm>
            <a:off x="113419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5" name="object 1545"/>
          <p:cNvSpPr/>
          <p:nvPr/>
        </p:nvSpPr>
        <p:spPr>
          <a:xfrm>
            <a:off x="11349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6" name="object 1546"/>
          <p:cNvSpPr/>
          <p:nvPr/>
        </p:nvSpPr>
        <p:spPr>
          <a:xfrm>
            <a:off x="11356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7" name="object 1547"/>
          <p:cNvSpPr/>
          <p:nvPr/>
        </p:nvSpPr>
        <p:spPr>
          <a:xfrm>
            <a:off x="11363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8" name="object 1548"/>
          <p:cNvSpPr/>
          <p:nvPr/>
        </p:nvSpPr>
        <p:spPr>
          <a:xfrm>
            <a:off x="113712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9" name="object 1549"/>
          <p:cNvSpPr/>
          <p:nvPr/>
        </p:nvSpPr>
        <p:spPr>
          <a:xfrm>
            <a:off x="11377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0" name="object 1550"/>
          <p:cNvSpPr/>
          <p:nvPr/>
        </p:nvSpPr>
        <p:spPr>
          <a:xfrm>
            <a:off x="11384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1" name="object 1551"/>
          <p:cNvSpPr/>
          <p:nvPr/>
        </p:nvSpPr>
        <p:spPr>
          <a:xfrm>
            <a:off x="11392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2" name="object 1552"/>
          <p:cNvSpPr/>
          <p:nvPr/>
        </p:nvSpPr>
        <p:spPr>
          <a:xfrm>
            <a:off x="11399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3" name="object 1553"/>
          <p:cNvSpPr/>
          <p:nvPr/>
        </p:nvSpPr>
        <p:spPr>
          <a:xfrm>
            <a:off x="11406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4" name="object 1554"/>
          <p:cNvSpPr/>
          <p:nvPr/>
        </p:nvSpPr>
        <p:spPr>
          <a:xfrm>
            <a:off x="11414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5" name="object 1555"/>
          <p:cNvSpPr/>
          <p:nvPr/>
        </p:nvSpPr>
        <p:spPr>
          <a:xfrm>
            <a:off x="11421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6" name="object 1556"/>
          <p:cNvSpPr/>
          <p:nvPr/>
        </p:nvSpPr>
        <p:spPr>
          <a:xfrm>
            <a:off x="11428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7" name="object 1557"/>
          <p:cNvSpPr/>
          <p:nvPr/>
        </p:nvSpPr>
        <p:spPr>
          <a:xfrm>
            <a:off x="11435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8" name="object 1558"/>
          <p:cNvSpPr/>
          <p:nvPr/>
        </p:nvSpPr>
        <p:spPr>
          <a:xfrm>
            <a:off x="11442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9" name="object 1559"/>
          <p:cNvSpPr/>
          <p:nvPr/>
        </p:nvSpPr>
        <p:spPr>
          <a:xfrm>
            <a:off x="114497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0" name="object 1560"/>
          <p:cNvSpPr/>
          <p:nvPr/>
        </p:nvSpPr>
        <p:spPr>
          <a:xfrm>
            <a:off x="11457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1" name="object 1561"/>
          <p:cNvSpPr/>
          <p:nvPr/>
        </p:nvSpPr>
        <p:spPr>
          <a:xfrm>
            <a:off x="11464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2" name="object 1562"/>
          <p:cNvSpPr/>
          <p:nvPr/>
        </p:nvSpPr>
        <p:spPr>
          <a:xfrm>
            <a:off x="11471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3" name="object 1563"/>
          <p:cNvSpPr/>
          <p:nvPr/>
        </p:nvSpPr>
        <p:spPr>
          <a:xfrm>
            <a:off x="11479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4" name="object 1564"/>
          <p:cNvSpPr/>
          <p:nvPr/>
        </p:nvSpPr>
        <p:spPr>
          <a:xfrm>
            <a:off x="11486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5" name="object 1565"/>
          <p:cNvSpPr/>
          <p:nvPr/>
        </p:nvSpPr>
        <p:spPr>
          <a:xfrm>
            <a:off x="11492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6" name="object 1566"/>
          <p:cNvSpPr/>
          <p:nvPr/>
        </p:nvSpPr>
        <p:spPr>
          <a:xfrm>
            <a:off x="115000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7" name="object 1567"/>
          <p:cNvSpPr/>
          <p:nvPr/>
        </p:nvSpPr>
        <p:spPr>
          <a:xfrm>
            <a:off x="11507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8" name="object 1568"/>
          <p:cNvSpPr/>
          <p:nvPr/>
        </p:nvSpPr>
        <p:spPr>
          <a:xfrm>
            <a:off x="11514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9" name="object 1569"/>
          <p:cNvSpPr/>
          <p:nvPr/>
        </p:nvSpPr>
        <p:spPr>
          <a:xfrm>
            <a:off x="11521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0" name="object 1570"/>
          <p:cNvSpPr/>
          <p:nvPr/>
        </p:nvSpPr>
        <p:spPr>
          <a:xfrm>
            <a:off x="11529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1" name="object 1571"/>
          <p:cNvSpPr/>
          <p:nvPr/>
        </p:nvSpPr>
        <p:spPr>
          <a:xfrm>
            <a:off x="11536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2" name="object 1572"/>
          <p:cNvSpPr/>
          <p:nvPr/>
        </p:nvSpPr>
        <p:spPr>
          <a:xfrm>
            <a:off x="11543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3" name="object 1573"/>
          <p:cNvSpPr/>
          <p:nvPr/>
        </p:nvSpPr>
        <p:spPr>
          <a:xfrm>
            <a:off x="11550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4" name="object 1574"/>
          <p:cNvSpPr/>
          <p:nvPr/>
        </p:nvSpPr>
        <p:spPr>
          <a:xfrm>
            <a:off x="11557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5" name="object 1575"/>
          <p:cNvSpPr/>
          <p:nvPr/>
        </p:nvSpPr>
        <p:spPr>
          <a:xfrm>
            <a:off x="11564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6" name="object 1576"/>
          <p:cNvSpPr/>
          <p:nvPr/>
        </p:nvSpPr>
        <p:spPr>
          <a:xfrm>
            <a:off x="11572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7" name="object 1577"/>
          <p:cNvSpPr/>
          <p:nvPr/>
        </p:nvSpPr>
        <p:spPr>
          <a:xfrm>
            <a:off x="115795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8" name="object 1578"/>
          <p:cNvSpPr/>
          <p:nvPr/>
        </p:nvSpPr>
        <p:spPr>
          <a:xfrm>
            <a:off x="11586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9" name="object 1579"/>
          <p:cNvSpPr/>
          <p:nvPr/>
        </p:nvSpPr>
        <p:spPr>
          <a:xfrm>
            <a:off x="11594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0" name="object 1580"/>
          <p:cNvSpPr/>
          <p:nvPr/>
        </p:nvSpPr>
        <p:spPr>
          <a:xfrm>
            <a:off x="11601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1" name="object 1581"/>
          <p:cNvSpPr/>
          <p:nvPr/>
        </p:nvSpPr>
        <p:spPr>
          <a:xfrm>
            <a:off x="11607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2" name="object 1582"/>
          <p:cNvSpPr/>
          <p:nvPr/>
        </p:nvSpPr>
        <p:spPr>
          <a:xfrm>
            <a:off x="11615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3" name="object 1583"/>
          <p:cNvSpPr/>
          <p:nvPr/>
        </p:nvSpPr>
        <p:spPr>
          <a:xfrm>
            <a:off x="11622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4" name="object 1584"/>
          <p:cNvSpPr/>
          <p:nvPr/>
        </p:nvSpPr>
        <p:spPr>
          <a:xfrm>
            <a:off x="116298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5" name="object 1585"/>
          <p:cNvSpPr/>
          <p:nvPr/>
        </p:nvSpPr>
        <p:spPr>
          <a:xfrm>
            <a:off x="11637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6" name="object 1586"/>
          <p:cNvSpPr/>
          <p:nvPr/>
        </p:nvSpPr>
        <p:spPr>
          <a:xfrm>
            <a:off x="11644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7" name="object 1587"/>
          <p:cNvSpPr/>
          <p:nvPr/>
        </p:nvSpPr>
        <p:spPr>
          <a:xfrm>
            <a:off x="11651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8" name="object 1588"/>
          <p:cNvSpPr/>
          <p:nvPr/>
        </p:nvSpPr>
        <p:spPr>
          <a:xfrm>
            <a:off x="116591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9" name="object 1589"/>
          <p:cNvSpPr/>
          <p:nvPr/>
        </p:nvSpPr>
        <p:spPr>
          <a:xfrm>
            <a:off x="11665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0" name="object 1590"/>
          <p:cNvSpPr/>
          <p:nvPr/>
        </p:nvSpPr>
        <p:spPr>
          <a:xfrm>
            <a:off x="11672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1" name="object 1591"/>
          <p:cNvSpPr/>
          <p:nvPr/>
        </p:nvSpPr>
        <p:spPr>
          <a:xfrm>
            <a:off x="11680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2" name="object 1592"/>
          <p:cNvSpPr/>
          <p:nvPr/>
        </p:nvSpPr>
        <p:spPr>
          <a:xfrm>
            <a:off x="11687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3" name="object 1593"/>
          <p:cNvSpPr/>
          <p:nvPr/>
        </p:nvSpPr>
        <p:spPr>
          <a:xfrm>
            <a:off x="11694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4" name="object 1594"/>
          <p:cNvSpPr/>
          <p:nvPr/>
        </p:nvSpPr>
        <p:spPr>
          <a:xfrm>
            <a:off x="11702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5" name="object 1595"/>
          <p:cNvSpPr/>
          <p:nvPr/>
        </p:nvSpPr>
        <p:spPr>
          <a:xfrm>
            <a:off x="11709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6" name="object 1596"/>
          <p:cNvSpPr/>
          <p:nvPr/>
        </p:nvSpPr>
        <p:spPr>
          <a:xfrm>
            <a:off x="11716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7" name="object 1597"/>
          <p:cNvSpPr/>
          <p:nvPr/>
        </p:nvSpPr>
        <p:spPr>
          <a:xfrm>
            <a:off x="11722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8" name="object 1598"/>
          <p:cNvSpPr/>
          <p:nvPr/>
        </p:nvSpPr>
        <p:spPr>
          <a:xfrm>
            <a:off x="11730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9" name="object 1599"/>
          <p:cNvSpPr/>
          <p:nvPr/>
        </p:nvSpPr>
        <p:spPr>
          <a:xfrm>
            <a:off x="117376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0" name="object 1600"/>
          <p:cNvSpPr/>
          <p:nvPr/>
        </p:nvSpPr>
        <p:spPr>
          <a:xfrm>
            <a:off x="11744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1" name="object 1601"/>
          <p:cNvSpPr/>
          <p:nvPr/>
        </p:nvSpPr>
        <p:spPr>
          <a:xfrm>
            <a:off x="11752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2" name="object 1602"/>
          <p:cNvSpPr/>
          <p:nvPr/>
        </p:nvSpPr>
        <p:spPr>
          <a:xfrm>
            <a:off x="11759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3" name="object 1603"/>
          <p:cNvSpPr/>
          <p:nvPr/>
        </p:nvSpPr>
        <p:spPr>
          <a:xfrm>
            <a:off x="11766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4" name="object 1604"/>
          <p:cNvSpPr/>
          <p:nvPr/>
        </p:nvSpPr>
        <p:spPr>
          <a:xfrm>
            <a:off x="11774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5" name="object 1605"/>
          <p:cNvSpPr/>
          <p:nvPr/>
        </p:nvSpPr>
        <p:spPr>
          <a:xfrm>
            <a:off x="11780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6" name="object 1606"/>
          <p:cNvSpPr/>
          <p:nvPr/>
        </p:nvSpPr>
        <p:spPr>
          <a:xfrm>
            <a:off x="117878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7" name="object 1607"/>
          <p:cNvSpPr/>
          <p:nvPr/>
        </p:nvSpPr>
        <p:spPr>
          <a:xfrm>
            <a:off x="11795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8" name="object 1608"/>
          <p:cNvSpPr/>
          <p:nvPr/>
        </p:nvSpPr>
        <p:spPr>
          <a:xfrm>
            <a:off x="11802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9" name="object 1609"/>
          <p:cNvSpPr/>
          <p:nvPr/>
        </p:nvSpPr>
        <p:spPr>
          <a:xfrm>
            <a:off x="11809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0" name="object 1610"/>
          <p:cNvSpPr/>
          <p:nvPr/>
        </p:nvSpPr>
        <p:spPr>
          <a:xfrm>
            <a:off x="11817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1" name="object 1611"/>
          <p:cNvSpPr/>
          <p:nvPr/>
        </p:nvSpPr>
        <p:spPr>
          <a:xfrm>
            <a:off x="11824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2" name="object 1612"/>
          <p:cNvSpPr/>
          <p:nvPr/>
        </p:nvSpPr>
        <p:spPr>
          <a:xfrm>
            <a:off x="11831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3" name="object 1613"/>
          <p:cNvSpPr/>
          <p:nvPr/>
        </p:nvSpPr>
        <p:spPr>
          <a:xfrm>
            <a:off x="11838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4" name="object 1614"/>
          <p:cNvSpPr/>
          <p:nvPr/>
        </p:nvSpPr>
        <p:spPr>
          <a:xfrm>
            <a:off x="11845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5" name="object 1615"/>
          <p:cNvSpPr/>
          <p:nvPr/>
        </p:nvSpPr>
        <p:spPr>
          <a:xfrm>
            <a:off x="11852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6" name="object 1616"/>
          <p:cNvSpPr/>
          <p:nvPr/>
        </p:nvSpPr>
        <p:spPr>
          <a:xfrm>
            <a:off x="11860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7" name="object 1617"/>
          <p:cNvSpPr/>
          <p:nvPr/>
        </p:nvSpPr>
        <p:spPr>
          <a:xfrm>
            <a:off x="118674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8" name="object 1618"/>
          <p:cNvSpPr/>
          <p:nvPr/>
        </p:nvSpPr>
        <p:spPr>
          <a:xfrm>
            <a:off x="11874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9" name="object 1619"/>
          <p:cNvSpPr/>
          <p:nvPr/>
        </p:nvSpPr>
        <p:spPr>
          <a:xfrm>
            <a:off x="11882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0" name="object 1620"/>
          <p:cNvSpPr/>
          <p:nvPr/>
        </p:nvSpPr>
        <p:spPr>
          <a:xfrm>
            <a:off x="11889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1" name="object 1621"/>
          <p:cNvSpPr/>
          <p:nvPr/>
        </p:nvSpPr>
        <p:spPr>
          <a:xfrm>
            <a:off x="11895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2" name="object 1622"/>
          <p:cNvSpPr/>
          <p:nvPr/>
        </p:nvSpPr>
        <p:spPr>
          <a:xfrm>
            <a:off x="11903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3" name="object 1623"/>
          <p:cNvSpPr/>
          <p:nvPr/>
        </p:nvSpPr>
        <p:spPr>
          <a:xfrm>
            <a:off x="11910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4" name="object 1624"/>
          <p:cNvSpPr/>
          <p:nvPr/>
        </p:nvSpPr>
        <p:spPr>
          <a:xfrm>
            <a:off x="119176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5" name="object 1625"/>
          <p:cNvSpPr/>
          <p:nvPr/>
        </p:nvSpPr>
        <p:spPr>
          <a:xfrm>
            <a:off x="11925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6" name="object 1626"/>
          <p:cNvSpPr/>
          <p:nvPr/>
        </p:nvSpPr>
        <p:spPr>
          <a:xfrm>
            <a:off x="11932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7" name="object 1627"/>
          <p:cNvSpPr/>
          <p:nvPr/>
        </p:nvSpPr>
        <p:spPr>
          <a:xfrm>
            <a:off x="11939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8" name="object 1628"/>
          <p:cNvSpPr/>
          <p:nvPr/>
        </p:nvSpPr>
        <p:spPr>
          <a:xfrm>
            <a:off x="119469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9" name="object 1629"/>
          <p:cNvSpPr/>
          <p:nvPr/>
        </p:nvSpPr>
        <p:spPr>
          <a:xfrm>
            <a:off x="11953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0" name="object 1630"/>
          <p:cNvSpPr/>
          <p:nvPr/>
        </p:nvSpPr>
        <p:spPr>
          <a:xfrm>
            <a:off x="11960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1" name="object 1631"/>
          <p:cNvSpPr/>
          <p:nvPr/>
        </p:nvSpPr>
        <p:spPr>
          <a:xfrm>
            <a:off x="11967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2" name="object 1632"/>
          <p:cNvSpPr/>
          <p:nvPr/>
        </p:nvSpPr>
        <p:spPr>
          <a:xfrm>
            <a:off x="119752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3" name="object 1633"/>
          <p:cNvSpPr/>
          <p:nvPr/>
        </p:nvSpPr>
        <p:spPr>
          <a:xfrm>
            <a:off x="11982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4" name="object 1634"/>
          <p:cNvSpPr/>
          <p:nvPr/>
        </p:nvSpPr>
        <p:spPr>
          <a:xfrm>
            <a:off x="11989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5" name="object 1635"/>
          <p:cNvSpPr/>
          <p:nvPr/>
        </p:nvSpPr>
        <p:spPr>
          <a:xfrm>
            <a:off x="119972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6" name="object 1636"/>
          <p:cNvSpPr/>
          <p:nvPr/>
        </p:nvSpPr>
        <p:spPr>
          <a:xfrm>
            <a:off x="12004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7" name="object 1637"/>
          <p:cNvSpPr/>
          <p:nvPr/>
        </p:nvSpPr>
        <p:spPr>
          <a:xfrm>
            <a:off x="12010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8" name="object 1638"/>
          <p:cNvSpPr/>
          <p:nvPr/>
        </p:nvSpPr>
        <p:spPr>
          <a:xfrm>
            <a:off x="12018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9" name="object 1639"/>
          <p:cNvSpPr/>
          <p:nvPr/>
        </p:nvSpPr>
        <p:spPr>
          <a:xfrm>
            <a:off x="120255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0" name="object 1640"/>
          <p:cNvSpPr/>
          <p:nvPr/>
        </p:nvSpPr>
        <p:spPr>
          <a:xfrm>
            <a:off x="12032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1" name="object 1641"/>
          <p:cNvSpPr/>
          <p:nvPr/>
        </p:nvSpPr>
        <p:spPr>
          <a:xfrm>
            <a:off x="12040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2" name="object 1642"/>
          <p:cNvSpPr/>
          <p:nvPr/>
        </p:nvSpPr>
        <p:spPr>
          <a:xfrm>
            <a:off x="12047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3" name="object 1643"/>
          <p:cNvSpPr/>
          <p:nvPr/>
        </p:nvSpPr>
        <p:spPr>
          <a:xfrm>
            <a:off x="12054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4" name="object 1644"/>
          <p:cNvSpPr/>
          <p:nvPr/>
        </p:nvSpPr>
        <p:spPr>
          <a:xfrm>
            <a:off x="12062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5" name="object 1645"/>
          <p:cNvSpPr/>
          <p:nvPr/>
        </p:nvSpPr>
        <p:spPr>
          <a:xfrm>
            <a:off x="12068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6" name="object 1646"/>
          <p:cNvSpPr/>
          <p:nvPr/>
        </p:nvSpPr>
        <p:spPr>
          <a:xfrm>
            <a:off x="120757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7" name="object 1647"/>
          <p:cNvSpPr/>
          <p:nvPr/>
        </p:nvSpPr>
        <p:spPr>
          <a:xfrm>
            <a:off x="12083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8" name="object 1648"/>
          <p:cNvSpPr/>
          <p:nvPr/>
        </p:nvSpPr>
        <p:spPr>
          <a:xfrm>
            <a:off x="12090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9" name="object 1649"/>
          <p:cNvSpPr/>
          <p:nvPr/>
        </p:nvSpPr>
        <p:spPr>
          <a:xfrm>
            <a:off x="12097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0" name="object 1650"/>
          <p:cNvSpPr/>
          <p:nvPr/>
        </p:nvSpPr>
        <p:spPr>
          <a:xfrm>
            <a:off x="121050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1" name="object 1651"/>
          <p:cNvSpPr/>
          <p:nvPr/>
        </p:nvSpPr>
        <p:spPr>
          <a:xfrm>
            <a:off x="12112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2" name="object 1652"/>
          <p:cNvSpPr/>
          <p:nvPr/>
        </p:nvSpPr>
        <p:spPr>
          <a:xfrm>
            <a:off x="12119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3" name="object 1653"/>
          <p:cNvSpPr/>
          <p:nvPr/>
        </p:nvSpPr>
        <p:spPr>
          <a:xfrm>
            <a:off x="12125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4" name="object 1654"/>
          <p:cNvSpPr/>
          <p:nvPr/>
        </p:nvSpPr>
        <p:spPr>
          <a:xfrm>
            <a:off x="12133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5" name="object 1655"/>
          <p:cNvSpPr/>
          <p:nvPr/>
        </p:nvSpPr>
        <p:spPr>
          <a:xfrm>
            <a:off x="12140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6" name="object 1656"/>
          <p:cNvSpPr/>
          <p:nvPr/>
        </p:nvSpPr>
        <p:spPr>
          <a:xfrm>
            <a:off x="12147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7" name="object 1657"/>
          <p:cNvSpPr/>
          <p:nvPr/>
        </p:nvSpPr>
        <p:spPr>
          <a:xfrm>
            <a:off x="121553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8" name="object 1658"/>
          <p:cNvSpPr/>
          <p:nvPr/>
        </p:nvSpPr>
        <p:spPr>
          <a:xfrm>
            <a:off x="12162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9" name="object 1659"/>
          <p:cNvSpPr/>
          <p:nvPr/>
        </p:nvSpPr>
        <p:spPr>
          <a:xfrm>
            <a:off x="12169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0" name="object 1660"/>
          <p:cNvSpPr/>
          <p:nvPr/>
        </p:nvSpPr>
        <p:spPr>
          <a:xfrm>
            <a:off x="12177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1" name="object 1661"/>
          <p:cNvSpPr/>
          <p:nvPr/>
        </p:nvSpPr>
        <p:spPr>
          <a:xfrm>
            <a:off x="121835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2" name="object 1662"/>
          <p:cNvSpPr/>
          <p:nvPr/>
        </p:nvSpPr>
        <p:spPr>
          <a:xfrm>
            <a:off x="12190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3" name="object 1663"/>
          <p:cNvSpPr/>
          <p:nvPr/>
        </p:nvSpPr>
        <p:spPr>
          <a:xfrm>
            <a:off x="12198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4" name="object 1664"/>
          <p:cNvSpPr/>
          <p:nvPr/>
        </p:nvSpPr>
        <p:spPr>
          <a:xfrm>
            <a:off x="122055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5" name="object 1665"/>
          <p:cNvSpPr/>
          <p:nvPr/>
        </p:nvSpPr>
        <p:spPr>
          <a:xfrm>
            <a:off x="12212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6" name="object 1666"/>
          <p:cNvSpPr/>
          <p:nvPr/>
        </p:nvSpPr>
        <p:spPr>
          <a:xfrm>
            <a:off x="12220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7" name="object 1667"/>
          <p:cNvSpPr/>
          <p:nvPr/>
        </p:nvSpPr>
        <p:spPr>
          <a:xfrm>
            <a:off x="12227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8" name="object 1668"/>
          <p:cNvSpPr/>
          <p:nvPr/>
        </p:nvSpPr>
        <p:spPr>
          <a:xfrm>
            <a:off x="122348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9" name="object 1669"/>
          <p:cNvSpPr/>
          <p:nvPr/>
        </p:nvSpPr>
        <p:spPr>
          <a:xfrm>
            <a:off x="12241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0" name="object 1670"/>
          <p:cNvSpPr/>
          <p:nvPr/>
        </p:nvSpPr>
        <p:spPr>
          <a:xfrm>
            <a:off x="12248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1" name="object 1671"/>
          <p:cNvSpPr/>
          <p:nvPr/>
        </p:nvSpPr>
        <p:spPr>
          <a:xfrm>
            <a:off x="12255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2" name="object 1672"/>
          <p:cNvSpPr/>
          <p:nvPr/>
        </p:nvSpPr>
        <p:spPr>
          <a:xfrm>
            <a:off x="12263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3" name="object 1673"/>
          <p:cNvSpPr/>
          <p:nvPr/>
        </p:nvSpPr>
        <p:spPr>
          <a:xfrm>
            <a:off x="12270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4" name="object 1674"/>
          <p:cNvSpPr/>
          <p:nvPr/>
        </p:nvSpPr>
        <p:spPr>
          <a:xfrm>
            <a:off x="12277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5" name="object 1675"/>
          <p:cNvSpPr/>
          <p:nvPr/>
        </p:nvSpPr>
        <p:spPr>
          <a:xfrm>
            <a:off x="12285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6" name="object 1676"/>
          <p:cNvSpPr/>
          <p:nvPr/>
        </p:nvSpPr>
        <p:spPr>
          <a:xfrm>
            <a:off x="12292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7" name="object 1677"/>
          <p:cNvSpPr/>
          <p:nvPr/>
        </p:nvSpPr>
        <p:spPr>
          <a:xfrm>
            <a:off x="12298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8" name="object 1678"/>
          <p:cNvSpPr/>
          <p:nvPr/>
        </p:nvSpPr>
        <p:spPr>
          <a:xfrm>
            <a:off x="12306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9" name="object 1679"/>
          <p:cNvSpPr/>
          <p:nvPr/>
        </p:nvSpPr>
        <p:spPr>
          <a:xfrm>
            <a:off x="123133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0" name="object 1680"/>
          <p:cNvSpPr/>
          <p:nvPr/>
        </p:nvSpPr>
        <p:spPr>
          <a:xfrm>
            <a:off x="12320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1" name="object 1681"/>
          <p:cNvSpPr/>
          <p:nvPr/>
        </p:nvSpPr>
        <p:spPr>
          <a:xfrm>
            <a:off x="12328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2" name="object 1682"/>
          <p:cNvSpPr/>
          <p:nvPr/>
        </p:nvSpPr>
        <p:spPr>
          <a:xfrm>
            <a:off x="12335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3" name="object 1683"/>
          <p:cNvSpPr/>
          <p:nvPr/>
        </p:nvSpPr>
        <p:spPr>
          <a:xfrm>
            <a:off x="12342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4" name="object 1684"/>
          <p:cNvSpPr/>
          <p:nvPr/>
        </p:nvSpPr>
        <p:spPr>
          <a:xfrm>
            <a:off x="12350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5" name="object 1685"/>
          <p:cNvSpPr/>
          <p:nvPr/>
        </p:nvSpPr>
        <p:spPr>
          <a:xfrm>
            <a:off x="12356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6" name="object 1686"/>
          <p:cNvSpPr/>
          <p:nvPr/>
        </p:nvSpPr>
        <p:spPr>
          <a:xfrm>
            <a:off x="123636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7" name="object 1687"/>
          <p:cNvSpPr/>
          <p:nvPr/>
        </p:nvSpPr>
        <p:spPr>
          <a:xfrm>
            <a:off x="12370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8" name="object 1688"/>
          <p:cNvSpPr/>
          <p:nvPr/>
        </p:nvSpPr>
        <p:spPr>
          <a:xfrm>
            <a:off x="12378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9" name="object 1689"/>
          <p:cNvSpPr/>
          <p:nvPr/>
        </p:nvSpPr>
        <p:spPr>
          <a:xfrm>
            <a:off x="12385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0" name="object 1690"/>
          <p:cNvSpPr/>
          <p:nvPr/>
        </p:nvSpPr>
        <p:spPr>
          <a:xfrm>
            <a:off x="12392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1" name="object 1691"/>
          <p:cNvSpPr/>
          <p:nvPr/>
        </p:nvSpPr>
        <p:spPr>
          <a:xfrm>
            <a:off x="12400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2" name="object 1692"/>
          <p:cNvSpPr/>
          <p:nvPr/>
        </p:nvSpPr>
        <p:spPr>
          <a:xfrm>
            <a:off x="12407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3" name="object 1693"/>
          <p:cNvSpPr/>
          <p:nvPr/>
        </p:nvSpPr>
        <p:spPr>
          <a:xfrm>
            <a:off x="12413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4" name="object 1694"/>
          <p:cNvSpPr/>
          <p:nvPr/>
        </p:nvSpPr>
        <p:spPr>
          <a:xfrm>
            <a:off x="12421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5" name="object 1695"/>
          <p:cNvSpPr/>
          <p:nvPr/>
        </p:nvSpPr>
        <p:spPr>
          <a:xfrm>
            <a:off x="12428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6" name="object 1696"/>
          <p:cNvSpPr/>
          <p:nvPr/>
        </p:nvSpPr>
        <p:spPr>
          <a:xfrm>
            <a:off x="12435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7" name="object 1697"/>
          <p:cNvSpPr/>
          <p:nvPr/>
        </p:nvSpPr>
        <p:spPr>
          <a:xfrm>
            <a:off x="124431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8" name="object 1698"/>
          <p:cNvSpPr/>
          <p:nvPr/>
        </p:nvSpPr>
        <p:spPr>
          <a:xfrm>
            <a:off x="12450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9" name="object 1699"/>
          <p:cNvSpPr/>
          <p:nvPr/>
        </p:nvSpPr>
        <p:spPr>
          <a:xfrm>
            <a:off x="12457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0" name="object 1700"/>
          <p:cNvSpPr/>
          <p:nvPr/>
        </p:nvSpPr>
        <p:spPr>
          <a:xfrm>
            <a:off x="12465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1" name="object 1701"/>
          <p:cNvSpPr/>
          <p:nvPr/>
        </p:nvSpPr>
        <p:spPr>
          <a:xfrm>
            <a:off x="12471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2" name="object 1702"/>
          <p:cNvSpPr/>
          <p:nvPr/>
        </p:nvSpPr>
        <p:spPr>
          <a:xfrm>
            <a:off x="12478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3" name="object 1703"/>
          <p:cNvSpPr/>
          <p:nvPr/>
        </p:nvSpPr>
        <p:spPr>
          <a:xfrm>
            <a:off x="12486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4" name="object 1704"/>
          <p:cNvSpPr/>
          <p:nvPr/>
        </p:nvSpPr>
        <p:spPr>
          <a:xfrm>
            <a:off x="124934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5" name="object 1705"/>
          <p:cNvSpPr/>
          <p:nvPr/>
        </p:nvSpPr>
        <p:spPr>
          <a:xfrm>
            <a:off x="12500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6" name="object 1706"/>
          <p:cNvSpPr/>
          <p:nvPr/>
        </p:nvSpPr>
        <p:spPr>
          <a:xfrm>
            <a:off x="12508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7" name="object 1707"/>
          <p:cNvSpPr/>
          <p:nvPr/>
        </p:nvSpPr>
        <p:spPr>
          <a:xfrm>
            <a:off x="12515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8" name="object 1708"/>
          <p:cNvSpPr/>
          <p:nvPr/>
        </p:nvSpPr>
        <p:spPr>
          <a:xfrm>
            <a:off x="125227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9" name="object 1709"/>
          <p:cNvSpPr/>
          <p:nvPr/>
        </p:nvSpPr>
        <p:spPr>
          <a:xfrm>
            <a:off x="12529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0" name="object 1710"/>
          <p:cNvSpPr/>
          <p:nvPr/>
        </p:nvSpPr>
        <p:spPr>
          <a:xfrm>
            <a:off x="12536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1" name="object 1711"/>
          <p:cNvSpPr/>
          <p:nvPr/>
        </p:nvSpPr>
        <p:spPr>
          <a:xfrm>
            <a:off x="12543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2" name="object 1712"/>
          <p:cNvSpPr/>
          <p:nvPr/>
        </p:nvSpPr>
        <p:spPr>
          <a:xfrm>
            <a:off x="12550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3" name="object 1713"/>
          <p:cNvSpPr/>
          <p:nvPr/>
        </p:nvSpPr>
        <p:spPr>
          <a:xfrm>
            <a:off x="12558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4" name="object 1714"/>
          <p:cNvSpPr/>
          <p:nvPr/>
        </p:nvSpPr>
        <p:spPr>
          <a:xfrm>
            <a:off x="12565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5" name="object 1715"/>
          <p:cNvSpPr/>
          <p:nvPr/>
        </p:nvSpPr>
        <p:spPr>
          <a:xfrm>
            <a:off x="12572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6" name="object 1716"/>
          <p:cNvSpPr/>
          <p:nvPr/>
        </p:nvSpPr>
        <p:spPr>
          <a:xfrm>
            <a:off x="12580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7" name="object 1717"/>
          <p:cNvSpPr/>
          <p:nvPr/>
        </p:nvSpPr>
        <p:spPr>
          <a:xfrm>
            <a:off x="12586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8" name="object 1718"/>
          <p:cNvSpPr/>
          <p:nvPr/>
        </p:nvSpPr>
        <p:spPr>
          <a:xfrm>
            <a:off x="12593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9" name="object 1719"/>
          <p:cNvSpPr/>
          <p:nvPr/>
        </p:nvSpPr>
        <p:spPr>
          <a:xfrm>
            <a:off x="126012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0" name="object 1720"/>
          <p:cNvSpPr/>
          <p:nvPr/>
        </p:nvSpPr>
        <p:spPr>
          <a:xfrm>
            <a:off x="12608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1" name="object 1721"/>
          <p:cNvSpPr/>
          <p:nvPr/>
        </p:nvSpPr>
        <p:spPr>
          <a:xfrm>
            <a:off x="12615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2" name="object 1722"/>
          <p:cNvSpPr/>
          <p:nvPr/>
        </p:nvSpPr>
        <p:spPr>
          <a:xfrm>
            <a:off x="12623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3" name="object 1723"/>
          <p:cNvSpPr/>
          <p:nvPr/>
        </p:nvSpPr>
        <p:spPr>
          <a:xfrm>
            <a:off x="12630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4" name="object 1724"/>
          <p:cNvSpPr/>
          <p:nvPr/>
        </p:nvSpPr>
        <p:spPr>
          <a:xfrm>
            <a:off x="12637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5" name="object 1725"/>
          <p:cNvSpPr/>
          <p:nvPr/>
        </p:nvSpPr>
        <p:spPr>
          <a:xfrm>
            <a:off x="12644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6" name="object 1726"/>
          <p:cNvSpPr/>
          <p:nvPr/>
        </p:nvSpPr>
        <p:spPr>
          <a:xfrm>
            <a:off x="126514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7" name="object 1727"/>
          <p:cNvSpPr/>
          <p:nvPr/>
        </p:nvSpPr>
        <p:spPr>
          <a:xfrm>
            <a:off x="12658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8" name="object 1728"/>
          <p:cNvSpPr/>
          <p:nvPr/>
        </p:nvSpPr>
        <p:spPr>
          <a:xfrm>
            <a:off x="12666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9" name="object 1729"/>
          <p:cNvSpPr/>
          <p:nvPr/>
        </p:nvSpPr>
        <p:spPr>
          <a:xfrm>
            <a:off x="12673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0" name="object 1730"/>
          <p:cNvSpPr/>
          <p:nvPr/>
        </p:nvSpPr>
        <p:spPr>
          <a:xfrm>
            <a:off x="12680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1" name="object 1731"/>
          <p:cNvSpPr/>
          <p:nvPr/>
        </p:nvSpPr>
        <p:spPr>
          <a:xfrm>
            <a:off x="12688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2" name="object 1732"/>
          <p:cNvSpPr/>
          <p:nvPr/>
        </p:nvSpPr>
        <p:spPr>
          <a:xfrm>
            <a:off x="12695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3" name="object 1733"/>
          <p:cNvSpPr/>
          <p:nvPr/>
        </p:nvSpPr>
        <p:spPr>
          <a:xfrm>
            <a:off x="12701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4" name="object 1734"/>
          <p:cNvSpPr/>
          <p:nvPr/>
        </p:nvSpPr>
        <p:spPr>
          <a:xfrm>
            <a:off x="12709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5" name="object 1735"/>
          <p:cNvSpPr/>
          <p:nvPr/>
        </p:nvSpPr>
        <p:spPr>
          <a:xfrm>
            <a:off x="12716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6" name="object 1736"/>
          <p:cNvSpPr/>
          <p:nvPr/>
        </p:nvSpPr>
        <p:spPr>
          <a:xfrm>
            <a:off x="12723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7" name="object 1737"/>
          <p:cNvSpPr/>
          <p:nvPr/>
        </p:nvSpPr>
        <p:spPr>
          <a:xfrm>
            <a:off x="127310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8" name="object 1738"/>
          <p:cNvSpPr/>
          <p:nvPr/>
        </p:nvSpPr>
        <p:spPr>
          <a:xfrm>
            <a:off x="12738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9" name="object 1739"/>
          <p:cNvSpPr/>
          <p:nvPr/>
        </p:nvSpPr>
        <p:spPr>
          <a:xfrm>
            <a:off x="12745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0" name="object 1740"/>
          <p:cNvSpPr/>
          <p:nvPr/>
        </p:nvSpPr>
        <p:spPr>
          <a:xfrm>
            <a:off x="12753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1" name="object 1741"/>
          <p:cNvSpPr/>
          <p:nvPr/>
        </p:nvSpPr>
        <p:spPr>
          <a:xfrm>
            <a:off x="12759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2" name="object 1742"/>
          <p:cNvSpPr/>
          <p:nvPr/>
        </p:nvSpPr>
        <p:spPr>
          <a:xfrm>
            <a:off x="12766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3" name="object 1743"/>
          <p:cNvSpPr/>
          <p:nvPr/>
        </p:nvSpPr>
        <p:spPr>
          <a:xfrm>
            <a:off x="12773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4" name="object 1744"/>
          <p:cNvSpPr/>
          <p:nvPr/>
        </p:nvSpPr>
        <p:spPr>
          <a:xfrm>
            <a:off x="127812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5" name="object 1745"/>
          <p:cNvSpPr/>
          <p:nvPr/>
        </p:nvSpPr>
        <p:spPr>
          <a:xfrm>
            <a:off x="12788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6" name="object 1746"/>
          <p:cNvSpPr/>
          <p:nvPr/>
        </p:nvSpPr>
        <p:spPr>
          <a:xfrm>
            <a:off x="12795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7" name="object 1747"/>
          <p:cNvSpPr/>
          <p:nvPr/>
        </p:nvSpPr>
        <p:spPr>
          <a:xfrm>
            <a:off x="12803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8" name="object 1748"/>
          <p:cNvSpPr/>
          <p:nvPr/>
        </p:nvSpPr>
        <p:spPr>
          <a:xfrm>
            <a:off x="128105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9" name="object 1749"/>
          <p:cNvSpPr/>
          <p:nvPr/>
        </p:nvSpPr>
        <p:spPr>
          <a:xfrm>
            <a:off x="12816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0" name="object 1750"/>
          <p:cNvSpPr/>
          <p:nvPr/>
        </p:nvSpPr>
        <p:spPr>
          <a:xfrm>
            <a:off x="12824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1" name="object 1751"/>
          <p:cNvSpPr/>
          <p:nvPr/>
        </p:nvSpPr>
        <p:spPr>
          <a:xfrm>
            <a:off x="12831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2" name="object 1752"/>
          <p:cNvSpPr/>
          <p:nvPr/>
        </p:nvSpPr>
        <p:spPr>
          <a:xfrm>
            <a:off x="128388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3" name="object 1753"/>
          <p:cNvSpPr/>
          <p:nvPr/>
        </p:nvSpPr>
        <p:spPr>
          <a:xfrm>
            <a:off x="12846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4" name="object 1754"/>
          <p:cNvSpPr/>
          <p:nvPr/>
        </p:nvSpPr>
        <p:spPr>
          <a:xfrm>
            <a:off x="12853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5" name="object 1755"/>
          <p:cNvSpPr/>
          <p:nvPr/>
        </p:nvSpPr>
        <p:spPr>
          <a:xfrm>
            <a:off x="128608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6" name="object 1756"/>
          <p:cNvSpPr/>
          <p:nvPr/>
        </p:nvSpPr>
        <p:spPr>
          <a:xfrm>
            <a:off x="12868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7" name="object 1757"/>
          <p:cNvSpPr/>
          <p:nvPr/>
        </p:nvSpPr>
        <p:spPr>
          <a:xfrm>
            <a:off x="12874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8" name="object 1758"/>
          <p:cNvSpPr/>
          <p:nvPr/>
        </p:nvSpPr>
        <p:spPr>
          <a:xfrm>
            <a:off x="12881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9" name="object 1759"/>
          <p:cNvSpPr/>
          <p:nvPr/>
        </p:nvSpPr>
        <p:spPr>
          <a:xfrm>
            <a:off x="128891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0" name="object 1760"/>
          <p:cNvSpPr/>
          <p:nvPr/>
        </p:nvSpPr>
        <p:spPr>
          <a:xfrm>
            <a:off x="12896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1" name="object 1761"/>
          <p:cNvSpPr/>
          <p:nvPr/>
        </p:nvSpPr>
        <p:spPr>
          <a:xfrm>
            <a:off x="12903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2" name="object 1762"/>
          <p:cNvSpPr/>
          <p:nvPr/>
        </p:nvSpPr>
        <p:spPr>
          <a:xfrm>
            <a:off x="12911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3" name="object 1763"/>
          <p:cNvSpPr/>
          <p:nvPr/>
        </p:nvSpPr>
        <p:spPr>
          <a:xfrm>
            <a:off x="12918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4" name="object 1764"/>
          <p:cNvSpPr/>
          <p:nvPr/>
        </p:nvSpPr>
        <p:spPr>
          <a:xfrm>
            <a:off x="12925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5" name="object 1765"/>
          <p:cNvSpPr/>
          <p:nvPr/>
        </p:nvSpPr>
        <p:spPr>
          <a:xfrm>
            <a:off x="12932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6" name="object 1766"/>
          <p:cNvSpPr/>
          <p:nvPr/>
        </p:nvSpPr>
        <p:spPr>
          <a:xfrm>
            <a:off x="129393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7" name="object 1767"/>
          <p:cNvSpPr/>
          <p:nvPr/>
        </p:nvSpPr>
        <p:spPr>
          <a:xfrm>
            <a:off x="12946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8" name="object 1768"/>
          <p:cNvSpPr/>
          <p:nvPr/>
        </p:nvSpPr>
        <p:spPr>
          <a:xfrm>
            <a:off x="12954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9" name="object 1769"/>
          <p:cNvSpPr/>
          <p:nvPr/>
        </p:nvSpPr>
        <p:spPr>
          <a:xfrm>
            <a:off x="12961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0" name="object 1770"/>
          <p:cNvSpPr/>
          <p:nvPr/>
        </p:nvSpPr>
        <p:spPr>
          <a:xfrm>
            <a:off x="129686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1" name="object 1771"/>
          <p:cNvSpPr/>
          <p:nvPr/>
        </p:nvSpPr>
        <p:spPr>
          <a:xfrm>
            <a:off x="12975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2" name="object 1772"/>
          <p:cNvSpPr/>
          <p:nvPr/>
        </p:nvSpPr>
        <p:spPr>
          <a:xfrm>
            <a:off x="12983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3" name="object 1773"/>
          <p:cNvSpPr/>
          <p:nvPr/>
        </p:nvSpPr>
        <p:spPr>
          <a:xfrm>
            <a:off x="12989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4" name="object 1774"/>
          <p:cNvSpPr/>
          <p:nvPr/>
        </p:nvSpPr>
        <p:spPr>
          <a:xfrm>
            <a:off x="12996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5" name="object 1775"/>
          <p:cNvSpPr/>
          <p:nvPr/>
        </p:nvSpPr>
        <p:spPr>
          <a:xfrm>
            <a:off x="13004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6" name="object 1776"/>
          <p:cNvSpPr/>
          <p:nvPr/>
        </p:nvSpPr>
        <p:spPr>
          <a:xfrm>
            <a:off x="13011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7" name="object 1777"/>
          <p:cNvSpPr/>
          <p:nvPr/>
        </p:nvSpPr>
        <p:spPr>
          <a:xfrm>
            <a:off x="130189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8" name="object 1778"/>
          <p:cNvSpPr/>
          <p:nvPr/>
        </p:nvSpPr>
        <p:spPr>
          <a:xfrm>
            <a:off x="13026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9" name="object 1779"/>
          <p:cNvSpPr/>
          <p:nvPr/>
        </p:nvSpPr>
        <p:spPr>
          <a:xfrm>
            <a:off x="13033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0" name="object 1780"/>
          <p:cNvSpPr/>
          <p:nvPr/>
        </p:nvSpPr>
        <p:spPr>
          <a:xfrm>
            <a:off x="13040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1" name="object 1781"/>
          <p:cNvSpPr/>
          <p:nvPr/>
        </p:nvSpPr>
        <p:spPr>
          <a:xfrm>
            <a:off x="130471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2" name="object 1782"/>
          <p:cNvSpPr/>
          <p:nvPr/>
        </p:nvSpPr>
        <p:spPr>
          <a:xfrm>
            <a:off x="13054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3" name="object 1783"/>
          <p:cNvSpPr/>
          <p:nvPr/>
        </p:nvSpPr>
        <p:spPr>
          <a:xfrm>
            <a:off x="13061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4" name="object 1784"/>
          <p:cNvSpPr/>
          <p:nvPr/>
        </p:nvSpPr>
        <p:spPr>
          <a:xfrm>
            <a:off x="130691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5" name="object 1785"/>
          <p:cNvSpPr/>
          <p:nvPr/>
        </p:nvSpPr>
        <p:spPr>
          <a:xfrm>
            <a:off x="13076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6" name="object 1786"/>
          <p:cNvSpPr/>
          <p:nvPr/>
        </p:nvSpPr>
        <p:spPr>
          <a:xfrm>
            <a:off x="13083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7" name="object 1787"/>
          <p:cNvSpPr/>
          <p:nvPr/>
        </p:nvSpPr>
        <p:spPr>
          <a:xfrm>
            <a:off x="13091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8" name="object 1788"/>
          <p:cNvSpPr/>
          <p:nvPr/>
        </p:nvSpPr>
        <p:spPr>
          <a:xfrm>
            <a:off x="130984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9" name="object 1789"/>
          <p:cNvSpPr/>
          <p:nvPr/>
        </p:nvSpPr>
        <p:spPr>
          <a:xfrm>
            <a:off x="13104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0" name="object 1790"/>
          <p:cNvSpPr/>
          <p:nvPr/>
        </p:nvSpPr>
        <p:spPr>
          <a:xfrm>
            <a:off x="13112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1" name="object 1791"/>
          <p:cNvSpPr/>
          <p:nvPr/>
        </p:nvSpPr>
        <p:spPr>
          <a:xfrm>
            <a:off x="13119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2" name="object 1792"/>
          <p:cNvSpPr/>
          <p:nvPr/>
        </p:nvSpPr>
        <p:spPr>
          <a:xfrm>
            <a:off x="13126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3" name="object 1793"/>
          <p:cNvSpPr/>
          <p:nvPr/>
        </p:nvSpPr>
        <p:spPr>
          <a:xfrm>
            <a:off x="13134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4" name="object 1794"/>
          <p:cNvSpPr/>
          <p:nvPr/>
        </p:nvSpPr>
        <p:spPr>
          <a:xfrm>
            <a:off x="13141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5" name="object 1795"/>
          <p:cNvSpPr/>
          <p:nvPr/>
        </p:nvSpPr>
        <p:spPr>
          <a:xfrm>
            <a:off x="13148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6" name="object 1796"/>
          <p:cNvSpPr/>
          <p:nvPr/>
        </p:nvSpPr>
        <p:spPr>
          <a:xfrm>
            <a:off x="131560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7" name="object 1797"/>
          <p:cNvSpPr/>
          <p:nvPr/>
        </p:nvSpPr>
        <p:spPr>
          <a:xfrm>
            <a:off x="13162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8" name="object 1798"/>
          <p:cNvSpPr/>
          <p:nvPr/>
        </p:nvSpPr>
        <p:spPr>
          <a:xfrm>
            <a:off x="13169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9" name="object 1799"/>
          <p:cNvSpPr/>
          <p:nvPr/>
        </p:nvSpPr>
        <p:spPr>
          <a:xfrm>
            <a:off x="131769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0" name="object 1800"/>
          <p:cNvSpPr/>
          <p:nvPr/>
        </p:nvSpPr>
        <p:spPr>
          <a:xfrm>
            <a:off x="13184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1" name="object 1801"/>
          <p:cNvSpPr/>
          <p:nvPr/>
        </p:nvSpPr>
        <p:spPr>
          <a:xfrm>
            <a:off x="13191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2" name="object 1802"/>
          <p:cNvSpPr/>
          <p:nvPr/>
        </p:nvSpPr>
        <p:spPr>
          <a:xfrm>
            <a:off x="13198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3" name="object 1803"/>
          <p:cNvSpPr/>
          <p:nvPr/>
        </p:nvSpPr>
        <p:spPr>
          <a:xfrm>
            <a:off x="13206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4" name="object 1804"/>
          <p:cNvSpPr/>
          <p:nvPr/>
        </p:nvSpPr>
        <p:spPr>
          <a:xfrm>
            <a:off x="13213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5" name="object 1805"/>
          <p:cNvSpPr/>
          <p:nvPr/>
        </p:nvSpPr>
        <p:spPr>
          <a:xfrm>
            <a:off x="13219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6" name="object 1806"/>
          <p:cNvSpPr/>
          <p:nvPr/>
        </p:nvSpPr>
        <p:spPr>
          <a:xfrm>
            <a:off x="13227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7" name="object 1807"/>
          <p:cNvSpPr/>
          <p:nvPr/>
        </p:nvSpPr>
        <p:spPr>
          <a:xfrm>
            <a:off x="132345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8" name="object 1808"/>
          <p:cNvSpPr/>
          <p:nvPr/>
        </p:nvSpPr>
        <p:spPr>
          <a:xfrm>
            <a:off x="13241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9" name="object 1809"/>
          <p:cNvSpPr/>
          <p:nvPr/>
        </p:nvSpPr>
        <p:spPr>
          <a:xfrm>
            <a:off x="132491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0" name="object 1810"/>
          <p:cNvSpPr/>
          <p:nvPr/>
        </p:nvSpPr>
        <p:spPr>
          <a:xfrm>
            <a:off x="13256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1" name="object 1811"/>
          <p:cNvSpPr/>
          <p:nvPr/>
        </p:nvSpPr>
        <p:spPr>
          <a:xfrm>
            <a:off x="13263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2" name="object 1812"/>
          <p:cNvSpPr/>
          <p:nvPr/>
        </p:nvSpPr>
        <p:spPr>
          <a:xfrm>
            <a:off x="13271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3" name="object 1813"/>
          <p:cNvSpPr/>
          <p:nvPr/>
        </p:nvSpPr>
        <p:spPr>
          <a:xfrm>
            <a:off x="13277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4" name="object 1814"/>
          <p:cNvSpPr/>
          <p:nvPr/>
        </p:nvSpPr>
        <p:spPr>
          <a:xfrm>
            <a:off x="13284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5" name="object 1815"/>
          <p:cNvSpPr/>
          <p:nvPr/>
        </p:nvSpPr>
        <p:spPr>
          <a:xfrm>
            <a:off x="13292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6" name="object 1816"/>
          <p:cNvSpPr/>
          <p:nvPr/>
        </p:nvSpPr>
        <p:spPr>
          <a:xfrm>
            <a:off x="13299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7" name="object 1817"/>
          <p:cNvSpPr/>
          <p:nvPr/>
        </p:nvSpPr>
        <p:spPr>
          <a:xfrm>
            <a:off x="13306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8" name="object 1818"/>
          <p:cNvSpPr/>
          <p:nvPr/>
        </p:nvSpPr>
        <p:spPr>
          <a:xfrm>
            <a:off x="13314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9" name="object 1819"/>
          <p:cNvSpPr/>
          <p:nvPr/>
        </p:nvSpPr>
        <p:spPr>
          <a:xfrm>
            <a:off x="13321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0" name="object 1820"/>
          <p:cNvSpPr/>
          <p:nvPr/>
        </p:nvSpPr>
        <p:spPr>
          <a:xfrm>
            <a:off x="13328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1" name="object 1821"/>
          <p:cNvSpPr/>
          <p:nvPr/>
        </p:nvSpPr>
        <p:spPr>
          <a:xfrm>
            <a:off x="13335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2" name="object 1822"/>
          <p:cNvSpPr/>
          <p:nvPr/>
        </p:nvSpPr>
        <p:spPr>
          <a:xfrm>
            <a:off x="13342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3" name="object 1823"/>
          <p:cNvSpPr/>
          <p:nvPr/>
        </p:nvSpPr>
        <p:spPr>
          <a:xfrm>
            <a:off x="13349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4" name="object 1824"/>
          <p:cNvSpPr/>
          <p:nvPr/>
        </p:nvSpPr>
        <p:spPr>
          <a:xfrm>
            <a:off x="13357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5" name="object 1825"/>
          <p:cNvSpPr/>
          <p:nvPr/>
        </p:nvSpPr>
        <p:spPr>
          <a:xfrm>
            <a:off x="13364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6" name="object 1826"/>
          <p:cNvSpPr/>
          <p:nvPr/>
        </p:nvSpPr>
        <p:spPr>
          <a:xfrm>
            <a:off x="13371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7" name="object 1827"/>
          <p:cNvSpPr/>
          <p:nvPr/>
        </p:nvSpPr>
        <p:spPr>
          <a:xfrm>
            <a:off x="13378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8" name="object 1828"/>
          <p:cNvSpPr/>
          <p:nvPr/>
        </p:nvSpPr>
        <p:spPr>
          <a:xfrm>
            <a:off x="13386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9" name="object 1829"/>
          <p:cNvSpPr/>
          <p:nvPr/>
        </p:nvSpPr>
        <p:spPr>
          <a:xfrm>
            <a:off x="13392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0" name="object 1830"/>
          <p:cNvSpPr/>
          <p:nvPr/>
        </p:nvSpPr>
        <p:spPr>
          <a:xfrm>
            <a:off x="13399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1" name="object 1831"/>
          <p:cNvSpPr/>
          <p:nvPr/>
        </p:nvSpPr>
        <p:spPr>
          <a:xfrm>
            <a:off x="13407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2" name="object 1832"/>
          <p:cNvSpPr/>
          <p:nvPr/>
        </p:nvSpPr>
        <p:spPr>
          <a:xfrm>
            <a:off x="13414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3" name="object 1833"/>
          <p:cNvSpPr/>
          <p:nvPr/>
        </p:nvSpPr>
        <p:spPr>
          <a:xfrm>
            <a:off x="13421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4" name="object 1834"/>
          <p:cNvSpPr/>
          <p:nvPr/>
        </p:nvSpPr>
        <p:spPr>
          <a:xfrm>
            <a:off x="13429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5" name="object 1835"/>
          <p:cNvSpPr/>
          <p:nvPr/>
        </p:nvSpPr>
        <p:spPr>
          <a:xfrm>
            <a:off x="13436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6" name="object 1836"/>
          <p:cNvSpPr/>
          <p:nvPr/>
        </p:nvSpPr>
        <p:spPr>
          <a:xfrm>
            <a:off x="13443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7" name="object 1837"/>
          <p:cNvSpPr/>
          <p:nvPr/>
        </p:nvSpPr>
        <p:spPr>
          <a:xfrm>
            <a:off x="13450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8" name="object 1838"/>
          <p:cNvSpPr/>
          <p:nvPr/>
        </p:nvSpPr>
        <p:spPr>
          <a:xfrm>
            <a:off x="13457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9" name="object 1839"/>
          <p:cNvSpPr/>
          <p:nvPr/>
        </p:nvSpPr>
        <p:spPr>
          <a:xfrm>
            <a:off x="13464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0" name="object 1840"/>
          <p:cNvSpPr/>
          <p:nvPr/>
        </p:nvSpPr>
        <p:spPr>
          <a:xfrm>
            <a:off x="13472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1" name="object 1841"/>
          <p:cNvSpPr/>
          <p:nvPr/>
        </p:nvSpPr>
        <p:spPr>
          <a:xfrm>
            <a:off x="13479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2" name="object 1842"/>
          <p:cNvSpPr/>
          <p:nvPr/>
        </p:nvSpPr>
        <p:spPr>
          <a:xfrm>
            <a:off x="13486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3" name="object 1843"/>
          <p:cNvSpPr/>
          <p:nvPr/>
        </p:nvSpPr>
        <p:spPr>
          <a:xfrm>
            <a:off x="13494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4" name="object 1844"/>
          <p:cNvSpPr/>
          <p:nvPr/>
        </p:nvSpPr>
        <p:spPr>
          <a:xfrm>
            <a:off x="13501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5" name="object 1845"/>
          <p:cNvSpPr/>
          <p:nvPr/>
        </p:nvSpPr>
        <p:spPr>
          <a:xfrm>
            <a:off x="13507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6" name="object 1846"/>
          <p:cNvSpPr/>
          <p:nvPr/>
        </p:nvSpPr>
        <p:spPr>
          <a:xfrm>
            <a:off x="13515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7" name="object 1847"/>
          <p:cNvSpPr/>
          <p:nvPr/>
        </p:nvSpPr>
        <p:spPr>
          <a:xfrm>
            <a:off x="13522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8" name="object 1848"/>
          <p:cNvSpPr/>
          <p:nvPr/>
        </p:nvSpPr>
        <p:spPr>
          <a:xfrm>
            <a:off x="13529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9" name="object 1849"/>
          <p:cNvSpPr/>
          <p:nvPr/>
        </p:nvSpPr>
        <p:spPr>
          <a:xfrm>
            <a:off x="13537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0" name="object 1850"/>
          <p:cNvSpPr/>
          <p:nvPr/>
        </p:nvSpPr>
        <p:spPr>
          <a:xfrm>
            <a:off x="13544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1" name="object 1851"/>
          <p:cNvSpPr/>
          <p:nvPr/>
        </p:nvSpPr>
        <p:spPr>
          <a:xfrm>
            <a:off x="13551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2" name="object 1852"/>
          <p:cNvSpPr/>
          <p:nvPr/>
        </p:nvSpPr>
        <p:spPr>
          <a:xfrm>
            <a:off x="13559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3" name="object 1853"/>
          <p:cNvSpPr/>
          <p:nvPr/>
        </p:nvSpPr>
        <p:spPr>
          <a:xfrm>
            <a:off x="13565323" y="7021853"/>
            <a:ext cx="1745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76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4" name="object 1854"/>
          <p:cNvSpPr/>
          <p:nvPr/>
        </p:nvSpPr>
        <p:spPr>
          <a:xfrm>
            <a:off x="239713" y="7240107"/>
            <a:ext cx="1308485" cy="30880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5" name="object 1855"/>
          <p:cNvSpPr txBox="1">
            <a:spLocks noGrp="1"/>
          </p:cNvSpPr>
          <p:nvPr>
            <p:ph type="title"/>
          </p:nvPr>
        </p:nvSpPr>
        <p:spPr>
          <a:xfrm>
            <a:off x="1036671" y="333752"/>
            <a:ext cx="10514112" cy="1488934"/>
          </a:xfrm>
          <a:prstGeom prst="rect">
            <a:avLst/>
          </a:prstGeom>
        </p:spPr>
        <p:txBody>
          <a:bodyPr vert="horz" wrap="square" lIns="0" tIns="102934" rIns="0" bIns="0" rtlCol="0">
            <a:spAutoFit/>
          </a:bodyPr>
          <a:lstStyle/>
          <a:p>
            <a:pPr marL="17446" marR="6978">
              <a:lnSpc>
                <a:spcPts val="5385"/>
              </a:lnSpc>
              <a:spcBef>
                <a:spcPts val="810"/>
              </a:spcBef>
            </a:pPr>
            <a:r>
              <a:rPr sz="4945" spc="7" dirty="0">
                <a:solidFill>
                  <a:srgbClr val="FFFFFF"/>
                </a:solidFill>
              </a:rPr>
              <a:t>IMPLICIT </a:t>
            </a:r>
            <a:r>
              <a:rPr sz="4945" spc="14" dirty="0">
                <a:solidFill>
                  <a:srgbClr val="FFFFFF"/>
                </a:solidFill>
              </a:rPr>
              <a:t>BIAS TRAINING KEY  </a:t>
            </a:r>
            <a:r>
              <a:rPr sz="4945" spc="21" dirty="0">
                <a:solidFill>
                  <a:srgbClr val="FFFFFF"/>
                </a:solidFill>
              </a:rPr>
              <a:t>COMPONENTS</a:t>
            </a:r>
            <a:endParaRPr sz="4945"/>
          </a:p>
        </p:txBody>
      </p:sp>
      <p:sp>
        <p:nvSpPr>
          <p:cNvPr id="1856" name="object 1856"/>
          <p:cNvSpPr txBox="1"/>
          <p:nvPr/>
        </p:nvSpPr>
        <p:spPr>
          <a:xfrm>
            <a:off x="1036668" y="1960457"/>
            <a:ext cx="11696110" cy="4360195"/>
          </a:xfrm>
          <a:prstGeom prst="rect">
            <a:avLst/>
          </a:prstGeom>
        </p:spPr>
        <p:txBody>
          <a:bodyPr vert="horz" wrap="square" lIns="0" tIns="91594" rIns="0" bIns="0" rtlCol="0">
            <a:spAutoFit/>
          </a:bodyPr>
          <a:lstStyle/>
          <a:p>
            <a:pPr marL="858343" indent="-840897">
              <a:spcBef>
                <a:spcPts val="721"/>
              </a:spcBef>
              <a:buAutoNum type="arabicPeriod"/>
              <a:tabLst>
                <a:tab pos="858343" algn="l"/>
                <a:tab pos="859215" algn="l"/>
              </a:tabLst>
            </a:pPr>
            <a:r>
              <a:rPr sz="4533" dirty="0">
                <a:solidFill>
                  <a:srgbClr val="FFFFFF"/>
                </a:solidFill>
                <a:latin typeface="Arial"/>
                <a:cs typeface="Arial"/>
              </a:rPr>
              <a:t>Overview </a:t>
            </a:r>
            <a:r>
              <a:rPr sz="4533" spc="-7" dirty="0">
                <a:solidFill>
                  <a:srgbClr val="FFFFFF"/>
                </a:solidFill>
                <a:latin typeface="Arial"/>
                <a:cs typeface="Arial"/>
              </a:rPr>
              <a:t>of implicit</a:t>
            </a:r>
            <a:r>
              <a:rPr sz="4533" spc="-117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4533" dirty="0">
                <a:solidFill>
                  <a:srgbClr val="FFFFFF"/>
                </a:solidFill>
                <a:latin typeface="Arial"/>
                <a:cs typeface="Arial"/>
              </a:rPr>
              <a:t>bias</a:t>
            </a:r>
            <a:endParaRPr sz="4533">
              <a:latin typeface="Arial"/>
              <a:cs typeface="Arial"/>
            </a:endParaRPr>
          </a:p>
          <a:p>
            <a:pPr marL="858343" marR="394279" indent="-840897">
              <a:lnSpc>
                <a:spcPts val="4890"/>
              </a:lnSpc>
              <a:spcBef>
                <a:spcPts val="1202"/>
              </a:spcBef>
              <a:buAutoNum type="arabicPeriod"/>
              <a:tabLst>
                <a:tab pos="858343" algn="l"/>
                <a:tab pos="859215" algn="l"/>
              </a:tabLst>
            </a:pPr>
            <a:r>
              <a:rPr sz="4533" spc="-7" dirty="0">
                <a:solidFill>
                  <a:srgbClr val="FFFFFF"/>
                </a:solidFill>
                <a:latin typeface="Arial"/>
                <a:cs typeface="Arial"/>
              </a:rPr>
              <a:t>Historical overview of </a:t>
            </a:r>
            <a:r>
              <a:rPr sz="4533" dirty="0">
                <a:solidFill>
                  <a:srgbClr val="FFFFFF"/>
                </a:solidFill>
                <a:latin typeface="Arial"/>
                <a:cs typeface="Arial"/>
              </a:rPr>
              <a:t>structural racism </a:t>
            </a:r>
            <a:r>
              <a:rPr sz="4533" spc="-7" dirty="0">
                <a:solidFill>
                  <a:srgbClr val="FFFFFF"/>
                </a:solidFill>
                <a:latin typeface="Arial"/>
                <a:cs typeface="Arial"/>
              </a:rPr>
              <a:t>in  </a:t>
            </a:r>
            <a:r>
              <a:rPr sz="4533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4533" spc="-7" dirty="0">
                <a:solidFill>
                  <a:srgbClr val="FFFFFF"/>
                </a:solidFill>
                <a:latin typeface="Arial"/>
                <a:cs typeface="Arial"/>
              </a:rPr>
              <a:t>United</a:t>
            </a:r>
            <a:r>
              <a:rPr sz="4533" spc="-13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4533" dirty="0">
                <a:solidFill>
                  <a:srgbClr val="FFFFFF"/>
                </a:solidFill>
                <a:latin typeface="Arial"/>
                <a:cs typeface="Arial"/>
              </a:rPr>
              <a:t>States</a:t>
            </a:r>
            <a:endParaRPr sz="4533">
              <a:latin typeface="Arial"/>
              <a:cs typeface="Arial"/>
            </a:endParaRPr>
          </a:p>
          <a:p>
            <a:pPr marL="858343" marR="2056010" indent="-840897">
              <a:lnSpc>
                <a:spcPts val="4890"/>
              </a:lnSpc>
              <a:spcBef>
                <a:spcPts val="1140"/>
              </a:spcBef>
              <a:buAutoNum type="arabicPeriod"/>
              <a:tabLst>
                <a:tab pos="858343" algn="l"/>
                <a:tab pos="859215" algn="l"/>
              </a:tabLst>
            </a:pPr>
            <a:r>
              <a:rPr sz="4533" dirty="0">
                <a:solidFill>
                  <a:srgbClr val="FFFFFF"/>
                </a:solidFill>
                <a:latin typeface="Arial"/>
                <a:cs typeface="Arial"/>
              </a:rPr>
              <a:t>Strategies to mitigate racial </a:t>
            </a:r>
            <a:r>
              <a:rPr sz="4533" spc="-7" dirty="0">
                <a:solidFill>
                  <a:srgbClr val="FFFFFF"/>
                </a:solidFill>
                <a:latin typeface="Arial"/>
                <a:cs typeface="Arial"/>
              </a:rPr>
              <a:t>bias</a:t>
            </a:r>
            <a:r>
              <a:rPr sz="4533" spc="-13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4533" spc="-7" dirty="0">
                <a:solidFill>
                  <a:srgbClr val="FFFFFF"/>
                </a:solidFill>
                <a:latin typeface="Arial"/>
                <a:cs typeface="Arial"/>
              </a:rPr>
              <a:t>in  </a:t>
            </a:r>
            <a:r>
              <a:rPr sz="4533" dirty="0">
                <a:solidFill>
                  <a:srgbClr val="FFFFFF"/>
                </a:solidFill>
                <a:latin typeface="Arial"/>
                <a:cs typeface="Arial"/>
              </a:rPr>
              <a:t>maternity</a:t>
            </a:r>
            <a:r>
              <a:rPr sz="4533" spc="-137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4533" dirty="0">
                <a:solidFill>
                  <a:srgbClr val="FFFFFF"/>
                </a:solidFill>
                <a:latin typeface="Arial"/>
                <a:cs typeface="Arial"/>
              </a:rPr>
              <a:t>care</a:t>
            </a:r>
            <a:endParaRPr sz="4533">
              <a:latin typeface="Arial"/>
              <a:cs typeface="Arial"/>
            </a:endParaRPr>
          </a:p>
          <a:p>
            <a:pPr marL="858343" indent="-840897">
              <a:spcBef>
                <a:spcPts val="515"/>
              </a:spcBef>
              <a:buAutoNum type="arabicPeriod"/>
              <a:tabLst>
                <a:tab pos="858343" algn="l"/>
                <a:tab pos="859215" algn="l"/>
              </a:tabLst>
            </a:pPr>
            <a:r>
              <a:rPr sz="4533" spc="-7" dirty="0">
                <a:solidFill>
                  <a:srgbClr val="FFFFFF"/>
                </a:solidFill>
                <a:latin typeface="Arial"/>
                <a:cs typeface="Arial"/>
              </a:rPr>
              <a:t>Commitment </a:t>
            </a:r>
            <a:r>
              <a:rPr sz="4533" dirty="0">
                <a:solidFill>
                  <a:srgbClr val="FFFFFF"/>
                </a:solidFill>
                <a:latin typeface="Arial"/>
                <a:cs typeface="Arial"/>
              </a:rPr>
              <a:t>to creating a culture </a:t>
            </a:r>
            <a:r>
              <a:rPr sz="4533" spc="-7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sz="4533" spc="-96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4533" spc="-7" dirty="0">
                <a:solidFill>
                  <a:srgbClr val="FFFFFF"/>
                </a:solidFill>
                <a:latin typeface="Arial"/>
                <a:cs typeface="Arial"/>
              </a:rPr>
              <a:t>equity</a:t>
            </a:r>
            <a:endParaRPr sz="4533">
              <a:latin typeface="Arial"/>
              <a:cs typeface="Arial"/>
            </a:endParaRPr>
          </a:p>
        </p:txBody>
      </p:sp>
      <p:sp>
        <p:nvSpPr>
          <p:cNvPr id="1857" name="object 1857"/>
          <p:cNvSpPr txBox="1"/>
          <p:nvPr/>
        </p:nvSpPr>
        <p:spPr>
          <a:xfrm>
            <a:off x="13284089" y="7304314"/>
            <a:ext cx="196273" cy="191170"/>
          </a:xfrm>
          <a:prstGeom prst="rect">
            <a:avLst/>
          </a:prstGeom>
        </p:spPr>
        <p:txBody>
          <a:bodyPr vert="horz" wrap="square" lIns="0" tIns="21808" rIns="0" bIns="0" rtlCol="0">
            <a:spAutoFit/>
          </a:bodyPr>
          <a:lstStyle/>
          <a:p>
            <a:pPr marL="17446">
              <a:spcBef>
                <a:spcPts val="172"/>
              </a:spcBef>
            </a:pPr>
            <a:r>
              <a:rPr sz="1099" spc="14" dirty="0">
                <a:solidFill>
                  <a:srgbClr val="FFFFFF"/>
                </a:solidFill>
                <a:latin typeface="Arial"/>
                <a:cs typeface="Arial"/>
              </a:rPr>
              <a:t>26</a:t>
            </a:r>
            <a:endParaRPr sz="1099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22" y="522"/>
            <a:ext cx="13817600" cy="7772400"/>
          </a:xfrm>
          <a:custGeom>
            <a:avLst/>
            <a:gdLst/>
            <a:ahLst/>
            <a:cxnLst/>
            <a:rect l="l" t="t" r="r" b="b"/>
            <a:pathLst>
              <a:path w="10058400" h="5657850">
                <a:moveTo>
                  <a:pt x="0" y="0"/>
                </a:moveTo>
                <a:lnTo>
                  <a:pt x="0" y="5657850"/>
                </a:lnTo>
                <a:lnTo>
                  <a:pt x="10058019" y="5657850"/>
                </a:lnTo>
                <a:lnTo>
                  <a:pt x="10058019" y="0"/>
                </a:lnTo>
                <a:lnTo>
                  <a:pt x="0" y="0"/>
                </a:lnTo>
                <a:close/>
              </a:path>
            </a:pathLst>
          </a:custGeom>
          <a:solidFill>
            <a:srgbClr val="7029EC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/>
          <p:nvPr/>
        </p:nvSpPr>
        <p:spPr>
          <a:xfrm>
            <a:off x="252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" name="object 4"/>
          <p:cNvSpPr/>
          <p:nvPr/>
        </p:nvSpPr>
        <p:spPr>
          <a:xfrm>
            <a:off x="259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" name="object 5"/>
          <p:cNvSpPr/>
          <p:nvPr/>
        </p:nvSpPr>
        <p:spPr>
          <a:xfrm>
            <a:off x="265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" name="object 6"/>
          <p:cNvSpPr/>
          <p:nvPr/>
        </p:nvSpPr>
        <p:spPr>
          <a:xfrm>
            <a:off x="273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" name="object 7"/>
          <p:cNvSpPr/>
          <p:nvPr/>
        </p:nvSpPr>
        <p:spPr>
          <a:xfrm>
            <a:off x="280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" name="object 8"/>
          <p:cNvSpPr/>
          <p:nvPr/>
        </p:nvSpPr>
        <p:spPr>
          <a:xfrm>
            <a:off x="287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" name="object 9"/>
          <p:cNvSpPr/>
          <p:nvPr/>
        </p:nvSpPr>
        <p:spPr>
          <a:xfrm>
            <a:off x="295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" name="object 10"/>
          <p:cNvSpPr/>
          <p:nvPr/>
        </p:nvSpPr>
        <p:spPr>
          <a:xfrm>
            <a:off x="302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" name="object 11"/>
          <p:cNvSpPr/>
          <p:nvPr/>
        </p:nvSpPr>
        <p:spPr>
          <a:xfrm>
            <a:off x="309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" name="object 12"/>
          <p:cNvSpPr/>
          <p:nvPr/>
        </p:nvSpPr>
        <p:spPr>
          <a:xfrm>
            <a:off x="3171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" name="object 13"/>
          <p:cNvSpPr/>
          <p:nvPr/>
        </p:nvSpPr>
        <p:spPr>
          <a:xfrm>
            <a:off x="323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" name="object 14"/>
          <p:cNvSpPr/>
          <p:nvPr/>
        </p:nvSpPr>
        <p:spPr>
          <a:xfrm>
            <a:off x="330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" name="object 15"/>
          <p:cNvSpPr/>
          <p:nvPr/>
        </p:nvSpPr>
        <p:spPr>
          <a:xfrm>
            <a:off x="338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" name="object 16"/>
          <p:cNvSpPr/>
          <p:nvPr/>
        </p:nvSpPr>
        <p:spPr>
          <a:xfrm>
            <a:off x="345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" name="object 17"/>
          <p:cNvSpPr/>
          <p:nvPr/>
        </p:nvSpPr>
        <p:spPr>
          <a:xfrm>
            <a:off x="352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" name="object 18"/>
          <p:cNvSpPr/>
          <p:nvPr/>
        </p:nvSpPr>
        <p:spPr>
          <a:xfrm>
            <a:off x="3600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" name="object 19"/>
          <p:cNvSpPr/>
          <p:nvPr/>
        </p:nvSpPr>
        <p:spPr>
          <a:xfrm>
            <a:off x="367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" name="object 20"/>
          <p:cNvSpPr/>
          <p:nvPr/>
        </p:nvSpPr>
        <p:spPr>
          <a:xfrm>
            <a:off x="374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" name="object 21"/>
          <p:cNvSpPr/>
          <p:nvPr/>
        </p:nvSpPr>
        <p:spPr>
          <a:xfrm>
            <a:off x="381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" name="object 22"/>
          <p:cNvSpPr/>
          <p:nvPr/>
        </p:nvSpPr>
        <p:spPr>
          <a:xfrm>
            <a:off x="388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" name="object 23"/>
          <p:cNvSpPr/>
          <p:nvPr/>
        </p:nvSpPr>
        <p:spPr>
          <a:xfrm>
            <a:off x="3956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" name="object 24"/>
          <p:cNvSpPr/>
          <p:nvPr/>
        </p:nvSpPr>
        <p:spPr>
          <a:xfrm>
            <a:off x="403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" name="object 25"/>
          <p:cNvSpPr/>
          <p:nvPr/>
        </p:nvSpPr>
        <p:spPr>
          <a:xfrm>
            <a:off x="410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" name="object 26"/>
          <p:cNvSpPr/>
          <p:nvPr/>
        </p:nvSpPr>
        <p:spPr>
          <a:xfrm>
            <a:off x="417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" name="object 27"/>
          <p:cNvSpPr/>
          <p:nvPr/>
        </p:nvSpPr>
        <p:spPr>
          <a:xfrm>
            <a:off x="4249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" name="object 28"/>
          <p:cNvSpPr/>
          <p:nvPr/>
        </p:nvSpPr>
        <p:spPr>
          <a:xfrm>
            <a:off x="432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" name="object 29"/>
          <p:cNvSpPr/>
          <p:nvPr/>
        </p:nvSpPr>
        <p:spPr>
          <a:xfrm>
            <a:off x="4386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" name="object 30"/>
          <p:cNvSpPr/>
          <p:nvPr/>
        </p:nvSpPr>
        <p:spPr>
          <a:xfrm>
            <a:off x="445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" name="object 31"/>
          <p:cNvSpPr/>
          <p:nvPr/>
        </p:nvSpPr>
        <p:spPr>
          <a:xfrm>
            <a:off x="453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" name="object 32"/>
          <p:cNvSpPr/>
          <p:nvPr/>
        </p:nvSpPr>
        <p:spPr>
          <a:xfrm>
            <a:off x="460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" name="object 33"/>
          <p:cNvSpPr/>
          <p:nvPr/>
        </p:nvSpPr>
        <p:spPr>
          <a:xfrm>
            <a:off x="4679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" name="object 34"/>
          <p:cNvSpPr/>
          <p:nvPr/>
        </p:nvSpPr>
        <p:spPr>
          <a:xfrm>
            <a:off x="475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" name="object 35"/>
          <p:cNvSpPr/>
          <p:nvPr/>
        </p:nvSpPr>
        <p:spPr>
          <a:xfrm>
            <a:off x="482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" name="object 36"/>
          <p:cNvSpPr/>
          <p:nvPr/>
        </p:nvSpPr>
        <p:spPr>
          <a:xfrm>
            <a:off x="489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" name="object 37"/>
          <p:cNvSpPr/>
          <p:nvPr/>
        </p:nvSpPr>
        <p:spPr>
          <a:xfrm>
            <a:off x="496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" name="object 38"/>
          <p:cNvSpPr/>
          <p:nvPr/>
        </p:nvSpPr>
        <p:spPr>
          <a:xfrm>
            <a:off x="5035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" name="object 39"/>
          <p:cNvSpPr/>
          <p:nvPr/>
        </p:nvSpPr>
        <p:spPr>
          <a:xfrm>
            <a:off x="510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" name="object 40"/>
          <p:cNvSpPr/>
          <p:nvPr/>
        </p:nvSpPr>
        <p:spPr>
          <a:xfrm>
            <a:off x="518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" name="object 41"/>
          <p:cNvSpPr/>
          <p:nvPr/>
        </p:nvSpPr>
        <p:spPr>
          <a:xfrm>
            <a:off x="525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" name="object 42"/>
          <p:cNvSpPr/>
          <p:nvPr/>
        </p:nvSpPr>
        <p:spPr>
          <a:xfrm>
            <a:off x="532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" name="object 43"/>
          <p:cNvSpPr/>
          <p:nvPr/>
        </p:nvSpPr>
        <p:spPr>
          <a:xfrm>
            <a:off x="540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" name="object 44"/>
          <p:cNvSpPr/>
          <p:nvPr/>
        </p:nvSpPr>
        <p:spPr>
          <a:xfrm>
            <a:off x="547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" name="object 45"/>
          <p:cNvSpPr/>
          <p:nvPr/>
        </p:nvSpPr>
        <p:spPr>
          <a:xfrm>
            <a:off x="553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" name="object 46"/>
          <p:cNvSpPr/>
          <p:nvPr/>
        </p:nvSpPr>
        <p:spPr>
          <a:xfrm>
            <a:off x="561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" name="object 47"/>
          <p:cNvSpPr/>
          <p:nvPr/>
        </p:nvSpPr>
        <p:spPr>
          <a:xfrm>
            <a:off x="568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" name="object 48"/>
          <p:cNvSpPr/>
          <p:nvPr/>
        </p:nvSpPr>
        <p:spPr>
          <a:xfrm>
            <a:off x="575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" name="object 49"/>
          <p:cNvSpPr/>
          <p:nvPr/>
        </p:nvSpPr>
        <p:spPr>
          <a:xfrm>
            <a:off x="583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" name="object 50"/>
          <p:cNvSpPr/>
          <p:nvPr/>
        </p:nvSpPr>
        <p:spPr>
          <a:xfrm>
            <a:off x="590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" name="object 51"/>
          <p:cNvSpPr/>
          <p:nvPr/>
        </p:nvSpPr>
        <p:spPr>
          <a:xfrm>
            <a:off x="5977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" name="object 52"/>
          <p:cNvSpPr/>
          <p:nvPr/>
        </p:nvSpPr>
        <p:spPr>
          <a:xfrm>
            <a:off x="6050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" name="object 53"/>
          <p:cNvSpPr/>
          <p:nvPr/>
        </p:nvSpPr>
        <p:spPr>
          <a:xfrm>
            <a:off x="611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" name="object 54"/>
          <p:cNvSpPr/>
          <p:nvPr/>
        </p:nvSpPr>
        <p:spPr>
          <a:xfrm>
            <a:off x="618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" name="object 55"/>
          <p:cNvSpPr/>
          <p:nvPr/>
        </p:nvSpPr>
        <p:spPr>
          <a:xfrm>
            <a:off x="625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" name="object 56"/>
          <p:cNvSpPr/>
          <p:nvPr/>
        </p:nvSpPr>
        <p:spPr>
          <a:xfrm>
            <a:off x="633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" name="object 57"/>
          <p:cNvSpPr/>
          <p:nvPr/>
        </p:nvSpPr>
        <p:spPr>
          <a:xfrm>
            <a:off x="640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" name="object 58"/>
          <p:cNvSpPr/>
          <p:nvPr/>
        </p:nvSpPr>
        <p:spPr>
          <a:xfrm>
            <a:off x="647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" name="object 59"/>
          <p:cNvSpPr/>
          <p:nvPr/>
        </p:nvSpPr>
        <p:spPr>
          <a:xfrm>
            <a:off x="6552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" name="object 60"/>
          <p:cNvSpPr/>
          <p:nvPr/>
        </p:nvSpPr>
        <p:spPr>
          <a:xfrm>
            <a:off x="662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" name="object 61"/>
          <p:cNvSpPr/>
          <p:nvPr/>
        </p:nvSpPr>
        <p:spPr>
          <a:xfrm>
            <a:off x="668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" name="object 62"/>
          <p:cNvSpPr/>
          <p:nvPr/>
        </p:nvSpPr>
        <p:spPr>
          <a:xfrm>
            <a:off x="6762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" name="object 63"/>
          <p:cNvSpPr/>
          <p:nvPr/>
        </p:nvSpPr>
        <p:spPr>
          <a:xfrm>
            <a:off x="6835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" name="object 64"/>
          <p:cNvSpPr/>
          <p:nvPr/>
        </p:nvSpPr>
        <p:spPr>
          <a:xfrm>
            <a:off x="690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" name="object 65"/>
          <p:cNvSpPr/>
          <p:nvPr/>
        </p:nvSpPr>
        <p:spPr>
          <a:xfrm>
            <a:off x="698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" name="object 66"/>
          <p:cNvSpPr/>
          <p:nvPr/>
        </p:nvSpPr>
        <p:spPr>
          <a:xfrm>
            <a:off x="7055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" name="object 67"/>
          <p:cNvSpPr/>
          <p:nvPr/>
        </p:nvSpPr>
        <p:spPr>
          <a:xfrm>
            <a:off x="7128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" name="object 68"/>
          <p:cNvSpPr/>
          <p:nvPr/>
        </p:nvSpPr>
        <p:spPr>
          <a:xfrm>
            <a:off x="720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" name="object 69"/>
          <p:cNvSpPr/>
          <p:nvPr/>
        </p:nvSpPr>
        <p:spPr>
          <a:xfrm>
            <a:off x="7264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" name="object 70"/>
          <p:cNvSpPr/>
          <p:nvPr/>
        </p:nvSpPr>
        <p:spPr>
          <a:xfrm>
            <a:off x="7338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" name="object 71"/>
          <p:cNvSpPr/>
          <p:nvPr/>
        </p:nvSpPr>
        <p:spPr>
          <a:xfrm>
            <a:off x="741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" name="object 72"/>
          <p:cNvSpPr/>
          <p:nvPr/>
        </p:nvSpPr>
        <p:spPr>
          <a:xfrm>
            <a:off x="748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" name="object 73"/>
          <p:cNvSpPr/>
          <p:nvPr/>
        </p:nvSpPr>
        <p:spPr>
          <a:xfrm>
            <a:off x="7557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" name="object 74"/>
          <p:cNvSpPr/>
          <p:nvPr/>
        </p:nvSpPr>
        <p:spPr>
          <a:xfrm>
            <a:off x="763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" name="object 75"/>
          <p:cNvSpPr/>
          <p:nvPr/>
        </p:nvSpPr>
        <p:spPr>
          <a:xfrm>
            <a:off x="770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" name="object 76"/>
          <p:cNvSpPr/>
          <p:nvPr/>
        </p:nvSpPr>
        <p:spPr>
          <a:xfrm>
            <a:off x="777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" name="object 77"/>
          <p:cNvSpPr/>
          <p:nvPr/>
        </p:nvSpPr>
        <p:spPr>
          <a:xfrm>
            <a:off x="78404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" name="object 78"/>
          <p:cNvSpPr/>
          <p:nvPr/>
        </p:nvSpPr>
        <p:spPr>
          <a:xfrm>
            <a:off x="7913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" name="object 79"/>
          <p:cNvSpPr/>
          <p:nvPr/>
        </p:nvSpPr>
        <p:spPr>
          <a:xfrm>
            <a:off x="798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" name="object 80"/>
          <p:cNvSpPr/>
          <p:nvPr/>
        </p:nvSpPr>
        <p:spPr>
          <a:xfrm>
            <a:off x="806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" name="object 81"/>
          <p:cNvSpPr/>
          <p:nvPr/>
        </p:nvSpPr>
        <p:spPr>
          <a:xfrm>
            <a:off x="813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" name="object 82"/>
          <p:cNvSpPr/>
          <p:nvPr/>
        </p:nvSpPr>
        <p:spPr>
          <a:xfrm>
            <a:off x="820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" name="object 83"/>
          <p:cNvSpPr/>
          <p:nvPr/>
        </p:nvSpPr>
        <p:spPr>
          <a:xfrm>
            <a:off x="828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" name="object 84"/>
          <p:cNvSpPr/>
          <p:nvPr/>
        </p:nvSpPr>
        <p:spPr>
          <a:xfrm>
            <a:off x="835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" name="object 85"/>
          <p:cNvSpPr/>
          <p:nvPr/>
        </p:nvSpPr>
        <p:spPr>
          <a:xfrm>
            <a:off x="841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" name="object 86"/>
          <p:cNvSpPr/>
          <p:nvPr/>
        </p:nvSpPr>
        <p:spPr>
          <a:xfrm>
            <a:off x="848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" name="object 87"/>
          <p:cNvSpPr/>
          <p:nvPr/>
        </p:nvSpPr>
        <p:spPr>
          <a:xfrm>
            <a:off x="856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" name="object 88"/>
          <p:cNvSpPr/>
          <p:nvPr/>
        </p:nvSpPr>
        <p:spPr>
          <a:xfrm>
            <a:off x="863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" name="object 89"/>
          <p:cNvSpPr/>
          <p:nvPr/>
        </p:nvSpPr>
        <p:spPr>
          <a:xfrm>
            <a:off x="870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" name="object 90"/>
          <p:cNvSpPr/>
          <p:nvPr/>
        </p:nvSpPr>
        <p:spPr>
          <a:xfrm>
            <a:off x="878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" name="object 91"/>
          <p:cNvSpPr/>
          <p:nvPr/>
        </p:nvSpPr>
        <p:spPr>
          <a:xfrm>
            <a:off x="885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" name="object 92"/>
          <p:cNvSpPr/>
          <p:nvPr/>
        </p:nvSpPr>
        <p:spPr>
          <a:xfrm>
            <a:off x="8929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" name="object 93"/>
          <p:cNvSpPr/>
          <p:nvPr/>
        </p:nvSpPr>
        <p:spPr>
          <a:xfrm>
            <a:off x="899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" name="object 94"/>
          <p:cNvSpPr/>
          <p:nvPr/>
        </p:nvSpPr>
        <p:spPr>
          <a:xfrm>
            <a:off x="906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" name="object 95"/>
          <p:cNvSpPr/>
          <p:nvPr/>
        </p:nvSpPr>
        <p:spPr>
          <a:xfrm>
            <a:off x="913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" name="object 96"/>
          <p:cNvSpPr/>
          <p:nvPr/>
        </p:nvSpPr>
        <p:spPr>
          <a:xfrm>
            <a:off x="921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" name="object 97"/>
          <p:cNvSpPr/>
          <p:nvPr/>
        </p:nvSpPr>
        <p:spPr>
          <a:xfrm>
            <a:off x="928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" name="object 98"/>
          <p:cNvSpPr/>
          <p:nvPr/>
        </p:nvSpPr>
        <p:spPr>
          <a:xfrm>
            <a:off x="935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" name="object 99"/>
          <p:cNvSpPr/>
          <p:nvPr/>
        </p:nvSpPr>
        <p:spPr>
          <a:xfrm>
            <a:off x="9431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" name="object 100"/>
          <p:cNvSpPr/>
          <p:nvPr/>
        </p:nvSpPr>
        <p:spPr>
          <a:xfrm>
            <a:off x="950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" name="object 101"/>
          <p:cNvSpPr/>
          <p:nvPr/>
        </p:nvSpPr>
        <p:spPr>
          <a:xfrm>
            <a:off x="956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" name="object 102"/>
          <p:cNvSpPr/>
          <p:nvPr/>
        </p:nvSpPr>
        <p:spPr>
          <a:xfrm>
            <a:off x="9640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" name="object 103"/>
          <p:cNvSpPr/>
          <p:nvPr/>
        </p:nvSpPr>
        <p:spPr>
          <a:xfrm>
            <a:off x="9714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" name="object 104"/>
          <p:cNvSpPr/>
          <p:nvPr/>
        </p:nvSpPr>
        <p:spPr>
          <a:xfrm>
            <a:off x="978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" name="object 105"/>
          <p:cNvSpPr/>
          <p:nvPr/>
        </p:nvSpPr>
        <p:spPr>
          <a:xfrm>
            <a:off x="986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" name="object 106"/>
          <p:cNvSpPr/>
          <p:nvPr/>
        </p:nvSpPr>
        <p:spPr>
          <a:xfrm>
            <a:off x="993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" name="object 107"/>
          <p:cNvSpPr/>
          <p:nvPr/>
        </p:nvSpPr>
        <p:spPr>
          <a:xfrm>
            <a:off x="10007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" name="object 108"/>
          <p:cNvSpPr/>
          <p:nvPr/>
        </p:nvSpPr>
        <p:spPr>
          <a:xfrm>
            <a:off x="1008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" name="object 109"/>
          <p:cNvSpPr/>
          <p:nvPr/>
        </p:nvSpPr>
        <p:spPr>
          <a:xfrm>
            <a:off x="10143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" name="object 110"/>
          <p:cNvSpPr/>
          <p:nvPr/>
        </p:nvSpPr>
        <p:spPr>
          <a:xfrm>
            <a:off x="10216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" name="object 111"/>
          <p:cNvSpPr/>
          <p:nvPr/>
        </p:nvSpPr>
        <p:spPr>
          <a:xfrm>
            <a:off x="1028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" name="object 112"/>
          <p:cNvSpPr/>
          <p:nvPr/>
        </p:nvSpPr>
        <p:spPr>
          <a:xfrm>
            <a:off x="1036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" name="object 113"/>
          <p:cNvSpPr/>
          <p:nvPr/>
        </p:nvSpPr>
        <p:spPr>
          <a:xfrm>
            <a:off x="10436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" name="object 114"/>
          <p:cNvSpPr/>
          <p:nvPr/>
        </p:nvSpPr>
        <p:spPr>
          <a:xfrm>
            <a:off x="10509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" name="object 115"/>
          <p:cNvSpPr/>
          <p:nvPr/>
        </p:nvSpPr>
        <p:spPr>
          <a:xfrm>
            <a:off x="1058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" name="object 116"/>
          <p:cNvSpPr/>
          <p:nvPr/>
        </p:nvSpPr>
        <p:spPr>
          <a:xfrm>
            <a:off x="1065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" name="object 117"/>
          <p:cNvSpPr/>
          <p:nvPr/>
        </p:nvSpPr>
        <p:spPr>
          <a:xfrm>
            <a:off x="107191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" name="object 118"/>
          <p:cNvSpPr/>
          <p:nvPr/>
        </p:nvSpPr>
        <p:spPr>
          <a:xfrm>
            <a:off x="10792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" name="object 119"/>
          <p:cNvSpPr/>
          <p:nvPr/>
        </p:nvSpPr>
        <p:spPr>
          <a:xfrm>
            <a:off x="1086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" name="object 120"/>
          <p:cNvSpPr/>
          <p:nvPr/>
        </p:nvSpPr>
        <p:spPr>
          <a:xfrm>
            <a:off x="1093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" name="object 121"/>
          <p:cNvSpPr/>
          <p:nvPr/>
        </p:nvSpPr>
        <p:spPr>
          <a:xfrm>
            <a:off x="1101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" name="object 122"/>
          <p:cNvSpPr/>
          <p:nvPr/>
        </p:nvSpPr>
        <p:spPr>
          <a:xfrm>
            <a:off x="1108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" name="object 123"/>
          <p:cNvSpPr/>
          <p:nvPr/>
        </p:nvSpPr>
        <p:spPr>
          <a:xfrm>
            <a:off x="1115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" name="object 124"/>
          <p:cNvSpPr/>
          <p:nvPr/>
        </p:nvSpPr>
        <p:spPr>
          <a:xfrm>
            <a:off x="1123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" name="object 125"/>
          <p:cNvSpPr/>
          <p:nvPr/>
        </p:nvSpPr>
        <p:spPr>
          <a:xfrm>
            <a:off x="1129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" name="object 126"/>
          <p:cNvSpPr/>
          <p:nvPr/>
        </p:nvSpPr>
        <p:spPr>
          <a:xfrm>
            <a:off x="1136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" name="object 127"/>
          <p:cNvSpPr/>
          <p:nvPr/>
        </p:nvSpPr>
        <p:spPr>
          <a:xfrm>
            <a:off x="1144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" name="object 128"/>
          <p:cNvSpPr/>
          <p:nvPr/>
        </p:nvSpPr>
        <p:spPr>
          <a:xfrm>
            <a:off x="1151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" name="object 129"/>
          <p:cNvSpPr/>
          <p:nvPr/>
        </p:nvSpPr>
        <p:spPr>
          <a:xfrm>
            <a:off x="1158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" name="object 130"/>
          <p:cNvSpPr/>
          <p:nvPr/>
        </p:nvSpPr>
        <p:spPr>
          <a:xfrm>
            <a:off x="1166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" name="object 131"/>
          <p:cNvSpPr/>
          <p:nvPr/>
        </p:nvSpPr>
        <p:spPr>
          <a:xfrm>
            <a:off x="1173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" name="object 132"/>
          <p:cNvSpPr/>
          <p:nvPr/>
        </p:nvSpPr>
        <p:spPr>
          <a:xfrm>
            <a:off x="11807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" name="object 133"/>
          <p:cNvSpPr/>
          <p:nvPr/>
        </p:nvSpPr>
        <p:spPr>
          <a:xfrm>
            <a:off x="1187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" name="object 134"/>
          <p:cNvSpPr/>
          <p:nvPr/>
        </p:nvSpPr>
        <p:spPr>
          <a:xfrm>
            <a:off x="1194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" name="object 135"/>
          <p:cNvSpPr/>
          <p:nvPr/>
        </p:nvSpPr>
        <p:spPr>
          <a:xfrm>
            <a:off x="1201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" name="object 136"/>
          <p:cNvSpPr/>
          <p:nvPr/>
        </p:nvSpPr>
        <p:spPr>
          <a:xfrm>
            <a:off x="1209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" name="object 137"/>
          <p:cNvSpPr/>
          <p:nvPr/>
        </p:nvSpPr>
        <p:spPr>
          <a:xfrm>
            <a:off x="1216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" name="object 138"/>
          <p:cNvSpPr/>
          <p:nvPr/>
        </p:nvSpPr>
        <p:spPr>
          <a:xfrm>
            <a:off x="12236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" name="object 139"/>
          <p:cNvSpPr/>
          <p:nvPr/>
        </p:nvSpPr>
        <p:spPr>
          <a:xfrm>
            <a:off x="1231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" name="object 140"/>
          <p:cNvSpPr/>
          <p:nvPr/>
        </p:nvSpPr>
        <p:spPr>
          <a:xfrm>
            <a:off x="1238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" name="object 141"/>
          <p:cNvSpPr/>
          <p:nvPr/>
        </p:nvSpPr>
        <p:spPr>
          <a:xfrm>
            <a:off x="1244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" name="object 142"/>
          <p:cNvSpPr/>
          <p:nvPr/>
        </p:nvSpPr>
        <p:spPr>
          <a:xfrm>
            <a:off x="1251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" name="object 143"/>
          <p:cNvSpPr/>
          <p:nvPr/>
        </p:nvSpPr>
        <p:spPr>
          <a:xfrm>
            <a:off x="12592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" name="object 144"/>
          <p:cNvSpPr/>
          <p:nvPr/>
        </p:nvSpPr>
        <p:spPr>
          <a:xfrm>
            <a:off x="1266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" name="object 145"/>
          <p:cNvSpPr/>
          <p:nvPr/>
        </p:nvSpPr>
        <p:spPr>
          <a:xfrm>
            <a:off x="1273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" name="object 146"/>
          <p:cNvSpPr/>
          <p:nvPr/>
        </p:nvSpPr>
        <p:spPr>
          <a:xfrm>
            <a:off x="1281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" name="object 147"/>
          <p:cNvSpPr/>
          <p:nvPr/>
        </p:nvSpPr>
        <p:spPr>
          <a:xfrm>
            <a:off x="12885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" name="object 148"/>
          <p:cNvSpPr/>
          <p:nvPr/>
        </p:nvSpPr>
        <p:spPr>
          <a:xfrm>
            <a:off x="1295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" name="object 149"/>
          <p:cNvSpPr/>
          <p:nvPr/>
        </p:nvSpPr>
        <p:spPr>
          <a:xfrm>
            <a:off x="13022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" name="object 150"/>
          <p:cNvSpPr/>
          <p:nvPr/>
        </p:nvSpPr>
        <p:spPr>
          <a:xfrm>
            <a:off x="1309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" name="object 151"/>
          <p:cNvSpPr/>
          <p:nvPr/>
        </p:nvSpPr>
        <p:spPr>
          <a:xfrm>
            <a:off x="1316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" name="object 152"/>
          <p:cNvSpPr/>
          <p:nvPr/>
        </p:nvSpPr>
        <p:spPr>
          <a:xfrm>
            <a:off x="1324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" name="object 153"/>
          <p:cNvSpPr/>
          <p:nvPr/>
        </p:nvSpPr>
        <p:spPr>
          <a:xfrm>
            <a:off x="13315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" name="object 154"/>
          <p:cNvSpPr/>
          <p:nvPr/>
        </p:nvSpPr>
        <p:spPr>
          <a:xfrm>
            <a:off x="1338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" name="object 155"/>
          <p:cNvSpPr/>
          <p:nvPr/>
        </p:nvSpPr>
        <p:spPr>
          <a:xfrm>
            <a:off x="1346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" name="object 156"/>
          <p:cNvSpPr/>
          <p:nvPr/>
        </p:nvSpPr>
        <p:spPr>
          <a:xfrm>
            <a:off x="1353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" name="object 157"/>
          <p:cNvSpPr/>
          <p:nvPr/>
        </p:nvSpPr>
        <p:spPr>
          <a:xfrm>
            <a:off x="1359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" name="object 158"/>
          <p:cNvSpPr/>
          <p:nvPr/>
        </p:nvSpPr>
        <p:spPr>
          <a:xfrm>
            <a:off x="13671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" name="object 159"/>
          <p:cNvSpPr/>
          <p:nvPr/>
        </p:nvSpPr>
        <p:spPr>
          <a:xfrm>
            <a:off x="1374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" name="object 160"/>
          <p:cNvSpPr/>
          <p:nvPr/>
        </p:nvSpPr>
        <p:spPr>
          <a:xfrm>
            <a:off x="13817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" name="object 161"/>
          <p:cNvSpPr/>
          <p:nvPr/>
        </p:nvSpPr>
        <p:spPr>
          <a:xfrm>
            <a:off x="1389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" name="object 162"/>
          <p:cNvSpPr/>
          <p:nvPr/>
        </p:nvSpPr>
        <p:spPr>
          <a:xfrm>
            <a:off x="1396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" name="object 163"/>
          <p:cNvSpPr/>
          <p:nvPr/>
        </p:nvSpPr>
        <p:spPr>
          <a:xfrm>
            <a:off x="1403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" name="object 164"/>
          <p:cNvSpPr/>
          <p:nvPr/>
        </p:nvSpPr>
        <p:spPr>
          <a:xfrm>
            <a:off x="1411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" name="object 165"/>
          <p:cNvSpPr/>
          <p:nvPr/>
        </p:nvSpPr>
        <p:spPr>
          <a:xfrm>
            <a:off x="1417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" name="object 166"/>
          <p:cNvSpPr/>
          <p:nvPr/>
        </p:nvSpPr>
        <p:spPr>
          <a:xfrm>
            <a:off x="1424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" name="object 167"/>
          <p:cNvSpPr/>
          <p:nvPr/>
        </p:nvSpPr>
        <p:spPr>
          <a:xfrm>
            <a:off x="1432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" name="object 168"/>
          <p:cNvSpPr/>
          <p:nvPr/>
        </p:nvSpPr>
        <p:spPr>
          <a:xfrm>
            <a:off x="1439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" name="object 169"/>
          <p:cNvSpPr/>
          <p:nvPr/>
        </p:nvSpPr>
        <p:spPr>
          <a:xfrm>
            <a:off x="1446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" name="object 170"/>
          <p:cNvSpPr/>
          <p:nvPr/>
        </p:nvSpPr>
        <p:spPr>
          <a:xfrm>
            <a:off x="1453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" name="object 171"/>
          <p:cNvSpPr/>
          <p:nvPr/>
        </p:nvSpPr>
        <p:spPr>
          <a:xfrm>
            <a:off x="1461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" name="object 172"/>
          <p:cNvSpPr/>
          <p:nvPr/>
        </p:nvSpPr>
        <p:spPr>
          <a:xfrm>
            <a:off x="14686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" name="object 173"/>
          <p:cNvSpPr/>
          <p:nvPr/>
        </p:nvSpPr>
        <p:spPr>
          <a:xfrm>
            <a:off x="1474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" name="object 174"/>
          <p:cNvSpPr/>
          <p:nvPr/>
        </p:nvSpPr>
        <p:spPr>
          <a:xfrm>
            <a:off x="1482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" name="object 175"/>
          <p:cNvSpPr/>
          <p:nvPr/>
        </p:nvSpPr>
        <p:spPr>
          <a:xfrm>
            <a:off x="1489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" name="object 176"/>
          <p:cNvSpPr/>
          <p:nvPr/>
        </p:nvSpPr>
        <p:spPr>
          <a:xfrm>
            <a:off x="1496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" name="object 177"/>
          <p:cNvSpPr/>
          <p:nvPr/>
        </p:nvSpPr>
        <p:spPr>
          <a:xfrm>
            <a:off x="1504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" name="object 178"/>
          <p:cNvSpPr/>
          <p:nvPr/>
        </p:nvSpPr>
        <p:spPr>
          <a:xfrm>
            <a:off x="1511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" name="object 179"/>
          <p:cNvSpPr/>
          <p:nvPr/>
        </p:nvSpPr>
        <p:spPr>
          <a:xfrm>
            <a:off x="1518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" name="object 180"/>
          <p:cNvSpPr/>
          <p:nvPr/>
        </p:nvSpPr>
        <p:spPr>
          <a:xfrm>
            <a:off x="1526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" name="object 181"/>
          <p:cNvSpPr/>
          <p:nvPr/>
        </p:nvSpPr>
        <p:spPr>
          <a:xfrm>
            <a:off x="1532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" name="object 182"/>
          <p:cNvSpPr/>
          <p:nvPr/>
        </p:nvSpPr>
        <p:spPr>
          <a:xfrm>
            <a:off x="1539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" name="object 183"/>
          <p:cNvSpPr/>
          <p:nvPr/>
        </p:nvSpPr>
        <p:spPr>
          <a:xfrm>
            <a:off x="15471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" name="object 184"/>
          <p:cNvSpPr/>
          <p:nvPr/>
        </p:nvSpPr>
        <p:spPr>
          <a:xfrm>
            <a:off x="1554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" name="object 185"/>
          <p:cNvSpPr/>
          <p:nvPr/>
        </p:nvSpPr>
        <p:spPr>
          <a:xfrm>
            <a:off x="1561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" name="object 186"/>
          <p:cNvSpPr/>
          <p:nvPr/>
        </p:nvSpPr>
        <p:spPr>
          <a:xfrm>
            <a:off x="1569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7" name="object 187"/>
          <p:cNvSpPr/>
          <p:nvPr/>
        </p:nvSpPr>
        <p:spPr>
          <a:xfrm>
            <a:off x="15764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8" name="object 188"/>
          <p:cNvSpPr/>
          <p:nvPr/>
        </p:nvSpPr>
        <p:spPr>
          <a:xfrm>
            <a:off x="1583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9" name="object 189"/>
          <p:cNvSpPr/>
          <p:nvPr/>
        </p:nvSpPr>
        <p:spPr>
          <a:xfrm>
            <a:off x="15900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0" name="object 190"/>
          <p:cNvSpPr/>
          <p:nvPr/>
        </p:nvSpPr>
        <p:spPr>
          <a:xfrm>
            <a:off x="1597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1" name="object 191"/>
          <p:cNvSpPr/>
          <p:nvPr/>
        </p:nvSpPr>
        <p:spPr>
          <a:xfrm>
            <a:off x="1604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2" name="object 192"/>
          <p:cNvSpPr/>
          <p:nvPr/>
        </p:nvSpPr>
        <p:spPr>
          <a:xfrm>
            <a:off x="1612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3" name="object 193"/>
          <p:cNvSpPr/>
          <p:nvPr/>
        </p:nvSpPr>
        <p:spPr>
          <a:xfrm>
            <a:off x="16193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4" name="object 194"/>
          <p:cNvSpPr/>
          <p:nvPr/>
        </p:nvSpPr>
        <p:spPr>
          <a:xfrm>
            <a:off x="1626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5" name="object 195"/>
          <p:cNvSpPr/>
          <p:nvPr/>
        </p:nvSpPr>
        <p:spPr>
          <a:xfrm>
            <a:off x="1634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6" name="object 196"/>
          <p:cNvSpPr/>
          <p:nvPr/>
        </p:nvSpPr>
        <p:spPr>
          <a:xfrm>
            <a:off x="1641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7" name="object 197"/>
          <p:cNvSpPr/>
          <p:nvPr/>
        </p:nvSpPr>
        <p:spPr>
          <a:xfrm>
            <a:off x="1647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8" name="object 198"/>
          <p:cNvSpPr/>
          <p:nvPr/>
        </p:nvSpPr>
        <p:spPr>
          <a:xfrm>
            <a:off x="16549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9" name="object 199"/>
          <p:cNvSpPr/>
          <p:nvPr/>
        </p:nvSpPr>
        <p:spPr>
          <a:xfrm>
            <a:off x="1662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0" name="object 200"/>
          <p:cNvSpPr/>
          <p:nvPr/>
        </p:nvSpPr>
        <p:spPr>
          <a:xfrm>
            <a:off x="16696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1" name="object 201"/>
          <p:cNvSpPr/>
          <p:nvPr/>
        </p:nvSpPr>
        <p:spPr>
          <a:xfrm>
            <a:off x="16769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2" name="object 202"/>
          <p:cNvSpPr/>
          <p:nvPr/>
        </p:nvSpPr>
        <p:spPr>
          <a:xfrm>
            <a:off x="1684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3" name="object 203"/>
          <p:cNvSpPr/>
          <p:nvPr/>
        </p:nvSpPr>
        <p:spPr>
          <a:xfrm>
            <a:off x="1691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4" name="object 204"/>
          <p:cNvSpPr/>
          <p:nvPr/>
        </p:nvSpPr>
        <p:spPr>
          <a:xfrm>
            <a:off x="16989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5" name="object 205"/>
          <p:cNvSpPr/>
          <p:nvPr/>
        </p:nvSpPr>
        <p:spPr>
          <a:xfrm>
            <a:off x="1705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6" name="object 206"/>
          <p:cNvSpPr/>
          <p:nvPr/>
        </p:nvSpPr>
        <p:spPr>
          <a:xfrm>
            <a:off x="1712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7" name="object 207"/>
          <p:cNvSpPr/>
          <p:nvPr/>
        </p:nvSpPr>
        <p:spPr>
          <a:xfrm>
            <a:off x="1719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8" name="object 208"/>
          <p:cNvSpPr/>
          <p:nvPr/>
        </p:nvSpPr>
        <p:spPr>
          <a:xfrm>
            <a:off x="1727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9" name="object 209"/>
          <p:cNvSpPr/>
          <p:nvPr/>
        </p:nvSpPr>
        <p:spPr>
          <a:xfrm>
            <a:off x="1734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0" name="object 210"/>
          <p:cNvSpPr/>
          <p:nvPr/>
        </p:nvSpPr>
        <p:spPr>
          <a:xfrm>
            <a:off x="1741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1" name="object 211"/>
          <p:cNvSpPr/>
          <p:nvPr/>
        </p:nvSpPr>
        <p:spPr>
          <a:xfrm>
            <a:off x="1749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2" name="object 212"/>
          <p:cNvSpPr/>
          <p:nvPr/>
        </p:nvSpPr>
        <p:spPr>
          <a:xfrm>
            <a:off x="17565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3" name="object 213"/>
          <p:cNvSpPr/>
          <p:nvPr/>
        </p:nvSpPr>
        <p:spPr>
          <a:xfrm>
            <a:off x="1762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4" name="object 214"/>
          <p:cNvSpPr/>
          <p:nvPr/>
        </p:nvSpPr>
        <p:spPr>
          <a:xfrm>
            <a:off x="1770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5" name="object 215"/>
          <p:cNvSpPr/>
          <p:nvPr/>
        </p:nvSpPr>
        <p:spPr>
          <a:xfrm>
            <a:off x="17774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6" name="object 216"/>
          <p:cNvSpPr/>
          <p:nvPr/>
        </p:nvSpPr>
        <p:spPr>
          <a:xfrm>
            <a:off x="17847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7" name="object 217"/>
          <p:cNvSpPr/>
          <p:nvPr/>
        </p:nvSpPr>
        <p:spPr>
          <a:xfrm>
            <a:off x="1792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8" name="object 218"/>
          <p:cNvSpPr/>
          <p:nvPr/>
        </p:nvSpPr>
        <p:spPr>
          <a:xfrm>
            <a:off x="1799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9" name="object 219"/>
          <p:cNvSpPr/>
          <p:nvPr/>
        </p:nvSpPr>
        <p:spPr>
          <a:xfrm>
            <a:off x="1806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0" name="object 220"/>
          <p:cNvSpPr/>
          <p:nvPr/>
        </p:nvSpPr>
        <p:spPr>
          <a:xfrm>
            <a:off x="1814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1" name="object 221"/>
          <p:cNvSpPr/>
          <p:nvPr/>
        </p:nvSpPr>
        <p:spPr>
          <a:xfrm>
            <a:off x="1820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2" name="object 222"/>
          <p:cNvSpPr/>
          <p:nvPr/>
        </p:nvSpPr>
        <p:spPr>
          <a:xfrm>
            <a:off x="1827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3" name="object 223"/>
          <p:cNvSpPr/>
          <p:nvPr/>
        </p:nvSpPr>
        <p:spPr>
          <a:xfrm>
            <a:off x="18350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4" name="object 224"/>
          <p:cNvSpPr/>
          <p:nvPr/>
        </p:nvSpPr>
        <p:spPr>
          <a:xfrm>
            <a:off x="1842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5" name="object 225"/>
          <p:cNvSpPr/>
          <p:nvPr/>
        </p:nvSpPr>
        <p:spPr>
          <a:xfrm>
            <a:off x="1849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6" name="object 226"/>
          <p:cNvSpPr/>
          <p:nvPr/>
        </p:nvSpPr>
        <p:spPr>
          <a:xfrm>
            <a:off x="1857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7" name="object 227"/>
          <p:cNvSpPr/>
          <p:nvPr/>
        </p:nvSpPr>
        <p:spPr>
          <a:xfrm>
            <a:off x="18643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8" name="object 228"/>
          <p:cNvSpPr/>
          <p:nvPr/>
        </p:nvSpPr>
        <p:spPr>
          <a:xfrm>
            <a:off x="1871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9" name="object 229"/>
          <p:cNvSpPr/>
          <p:nvPr/>
        </p:nvSpPr>
        <p:spPr>
          <a:xfrm>
            <a:off x="18779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0" name="object 230"/>
          <p:cNvSpPr/>
          <p:nvPr/>
        </p:nvSpPr>
        <p:spPr>
          <a:xfrm>
            <a:off x="1885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1" name="object 231"/>
          <p:cNvSpPr/>
          <p:nvPr/>
        </p:nvSpPr>
        <p:spPr>
          <a:xfrm>
            <a:off x="1892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2" name="object 232"/>
          <p:cNvSpPr/>
          <p:nvPr/>
        </p:nvSpPr>
        <p:spPr>
          <a:xfrm>
            <a:off x="1899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3" name="object 233"/>
          <p:cNvSpPr/>
          <p:nvPr/>
        </p:nvSpPr>
        <p:spPr>
          <a:xfrm>
            <a:off x="19072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4" name="object 234"/>
          <p:cNvSpPr/>
          <p:nvPr/>
        </p:nvSpPr>
        <p:spPr>
          <a:xfrm>
            <a:off x="1914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5" name="object 235"/>
          <p:cNvSpPr/>
          <p:nvPr/>
        </p:nvSpPr>
        <p:spPr>
          <a:xfrm>
            <a:off x="1921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6" name="object 236"/>
          <p:cNvSpPr/>
          <p:nvPr/>
        </p:nvSpPr>
        <p:spPr>
          <a:xfrm>
            <a:off x="1929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7" name="object 237"/>
          <p:cNvSpPr/>
          <p:nvPr/>
        </p:nvSpPr>
        <p:spPr>
          <a:xfrm>
            <a:off x="1935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8" name="object 238"/>
          <p:cNvSpPr/>
          <p:nvPr/>
        </p:nvSpPr>
        <p:spPr>
          <a:xfrm>
            <a:off x="19428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9" name="object 239"/>
          <p:cNvSpPr/>
          <p:nvPr/>
        </p:nvSpPr>
        <p:spPr>
          <a:xfrm>
            <a:off x="1950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0" name="object 240"/>
          <p:cNvSpPr/>
          <p:nvPr/>
        </p:nvSpPr>
        <p:spPr>
          <a:xfrm>
            <a:off x="19574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1" name="object 241"/>
          <p:cNvSpPr/>
          <p:nvPr/>
        </p:nvSpPr>
        <p:spPr>
          <a:xfrm>
            <a:off x="1964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2" name="object 242"/>
          <p:cNvSpPr/>
          <p:nvPr/>
        </p:nvSpPr>
        <p:spPr>
          <a:xfrm>
            <a:off x="1972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3" name="object 243"/>
          <p:cNvSpPr/>
          <p:nvPr/>
        </p:nvSpPr>
        <p:spPr>
          <a:xfrm>
            <a:off x="1979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4" name="object 244"/>
          <p:cNvSpPr/>
          <p:nvPr/>
        </p:nvSpPr>
        <p:spPr>
          <a:xfrm>
            <a:off x="1986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5" name="object 245"/>
          <p:cNvSpPr/>
          <p:nvPr/>
        </p:nvSpPr>
        <p:spPr>
          <a:xfrm>
            <a:off x="1993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6" name="object 246"/>
          <p:cNvSpPr/>
          <p:nvPr/>
        </p:nvSpPr>
        <p:spPr>
          <a:xfrm>
            <a:off x="2000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7" name="object 247"/>
          <p:cNvSpPr/>
          <p:nvPr/>
        </p:nvSpPr>
        <p:spPr>
          <a:xfrm>
            <a:off x="2007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8" name="object 248"/>
          <p:cNvSpPr/>
          <p:nvPr/>
        </p:nvSpPr>
        <p:spPr>
          <a:xfrm>
            <a:off x="2015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9" name="object 249"/>
          <p:cNvSpPr/>
          <p:nvPr/>
        </p:nvSpPr>
        <p:spPr>
          <a:xfrm>
            <a:off x="2022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0" name="object 250"/>
          <p:cNvSpPr/>
          <p:nvPr/>
        </p:nvSpPr>
        <p:spPr>
          <a:xfrm>
            <a:off x="2029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1" name="object 251"/>
          <p:cNvSpPr/>
          <p:nvPr/>
        </p:nvSpPr>
        <p:spPr>
          <a:xfrm>
            <a:off x="2037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2" name="object 252"/>
          <p:cNvSpPr/>
          <p:nvPr/>
        </p:nvSpPr>
        <p:spPr>
          <a:xfrm>
            <a:off x="20443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3" name="object 253"/>
          <p:cNvSpPr/>
          <p:nvPr/>
        </p:nvSpPr>
        <p:spPr>
          <a:xfrm>
            <a:off x="2050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4" name="object 254"/>
          <p:cNvSpPr/>
          <p:nvPr/>
        </p:nvSpPr>
        <p:spPr>
          <a:xfrm>
            <a:off x="2057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5" name="object 255"/>
          <p:cNvSpPr/>
          <p:nvPr/>
        </p:nvSpPr>
        <p:spPr>
          <a:xfrm>
            <a:off x="2065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6" name="object 256"/>
          <p:cNvSpPr/>
          <p:nvPr/>
        </p:nvSpPr>
        <p:spPr>
          <a:xfrm>
            <a:off x="2072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7" name="object 257"/>
          <p:cNvSpPr/>
          <p:nvPr/>
        </p:nvSpPr>
        <p:spPr>
          <a:xfrm>
            <a:off x="2079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8" name="object 258"/>
          <p:cNvSpPr/>
          <p:nvPr/>
        </p:nvSpPr>
        <p:spPr>
          <a:xfrm>
            <a:off x="20872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9" name="object 259"/>
          <p:cNvSpPr/>
          <p:nvPr/>
        </p:nvSpPr>
        <p:spPr>
          <a:xfrm>
            <a:off x="2094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0" name="object 260"/>
          <p:cNvSpPr/>
          <p:nvPr/>
        </p:nvSpPr>
        <p:spPr>
          <a:xfrm>
            <a:off x="2101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1" name="object 261"/>
          <p:cNvSpPr/>
          <p:nvPr/>
        </p:nvSpPr>
        <p:spPr>
          <a:xfrm>
            <a:off x="2108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2" name="object 262"/>
          <p:cNvSpPr/>
          <p:nvPr/>
        </p:nvSpPr>
        <p:spPr>
          <a:xfrm>
            <a:off x="2115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3" name="object 263"/>
          <p:cNvSpPr/>
          <p:nvPr/>
        </p:nvSpPr>
        <p:spPr>
          <a:xfrm>
            <a:off x="21228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4" name="object 264"/>
          <p:cNvSpPr/>
          <p:nvPr/>
        </p:nvSpPr>
        <p:spPr>
          <a:xfrm>
            <a:off x="2130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5" name="object 265"/>
          <p:cNvSpPr/>
          <p:nvPr/>
        </p:nvSpPr>
        <p:spPr>
          <a:xfrm>
            <a:off x="2137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6" name="object 266"/>
          <p:cNvSpPr/>
          <p:nvPr/>
        </p:nvSpPr>
        <p:spPr>
          <a:xfrm>
            <a:off x="2144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7" name="object 267"/>
          <p:cNvSpPr/>
          <p:nvPr/>
        </p:nvSpPr>
        <p:spPr>
          <a:xfrm>
            <a:off x="21521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8" name="object 268"/>
          <p:cNvSpPr/>
          <p:nvPr/>
        </p:nvSpPr>
        <p:spPr>
          <a:xfrm>
            <a:off x="2159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9" name="object 269"/>
          <p:cNvSpPr/>
          <p:nvPr/>
        </p:nvSpPr>
        <p:spPr>
          <a:xfrm>
            <a:off x="21658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0" name="object 270"/>
          <p:cNvSpPr/>
          <p:nvPr/>
        </p:nvSpPr>
        <p:spPr>
          <a:xfrm>
            <a:off x="2173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1" name="object 271"/>
          <p:cNvSpPr/>
          <p:nvPr/>
        </p:nvSpPr>
        <p:spPr>
          <a:xfrm>
            <a:off x="2180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2" name="object 272"/>
          <p:cNvSpPr/>
          <p:nvPr/>
        </p:nvSpPr>
        <p:spPr>
          <a:xfrm>
            <a:off x="2187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3" name="object 273"/>
          <p:cNvSpPr/>
          <p:nvPr/>
        </p:nvSpPr>
        <p:spPr>
          <a:xfrm>
            <a:off x="21951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4" name="object 274"/>
          <p:cNvSpPr/>
          <p:nvPr/>
        </p:nvSpPr>
        <p:spPr>
          <a:xfrm>
            <a:off x="2202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5" name="object 275"/>
          <p:cNvSpPr/>
          <p:nvPr/>
        </p:nvSpPr>
        <p:spPr>
          <a:xfrm>
            <a:off x="2209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6" name="object 276"/>
          <p:cNvSpPr/>
          <p:nvPr/>
        </p:nvSpPr>
        <p:spPr>
          <a:xfrm>
            <a:off x="2217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7" name="object 277"/>
          <p:cNvSpPr/>
          <p:nvPr/>
        </p:nvSpPr>
        <p:spPr>
          <a:xfrm>
            <a:off x="2223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8" name="object 278"/>
          <p:cNvSpPr/>
          <p:nvPr/>
        </p:nvSpPr>
        <p:spPr>
          <a:xfrm>
            <a:off x="22307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9" name="object 279"/>
          <p:cNvSpPr/>
          <p:nvPr/>
        </p:nvSpPr>
        <p:spPr>
          <a:xfrm>
            <a:off x="2238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0" name="object 280"/>
          <p:cNvSpPr/>
          <p:nvPr/>
        </p:nvSpPr>
        <p:spPr>
          <a:xfrm>
            <a:off x="22453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1" name="object 281"/>
          <p:cNvSpPr/>
          <p:nvPr/>
        </p:nvSpPr>
        <p:spPr>
          <a:xfrm>
            <a:off x="2252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2" name="object 282"/>
          <p:cNvSpPr/>
          <p:nvPr/>
        </p:nvSpPr>
        <p:spPr>
          <a:xfrm>
            <a:off x="2260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3" name="object 283"/>
          <p:cNvSpPr/>
          <p:nvPr/>
        </p:nvSpPr>
        <p:spPr>
          <a:xfrm>
            <a:off x="2267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4" name="object 284"/>
          <p:cNvSpPr/>
          <p:nvPr/>
        </p:nvSpPr>
        <p:spPr>
          <a:xfrm>
            <a:off x="2274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5" name="object 285"/>
          <p:cNvSpPr/>
          <p:nvPr/>
        </p:nvSpPr>
        <p:spPr>
          <a:xfrm>
            <a:off x="2280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6" name="object 286"/>
          <p:cNvSpPr/>
          <p:nvPr/>
        </p:nvSpPr>
        <p:spPr>
          <a:xfrm>
            <a:off x="2288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7" name="object 287"/>
          <p:cNvSpPr/>
          <p:nvPr/>
        </p:nvSpPr>
        <p:spPr>
          <a:xfrm>
            <a:off x="2295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8" name="object 288"/>
          <p:cNvSpPr/>
          <p:nvPr/>
        </p:nvSpPr>
        <p:spPr>
          <a:xfrm>
            <a:off x="2302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9" name="object 289"/>
          <p:cNvSpPr/>
          <p:nvPr/>
        </p:nvSpPr>
        <p:spPr>
          <a:xfrm>
            <a:off x="2310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0" name="object 290"/>
          <p:cNvSpPr/>
          <p:nvPr/>
        </p:nvSpPr>
        <p:spPr>
          <a:xfrm>
            <a:off x="2317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1" name="object 291"/>
          <p:cNvSpPr/>
          <p:nvPr/>
        </p:nvSpPr>
        <p:spPr>
          <a:xfrm>
            <a:off x="23249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2" name="object 292"/>
          <p:cNvSpPr/>
          <p:nvPr/>
        </p:nvSpPr>
        <p:spPr>
          <a:xfrm>
            <a:off x="2332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3" name="object 293"/>
          <p:cNvSpPr/>
          <p:nvPr/>
        </p:nvSpPr>
        <p:spPr>
          <a:xfrm>
            <a:off x="2338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4" name="object 294"/>
          <p:cNvSpPr/>
          <p:nvPr/>
        </p:nvSpPr>
        <p:spPr>
          <a:xfrm>
            <a:off x="2345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5" name="object 295"/>
          <p:cNvSpPr/>
          <p:nvPr/>
        </p:nvSpPr>
        <p:spPr>
          <a:xfrm>
            <a:off x="2353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6" name="object 296"/>
          <p:cNvSpPr/>
          <p:nvPr/>
        </p:nvSpPr>
        <p:spPr>
          <a:xfrm>
            <a:off x="2360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7" name="object 297"/>
          <p:cNvSpPr/>
          <p:nvPr/>
        </p:nvSpPr>
        <p:spPr>
          <a:xfrm>
            <a:off x="2367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8" name="object 298"/>
          <p:cNvSpPr/>
          <p:nvPr/>
        </p:nvSpPr>
        <p:spPr>
          <a:xfrm>
            <a:off x="2375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9" name="object 299"/>
          <p:cNvSpPr/>
          <p:nvPr/>
        </p:nvSpPr>
        <p:spPr>
          <a:xfrm>
            <a:off x="2382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0" name="object 300"/>
          <p:cNvSpPr/>
          <p:nvPr/>
        </p:nvSpPr>
        <p:spPr>
          <a:xfrm>
            <a:off x="2389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1" name="object 301"/>
          <p:cNvSpPr/>
          <p:nvPr/>
        </p:nvSpPr>
        <p:spPr>
          <a:xfrm>
            <a:off x="2396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2" name="object 302"/>
          <p:cNvSpPr/>
          <p:nvPr/>
        </p:nvSpPr>
        <p:spPr>
          <a:xfrm>
            <a:off x="24034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3" name="object 303"/>
          <p:cNvSpPr/>
          <p:nvPr/>
        </p:nvSpPr>
        <p:spPr>
          <a:xfrm>
            <a:off x="2410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4" name="object 304"/>
          <p:cNvSpPr/>
          <p:nvPr/>
        </p:nvSpPr>
        <p:spPr>
          <a:xfrm>
            <a:off x="2418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5" name="object 305"/>
          <p:cNvSpPr/>
          <p:nvPr/>
        </p:nvSpPr>
        <p:spPr>
          <a:xfrm>
            <a:off x="2425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6" name="object 306"/>
          <p:cNvSpPr/>
          <p:nvPr/>
        </p:nvSpPr>
        <p:spPr>
          <a:xfrm>
            <a:off x="2432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7" name="object 307"/>
          <p:cNvSpPr/>
          <p:nvPr/>
        </p:nvSpPr>
        <p:spPr>
          <a:xfrm>
            <a:off x="24400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8" name="object 308"/>
          <p:cNvSpPr/>
          <p:nvPr/>
        </p:nvSpPr>
        <p:spPr>
          <a:xfrm>
            <a:off x="2447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9" name="object 309"/>
          <p:cNvSpPr/>
          <p:nvPr/>
        </p:nvSpPr>
        <p:spPr>
          <a:xfrm>
            <a:off x="24536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0" name="object 310"/>
          <p:cNvSpPr/>
          <p:nvPr/>
        </p:nvSpPr>
        <p:spPr>
          <a:xfrm>
            <a:off x="2461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1" name="object 311"/>
          <p:cNvSpPr/>
          <p:nvPr/>
        </p:nvSpPr>
        <p:spPr>
          <a:xfrm>
            <a:off x="2468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2" name="object 312"/>
          <p:cNvSpPr/>
          <p:nvPr/>
        </p:nvSpPr>
        <p:spPr>
          <a:xfrm>
            <a:off x="2475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3" name="object 313"/>
          <p:cNvSpPr/>
          <p:nvPr/>
        </p:nvSpPr>
        <p:spPr>
          <a:xfrm>
            <a:off x="2482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4" name="object 314"/>
          <p:cNvSpPr/>
          <p:nvPr/>
        </p:nvSpPr>
        <p:spPr>
          <a:xfrm>
            <a:off x="2490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5" name="object 315"/>
          <p:cNvSpPr/>
          <p:nvPr/>
        </p:nvSpPr>
        <p:spPr>
          <a:xfrm>
            <a:off x="2497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6" name="object 316"/>
          <p:cNvSpPr/>
          <p:nvPr/>
        </p:nvSpPr>
        <p:spPr>
          <a:xfrm>
            <a:off x="2504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7" name="object 317"/>
          <p:cNvSpPr/>
          <p:nvPr/>
        </p:nvSpPr>
        <p:spPr>
          <a:xfrm>
            <a:off x="2511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8" name="object 318"/>
          <p:cNvSpPr/>
          <p:nvPr/>
        </p:nvSpPr>
        <p:spPr>
          <a:xfrm>
            <a:off x="25185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9" name="object 319"/>
          <p:cNvSpPr/>
          <p:nvPr/>
        </p:nvSpPr>
        <p:spPr>
          <a:xfrm>
            <a:off x="2525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0" name="object 320"/>
          <p:cNvSpPr/>
          <p:nvPr/>
        </p:nvSpPr>
        <p:spPr>
          <a:xfrm>
            <a:off x="25332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1" name="object 321"/>
          <p:cNvSpPr/>
          <p:nvPr/>
        </p:nvSpPr>
        <p:spPr>
          <a:xfrm>
            <a:off x="2540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2" name="object 322"/>
          <p:cNvSpPr/>
          <p:nvPr/>
        </p:nvSpPr>
        <p:spPr>
          <a:xfrm>
            <a:off x="2547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3" name="object 323"/>
          <p:cNvSpPr/>
          <p:nvPr/>
        </p:nvSpPr>
        <p:spPr>
          <a:xfrm>
            <a:off x="2555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4" name="object 324"/>
          <p:cNvSpPr/>
          <p:nvPr/>
        </p:nvSpPr>
        <p:spPr>
          <a:xfrm>
            <a:off x="2562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5" name="object 325"/>
          <p:cNvSpPr/>
          <p:nvPr/>
        </p:nvSpPr>
        <p:spPr>
          <a:xfrm>
            <a:off x="2568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6" name="object 326"/>
          <p:cNvSpPr/>
          <p:nvPr/>
        </p:nvSpPr>
        <p:spPr>
          <a:xfrm>
            <a:off x="2576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7" name="object 327"/>
          <p:cNvSpPr/>
          <p:nvPr/>
        </p:nvSpPr>
        <p:spPr>
          <a:xfrm>
            <a:off x="2583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8" name="object 328"/>
          <p:cNvSpPr/>
          <p:nvPr/>
        </p:nvSpPr>
        <p:spPr>
          <a:xfrm>
            <a:off x="2590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9" name="object 329"/>
          <p:cNvSpPr/>
          <p:nvPr/>
        </p:nvSpPr>
        <p:spPr>
          <a:xfrm>
            <a:off x="2598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0" name="object 330"/>
          <p:cNvSpPr/>
          <p:nvPr/>
        </p:nvSpPr>
        <p:spPr>
          <a:xfrm>
            <a:off x="2605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1" name="object 331"/>
          <p:cNvSpPr/>
          <p:nvPr/>
        </p:nvSpPr>
        <p:spPr>
          <a:xfrm>
            <a:off x="2612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2" name="object 332"/>
          <p:cNvSpPr/>
          <p:nvPr/>
        </p:nvSpPr>
        <p:spPr>
          <a:xfrm>
            <a:off x="2620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3" name="object 333"/>
          <p:cNvSpPr/>
          <p:nvPr/>
        </p:nvSpPr>
        <p:spPr>
          <a:xfrm>
            <a:off x="2626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4" name="object 334"/>
          <p:cNvSpPr/>
          <p:nvPr/>
        </p:nvSpPr>
        <p:spPr>
          <a:xfrm>
            <a:off x="2633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5" name="object 335"/>
          <p:cNvSpPr/>
          <p:nvPr/>
        </p:nvSpPr>
        <p:spPr>
          <a:xfrm>
            <a:off x="2641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6" name="object 336"/>
          <p:cNvSpPr/>
          <p:nvPr/>
        </p:nvSpPr>
        <p:spPr>
          <a:xfrm>
            <a:off x="26483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7" name="object 337"/>
          <p:cNvSpPr/>
          <p:nvPr/>
        </p:nvSpPr>
        <p:spPr>
          <a:xfrm>
            <a:off x="2655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8" name="object 338"/>
          <p:cNvSpPr/>
          <p:nvPr/>
        </p:nvSpPr>
        <p:spPr>
          <a:xfrm>
            <a:off x="2663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9" name="object 339"/>
          <p:cNvSpPr/>
          <p:nvPr/>
        </p:nvSpPr>
        <p:spPr>
          <a:xfrm>
            <a:off x="2670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0" name="object 340"/>
          <p:cNvSpPr/>
          <p:nvPr/>
        </p:nvSpPr>
        <p:spPr>
          <a:xfrm>
            <a:off x="2677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1" name="object 341"/>
          <p:cNvSpPr/>
          <p:nvPr/>
        </p:nvSpPr>
        <p:spPr>
          <a:xfrm>
            <a:off x="2683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2" name="object 342"/>
          <p:cNvSpPr/>
          <p:nvPr/>
        </p:nvSpPr>
        <p:spPr>
          <a:xfrm>
            <a:off x="26912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3" name="object 343"/>
          <p:cNvSpPr/>
          <p:nvPr/>
        </p:nvSpPr>
        <p:spPr>
          <a:xfrm>
            <a:off x="2698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4" name="object 344"/>
          <p:cNvSpPr/>
          <p:nvPr/>
        </p:nvSpPr>
        <p:spPr>
          <a:xfrm>
            <a:off x="2705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5" name="object 345"/>
          <p:cNvSpPr/>
          <p:nvPr/>
        </p:nvSpPr>
        <p:spPr>
          <a:xfrm>
            <a:off x="2713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6" name="object 346"/>
          <p:cNvSpPr/>
          <p:nvPr/>
        </p:nvSpPr>
        <p:spPr>
          <a:xfrm>
            <a:off x="2720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7" name="object 347"/>
          <p:cNvSpPr/>
          <p:nvPr/>
        </p:nvSpPr>
        <p:spPr>
          <a:xfrm>
            <a:off x="27279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8" name="object 348"/>
          <p:cNvSpPr/>
          <p:nvPr/>
        </p:nvSpPr>
        <p:spPr>
          <a:xfrm>
            <a:off x="2735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9" name="object 349"/>
          <p:cNvSpPr/>
          <p:nvPr/>
        </p:nvSpPr>
        <p:spPr>
          <a:xfrm>
            <a:off x="27415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0" name="object 350"/>
          <p:cNvSpPr/>
          <p:nvPr/>
        </p:nvSpPr>
        <p:spPr>
          <a:xfrm>
            <a:off x="2748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1" name="object 351"/>
          <p:cNvSpPr/>
          <p:nvPr/>
        </p:nvSpPr>
        <p:spPr>
          <a:xfrm>
            <a:off x="2756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2" name="object 352"/>
          <p:cNvSpPr/>
          <p:nvPr/>
        </p:nvSpPr>
        <p:spPr>
          <a:xfrm>
            <a:off x="2763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3" name="object 353"/>
          <p:cNvSpPr/>
          <p:nvPr/>
        </p:nvSpPr>
        <p:spPr>
          <a:xfrm>
            <a:off x="2770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4" name="object 354"/>
          <p:cNvSpPr/>
          <p:nvPr/>
        </p:nvSpPr>
        <p:spPr>
          <a:xfrm>
            <a:off x="27781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5" name="object 355"/>
          <p:cNvSpPr/>
          <p:nvPr/>
        </p:nvSpPr>
        <p:spPr>
          <a:xfrm>
            <a:off x="2785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6" name="object 356"/>
          <p:cNvSpPr/>
          <p:nvPr/>
        </p:nvSpPr>
        <p:spPr>
          <a:xfrm>
            <a:off x="2792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7" name="object 357"/>
          <p:cNvSpPr/>
          <p:nvPr/>
        </p:nvSpPr>
        <p:spPr>
          <a:xfrm>
            <a:off x="2799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8" name="object 358"/>
          <p:cNvSpPr/>
          <p:nvPr/>
        </p:nvSpPr>
        <p:spPr>
          <a:xfrm>
            <a:off x="28064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9" name="object 359"/>
          <p:cNvSpPr/>
          <p:nvPr/>
        </p:nvSpPr>
        <p:spPr>
          <a:xfrm>
            <a:off x="2813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0" name="object 360"/>
          <p:cNvSpPr/>
          <p:nvPr/>
        </p:nvSpPr>
        <p:spPr>
          <a:xfrm>
            <a:off x="28210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1" name="object 361"/>
          <p:cNvSpPr/>
          <p:nvPr/>
        </p:nvSpPr>
        <p:spPr>
          <a:xfrm>
            <a:off x="2828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2" name="object 362"/>
          <p:cNvSpPr/>
          <p:nvPr/>
        </p:nvSpPr>
        <p:spPr>
          <a:xfrm>
            <a:off x="2835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3" name="object 363"/>
          <p:cNvSpPr/>
          <p:nvPr/>
        </p:nvSpPr>
        <p:spPr>
          <a:xfrm>
            <a:off x="2843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4" name="object 364"/>
          <p:cNvSpPr/>
          <p:nvPr/>
        </p:nvSpPr>
        <p:spPr>
          <a:xfrm>
            <a:off x="2850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5" name="object 365"/>
          <p:cNvSpPr/>
          <p:nvPr/>
        </p:nvSpPr>
        <p:spPr>
          <a:xfrm>
            <a:off x="28566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6" name="object 366"/>
          <p:cNvSpPr/>
          <p:nvPr/>
        </p:nvSpPr>
        <p:spPr>
          <a:xfrm>
            <a:off x="2864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7" name="object 367"/>
          <p:cNvSpPr/>
          <p:nvPr/>
        </p:nvSpPr>
        <p:spPr>
          <a:xfrm>
            <a:off x="2871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8" name="object 368"/>
          <p:cNvSpPr/>
          <p:nvPr/>
        </p:nvSpPr>
        <p:spPr>
          <a:xfrm>
            <a:off x="2878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9" name="object 369"/>
          <p:cNvSpPr/>
          <p:nvPr/>
        </p:nvSpPr>
        <p:spPr>
          <a:xfrm>
            <a:off x="2885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0" name="object 370"/>
          <p:cNvSpPr/>
          <p:nvPr/>
        </p:nvSpPr>
        <p:spPr>
          <a:xfrm>
            <a:off x="2893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1" name="object 371"/>
          <p:cNvSpPr/>
          <p:nvPr/>
        </p:nvSpPr>
        <p:spPr>
          <a:xfrm>
            <a:off x="2900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2" name="object 372"/>
          <p:cNvSpPr/>
          <p:nvPr/>
        </p:nvSpPr>
        <p:spPr>
          <a:xfrm>
            <a:off x="2907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3" name="object 373"/>
          <p:cNvSpPr/>
          <p:nvPr/>
        </p:nvSpPr>
        <p:spPr>
          <a:xfrm>
            <a:off x="2914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4" name="object 374"/>
          <p:cNvSpPr/>
          <p:nvPr/>
        </p:nvSpPr>
        <p:spPr>
          <a:xfrm>
            <a:off x="2921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5" name="object 375"/>
          <p:cNvSpPr/>
          <p:nvPr/>
        </p:nvSpPr>
        <p:spPr>
          <a:xfrm>
            <a:off x="2928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6" name="object 376"/>
          <p:cNvSpPr/>
          <p:nvPr/>
        </p:nvSpPr>
        <p:spPr>
          <a:xfrm>
            <a:off x="2936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7" name="object 377"/>
          <p:cNvSpPr/>
          <p:nvPr/>
        </p:nvSpPr>
        <p:spPr>
          <a:xfrm>
            <a:off x="2943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8" name="object 378"/>
          <p:cNvSpPr/>
          <p:nvPr/>
        </p:nvSpPr>
        <p:spPr>
          <a:xfrm>
            <a:off x="29508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9" name="object 379"/>
          <p:cNvSpPr/>
          <p:nvPr/>
        </p:nvSpPr>
        <p:spPr>
          <a:xfrm>
            <a:off x="2958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0" name="object 380"/>
          <p:cNvSpPr/>
          <p:nvPr/>
        </p:nvSpPr>
        <p:spPr>
          <a:xfrm>
            <a:off x="2965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1" name="object 381"/>
          <p:cNvSpPr/>
          <p:nvPr/>
        </p:nvSpPr>
        <p:spPr>
          <a:xfrm>
            <a:off x="2971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2" name="object 382"/>
          <p:cNvSpPr/>
          <p:nvPr/>
        </p:nvSpPr>
        <p:spPr>
          <a:xfrm>
            <a:off x="29791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3" name="object 383"/>
          <p:cNvSpPr/>
          <p:nvPr/>
        </p:nvSpPr>
        <p:spPr>
          <a:xfrm>
            <a:off x="2986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4" name="object 384"/>
          <p:cNvSpPr/>
          <p:nvPr/>
        </p:nvSpPr>
        <p:spPr>
          <a:xfrm>
            <a:off x="2993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5" name="object 385"/>
          <p:cNvSpPr/>
          <p:nvPr/>
        </p:nvSpPr>
        <p:spPr>
          <a:xfrm>
            <a:off x="3001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6" name="object 386"/>
          <p:cNvSpPr/>
          <p:nvPr/>
        </p:nvSpPr>
        <p:spPr>
          <a:xfrm>
            <a:off x="3008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7" name="object 387"/>
          <p:cNvSpPr/>
          <p:nvPr/>
        </p:nvSpPr>
        <p:spPr>
          <a:xfrm>
            <a:off x="30157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8" name="object 388"/>
          <p:cNvSpPr/>
          <p:nvPr/>
        </p:nvSpPr>
        <p:spPr>
          <a:xfrm>
            <a:off x="3023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9" name="object 389"/>
          <p:cNvSpPr/>
          <p:nvPr/>
        </p:nvSpPr>
        <p:spPr>
          <a:xfrm>
            <a:off x="30294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0" name="object 390"/>
          <p:cNvSpPr/>
          <p:nvPr/>
        </p:nvSpPr>
        <p:spPr>
          <a:xfrm>
            <a:off x="3036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1" name="object 391"/>
          <p:cNvSpPr/>
          <p:nvPr/>
        </p:nvSpPr>
        <p:spPr>
          <a:xfrm>
            <a:off x="3044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2" name="object 392"/>
          <p:cNvSpPr/>
          <p:nvPr/>
        </p:nvSpPr>
        <p:spPr>
          <a:xfrm>
            <a:off x="3051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3" name="object 393"/>
          <p:cNvSpPr/>
          <p:nvPr/>
        </p:nvSpPr>
        <p:spPr>
          <a:xfrm>
            <a:off x="3058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4" name="object 394"/>
          <p:cNvSpPr/>
          <p:nvPr/>
        </p:nvSpPr>
        <p:spPr>
          <a:xfrm>
            <a:off x="3066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5" name="object 395"/>
          <p:cNvSpPr/>
          <p:nvPr/>
        </p:nvSpPr>
        <p:spPr>
          <a:xfrm>
            <a:off x="3073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6" name="object 396"/>
          <p:cNvSpPr/>
          <p:nvPr/>
        </p:nvSpPr>
        <p:spPr>
          <a:xfrm>
            <a:off x="3080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7" name="object 397"/>
          <p:cNvSpPr/>
          <p:nvPr/>
        </p:nvSpPr>
        <p:spPr>
          <a:xfrm>
            <a:off x="3086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8" name="object 398"/>
          <p:cNvSpPr/>
          <p:nvPr/>
        </p:nvSpPr>
        <p:spPr>
          <a:xfrm>
            <a:off x="30943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9" name="object 399"/>
          <p:cNvSpPr/>
          <p:nvPr/>
        </p:nvSpPr>
        <p:spPr>
          <a:xfrm>
            <a:off x="3101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0" name="object 400"/>
          <p:cNvSpPr/>
          <p:nvPr/>
        </p:nvSpPr>
        <p:spPr>
          <a:xfrm>
            <a:off x="31089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1" name="object 401"/>
          <p:cNvSpPr/>
          <p:nvPr/>
        </p:nvSpPr>
        <p:spPr>
          <a:xfrm>
            <a:off x="3116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2" name="object 402"/>
          <p:cNvSpPr/>
          <p:nvPr/>
        </p:nvSpPr>
        <p:spPr>
          <a:xfrm>
            <a:off x="3123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3" name="object 403"/>
          <p:cNvSpPr/>
          <p:nvPr/>
        </p:nvSpPr>
        <p:spPr>
          <a:xfrm>
            <a:off x="3130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4" name="object 404"/>
          <p:cNvSpPr/>
          <p:nvPr/>
        </p:nvSpPr>
        <p:spPr>
          <a:xfrm>
            <a:off x="3138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5" name="object 405"/>
          <p:cNvSpPr/>
          <p:nvPr/>
        </p:nvSpPr>
        <p:spPr>
          <a:xfrm>
            <a:off x="3144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6" name="object 406"/>
          <p:cNvSpPr/>
          <p:nvPr/>
        </p:nvSpPr>
        <p:spPr>
          <a:xfrm>
            <a:off x="3151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7" name="object 407"/>
          <p:cNvSpPr/>
          <p:nvPr/>
        </p:nvSpPr>
        <p:spPr>
          <a:xfrm>
            <a:off x="3159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8" name="object 408"/>
          <p:cNvSpPr/>
          <p:nvPr/>
        </p:nvSpPr>
        <p:spPr>
          <a:xfrm>
            <a:off x="3166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9" name="object 409"/>
          <p:cNvSpPr/>
          <p:nvPr/>
        </p:nvSpPr>
        <p:spPr>
          <a:xfrm>
            <a:off x="3173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0" name="object 410"/>
          <p:cNvSpPr/>
          <p:nvPr/>
        </p:nvSpPr>
        <p:spPr>
          <a:xfrm>
            <a:off x="3181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1" name="object 411"/>
          <p:cNvSpPr/>
          <p:nvPr/>
        </p:nvSpPr>
        <p:spPr>
          <a:xfrm>
            <a:off x="31885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2" name="object 412"/>
          <p:cNvSpPr/>
          <p:nvPr/>
        </p:nvSpPr>
        <p:spPr>
          <a:xfrm>
            <a:off x="3195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3" name="object 413"/>
          <p:cNvSpPr/>
          <p:nvPr/>
        </p:nvSpPr>
        <p:spPr>
          <a:xfrm>
            <a:off x="3202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4" name="object 414"/>
          <p:cNvSpPr/>
          <p:nvPr/>
        </p:nvSpPr>
        <p:spPr>
          <a:xfrm>
            <a:off x="3209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5" name="object 415"/>
          <p:cNvSpPr/>
          <p:nvPr/>
        </p:nvSpPr>
        <p:spPr>
          <a:xfrm>
            <a:off x="3216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6" name="object 416"/>
          <p:cNvSpPr/>
          <p:nvPr/>
        </p:nvSpPr>
        <p:spPr>
          <a:xfrm>
            <a:off x="3224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7" name="object 417"/>
          <p:cNvSpPr/>
          <p:nvPr/>
        </p:nvSpPr>
        <p:spPr>
          <a:xfrm>
            <a:off x="3231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8" name="object 418"/>
          <p:cNvSpPr/>
          <p:nvPr/>
        </p:nvSpPr>
        <p:spPr>
          <a:xfrm>
            <a:off x="3238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9" name="object 419"/>
          <p:cNvSpPr/>
          <p:nvPr/>
        </p:nvSpPr>
        <p:spPr>
          <a:xfrm>
            <a:off x="3246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0" name="object 420"/>
          <p:cNvSpPr/>
          <p:nvPr/>
        </p:nvSpPr>
        <p:spPr>
          <a:xfrm>
            <a:off x="3253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1" name="object 421"/>
          <p:cNvSpPr/>
          <p:nvPr/>
        </p:nvSpPr>
        <p:spPr>
          <a:xfrm>
            <a:off x="3259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2" name="object 422"/>
          <p:cNvSpPr/>
          <p:nvPr/>
        </p:nvSpPr>
        <p:spPr>
          <a:xfrm>
            <a:off x="32670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3" name="object 423"/>
          <p:cNvSpPr/>
          <p:nvPr/>
        </p:nvSpPr>
        <p:spPr>
          <a:xfrm>
            <a:off x="3274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4" name="object 424"/>
          <p:cNvSpPr/>
          <p:nvPr/>
        </p:nvSpPr>
        <p:spPr>
          <a:xfrm>
            <a:off x="3281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5" name="object 425"/>
          <p:cNvSpPr/>
          <p:nvPr/>
        </p:nvSpPr>
        <p:spPr>
          <a:xfrm>
            <a:off x="3289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6" name="object 426"/>
          <p:cNvSpPr/>
          <p:nvPr/>
        </p:nvSpPr>
        <p:spPr>
          <a:xfrm>
            <a:off x="3296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7" name="object 427"/>
          <p:cNvSpPr/>
          <p:nvPr/>
        </p:nvSpPr>
        <p:spPr>
          <a:xfrm>
            <a:off x="33036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8" name="object 428"/>
          <p:cNvSpPr/>
          <p:nvPr/>
        </p:nvSpPr>
        <p:spPr>
          <a:xfrm>
            <a:off x="3310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9" name="object 429"/>
          <p:cNvSpPr/>
          <p:nvPr/>
        </p:nvSpPr>
        <p:spPr>
          <a:xfrm>
            <a:off x="33172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0" name="object 430"/>
          <p:cNvSpPr/>
          <p:nvPr/>
        </p:nvSpPr>
        <p:spPr>
          <a:xfrm>
            <a:off x="3324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1" name="object 431"/>
          <p:cNvSpPr/>
          <p:nvPr/>
        </p:nvSpPr>
        <p:spPr>
          <a:xfrm>
            <a:off x="3331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2" name="object 432"/>
          <p:cNvSpPr/>
          <p:nvPr/>
        </p:nvSpPr>
        <p:spPr>
          <a:xfrm>
            <a:off x="3339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3" name="object 433"/>
          <p:cNvSpPr/>
          <p:nvPr/>
        </p:nvSpPr>
        <p:spPr>
          <a:xfrm>
            <a:off x="3346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4" name="object 434"/>
          <p:cNvSpPr/>
          <p:nvPr/>
        </p:nvSpPr>
        <p:spPr>
          <a:xfrm>
            <a:off x="3353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5" name="object 435"/>
          <p:cNvSpPr/>
          <p:nvPr/>
        </p:nvSpPr>
        <p:spPr>
          <a:xfrm>
            <a:off x="3361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6" name="object 436"/>
          <p:cNvSpPr/>
          <p:nvPr/>
        </p:nvSpPr>
        <p:spPr>
          <a:xfrm>
            <a:off x="3368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7" name="object 437"/>
          <p:cNvSpPr/>
          <p:nvPr/>
        </p:nvSpPr>
        <p:spPr>
          <a:xfrm>
            <a:off x="3374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8" name="object 438"/>
          <p:cNvSpPr/>
          <p:nvPr/>
        </p:nvSpPr>
        <p:spPr>
          <a:xfrm>
            <a:off x="33821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9" name="object 439"/>
          <p:cNvSpPr/>
          <p:nvPr/>
        </p:nvSpPr>
        <p:spPr>
          <a:xfrm>
            <a:off x="3389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0" name="object 440"/>
          <p:cNvSpPr/>
          <p:nvPr/>
        </p:nvSpPr>
        <p:spPr>
          <a:xfrm>
            <a:off x="33968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1" name="object 441"/>
          <p:cNvSpPr/>
          <p:nvPr/>
        </p:nvSpPr>
        <p:spPr>
          <a:xfrm>
            <a:off x="3404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2" name="object 442"/>
          <p:cNvSpPr/>
          <p:nvPr/>
        </p:nvSpPr>
        <p:spPr>
          <a:xfrm>
            <a:off x="3411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3" name="object 443"/>
          <p:cNvSpPr/>
          <p:nvPr/>
        </p:nvSpPr>
        <p:spPr>
          <a:xfrm>
            <a:off x="3418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4" name="object 444"/>
          <p:cNvSpPr/>
          <p:nvPr/>
        </p:nvSpPr>
        <p:spPr>
          <a:xfrm>
            <a:off x="3426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5" name="object 445"/>
          <p:cNvSpPr/>
          <p:nvPr/>
        </p:nvSpPr>
        <p:spPr>
          <a:xfrm>
            <a:off x="3432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6" name="object 446"/>
          <p:cNvSpPr/>
          <p:nvPr/>
        </p:nvSpPr>
        <p:spPr>
          <a:xfrm>
            <a:off x="3439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7" name="object 447"/>
          <p:cNvSpPr/>
          <p:nvPr/>
        </p:nvSpPr>
        <p:spPr>
          <a:xfrm>
            <a:off x="3447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8" name="object 448"/>
          <p:cNvSpPr/>
          <p:nvPr/>
        </p:nvSpPr>
        <p:spPr>
          <a:xfrm>
            <a:off x="3454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9" name="object 449"/>
          <p:cNvSpPr/>
          <p:nvPr/>
        </p:nvSpPr>
        <p:spPr>
          <a:xfrm>
            <a:off x="3461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0" name="object 450"/>
          <p:cNvSpPr/>
          <p:nvPr/>
        </p:nvSpPr>
        <p:spPr>
          <a:xfrm>
            <a:off x="3469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1" name="object 451"/>
          <p:cNvSpPr/>
          <p:nvPr/>
        </p:nvSpPr>
        <p:spPr>
          <a:xfrm>
            <a:off x="3476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2" name="object 452"/>
          <p:cNvSpPr/>
          <p:nvPr/>
        </p:nvSpPr>
        <p:spPr>
          <a:xfrm>
            <a:off x="3483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3" name="object 453"/>
          <p:cNvSpPr/>
          <p:nvPr/>
        </p:nvSpPr>
        <p:spPr>
          <a:xfrm>
            <a:off x="3489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4" name="object 454"/>
          <p:cNvSpPr/>
          <p:nvPr/>
        </p:nvSpPr>
        <p:spPr>
          <a:xfrm>
            <a:off x="3497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5" name="object 455"/>
          <p:cNvSpPr/>
          <p:nvPr/>
        </p:nvSpPr>
        <p:spPr>
          <a:xfrm>
            <a:off x="3504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6" name="object 456"/>
          <p:cNvSpPr/>
          <p:nvPr/>
        </p:nvSpPr>
        <p:spPr>
          <a:xfrm>
            <a:off x="35119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7" name="object 457"/>
          <p:cNvSpPr/>
          <p:nvPr/>
        </p:nvSpPr>
        <p:spPr>
          <a:xfrm>
            <a:off x="3519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8" name="object 458"/>
          <p:cNvSpPr/>
          <p:nvPr/>
        </p:nvSpPr>
        <p:spPr>
          <a:xfrm>
            <a:off x="3526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9" name="object 459"/>
          <p:cNvSpPr/>
          <p:nvPr/>
        </p:nvSpPr>
        <p:spPr>
          <a:xfrm>
            <a:off x="3533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0" name="object 460"/>
          <p:cNvSpPr/>
          <p:nvPr/>
        </p:nvSpPr>
        <p:spPr>
          <a:xfrm>
            <a:off x="3541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1" name="object 461"/>
          <p:cNvSpPr/>
          <p:nvPr/>
        </p:nvSpPr>
        <p:spPr>
          <a:xfrm>
            <a:off x="3547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2" name="object 462"/>
          <p:cNvSpPr/>
          <p:nvPr/>
        </p:nvSpPr>
        <p:spPr>
          <a:xfrm>
            <a:off x="35548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3" name="object 463"/>
          <p:cNvSpPr/>
          <p:nvPr/>
        </p:nvSpPr>
        <p:spPr>
          <a:xfrm>
            <a:off x="3562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4" name="object 464"/>
          <p:cNvSpPr/>
          <p:nvPr/>
        </p:nvSpPr>
        <p:spPr>
          <a:xfrm>
            <a:off x="3569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5" name="object 465"/>
          <p:cNvSpPr/>
          <p:nvPr/>
        </p:nvSpPr>
        <p:spPr>
          <a:xfrm>
            <a:off x="3576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6" name="object 466"/>
          <p:cNvSpPr/>
          <p:nvPr/>
        </p:nvSpPr>
        <p:spPr>
          <a:xfrm>
            <a:off x="3584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7" name="object 467"/>
          <p:cNvSpPr/>
          <p:nvPr/>
        </p:nvSpPr>
        <p:spPr>
          <a:xfrm>
            <a:off x="35915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8" name="object 468"/>
          <p:cNvSpPr/>
          <p:nvPr/>
        </p:nvSpPr>
        <p:spPr>
          <a:xfrm>
            <a:off x="3598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9" name="object 469"/>
          <p:cNvSpPr/>
          <p:nvPr/>
        </p:nvSpPr>
        <p:spPr>
          <a:xfrm>
            <a:off x="36051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0" name="object 470"/>
          <p:cNvSpPr/>
          <p:nvPr/>
        </p:nvSpPr>
        <p:spPr>
          <a:xfrm>
            <a:off x="3612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1" name="object 471"/>
          <p:cNvSpPr/>
          <p:nvPr/>
        </p:nvSpPr>
        <p:spPr>
          <a:xfrm>
            <a:off x="3619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2" name="object 472"/>
          <p:cNvSpPr/>
          <p:nvPr/>
        </p:nvSpPr>
        <p:spPr>
          <a:xfrm>
            <a:off x="3627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3" name="object 473"/>
          <p:cNvSpPr/>
          <p:nvPr/>
        </p:nvSpPr>
        <p:spPr>
          <a:xfrm>
            <a:off x="3634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4" name="object 474"/>
          <p:cNvSpPr/>
          <p:nvPr/>
        </p:nvSpPr>
        <p:spPr>
          <a:xfrm>
            <a:off x="36417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5" name="object 475"/>
          <p:cNvSpPr/>
          <p:nvPr/>
        </p:nvSpPr>
        <p:spPr>
          <a:xfrm>
            <a:off x="3649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6" name="object 476"/>
          <p:cNvSpPr/>
          <p:nvPr/>
        </p:nvSpPr>
        <p:spPr>
          <a:xfrm>
            <a:off x="3656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7" name="object 477"/>
          <p:cNvSpPr/>
          <p:nvPr/>
        </p:nvSpPr>
        <p:spPr>
          <a:xfrm>
            <a:off x="3662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8" name="object 478"/>
          <p:cNvSpPr/>
          <p:nvPr/>
        </p:nvSpPr>
        <p:spPr>
          <a:xfrm>
            <a:off x="36700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9" name="object 479"/>
          <p:cNvSpPr/>
          <p:nvPr/>
        </p:nvSpPr>
        <p:spPr>
          <a:xfrm>
            <a:off x="3677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0" name="object 480"/>
          <p:cNvSpPr/>
          <p:nvPr/>
        </p:nvSpPr>
        <p:spPr>
          <a:xfrm>
            <a:off x="36846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1" name="object 481"/>
          <p:cNvSpPr/>
          <p:nvPr/>
        </p:nvSpPr>
        <p:spPr>
          <a:xfrm>
            <a:off x="3692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2" name="object 482"/>
          <p:cNvSpPr/>
          <p:nvPr/>
        </p:nvSpPr>
        <p:spPr>
          <a:xfrm>
            <a:off x="3699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3" name="object 483"/>
          <p:cNvSpPr/>
          <p:nvPr/>
        </p:nvSpPr>
        <p:spPr>
          <a:xfrm>
            <a:off x="3706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4" name="object 484"/>
          <p:cNvSpPr/>
          <p:nvPr/>
        </p:nvSpPr>
        <p:spPr>
          <a:xfrm>
            <a:off x="3714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5" name="object 485"/>
          <p:cNvSpPr/>
          <p:nvPr/>
        </p:nvSpPr>
        <p:spPr>
          <a:xfrm>
            <a:off x="37202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6" name="object 486"/>
          <p:cNvSpPr/>
          <p:nvPr/>
        </p:nvSpPr>
        <p:spPr>
          <a:xfrm>
            <a:off x="3727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7" name="object 487"/>
          <p:cNvSpPr/>
          <p:nvPr/>
        </p:nvSpPr>
        <p:spPr>
          <a:xfrm>
            <a:off x="3734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8" name="object 488"/>
          <p:cNvSpPr/>
          <p:nvPr/>
        </p:nvSpPr>
        <p:spPr>
          <a:xfrm>
            <a:off x="3742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9" name="object 489"/>
          <p:cNvSpPr/>
          <p:nvPr/>
        </p:nvSpPr>
        <p:spPr>
          <a:xfrm>
            <a:off x="3749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0" name="object 490"/>
          <p:cNvSpPr/>
          <p:nvPr/>
        </p:nvSpPr>
        <p:spPr>
          <a:xfrm>
            <a:off x="3756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1" name="object 491"/>
          <p:cNvSpPr/>
          <p:nvPr/>
        </p:nvSpPr>
        <p:spPr>
          <a:xfrm>
            <a:off x="3764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2" name="object 492"/>
          <p:cNvSpPr/>
          <p:nvPr/>
        </p:nvSpPr>
        <p:spPr>
          <a:xfrm>
            <a:off x="3771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3" name="object 493"/>
          <p:cNvSpPr/>
          <p:nvPr/>
        </p:nvSpPr>
        <p:spPr>
          <a:xfrm>
            <a:off x="3777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4" name="object 494"/>
          <p:cNvSpPr/>
          <p:nvPr/>
        </p:nvSpPr>
        <p:spPr>
          <a:xfrm>
            <a:off x="3785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5" name="object 495"/>
          <p:cNvSpPr/>
          <p:nvPr/>
        </p:nvSpPr>
        <p:spPr>
          <a:xfrm>
            <a:off x="3792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6" name="object 496"/>
          <p:cNvSpPr/>
          <p:nvPr/>
        </p:nvSpPr>
        <p:spPr>
          <a:xfrm>
            <a:off x="3799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7" name="object 497"/>
          <p:cNvSpPr/>
          <p:nvPr/>
        </p:nvSpPr>
        <p:spPr>
          <a:xfrm>
            <a:off x="3807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8" name="object 498"/>
          <p:cNvSpPr/>
          <p:nvPr/>
        </p:nvSpPr>
        <p:spPr>
          <a:xfrm>
            <a:off x="38144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9" name="object 499"/>
          <p:cNvSpPr/>
          <p:nvPr/>
        </p:nvSpPr>
        <p:spPr>
          <a:xfrm>
            <a:off x="3821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0" name="object 500"/>
          <p:cNvSpPr/>
          <p:nvPr/>
        </p:nvSpPr>
        <p:spPr>
          <a:xfrm>
            <a:off x="3829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1" name="object 501"/>
          <p:cNvSpPr/>
          <p:nvPr/>
        </p:nvSpPr>
        <p:spPr>
          <a:xfrm>
            <a:off x="3835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2" name="object 502"/>
          <p:cNvSpPr/>
          <p:nvPr/>
        </p:nvSpPr>
        <p:spPr>
          <a:xfrm>
            <a:off x="38427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3" name="object 503"/>
          <p:cNvSpPr/>
          <p:nvPr/>
        </p:nvSpPr>
        <p:spPr>
          <a:xfrm>
            <a:off x="3850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4" name="object 504"/>
          <p:cNvSpPr/>
          <p:nvPr/>
        </p:nvSpPr>
        <p:spPr>
          <a:xfrm>
            <a:off x="3857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5" name="object 505"/>
          <p:cNvSpPr/>
          <p:nvPr/>
        </p:nvSpPr>
        <p:spPr>
          <a:xfrm>
            <a:off x="3864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6" name="object 506"/>
          <p:cNvSpPr/>
          <p:nvPr/>
        </p:nvSpPr>
        <p:spPr>
          <a:xfrm>
            <a:off x="3872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7" name="object 507"/>
          <p:cNvSpPr/>
          <p:nvPr/>
        </p:nvSpPr>
        <p:spPr>
          <a:xfrm>
            <a:off x="38793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8" name="object 508"/>
          <p:cNvSpPr/>
          <p:nvPr/>
        </p:nvSpPr>
        <p:spPr>
          <a:xfrm>
            <a:off x="3886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9" name="object 509"/>
          <p:cNvSpPr/>
          <p:nvPr/>
        </p:nvSpPr>
        <p:spPr>
          <a:xfrm>
            <a:off x="38930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0" name="object 510"/>
          <p:cNvSpPr/>
          <p:nvPr/>
        </p:nvSpPr>
        <p:spPr>
          <a:xfrm>
            <a:off x="3900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1" name="object 511"/>
          <p:cNvSpPr/>
          <p:nvPr/>
        </p:nvSpPr>
        <p:spPr>
          <a:xfrm>
            <a:off x="3907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2" name="object 512"/>
          <p:cNvSpPr/>
          <p:nvPr/>
        </p:nvSpPr>
        <p:spPr>
          <a:xfrm>
            <a:off x="3914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3" name="object 513"/>
          <p:cNvSpPr/>
          <p:nvPr/>
        </p:nvSpPr>
        <p:spPr>
          <a:xfrm>
            <a:off x="3922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4" name="object 514"/>
          <p:cNvSpPr/>
          <p:nvPr/>
        </p:nvSpPr>
        <p:spPr>
          <a:xfrm>
            <a:off x="3929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5" name="object 515"/>
          <p:cNvSpPr/>
          <p:nvPr/>
        </p:nvSpPr>
        <p:spPr>
          <a:xfrm>
            <a:off x="3936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6" name="object 516"/>
          <p:cNvSpPr/>
          <p:nvPr/>
        </p:nvSpPr>
        <p:spPr>
          <a:xfrm>
            <a:off x="3944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7" name="object 517"/>
          <p:cNvSpPr/>
          <p:nvPr/>
        </p:nvSpPr>
        <p:spPr>
          <a:xfrm>
            <a:off x="3950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8" name="object 518"/>
          <p:cNvSpPr/>
          <p:nvPr/>
        </p:nvSpPr>
        <p:spPr>
          <a:xfrm>
            <a:off x="39579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9" name="object 519"/>
          <p:cNvSpPr/>
          <p:nvPr/>
        </p:nvSpPr>
        <p:spPr>
          <a:xfrm>
            <a:off x="3965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0" name="object 520"/>
          <p:cNvSpPr/>
          <p:nvPr/>
        </p:nvSpPr>
        <p:spPr>
          <a:xfrm>
            <a:off x="39725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1" name="object 521"/>
          <p:cNvSpPr/>
          <p:nvPr/>
        </p:nvSpPr>
        <p:spPr>
          <a:xfrm>
            <a:off x="3979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2" name="object 522"/>
          <p:cNvSpPr/>
          <p:nvPr/>
        </p:nvSpPr>
        <p:spPr>
          <a:xfrm>
            <a:off x="3987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3" name="object 523"/>
          <p:cNvSpPr/>
          <p:nvPr/>
        </p:nvSpPr>
        <p:spPr>
          <a:xfrm>
            <a:off x="3994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4" name="object 524"/>
          <p:cNvSpPr/>
          <p:nvPr/>
        </p:nvSpPr>
        <p:spPr>
          <a:xfrm>
            <a:off x="4001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5" name="object 525"/>
          <p:cNvSpPr/>
          <p:nvPr/>
        </p:nvSpPr>
        <p:spPr>
          <a:xfrm>
            <a:off x="4008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6" name="object 526"/>
          <p:cNvSpPr/>
          <p:nvPr/>
        </p:nvSpPr>
        <p:spPr>
          <a:xfrm>
            <a:off x="4015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7" name="object 527"/>
          <p:cNvSpPr/>
          <p:nvPr/>
        </p:nvSpPr>
        <p:spPr>
          <a:xfrm>
            <a:off x="4022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8" name="object 528"/>
          <p:cNvSpPr/>
          <p:nvPr/>
        </p:nvSpPr>
        <p:spPr>
          <a:xfrm>
            <a:off x="4030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9" name="object 529"/>
          <p:cNvSpPr/>
          <p:nvPr/>
        </p:nvSpPr>
        <p:spPr>
          <a:xfrm>
            <a:off x="4037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0" name="object 530"/>
          <p:cNvSpPr/>
          <p:nvPr/>
        </p:nvSpPr>
        <p:spPr>
          <a:xfrm>
            <a:off x="4044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1" name="object 531"/>
          <p:cNvSpPr/>
          <p:nvPr/>
        </p:nvSpPr>
        <p:spPr>
          <a:xfrm>
            <a:off x="40521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2" name="object 532"/>
          <p:cNvSpPr/>
          <p:nvPr/>
        </p:nvSpPr>
        <p:spPr>
          <a:xfrm>
            <a:off x="4059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3" name="object 533"/>
          <p:cNvSpPr/>
          <p:nvPr/>
        </p:nvSpPr>
        <p:spPr>
          <a:xfrm>
            <a:off x="4065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4" name="object 534"/>
          <p:cNvSpPr/>
          <p:nvPr/>
        </p:nvSpPr>
        <p:spPr>
          <a:xfrm>
            <a:off x="4073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5" name="object 535"/>
          <p:cNvSpPr/>
          <p:nvPr/>
        </p:nvSpPr>
        <p:spPr>
          <a:xfrm>
            <a:off x="4080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6" name="object 536"/>
          <p:cNvSpPr/>
          <p:nvPr/>
        </p:nvSpPr>
        <p:spPr>
          <a:xfrm>
            <a:off x="4087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7" name="object 537"/>
          <p:cNvSpPr/>
          <p:nvPr/>
        </p:nvSpPr>
        <p:spPr>
          <a:xfrm>
            <a:off x="4095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8" name="object 538"/>
          <p:cNvSpPr/>
          <p:nvPr/>
        </p:nvSpPr>
        <p:spPr>
          <a:xfrm>
            <a:off x="4102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9" name="object 539"/>
          <p:cNvSpPr/>
          <p:nvPr/>
        </p:nvSpPr>
        <p:spPr>
          <a:xfrm>
            <a:off x="4109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0" name="object 540"/>
          <p:cNvSpPr/>
          <p:nvPr/>
        </p:nvSpPr>
        <p:spPr>
          <a:xfrm>
            <a:off x="4117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1" name="object 541"/>
          <p:cNvSpPr/>
          <p:nvPr/>
        </p:nvSpPr>
        <p:spPr>
          <a:xfrm>
            <a:off x="4123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2" name="object 542"/>
          <p:cNvSpPr/>
          <p:nvPr/>
        </p:nvSpPr>
        <p:spPr>
          <a:xfrm>
            <a:off x="41306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3" name="object 543"/>
          <p:cNvSpPr/>
          <p:nvPr/>
        </p:nvSpPr>
        <p:spPr>
          <a:xfrm>
            <a:off x="4137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4" name="object 544"/>
          <p:cNvSpPr/>
          <p:nvPr/>
        </p:nvSpPr>
        <p:spPr>
          <a:xfrm>
            <a:off x="4145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5" name="object 545"/>
          <p:cNvSpPr/>
          <p:nvPr/>
        </p:nvSpPr>
        <p:spPr>
          <a:xfrm>
            <a:off x="4152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6" name="object 546"/>
          <p:cNvSpPr/>
          <p:nvPr/>
        </p:nvSpPr>
        <p:spPr>
          <a:xfrm>
            <a:off x="4159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7" name="object 547"/>
          <p:cNvSpPr/>
          <p:nvPr/>
        </p:nvSpPr>
        <p:spPr>
          <a:xfrm>
            <a:off x="41672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8" name="object 548"/>
          <p:cNvSpPr/>
          <p:nvPr/>
        </p:nvSpPr>
        <p:spPr>
          <a:xfrm>
            <a:off x="4174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9" name="object 549"/>
          <p:cNvSpPr/>
          <p:nvPr/>
        </p:nvSpPr>
        <p:spPr>
          <a:xfrm>
            <a:off x="41808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0" name="object 550"/>
          <p:cNvSpPr/>
          <p:nvPr/>
        </p:nvSpPr>
        <p:spPr>
          <a:xfrm>
            <a:off x="4188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1" name="object 551"/>
          <p:cNvSpPr/>
          <p:nvPr/>
        </p:nvSpPr>
        <p:spPr>
          <a:xfrm>
            <a:off x="4195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2" name="object 552"/>
          <p:cNvSpPr/>
          <p:nvPr/>
        </p:nvSpPr>
        <p:spPr>
          <a:xfrm>
            <a:off x="4202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3" name="object 553"/>
          <p:cNvSpPr/>
          <p:nvPr/>
        </p:nvSpPr>
        <p:spPr>
          <a:xfrm>
            <a:off x="4210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4" name="object 554"/>
          <p:cNvSpPr/>
          <p:nvPr/>
        </p:nvSpPr>
        <p:spPr>
          <a:xfrm>
            <a:off x="4217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5" name="object 555"/>
          <p:cNvSpPr/>
          <p:nvPr/>
        </p:nvSpPr>
        <p:spPr>
          <a:xfrm>
            <a:off x="4224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6" name="object 556"/>
          <p:cNvSpPr/>
          <p:nvPr/>
        </p:nvSpPr>
        <p:spPr>
          <a:xfrm>
            <a:off x="4232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7" name="object 557"/>
          <p:cNvSpPr/>
          <p:nvPr/>
        </p:nvSpPr>
        <p:spPr>
          <a:xfrm>
            <a:off x="4238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8" name="object 558"/>
          <p:cNvSpPr/>
          <p:nvPr/>
        </p:nvSpPr>
        <p:spPr>
          <a:xfrm>
            <a:off x="42457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9" name="object 559"/>
          <p:cNvSpPr/>
          <p:nvPr/>
        </p:nvSpPr>
        <p:spPr>
          <a:xfrm>
            <a:off x="4253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0" name="object 560"/>
          <p:cNvSpPr/>
          <p:nvPr/>
        </p:nvSpPr>
        <p:spPr>
          <a:xfrm>
            <a:off x="42604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1" name="object 561"/>
          <p:cNvSpPr/>
          <p:nvPr/>
        </p:nvSpPr>
        <p:spPr>
          <a:xfrm>
            <a:off x="4267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2" name="object 562"/>
          <p:cNvSpPr/>
          <p:nvPr/>
        </p:nvSpPr>
        <p:spPr>
          <a:xfrm>
            <a:off x="4275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3" name="object 563"/>
          <p:cNvSpPr/>
          <p:nvPr/>
        </p:nvSpPr>
        <p:spPr>
          <a:xfrm>
            <a:off x="4282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4" name="object 564"/>
          <p:cNvSpPr/>
          <p:nvPr/>
        </p:nvSpPr>
        <p:spPr>
          <a:xfrm>
            <a:off x="4289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5" name="object 565"/>
          <p:cNvSpPr/>
          <p:nvPr/>
        </p:nvSpPr>
        <p:spPr>
          <a:xfrm>
            <a:off x="4296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6" name="object 566"/>
          <p:cNvSpPr/>
          <p:nvPr/>
        </p:nvSpPr>
        <p:spPr>
          <a:xfrm>
            <a:off x="4303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7" name="object 567"/>
          <p:cNvSpPr/>
          <p:nvPr/>
        </p:nvSpPr>
        <p:spPr>
          <a:xfrm>
            <a:off x="4310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8" name="object 568"/>
          <p:cNvSpPr/>
          <p:nvPr/>
        </p:nvSpPr>
        <p:spPr>
          <a:xfrm>
            <a:off x="4318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9" name="object 569"/>
          <p:cNvSpPr/>
          <p:nvPr/>
        </p:nvSpPr>
        <p:spPr>
          <a:xfrm>
            <a:off x="4325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0" name="object 570"/>
          <p:cNvSpPr/>
          <p:nvPr/>
        </p:nvSpPr>
        <p:spPr>
          <a:xfrm>
            <a:off x="4332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1" name="object 571"/>
          <p:cNvSpPr/>
          <p:nvPr/>
        </p:nvSpPr>
        <p:spPr>
          <a:xfrm>
            <a:off x="4339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2" name="object 572"/>
          <p:cNvSpPr/>
          <p:nvPr/>
        </p:nvSpPr>
        <p:spPr>
          <a:xfrm>
            <a:off x="4347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3" name="object 573"/>
          <p:cNvSpPr/>
          <p:nvPr/>
        </p:nvSpPr>
        <p:spPr>
          <a:xfrm>
            <a:off x="4353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4" name="object 574"/>
          <p:cNvSpPr/>
          <p:nvPr/>
        </p:nvSpPr>
        <p:spPr>
          <a:xfrm>
            <a:off x="4360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5" name="object 575"/>
          <p:cNvSpPr/>
          <p:nvPr/>
        </p:nvSpPr>
        <p:spPr>
          <a:xfrm>
            <a:off x="4368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6" name="object 576"/>
          <p:cNvSpPr/>
          <p:nvPr/>
        </p:nvSpPr>
        <p:spPr>
          <a:xfrm>
            <a:off x="43755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7" name="object 577"/>
          <p:cNvSpPr/>
          <p:nvPr/>
        </p:nvSpPr>
        <p:spPr>
          <a:xfrm>
            <a:off x="4382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8" name="object 578"/>
          <p:cNvSpPr/>
          <p:nvPr/>
        </p:nvSpPr>
        <p:spPr>
          <a:xfrm>
            <a:off x="4390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9" name="object 579"/>
          <p:cNvSpPr/>
          <p:nvPr/>
        </p:nvSpPr>
        <p:spPr>
          <a:xfrm>
            <a:off x="4397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0" name="object 580"/>
          <p:cNvSpPr/>
          <p:nvPr/>
        </p:nvSpPr>
        <p:spPr>
          <a:xfrm>
            <a:off x="4404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1" name="object 581"/>
          <p:cNvSpPr/>
          <p:nvPr/>
        </p:nvSpPr>
        <p:spPr>
          <a:xfrm>
            <a:off x="4411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2" name="object 582"/>
          <p:cNvSpPr/>
          <p:nvPr/>
        </p:nvSpPr>
        <p:spPr>
          <a:xfrm>
            <a:off x="44184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3" name="object 583"/>
          <p:cNvSpPr/>
          <p:nvPr/>
        </p:nvSpPr>
        <p:spPr>
          <a:xfrm>
            <a:off x="4425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4" name="object 584"/>
          <p:cNvSpPr/>
          <p:nvPr/>
        </p:nvSpPr>
        <p:spPr>
          <a:xfrm>
            <a:off x="4433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5" name="object 585"/>
          <p:cNvSpPr/>
          <p:nvPr/>
        </p:nvSpPr>
        <p:spPr>
          <a:xfrm>
            <a:off x="4440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6" name="object 586"/>
          <p:cNvSpPr/>
          <p:nvPr/>
        </p:nvSpPr>
        <p:spPr>
          <a:xfrm>
            <a:off x="4447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7" name="object 587"/>
          <p:cNvSpPr/>
          <p:nvPr/>
        </p:nvSpPr>
        <p:spPr>
          <a:xfrm>
            <a:off x="44551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8" name="object 588"/>
          <p:cNvSpPr/>
          <p:nvPr/>
        </p:nvSpPr>
        <p:spPr>
          <a:xfrm>
            <a:off x="4462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9" name="object 589"/>
          <p:cNvSpPr/>
          <p:nvPr/>
        </p:nvSpPr>
        <p:spPr>
          <a:xfrm>
            <a:off x="4468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0" name="object 590"/>
          <p:cNvSpPr/>
          <p:nvPr/>
        </p:nvSpPr>
        <p:spPr>
          <a:xfrm>
            <a:off x="4476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1" name="object 591"/>
          <p:cNvSpPr/>
          <p:nvPr/>
        </p:nvSpPr>
        <p:spPr>
          <a:xfrm>
            <a:off x="4483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2" name="object 592"/>
          <p:cNvSpPr/>
          <p:nvPr/>
        </p:nvSpPr>
        <p:spPr>
          <a:xfrm>
            <a:off x="4490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3" name="object 593"/>
          <p:cNvSpPr/>
          <p:nvPr/>
        </p:nvSpPr>
        <p:spPr>
          <a:xfrm>
            <a:off x="4498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4" name="object 594"/>
          <p:cNvSpPr/>
          <p:nvPr/>
        </p:nvSpPr>
        <p:spPr>
          <a:xfrm>
            <a:off x="4505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5" name="object 595"/>
          <p:cNvSpPr/>
          <p:nvPr/>
        </p:nvSpPr>
        <p:spPr>
          <a:xfrm>
            <a:off x="4512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6" name="object 596"/>
          <p:cNvSpPr/>
          <p:nvPr/>
        </p:nvSpPr>
        <p:spPr>
          <a:xfrm>
            <a:off x="4520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7" name="object 597"/>
          <p:cNvSpPr/>
          <p:nvPr/>
        </p:nvSpPr>
        <p:spPr>
          <a:xfrm>
            <a:off x="4526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8" name="object 598"/>
          <p:cNvSpPr/>
          <p:nvPr/>
        </p:nvSpPr>
        <p:spPr>
          <a:xfrm>
            <a:off x="4533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9" name="object 599"/>
          <p:cNvSpPr/>
          <p:nvPr/>
        </p:nvSpPr>
        <p:spPr>
          <a:xfrm>
            <a:off x="4540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0" name="object 600"/>
          <p:cNvSpPr/>
          <p:nvPr/>
        </p:nvSpPr>
        <p:spPr>
          <a:xfrm>
            <a:off x="4548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1" name="object 601"/>
          <p:cNvSpPr/>
          <p:nvPr/>
        </p:nvSpPr>
        <p:spPr>
          <a:xfrm>
            <a:off x="4555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2" name="object 602"/>
          <p:cNvSpPr/>
          <p:nvPr/>
        </p:nvSpPr>
        <p:spPr>
          <a:xfrm>
            <a:off x="4562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3" name="object 603"/>
          <p:cNvSpPr/>
          <p:nvPr/>
        </p:nvSpPr>
        <p:spPr>
          <a:xfrm>
            <a:off x="4570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4" name="object 604"/>
          <p:cNvSpPr/>
          <p:nvPr/>
        </p:nvSpPr>
        <p:spPr>
          <a:xfrm>
            <a:off x="4577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5" name="object 605"/>
          <p:cNvSpPr/>
          <p:nvPr/>
        </p:nvSpPr>
        <p:spPr>
          <a:xfrm>
            <a:off x="4583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6" name="object 606"/>
          <p:cNvSpPr/>
          <p:nvPr/>
        </p:nvSpPr>
        <p:spPr>
          <a:xfrm>
            <a:off x="4591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7" name="object 607"/>
          <p:cNvSpPr/>
          <p:nvPr/>
        </p:nvSpPr>
        <p:spPr>
          <a:xfrm>
            <a:off x="4598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8" name="object 608"/>
          <p:cNvSpPr/>
          <p:nvPr/>
        </p:nvSpPr>
        <p:spPr>
          <a:xfrm>
            <a:off x="4605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9" name="object 609"/>
          <p:cNvSpPr/>
          <p:nvPr/>
        </p:nvSpPr>
        <p:spPr>
          <a:xfrm>
            <a:off x="4613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0" name="object 610"/>
          <p:cNvSpPr/>
          <p:nvPr/>
        </p:nvSpPr>
        <p:spPr>
          <a:xfrm>
            <a:off x="4620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1" name="object 611"/>
          <p:cNvSpPr/>
          <p:nvPr/>
        </p:nvSpPr>
        <p:spPr>
          <a:xfrm>
            <a:off x="4627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2" name="object 612"/>
          <p:cNvSpPr/>
          <p:nvPr/>
        </p:nvSpPr>
        <p:spPr>
          <a:xfrm>
            <a:off x="4635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3" name="object 613"/>
          <p:cNvSpPr/>
          <p:nvPr/>
        </p:nvSpPr>
        <p:spPr>
          <a:xfrm>
            <a:off x="4641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4" name="object 614"/>
          <p:cNvSpPr/>
          <p:nvPr/>
        </p:nvSpPr>
        <p:spPr>
          <a:xfrm>
            <a:off x="4648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5" name="object 615"/>
          <p:cNvSpPr/>
          <p:nvPr/>
        </p:nvSpPr>
        <p:spPr>
          <a:xfrm>
            <a:off x="4656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6" name="object 616"/>
          <p:cNvSpPr/>
          <p:nvPr/>
        </p:nvSpPr>
        <p:spPr>
          <a:xfrm>
            <a:off x="4663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7" name="object 617"/>
          <p:cNvSpPr/>
          <p:nvPr/>
        </p:nvSpPr>
        <p:spPr>
          <a:xfrm>
            <a:off x="4670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8" name="object 618"/>
          <p:cNvSpPr/>
          <p:nvPr/>
        </p:nvSpPr>
        <p:spPr>
          <a:xfrm>
            <a:off x="4678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9" name="object 619"/>
          <p:cNvSpPr/>
          <p:nvPr/>
        </p:nvSpPr>
        <p:spPr>
          <a:xfrm>
            <a:off x="4685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0" name="object 620"/>
          <p:cNvSpPr/>
          <p:nvPr/>
        </p:nvSpPr>
        <p:spPr>
          <a:xfrm>
            <a:off x="46927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1" name="object 621"/>
          <p:cNvSpPr/>
          <p:nvPr/>
        </p:nvSpPr>
        <p:spPr>
          <a:xfrm>
            <a:off x="46990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2" name="object 622"/>
          <p:cNvSpPr/>
          <p:nvPr/>
        </p:nvSpPr>
        <p:spPr>
          <a:xfrm>
            <a:off x="4706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3" name="object 623"/>
          <p:cNvSpPr/>
          <p:nvPr/>
        </p:nvSpPr>
        <p:spPr>
          <a:xfrm>
            <a:off x="4713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4" name="object 624"/>
          <p:cNvSpPr/>
          <p:nvPr/>
        </p:nvSpPr>
        <p:spPr>
          <a:xfrm>
            <a:off x="4721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5" name="object 625"/>
          <p:cNvSpPr/>
          <p:nvPr/>
        </p:nvSpPr>
        <p:spPr>
          <a:xfrm>
            <a:off x="47283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6" name="object 626"/>
          <p:cNvSpPr/>
          <p:nvPr/>
        </p:nvSpPr>
        <p:spPr>
          <a:xfrm>
            <a:off x="4735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7" name="object 627"/>
          <p:cNvSpPr/>
          <p:nvPr/>
        </p:nvSpPr>
        <p:spPr>
          <a:xfrm>
            <a:off x="4742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8" name="object 628"/>
          <p:cNvSpPr/>
          <p:nvPr/>
        </p:nvSpPr>
        <p:spPr>
          <a:xfrm>
            <a:off x="4750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9" name="object 629"/>
          <p:cNvSpPr/>
          <p:nvPr/>
        </p:nvSpPr>
        <p:spPr>
          <a:xfrm>
            <a:off x="4756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0" name="object 630"/>
          <p:cNvSpPr/>
          <p:nvPr/>
        </p:nvSpPr>
        <p:spPr>
          <a:xfrm>
            <a:off x="4763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1" name="object 631"/>
          <p:cNvSpPr/>
          <p:nvPr/>
        </p:nvSpPr>
        <p:spPr>
          <a:xfrm>
            <a:off x="47712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2" name="object 632"/>
          <p:cNvSpPr/>
          <p:nvPr/>
        </p:nvSpPr>
        <p:spPr>
          <a:xfrm>
            <a:off x="4778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3" name="object 633"/>
          <p:cNvSpPr/>
          <p:nvPr/>
        </p:nvSpPr>
        <p:spPr>
          <a:xfrm>
            <a:off x="4785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4" name="object 634"/>
          <p:cNvSpPr/>
          <p:nvPr/>
        </p:nvSpPr>
        <p:spPr>
          <a:xfrm>
            <a:off x="4793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5" name="object 635"/>
          <p:cNvSpPr/>
          <p:nvPr/>
        </p:nvSpPr>
        <p:spPr>
          <a:xfrm>
            <a:off x="48005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6" name="object 636"/>
          <p:cNvSpPr/>
          <p:nvPr/>
        </p:nvSpPr>
        <p:spPr>
          <a:xfrm>
            <a:off x="4807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7" name="object 637"/>
          <p:cNvSpPr/>
          <p:nvPr/>
        </p:nvSpPr>
        <p:spPr>
          <a:xfrm>
            <a:off x="4814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8" name="object 638"/>
          <p:cNvSpPr/>
          <p:nvPr/>
        </p:nvSpPr>
        <p:spPr>
          <a:xfrm>
            <a:off x="4821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9" name="object 639"/>
          <p:cNvSpPr/>
          <p:nvPr/>
        </p:nvSpPr>
        <p:spPr>
          <a:xfrm>
            <a:off x="4828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0" name="object 640"/>
          <p:cNvSpPr/>
          <p:nvPr/>
        </p:nvSpPr>
        <p:spPr>
          <a:xfrm>
            <a:off x="4836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1" name="object 641"/>
          <p:cNvSpPr/>
          <p:nvPr/>
        </p:nvSpPr>
        <p:spPr>
          <a:xfrm>
            <a:off x="4843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2" name="object 642"/>
          <p:cNvSpPr/>
          <p:nvPr/>
        </p:nvSpPr>
        <p:spPr>
          <a:xfrm>
            <a:off x="4850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3" name="object 643"/>
          <p:cNvSpPr/>
          <p:nvPr/>
        </p:nvSpPr>
        <p:spPr>
          <a:xfrm>
            <a:off x="4858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4" name="object 644"/>
          <p:cNvSpPr/>
          <p:nvPr/>
        </p:nvSpPr>
        <p:spPr>
          <a:xfrm>
            <a:off x="4865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5" name="object 645"/>
          <p:cNvSpPr/>
          <p:nvPr/>
        </p:nvSpPr>
        <p:spPr>
          <a:xfrm>
            <a:off x="4871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6" name="object 646"/>
          <p:cNvSpPr/>
          <p:nvPr/>
        </p:nvSpPr>
        <p:spPr>
          <a:xfrm>
            <a:off x="48790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7" name="object 647"/>
          <p:cNvSpPr/>
          <p:nvPr/>
        </p:nvSpPr>
        <p:spPr>
          <a:xfrm>
            <a:off x="48864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8" name="object 648"/>
          <p:cNvSpPr/>
          <p:nvPr/>
        </p:nvSpPr>
        <p:spPr>
          <a:xfrm>
            <a:off x="4893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9" name="object 649"/>
          <p:cNvSpPr/>
          <p:nvPr/>
        </p:nvSpPr>
        <p:spPr>
          <a:xfrm>
            <a:off x="4901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0" name="object 650"/>
          <p:cNvSpPr/>
          <p:nvPr/>
        </p:nvSpPr>
        <p:spPr>
          <a:xfrm>
            <a:off x="4908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1" name="object 651"/>
          <p:cNvSpPr/>
          <p:nvPr/>
        </p:nvSpPr>
        <p:spPr>
          <a:xfrm>
            <a:off x="4915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2" name="object 652"/>
          <p:cNvSpPr/>
          <p:nvPr/>
        </p:nvSpPr>
        <p:spPr>
          <a:xfrm>
            <a:off x="4923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3" name="object 653"/>
          <p:cNvSpPr/>
          <p:nvPr/>
        </p:nvSpPr>
        <p:spPr>
          <a:xfrm>
            <a:off x="4929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4" name="object 654"/>
          <p:cNvSpPr/>
          <p:nvPr/>
        </p:nvSpPr>
        <p:spPr>
          <a:xfrm>
            <a:off x="4936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5" name="object 655"/>
          <p:cNvSpPr/>
          <p:nvPr/>
        </p:nvSpPr>
        <p:spPr>
          <a:xfrm>
            <a:off x="4943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6" name="object 656"/>
          <p:cNvSpPr/>
          <p:nvPr/>
        </p:nvSpPr>
        <p:spPr>
          <a:xfrm>
            <a:off x="4951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7" name="object 657"/>
          <p:cNvSpPr/>
          <p:nvPr/>
        </p:nvSpPr>
        <p:spPr>
          <a:xfrm>
            <a:off x="4958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8" name="object 658"/>
          <p:cNvSpPr/>
          <p:nvPr/>
        </p:nvSpPr>
        <p:spPr>
          <a:xfrm>
            <a:off x="4965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9" name="object 659"/>
          <p:cNvSpPr/>
          <p:nvPr/>
        </p:nvSpPr>
        <p:spPr>
          <a:xfrm>
            <a:off x="4973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0" name="object 660"/>
          <p:cNvSpPr/>
          <p:nvPr/>
        </p:nvSpPr>
        <p:spPr>
          <a:xfrm>
            <a:off x="49806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1" name="object 661"/>
          <p:cNvSpPr/>
          <p:nvPr/>
        </p:nvSpPr>
        <p:spPr>
          <a:xfrm>
            <a:off x="49868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2" name="object 662"/>
          <p:cNvSpPr/>
          <p:nvPr/>
        </p:nvSpPr>
        <p:spPr>
          <a:xfrm>
            <a:off x="4994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3" name="object 663"/>
          <p:cNvSpPr/>
          <p:nvPr/>
        </p:nvSpPr>
        <p:spPr>
          <a:xfrm>
            <a:off x="5001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4" name="object 664"/>
          <p:cNvSpPr/>
          <p:nvPr/>
        </p:nvSpPr>
        <p:spPr>
          <a:xfrm>
            <a:off x="5008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5" name="object 665"/>
          <p:cNvSpPr/>
          <p:nvPr/>
        </p:nvSpPr>
        <p:spPr>
          <a:xfrm>
            <a:off x="50162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6" name="object 666"/>
          <p:cNvSpPr/>
          <p:nvPr/>
        </p:nvSpPr>
        <p:spPr>
          <a:xfrm>
            <a:off x="5023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7" name="object 667"/>
          <p:cNvSpPr/>
          <p:nvPr/>
        </p:nvSpPr>
        <p:spPr>
          <a:xfrm>
            <a:off x="5030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8" name="object 668"/>
          <p:cNvSpPr/>
          <p:nvPr/>
        </p:nvSpPr>
        <p:spPr>
          <a:xfrm>
            <a:off x="5038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9" name="object 669"/>
          <p:cNvSpPr/>
          <p:nvPr/>
        </p:nvSpPr>
        <p:spPr>
          <a:xfrm>
            <a:off x="5044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0" name="object 670"/>
          <p:cNvSpPr/>
          <p:nvPr/>
        </p:nvSpPr>
        <p:spPr>
          <a:xfrm>
            <a:off x="5051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1" name="object 671"/>
          <p:cNvSpPr/>
          <p:nvPr/>
        </p:nvSpPr>
        <p:spPr>
          <a:xfrm>
            <a:off x="50591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2" name="object 672"/>
          <p:cNvSpPr/>
          <p:nvPr/>
        </p:nvSpPr>
        <p:spPr>
          <a:xfrm>
            <a:off x="50664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3" name="object 673"/>
          <p:cNvSpPr/>
          <p:nvPr/>
        </p:nvSpPr>
        <p:spPr>
          <a:xfrm>
            <a:off x="5073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4" name="object 674"/>
          <p:cNvSpPr/>
          <p:nvPr/>
        </p:nvSpPr>
        <p:spPr>
          <a:xfrm>
            <a:off x="5081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5" name="object 675"/>
          <p:cNvSpPr/>
          <p:nvPr/>
        </p:nvSpPr>
        <p:spPr>
          <a:xfrm>
            <a:off x="50884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6" name="object 676"/>
          <p:cNvSpPr/>
          <p:nvPr/>
        </p:nvSpPr>
        <p:spPr>
          <a:xfrm>
            <a:off x="5095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7" name="object 677"/>
          <p:cNvSpPr/>
          <p:nvPr/>
        </p:nvSpPr>
        <p:spPr>
          <a:xfrm>
            <a:off x="5102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8" name="object 678"/>
          <p:cNvSpPr/>
          <p:nvPr/>
        </p:nvSpPr>
        <p:spPr>
          <a:xfrm>
            <a:off x="5109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9" name="object 679"/>
          <p:cNvSpPr/>
          <p:nvPr/>
        </p:nvSpPr>
        <p:spPr>
          <a:xfrm>
            <a:off x="5116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0" name="object 680"/>
          <p:cNvSpPr/>
          <p:nvPr/>
        </p:nvSpPr>
        <p:spPr>
          <a:xfrm>
            <a:off x="5124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1" name="object 681"/>
          <p:cNvSpPr/>
          <p:nvPr/>
        </p:nvSpPr>
        <p:spPr>
          <a:xfrm>
            <a:off x="5131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2" name="object 682"/>
          <p:cNvSpPr/>
          <p:nvPr/>
        </p:nvSpPr>
        <p:spPr>
          <a:xfrm>
            <a:off x="5138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3" name="object 683"/>
          <p:cNvSpPr/>
          <p:nvPr/>
        </p:nvSpPr>
        <p:spPr>
          <a:xfrm>
            <a:off x="5146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4" name="object 684"/>
          <p:cNvSpPr/>
          <p:nvPr/>
        </p:nvSpPr>
        <p:spPr>
          <a:xfrm>
            <a:off x="5153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5" name="object 685"/>
          <p:cNvSpPr/>
          <p:nvPr/>
        </p:nvSpPr>
        <p:spPr>
          <a:xfrm>
            <a:off x="5159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6" name="object 686"/>
          <p:cNvSpPr/>
          <p:nvPr/>
        </p:nvSpPr>
        <p:spPr>
          <a:xfrm>
            <a:off x="51669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7" name="object 687"/>
          <p:cNvSpPr/>
          <p:nvPr/>
        </p:nvSpPr>
        <p:spPr>
          <a:xfrm>
            <a:off x="5174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8" name="object 688"/>
          <p:cNvSpPr/>
          <p:nvPr/>
        </p:nvSpPr>
        <p:spPr>
          <a:xfrm>
            <a:off x="5181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9" name="object 689"/>
          <p:cNvSpPr/>
          <p:nvPr/>
        </p:nvSpPr>
        <p:spPr>
          <a:xfrm>
            <a:off x="5188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0" name="object 690"/>
          <p:cNvSpPr/>
          <p:nvPr/>
        </p:nvSpPr>
        <p:spPr>
          <a:xfrm>
            <a:off x="51962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1" name="object 691"/>
          <p:cNvSpPr/>
          <p:nvPr/>
        </p:nvSpPr>
        <p:spPr>
          <a:xfrm>
            <a:off x="5203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2" name="object 692"/>
          <p:cNvSpPr/>
          <p:nvPr/>
        </p:nvSpPr>
        <p:spPr>
          <a:xfrm>
            <a:off x="5210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3" name="object 693"/>
          <p:cNvSpPr/>
          <p:nvPr/>
        </p:nvSpPr>
        <p:spPr>
          <a:xfrm>
            <a:off x="5217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4" name="object 694"/>
          <p:cNvSpPr/>
          <p:nvPr/>
        </p:nvSpPr>
        <p:spPr>
          <a:xfrm>
            <a:off x="5224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5" name="object 695"/>
          <p:cNvSpPr/>
          <p:nvPr/>
        </p:nvSpPr>
        <p:spPr>
          <a:xfrm>
            <a:off x="5231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6" name="object 696"/>
          <p:cNvSpPr/>
          <p:nvPr/>
        </p:nvSpPr>
        <p:spPr>
          <a:xfrm>
            <a:off x="5239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7" name="object 697"/>
          <p:cNvSpPr/>
          <p:nvPr/>
        </p:nvSpPr>
        <p:spPr>
          <a:xfrm>
            <a:off x="5246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8" name="object 698"/>
          <p:cNvSpPr/>
          <p:nvPr/>
        </p:nvSpPr>
        <p:spPr>
          <a:xfrm>
            <a:off x="5253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9" name="object 699"/>
          <p:cNvSpPr/>
          <p:nvPr/>
        </p:nvSpPr>
        <p:spPr>
          <a:xfrm>
            <a:off x="5261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0" name="object 700"/>
          <p:cNvSpPr/>
          <p:nvPr/>
        </p:nvSpPr>
        <p:spPr>
          <a:xfrm>
            <a:off x="52684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1" name="object 701"/>
          <p:cNvSpPr/>
          <p:nvPr/>
        </p:nvSpPr>
        <p:spPr>
          <a:xfrm>
            <a:off x="52747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2" name="object 702"/>
          <p:cNvSpPr/>
          <p:nvPr/>
        </p:nvSpPr>
        <p:spPr>
          <a:xfrm>
            <a:off x="5282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3" name="object 703"/>
          <p:cNvSpPr/>
          <p:nvPr/>
        </p:nvSpPr>
        <p:spPr>
          <a:xfrm>
            <a:off x="5289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4" name="object 704"/>
          <p:cNvSpPr/>
          <p:nvPr/>
        </p:nvSpPr>
        <p:spPr>
          <a:xfrm>
            <a:off x="5296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5" name="object 705"/>
          <p:cNvSpPr/>
          <p:nvPr/>
        </p:nvSpPr>
        <p:spPr>
          <a:xfrm>
            <a:off x="53040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6" name="object 706"/>
          <p:cNvSpPr/>
          <p:nvPr/>
        </p:nvSpPr>
        <p:spPr>
          <a:xfrm>
            <a:off x="5311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7" name="object 707"/>
          <p:cNvSpPr/>
          <p:nvPr/>
        </p:nvSpPr>
        <p:spPr>
          <a:xfrm>
            <a:off x="5318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8" name="object 708"/>
          <p:cNvSpPr/>
          <p:nvPr/>
        </p:nvSpPr>
        <p:spPr>
          <a:xfrm>
            <a:off x="5326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9" name="object 709"/>
          <p:cNvSpPr/>
          <p:nvPr/>
        </p:nvSpPr>
        <p:spPr>
          <a:xfrm>
            <a:off x="5332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0" name="object 710"/>
          <p:cNvSpPr/>
          <p:nvPr/>
        </p:nvSpPr>
        <p:spPr>
          <a:xfrm>
            <a:off x="5339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1" name="object 711"/>
          <p:cNvSpPr/>
          <p:nvPr/>
        </p:nvSpPr>
        <p:spPr>
          <a:xfrm>
            <a:off x="53469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2" name="object 712"/>
          <p:cNvSpPr/>
          <p:nvPr/>
        </p:nvSpPr>
        <p:spPr>
          <a:xfrm>
            <a:off x="53543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3" name="object 713"/>
          <p:cNvSpPr/>
          <p:nvPr/>
        </p:nvSpPr>
        <p:spPr>
          <a:xfrm>
            <a:off x="5361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4" name="object 714"/>
          <p:cNvSpPr/>
          <p:nvPr/>
        </p:nvSpPr>
        <p:spPr>
          <a:xfrm>
            <a:off x="5368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5" name="object 715"/>
          <p:cNvSpPr/>
          <p:nvPr/>
        </p:nvSpPr>
        <p:spPr>
          <a:xfrm>
            <a:off x="53763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6" name="object 716"/>
          <p:cNvSpPr/>
          <p:nvPr/>
        </p:nvSpPr>
        <p:spPr>
          <a:xfrm>
            <a:off x="5383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7" name="object 717"/>
          <p:cNvSpPr/>
          <p:nvPr/>
        </p:nvSpPr>
        <p:spPr>
          <a:xfrm>
            <a:off x="5389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8" name="object 718"/>
          <p:cNvSpPr/>
          <p:nvPr/>
        </p:nvSpPr>
        <p:spPr>
          <a:xfrm>
            <a:off x="5397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9" name="object 719"/>
          <p:cNvSpPr/>
          <p:nvPr/>
        </p:nvSpPr>
        <p:spPr>
          <a:xfrm>
            <a:off x="5404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0" name="object 720"/>
          <p:cNvSpPr/>
          <p:nvPr/>
        </p:nvSpPr>
        <p:spPr>
          <a:xfrm>
            <a:off x="5411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1" name="object 721"/>
          <p:cNvSpPr/>
          <p:nvPr/>
        </p:nvSpPr>
        <p:spPr>
          <a:xfrm>
            <a:off x="5419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2" name="object 722"/>
          <p:cNvSpPr/>
          <p:nvPr/>
        </p:nvSpPr>
        <p:spPr>
          <a:xfrm>
            <a:off x="5426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3" name="object 723"/>
          <p:cNvSpPr/>
          <p:nvPr/>
        </p:nvSpPr>
        <p:spPr>
          <a:xfrm>
            <a:off x="5433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4" name="object 724"/>
          <p:cNvSpPr/>
          <p:nvPr/>
        </p:nvSpPr>
        <p:spPr>
          <a:xfrm>
            <a:off x="5441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5" name="object 725"/>
          <p:cNvSpPr/>
          <p:nvPr/>
        </p:nvSpPr>
        <p:spPr>
          <a:xfrm>
            <a:off x="5447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6" name="object 726"/>
          <p:cNvSpPr/>
          <p:nvPr/>
        </p:nvSpPr>
        <p:spPr>
          <a:xfrm>
            <a:off x="5454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7" name="object 727"/>
          <p:cNvSpPr/>
          <p:nvPr/>
        </p:nvSpPr>
        <p:spPr>
          <a:xfrm>
            <a:off x="5462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8" name="object 728"/>
          <p:cNvSpPr/>
          <p:nvPr/>
        </p:nvSpPr>
        <p:spPr>
          <a:xfrm>
            <a:off x="5469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9" name="object 729"/>
          <p:cNvSpPr/>
          <p:nvPr/>
        </p:nvSpPr>
        <p:spPr>
          <a:xfrm>
            <a:off x="54767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0" name="object 730"/>
          <p:cNvSpPr/>
          <p:nvPr/>
        </p:nvSpPr>
        <p:spPr>
          <a:xfrm>
            <a:off x="5484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1" name="object 731"/>
          <p:cNvSpPr/>
          <p:nvPr/>
        </p:nvSpPr>
        <p:spPr>
          <a:xfrm>
            <a:off x="5491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2" name="object 732"/>
          <p:cNvSpPr/>
          <p:nvPr/>
        </p:nvSpPr>
        <p:spPr>
          <a:xfrm>
            <a:off x="5498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3" name="object 733"/>
          <p:cNvSpPr/>
          <p:nvPr/>
        </p:nvSpPr>
        <p:spPr>
          <a:xfrm>
            <a:off x="5505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4" name="object 734"/>
          <p:cNvSpPr/>
          <p:nvPr/>
        </p:nvSpPr>
        <p:spPr>
          <a:xfrm>
            <a:off x="5512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5" name="object 735"/>
          <p:cNvSpPr/>
          <p:nvPr/>
        </p:nvSpPr>
        <p:spPr>
          <a:xfrm>
            <a:off x="5519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6" name="object 736"/>
          <p:cNvSpPr/>
          <p:nvPr/>
        </p:nvSpPr>
        <p:spPr>
          <a:xfrm>
            <a:off x="5527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7" name="object 737"/>
          <p:cNvSpPr/>
          <p:nvPr/>
        </p:nvSpPr>
        <p:spPr>
          <a:xfrm>
            <a:off x="5534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8" name="object 738"/>
          <p:cNvSpPr/>
          <p:nvPr/>
        </p:nvSpPr>
        <p:spPr>
          <a:xfrm>
            <a:off x="5541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9" name="object 739"/>
          <p:cNvSpPr/>
          <p:nvPr/>
        </p:nvSpPr>
        <p:spPr>
          <a:xfrm>
            <a:off x="5549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0" name="object 740"/>
          <p:cNvSpPr/>
          <p:nvPr/>
        </p:nvSpPr>
        <p:spPr>
          <a:xfrm>
            <a:off x="5556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1" name="object 741"/>
          <p:cNvSpPr/>
          <p:nvPr/>
        </p:nvSpPr>
        <p:spPr>
          <a:xfrm>
            <a:off x="5562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2" name="object 742"/>
          <p:cNvSpPr/>
          <p:nvPr/>
        </p:nvSpPr>
        <p:spPr>
          <a:xfrm>
            <a:off x="5569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3" name="object 743"/>
          <p:cNvSpPr/>
          <p:nvPr/>
        </p:nvSpPr>
        <p:spPr>
          <a:xfrm>
            <a:off x="5577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4" name="object 744"/>
          <p:cNvSpPr/>
          <p:nvPr/>
        </p:nvSpPr>
        <p:spPr>
          <a:xfrm>
            <a:off x="55846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5" name="object 745"/>
          <p:cNvSpPr/>
          <p:nvPr/>
        </p:nvSpPr>
        <p:spPr>
          <a:xfrm>
            <a:off x="5591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6" name="object 746"/>
          <p:cNvSpPr/>
          <p:nvPr/>
        </p:nvSpPr>
        <p:spPr>
          <a:xfrm>
            <a:off x="5599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7" name="object 747"/>
          <p:cNvSpPr/>
          <p:nvPr/>
        </p:nvSpPr>
        <p:spPr>
          <a:xfrm>
            <a:off x="5606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8" name="object 748"/>
          <p:cNvSpPr/>
          <p:nvPr/>
        </p:nvSpPr>
        <p:spPr>
          <a:xfrm>
            <a:off x="5613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9" name="object 749"/>
          <p:cNvSpPr/>
          <p:nvPr/>
        </p:nvSpPr>
        <p:spPr>
          <a:xfrm>
            <a:off x="5620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0" name="object 750"/>
          <p:cNvSpPr/>
          <p:nvPr/>
        </p:nvSpPr>
        <p:spPr>
          <a:xfrm>
            <a:off x="5627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1" name="object 751"/>
          <p:cNvSpPr/>
          <p:nvPr/>
        </p:nvSpPr>
        <p:spPr>
          <a:xfrm>
            <a:off x="5634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2" name="object 752"/>
          <p:cNvSpPr/>
          <p:nvPr/>
        </p:nvSpPr>
        <p:spPr>
          <a:xfrm>
            <a:off x="56421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3" name="object 753"/>
          <p:cNvSpPr/>
          <p:nvPr/>
        </p:nvSpPr>
        <p:spPr>
          <a:xfrm>
            <a:off x="5649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4" name="object 754"/>
          <p:cNvSpPr/>
          <p:nvPr/>
        </p:nvSpPr>
        <p:spPr>
          <a:xfrm>
            <a:off x="5656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5" name="object 755"/>
          <p:cNvSpPr/>
          <p:nvPr/>
        </p:nvSpPr>
        <p:spPr>
          <a:xfrm>
            <a:off x="5664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6" name="object 756"/>
          <p:cNvSpPr/>
          <p:nvPr/>
        </p:nvSpPr>
        <p:spPr>
          <a:xfrm>
            <a:off x="56714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7" name="object 757"/>
          <p:cNvSpPr/>
          <p:nvPr/>
        </p:nvSpPr>
        <p:spPr>
          <a:xfrm>
            <a:off x="5677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8" name="object 758"/>
          <p:cNvSpPr/>
          <p:nvPr/>
        </p:nvSpPr>
        <p:spPr>
          <a:xfrm>
            <a:off x="5685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9" name="object 759"/>
          <p:cNvSpPr/>
          <p:nvPr/>
        </p:nvSpPr>
        <p:spPr>
          <a:xfrm>
            <a:off x="5692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0" name="object 760"/>
          <p:cNvSpPr/>
          <p:nvPr/>
        </p:nvSpPr>
        <p:spPr>
          <a:xfrm>
            <a:off x="5699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1" name="object 761"/>
          <p:cNvSpPr/>
          <p:nvPr/>
        </p:nvSpPr>
        <p:spPr>
          <a:xfrm>
            <a:off x="5707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2" name="object 762"/>
          <p:cNvSpPr/>
          <p:nvPr/>
        </p:nvSpPr>
        <p:spPr>
          <a:xfrm>
            <a:off x="5714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3" name="object 763"/>
          <p:cNvSpPr/>
          <p:nvPr/>
        </p:nvSpPr>
        <p:spPr>
          <a:xfrm>
            <a:off x="5721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4" name="object 764"/>
          <p:cNvSpPr/>
          <p:nvPr/>
        </p:nvSpPr>
        <p:spPr>
          <a:xfrm>
            <a:off x="5729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5" name="object 765"/>
          <p:cNvSpPr/>
          <p:nvPr/>
        </p:nvSpPr>
        <p:spPr>
          <a:xfrm>
            <a:off x="5735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6" name="object 766"/>
          <p:cNvSpPr/>
          <p:nvPr/>
        </p:nvSpPr>
        <p:spPr>
          <a:xfrm>
            <a:off x="5742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7" name="object 767"/>
          <p:cNvSpPr/>
          <p:nvPr/>
        </p:nvSpPr>
        <p:spPr>
          <a:xfrm>
            <a:off x="57500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8" name="object 768"/>
          <p:cNvSpPr/>
          <p:nvPr/>
        </p:nvSpPr>
        <p:spPr>
          <a:xfrm>
            <a:off x="5757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9" name="object 769"/>
          <p:cNvSpPr/>
          <p:nvPr/>
        </p:nvSpPr>
        <p:spPr>
          <a:xfrm>
            <a:off x="5764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0" name="object 770"/>
          <p:cNvSpPr/>
          <p:nvPr/>
        </p:nvSpPr>
        <p:spPr>
          <a:xfrm>
            <a:off x="5771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1" name="object 771"/>
          <p:cNvSpPr/>
          <p:nvPr/>
        </p:nvSpPr>
        <p:spPr>
          <a:xfrm>
            <a:off x="5779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2" name="object 772"/>
          <p:cNvSpPr/>
          <p:nvPr/>
        </p:nvSpPr>
        <p:spPr>
          <a:xfrm>
            <a:off x="5786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3" name="object 773"/>
          <p:cNvSpPr/>
          <p:nvPr/>
        </p:nvSpPr>
        <p:spPr>
          <a:xfrm>
            <a:off x="5792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4" name="object 774"/>
          <p:cNvSpPr/>
          <p:nvPr/>
        </p:nvSpPr>
        <p:spPr>
          <a:xfrm>
            <a:off x="5800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5" name="object 775"/>
          <p:cNvSpPr/>
          <p:nvPr/>
        </p:nvSpPr>
        <p:spPr>
          <a:xfrm>
            <a:off x="5807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6" name="object 776"/>
          <p:cNvSpPr/>
          <p:nvPr/>
        </p:nvSpPr>
        <p:spPr>
          <a:xfrm>
            <a:off x="5814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7" name="object 777"/>
          <p:cNvSpPr/>
          <p:nvPr/>
        </p:nvSpPr>
        <p:spPr>
          <a:xfrm>
            <a:off x="5822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8" name="object 778"/>
          <p:cNvSpPr/>
          <p:nvPr/>
        </p:nvSpPr>
        <p:spPr>
          <a:xfrm>
            <a:off x="5829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9" name="object 779"/>
          <p:cNvSpPr/>
          <p:nvPr/>
        </p:nvSpPr>
        <p:spPr>
          <a:xfrm>
            <a:off x="5836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0" name="object 780"/>
          <p:cNvSpPr/>
          <p:nvPr/>
        </p:nvSpPr>
        <p:spPr>
          <a:xfrm>
            <a:off x="5844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1" name="object 781"/>
          <p:cNvSpPr/>
          <p:nvPr/>
        </p:nvSpPr>
        <p:spPr>
          <a:xfrm>
            <a:off x="5850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2" name="object 782"/>
          <p:cNvSpPr/>
          <p:nvPr/>
        </p:nvSpPr>
        <p:spPr>
          <a:xfrm>
            <a:off x="5857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3" name="object 783"/>
          <p:cNvSpPr/>
          <p:nvPr/>
        </p:nvSpPr>
        <p:spPr>
          <a:xfrm>
            <a:off x="5865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4" name="object 784"/>
          <p:cNvSpPr/>
          <p:nvPr/>
        </p:nvSpPr>
        <p:spPr>
          <a:xfrm>
            <a:off x="5872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5" name="object 785"/>
          <p:cNvSpPr/>
          <p:nvPr/>
        </p:nvSpPr>
        <p:spPr>
          <a:xfrm>
            <a:off x="5879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6" name="object 786"/>
          <p:cNvSpPr/>
          <p:nvPr/>
        </p:nvSpPr>
        <p:spPr>
          <a:xfrm>
            <a:off x="5887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7" name="object 787"/>
          <p:cNvSpPr/>
          <p:nvPr/>
        </p:nvSpPr>
        <p:spPr>
          <a:xfrm>
            <a:off x="5894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8" name="object 788"/>
          <p:cNvSpPr/>
          <p:nvPr/>
        </p:nvSpPr>
        <p:spPr>
          <a:xfrm>
            <a:off x="5901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9" name="object 789"/>
          <p:cNvSpPr/>
          <p:nvPr/>
        </p:nvSpPr>
        <p:spPr>
          <a:xfrm>
            <a:off x="5908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0" name="object 790"/>
          <p:cNvSpPr/>
          <p:nvPr/>
        </p:nvSpPr>
        <p:spPr>
          <a:xfrm>
            <a:off x="5915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1" name="object 791"/>
          <p:cNvSpPr/>
          <p:nvPr/>
        </p:nvSpPr>
        <p:spPr>
          <a:xfrm>
            <a:off x="5922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2" name="object 792"/>
          <p:cNvSpPr/>
          <p:nvPr/>
        </p:nvSpPr>
        <p:spPr>
          <a:xfrm>
            <a:off x="59300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3" name="object 793"/>
          <p:cNvSpPr/>
          <p:nvPr/>
        </p:nvSpPr>
        <p:spPr>
          <a:xfrm>
            <a:off x="5937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4" name="object 794"/>
          <p:cNvSpPr/>
          <p:nvPr/>
        </p:nvSpPr>
        <p:spPr>
          <a:xfrm>
            <a:off x="5944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5" name="object 795"/>
          <p:cNvSpPr/>
          <p:nvPr/>
        </p:nvSpPr>
        <p:spPr>
          <a:xfrm>
            <a:off x="5952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6" name="object 796"/>
          <p:cNvSpPr/>
          <p:nvPr/>
        </p:nvSpPr>
        <p:spPr>
          <a:xfrm>
            <a:off x="5959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7" name="object 797"/>
          <p:cNvSpPr/>
          <p:nvPr/>
        </p:nvSpPr>
        <p:spPr>
          <a:xfrm>
            <a:off x="5965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8" name="object 798"/>
          <p:cNvSpPr/>
          <p:nvPr/>
        </p:nvSpPr>
        <p:spPr>
          <a:xfrm>
            <a:off x="5972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9" name="object 799"/>
          <p:cNvSpPr/>
          <p:nvPr/>
        </p:nvSpPr>
        <p:spPr>
          <a:xfrm>
            <a:off x="5980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0" name="object 800"/>
          <p:cNvSpPr/>
          <p:nvPr/>
        </p:nvSpPr>
        <p:spPr>
          <a:xfrm>
            <a:off x="5987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1" name="object 801"/>
          <p:cNvSpPr/>
          <p:nvPr/>
        </p:nvSpPr>
        <p:spPr>
          <a:xfrm>
            <a:off x="5994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2" name="object 802"/>
          <p:cNvSpPr/>
          <p:nvPr/>
        </p:nvSpPr>
        <p:spPr>
          <a:xfrm>
            <a:off x="6002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3" name="object 803"/>
          <p:cNvSpPr/>
          <p:nvPr/>
        </p:nvSpPr>
        <p:spPr>
          <a:xfrm>
            <a:off x="6009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4" name="object 804"/>
          <p:cNvSpPr/>
          <p:nvPr/>
        </p:nvSpPr>
        <p:spPr>
          <a:xfrm>
            <a:off x="6016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5" name="object 805"/>
          <p:cNvSpPr/>
          <p:nvPr/>
        </p:nvSpPr>
        <p:spPr>
          <a:xfrm>
            <a:off x="6023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6" name="object 806"/>
          <p:cNvSpPr/>
          <p:nvPr/>
        </p:nvSpPr>
        <p:spPr>
          <a:xfrm>
            <a:off x="6030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7" name="object 807"/>
          <p:cNvSpPr/>
          <p:nvPr/>
        </p:nvSpPr>
        <p:spPr>
          <a:xfrm>
            <a:off x="6037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8" name="object 808"/>
          <p:cNvSpPr/>
          <p:nvPr/>
        </p:nvSpPr>
        <p:spPr>
          <a:xfrm>
            <a:off x="6045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9" name="object 809"/>
          <p:cNvSpPr/>
          <p:nvPr/>
        </p:nvSpPr>
        <p:spPr>
          <a:xfrm>
            <a:off x="6052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0" name="object 810"/>
          <p:cNvSpPr/>
          <p:nvPr/>
        </p:nvSpPr>
        <p:spPr>
          <a:xfrm>
            <a:off x="6059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1" name="object 811"/>
          <p:cNvSpPr/>
          <p:nvPr/>
        </p:nvSpPr>
        <p:spPr>
          <a:xfrm>
            <a:off x="6067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2" name="object 812"/>
          <p:cNvSpPr/>
          <p:nvPr/>
        </p:nvSpPr>
        <p:spPr>
          <a:xfrm>
            <a:off x="6074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3" name="object 813"/>
          <p:cNvSpPr/>
          <p:nvPr/>
        </p:nvSpPr>
        <p:spPr>
          <a:xfrm>
            <a:off x="6080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4" name="object 814"/>
          <p:cNvSpPr/>
          <p:nvPr/>
        </p:nvSpPr>
        <p:spPr>
          <a:xfrm>
            <a:off x="6088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5" name="object 815"/>
          <p:cNvSpPr/>
          <p:nvPr/>
        </p:nvSpPr>
        <p:spPr>
          <a:xfrm>
            <a:off x="6095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6" name="object 816"/>
          <p:cNvSpPr/>
          <p:nvPr/>
        </p:nvSpPr>
        <p:spPr>
          <a:xfrm>
            <a:off x="6102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7" name="object 817"/>
          <p:cNvSpPr/>
          <p:nvPr/>
        </p:nvSpPr>
        <p:spPr>
          <a:xfrm>
            <a:off x="6110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8" name="object 818"/>
          <p:cNvSpPr/>
          <p:nvPr/>
        </p:nvSpPr>
        <p:spPr>
          <a:xfrm>
            <a:off x="6117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9" name="object 819"/>
          <p:cNvSpPr/>
          <p:nvPr/>
        </p:nvSpPr>
        <p:spPr>
          <a:xfrm>
            <a:off x="6124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0" name="object 820"/>
          <p:cNvSpPr/>
          <p:nvPr/>
        </p:nvSpPr>
        <p:spPr>
          <a:xfrm>
            <a:off x="6132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1" name="object 821"/>
          <p:cNvSpPr/>
          <p:nvPr/>
        </p:nvSpPr>
        <p:spPr>
          <a:xfrm>
            <a:off x="6138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2" name="object 822"/>
          <p:cNvSpPr/>
          <p:nvPr/>
        </p:nvSpPr>
        <p:spPr>
          <a:xfrm>
            <a:off x="6145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3" name="object 823"/>
          <p:cNvSpPr/>
          <p:nvPr/>
        </p:nvSpPr>
        <p:spPr>
          <a:xfrm>
            <a:off x="6153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4" name="object 824"/>
          <p:cNvSpPr/>
          <p:nvPr/>
        </p:nvSpPr>
        <p:spPr>
          <a:xfrm>
            <a:off x="6160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5" name="object 825"/>
          <p:cNvSpPr/>
          <p:nvPr/>
        </p:nvSpPr>
        <p:spPr>
          <a:xfrm>
            <a:off x="6167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6" name="object 826"/>
          <p:cNvSpPr/>
          <p:nvPr/>
        </p:nvSpPr>
        <p:spPr>
          <a:xfrm>
            <a:off x="6175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7" name="object 827"/>
          <p:cNvSpPr/>
          <p:nvPr/>
        </p:nvSpPr>
        <p:spPr>
          <a:xfrm>
            <a:off x="6182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8" name="object 828"/>
          <p:cNvSpPr/>
          <p:nvPr/>
        </p:nvSpPr>
        <p:spPr>
          <a:xfrm>
            <a:off x="6189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9" name="object 829"/>
          <p:cNvSpPr/>
          <p:nvPr/>
        </p:nvSpPr>
        <p:spPr>
          <a:xfrm>
            <a:off x="6195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0" name="object 830"/>
          <p:cNvSpPr/>
          <p:nvPr/>
        </p:nvSpPr>
        <p:spPr>
          <a:xfrm>
            <a:off x="6203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1" name="object 831"/>
          <p:cNvSpPr/>
          <p:nvPr/>
        </p:nvSpPr>
        <p:spPr>
          <a:xfrm>
            <a:off x="6210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2" name="object 832"/>
          <p:cNvSpPr/>
          <p:nvPr/>
        </p:nvSpPr>
        <p:spPr>
          <a:xfrm>
            <a:off x="62179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3" name="object 833"/>
          <p:cNvSpPr/>
          <p:nvPr/>
        </p:nvSpPr>
        <p:spPr>
          <a:xfrm>
            <a:off x="6225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4" name="object 834"/>
          <p:cNvSpPr/>
          <p:nvPr/>
        </p:nvSpPr>
        <p:spPr>
          <a:xfrm>
            <a:off x="6232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5" name="object 835"/>
          <p:cNvSpPr/>
          <p:nvPr/>
        </p:nvSpPr>
        <p:spPr>
          <a:xfrm>
            <a:off x="6239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6" name="object 836"/>
          <p:cNvSpPr/>
          <p:nvPr/>
        </p:nvSpPr>
        <p:spPr>
          <a:xfrm>
            <a:off x="6247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7" name="object 837"/>
          <p:cNvSpPr/>
          <p:nvPr/>
        </p:nvSpPr>
        <p:spPr>
          <a:xfrm>
            <a:off x="6253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8" name="object 838"/>
          <p:cNvSpPr/>
          <p:nvPr/>
        </p:nvSpPr>
        <p:spPr>
          <a:xfrm>
            <a:off x="6260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9" name="object 839"/>
          <p:cNvSpPr/>
          <p:nvPr/>
        </p:nvSpPr>
        <p:spPr>
          <a:xfrm>
            <a:off x="6268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0" name="object 840"/>
          <p:cNvSpPr/>
          <p:nvPr/>
        </p:nvSpPr>
        <p:spPr>
          <a:xfrm>
            <a:off x="6275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1" name="object 841"/>
          <p:cNvSpPr/>
          <p:nvPr/>
        </p:nvSpPr>
        <p:spPr>
          <a:xfrm>
            <a:off x="6282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2" name="object 842"/>
          <p:cNvSpPr/>
          <p:nvPr/>
        </p:nvSpPr>
        <p:spPr>
          <a:xfrm>
            <a:off x="6290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3" name="object 843"/>
          <p:cNvSpPr/>
          <p:nvPr/>
        </p:nvSpPr>
        <p:spPr>
          <a:xfrm>
            <a:off x="6297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4" name="object 844"/>
          <p:cNvSpPr/>
          <p:nvPr/>
        </p:nvSpPr>
        <p:spPr>
          <a:xfrm>
            <a:off x="6304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5" name="object 845"/>
          <p:cNvSpPr/>
          <p:nvPr/>
        </p:nvSpPr>
        <p:spPr>
          <a:xfrm>
            <a:off x="6311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6" name="object 846"/>
          <p:cNvSpPr/>
          <p:nvPr/>
        </p:nvSpPr>
        <p:spPr>
          <a:xfrm>
            <a:off x="6318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7" name="object 847"/>
          <p:cNvSpPr/>
          <p:nvPr/>
        </p:nvSpPr>
        <p:spPr>
          <a:xfrm>
            <a:off x="6325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8" name="object 848"/>
          <p:cNvSpPr/>
          <p:nvPr/>
        </p:nvSpPr>
        <p:spPr>
          <a:xfrm>
            <a:off x="6333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9" name="object 849"/>
          <p:cNvSpPr/>
          <p:nvPr/>
        </p:nvSpPr>
        <p:spPr>
          <a:xfrm>
            <a:off x="63403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0" name="object 850"/>
          <p:cNvSpPr/>
          <p:nvPr/>
        </p:nvSpPr>
        <p:spPr>
          <a:xfrm>
            <a:off x="6347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1" name="object 851"/>
          <p:cNvSpPr/>
          <p:nvPr/>
        </p:nvSpPr>
        <p:spPr>
          <a:xfrm>
            <a:off x="6355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2" name="object 852"/>
          <p:cNvSpPr/>
          <p:nvPr/>
        </p:nvSpPr>
        <p:spPr>
          <a:xfrm>
            <a:off x="6362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3" name="object 853"/>
          <p:cNvSpPr/>
          <p:nvPr/>
        </p:nvSpPr>
        <p:spPr>
          <a:xfrm>
            <a:off x="6368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4" name="object 854"/>
          <p:cNvSpPr/>
          <p:nvPr/>
        </p:nvSpPr>
        <p:spPr>
          <a:xfrm>
            <a:off x="6375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5" name="object 855"/>
          <p:cNvSpPr/>
          <p:nvPr/>
        </p:nvSpPr>
        <p:spPr>
          <a:xfrm>
            <a:off x="6383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6" name="object 856"/>
          <p:cNvSpPr/>
          <p:nvPr/>
        </p:nvSpPr>
        <p:spPr>
          <a:xfrm>
            <a:off x="6390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7" name="object 857"/>
          <p:cNvSpPr/>
          <p:nvPr/>
        </p:nvSpPr>
        <p:spPr>
          <a:xfrm>
            <a:off x="6397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8" name="object 858"/>
          <p:cNvSpPr/>
          <p:nvPr/>
        </p:nvSpPr>
        <p:spPr>
          <a:xfrm>
            <a:off x="6405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9" name="object 859"/>
          <p:cNvSpPr/>
          <p:nvPr/>
        </p:nvSpPr>
        <p:spPr>
          <a:xfrm>
            <a:off x="6412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0" name="object 860"/>
          <p:cNvSpPr/>
          <p:nvPr/>
        </p:nvSpPr>
        <p:spPr>
          <a:xfrm>
            <a:off x="6419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1" name="object 861"/>
          <p:cNvSpPr/>
          <p:nvPr/>
        </p:nvSpPr>
        <p:spPr>
          <a:xfrm>
            <a:off x="6426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2" name="object 862"/>
          <p:cNvSpPr/>
          <p:nvPr/>
        </p:nvSpPr>
        <p:spPr>
          <a:xfrm>
            <a:off x="6433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3" name="object 863"/>
          <p:cNvSpPr/>
          <p:nvPr/>
        </p:nvSpPr>
        <p:spPr>
          <a:xfrm>
            <a:off x="6440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4" name="object 864"/>
          <p:cNvSpPr/>
          <p:nvPr/>
        </p:nvSpPr>
        <p:spPr>
          <a:xfrm>
            <a:off x="64482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5" name="object 865"/>
          <p:cNvSpPr/>
          <p:nvPr/>
        </p:nvSpPr>
        <p:spPr>
          <a:xfrm>
            <a:off x="6455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6" name="object 866"/>
          <p:cNvSpPr/>
          <p:nvPr/>
        </p:nvSpPr>
        <p:spPr>
          <a:xfrm>
            <a:off x="6462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7" name="object 867"/>
          <p:cNvSpPr/>
          <p:nvPr/>
        </p:nvSpPr>
        <p:spPr>
          <a:xfrm>
            <a:off x="6470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8" name="object 868"/>
          <p:cNvSpPr/>
          <p:nvPr/>
        </p:nvSpPr>
        <p:spPr>
          <a:xfrm>
            <a:off x="6477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9" name="object 869"/>
          <p:cNvSpPr/>
          <p:nvPr/>
        </p:nvSpPr>
        <p:spPr>
          <a:xfrm>
            <a:off x="6483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0" name="object 870"/>
          <p:cNvSpPr/>
          <p:nvPr/>
        </p:nvSpPr>
        <p:spPr>
          <a:xfrm>
            <a:off x="6491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1" name="object 871"/>
          <p:cNvSpPr/>
          <p:nvPr/>
        </p:nvSpPr>
        <p:spPr>
          <a:xfrm>
            <a:off x="6498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2" name="object 872"/>
          <p:cNvSpPr/>
          <p:nvPr/>
        </p:nvSpPr>
        <p:spPr>
          <a:xfrm>
            <a:off x="65057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3" name="object 873"/>
          <p:cNvSpPr/>
          <p:nvPr/>
        </p:nvSpPr>
        <p:spPr>
          <a:xfrm>
            <a:off x="6513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4" name="object 874"/>
          <p:cNvSpPr/>
          <p:nvPr/>
        </p:nvSpPr>
        <p:spPr>
          <a:xfrm>
            <a:off x="6520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5" name="object 875"/>
          <p:cNvSpPr/>
          <p:nvPr/>
        </p:nvSpPr>
        <p:spPr>
          <a:xfrm>
            <a:off x="6527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6" name="object 876"/>
          <p:cNvSpPr/>
          <p:nvPr/>
        </p:nvSpPr>
        <p:spPr>
          <a:xfrm>
            <a:off x="65350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7" name="object 877"/>
          <p:cNvSpPr/>
          <p:nvPr/>
        </p:nvSpPr>
        <p:spPr>
          <a:xfrm>
            <a:off x="6541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8" name="object 878"/>
          <p:cNvSpPr/>
          <p:nvPr/>
        </p:nvSpPr>
        <p:spPr>
          <a:xfrm>
            <a:off x="6548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9" name="object 879"/>
          <p:cNvSpPr/>
          <p:nvPr/>
        </p:nvSpPr>
        <p:spPr>
          <a:xfrm>
            <a:off x="6556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0" name="object 880"/>
          <p:cNvSpPr/>
          <p:nvPr/>
        </p:nvSpPr>
        <p:spPr>
          <a:xfrm>
            <a:off x="6563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1" name="object 881"/>
          <p:cNvSpPr/>
          <p:nvPr/>
        </p:nvSpPr>
        <p:spPr>
          <a:xfrm>
            <a:off x="6570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2" name="object 882"/>
          <p:cNvSpPr/>
          <p:nvPr/>
        </p:nvSpPr>
        <p:spPr>
          <a:xfrm>
            <a:off x="65780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3" name="object 883"/>
          <p:cNvSpPr/>
          <p:nvPr/>
        </p:nvSpPr>
        <p:spPr>
          <a:xfrm>
            <a:off x="6585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4" name="object 884"/>
          <p:cNvSpPr/>
          <p:nvPr/>
        </p:nvSpPr>
        <p:spPr>
          <a:xfrm>
            <a:off x="6592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5" name="object 885"/>
          <p:cNvSpPr/>
          <p:nvPr/>
        </p:nvSpPr>
        <p:spPr>
          <a:xfrm>
            <a:off x="6598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6" name="object 886"/>
          <p:cNvSpPr/>
          <p:nvPr/>
        </p:nvSpPr>
        <p:spPr>
          <a:xfrm>
            <a:off x="6606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7" name="object 887"/>
          <p:cNvSpPr/>
          <p:nvPr/>
        </p:nvSpPr>
        <p:spPr>
          <a:xfrm>
            <a:off x="66136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8" name="object 888"/>
          <p:cNvSpPr/>
          <p:nvPr/>
        </p:nvSpPr>
        <p:spPr>
          <a:xfrm>
            <a:off x="6620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9" name="object 889"/>
          <p:cNvSpPr/>
          <p:nvPr/>
        </p:nvSpPr>
        <p:spPr>
          <a:xfrm>
            <a:off x="6628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0" name="object 890"/>
          <p:cNvSpPr/>
          <p:nvPr/>
        </p:nvSpPr>
        <p:spPr>
          <a:xfrm>
            <a:off x="6635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1" name="object 891"/>
          <p:cNvSpPr/>
          <p:nvPr/>
        </p:nvSpPr>
        <p:spPr>
          <a:xfrm>
            <a:off x="6642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2" name="object 892"/>
          <p:cNvSpPr/>
          <p:nvPr/>
        </p:nvSpPr>
        <p:spPr>
          <a:xfrm>
            <a:off x="6650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3" name="object 893"/>
          <p:cNvSpPr/>
          <p:nvPr/>
        </p:nvSpPr>
        <p:spPr>
          <a:xfrm>
            <a:off x="66565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4" name="object 894"/>
          <p:cNvSpPr/>
          <p:nvPr/>
        </p:nvSpPr>
        <p:spPr>
          <a:xfrm>
            <a:off x="66638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5" name="object 895"/>
          <p:cNvSpPr/>
          <p:nvPr/>
        </p:nvSpPr>
        <p:spPr>
          <a:xfrm>
            <a:off x="6671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6" name="object 896"/>
          <p:cNvSpPr/>
          <p:nvPr/>
        </p:nvSpPr>
        <p:spPr>
          <a:xfrm>
            <a:off x="6678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7" name="object 897"/>
          <p:cNvSpPr/>
          <p:nvPr/>
        </p:nvSpPr>
        <p:spPr>
          <a:xfrm>
            <a:off x="6685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8" name="object 898"/>
          <p:cNvSpPr/>
          <p:nvPr/>
        </p:nvSpPr>
        <p:spPr>
          <a:xfrm>
            <a:off x="6693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9" name="object 899"/>
          <p:cNvSpPr/>
          <p:nvPr/>
        </p:nvSpPr>
        <p:spPr>
          <a:xfrm>
            <a:off x="6700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0" name="object 900"/>
          <p:cNvSpPr/>
          <p:nvPr/>
        </p:nvSpPr>
        <p:spPr>
          <a:xfrm>
            <a:off x="67078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1" name="object 901"/>
          <p:cNvSpPr/>
          <p:nvPr/>
        </p:nvSpPr>
        <p:spPr>
          <a:xfrm>
            <a:off x="6714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2" name="object 902"/>
          <p:cNvSpPr/>
          <p:nvPr/>
        </p:nvSpPr>
        <p:spPr>
          <a:xfrm>
            <a:off x="6721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3" name="object 903"/>
          <p:cNvSpPr/>
          <p:nvPr/>
        </p:nvSpPr>
        <p:spPr>
          <a:xfrm>
            <a:off x="6728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4" name="object 904"/>
          <p:cNvSpPr/>
          <p:nvPr/>
        </p:nvSpPr>
        <p:spPr>
          <a:xfrm>
            <a:off x="6736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5" name="object 905"/>
          <p:cNvSpPr/>
          <p:nvPr/>
        </p:nvSpPr>
        <p:spPr>
          <a:xfrm>
            <a:off x="67434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6" name="object 906"/>
          <p:cNvSpPr/>
          <p:nvPr/>
        </p:nvSpPr>
        <p:spPr>
          <a:xfrm>
            <a:off x="6750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7" name="object 907"/>
          <p:cNvSpPr/>
          <p:nvPr/>
        </p:nvSpPr>
        <p:spPr>
          <a:xfrm>
            <a:off x="6758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8" name="object 908"/>
          <p:cNvSpPr/>
          <p:nvPr/>
        </p:nvSpPr>
        <p:spPr>
          <a:xfrm>
            <a:off x="6765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9" name="object 909"/>
          <p:cNvSpPr/>
          <p:nvPr/>
        </p:nvSpPr>
        <p:spPr>
          <a:xfrm>
            <a:off x="6771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0" name="object 910"/>
          <p:cNvSpPr/>
          <p:nvPr/>
        </p:nvSpPr>
        <p:spPr>
          <a:xfrm>
            <a:off x="6779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1" name="object 911"/>
          <p:cNvSpPr/>
          <p:nvPr/>
        </p:nvSpPr>
        <p:spPr>
          <a:xfrm>
            <a:off x="67863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2" name="object 912"/>
          <p:cNvSpPr/>
          <p:nvPr/>
        </p:nvSpPr>
        <p:spPr>
          <a:xfrm>
            <a:off x="6793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3" name="object 913"/>
          <p:cNvSpPr/>
          <p:nvPr/>
        </p:nvSpPr>
        <p:spPr>
          <a:xfrm>
            <a:off x="6800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4" name="object 914"/>
          <p:cNvSpPr/>
          <p:nvPr/>
        </p:nvSpPr>
        <p:spPr>
          <a:xfrm>
            <a:off x="6808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5" name="object 915"/>
          <p:cNvSpPr/>
          <p:nvPr/>
        </p:nvSpPr>
        <p:spPr>
          <a:xfrm>
            <a:off x="6815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6" name="object 916"/>
          <p:cNvSpPr/>
          <p:nvPr/>
        </p:nvSpPr>
        <p:spPr>
          <a:xfrm>
            <a:off x="6822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7" name="object 917"/>
          <p:cNvSpPr/>
          <p:nvPr/>
        </p:nvSpPr>
        <p:spPr>
          <a:xfrm>
            <a:off x="6829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8" name="object 918"/>
          <p:cNvSpPr/>
          <p:nvPr/>
        </p:nvSpPr>
        <p:spPr>
          <a:xfrm>
            <a:off x="6836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9" name="object 919"/>
          <p:cNvSpPr/>
          <p:nvPr/>
        </p:nvSpPr>
        <p:spPr>
          <a:xfrm>
            <a:off x="6843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0" name="object 920"/>
          <p:cNvSpPr/>
          <p:nvPr/>
        </p:nvSpPr>
        <p:spPr>
          <a:xfrm>
            <a:off x="6851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1" name="object 921"/>
          <p:cNvSpPr/>
          <p:nvPr/>
        </p:nvSpPr>
        <p:spPr>
          <a:xfrm>
            <a:off x="6858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2" name="object 922"/>
          <p:cNvSpPr/>
          <p:nvPr/>
        </p:nvSpPr>
        <p:spPr>
          <a:xfrm>
            <a:off x="6865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3" name="object 923"/>
          <p:cNvSpPr/>
          <p:nvPr/>
        </p:nvSpPr>
        <p:spPr>
          <a:xfrm>
            <a:off x="6873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4" name="object 924"/>
          <p:cNvSpPr/>
          <p:nvPr/>
        </p:nvSpPr>
        <p:spPr>
          <a:xfrm>
            <a:off x="6880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5" name="object 925"/>
          <p:cNvSpPr/>
          <p:nvPr/>
        </p:nvSpPr>
        <p:spPr>
          <a:xfrm>
            <a:off x="6886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6" name="object 926"/>
          <p:cNvSpPr/>
          <p:nvPr/>
        </p:nvSpPr>
        <p:spPr>
          <a:xfrm>
            <a:off x="6894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7" name="object 927"/>
          <p:cNvSpPr/>
          <p:nvPr/>
        </p:nvSpPr>
        <p:spPr>
          <a:xfrm>
            <a:off x="6901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8" name="object 928"/>
          <p:cNvSpPr/>
          <p:nvPr/>
        </p:nvSpPr>
        <p:spPr>
          <a:xfrm>
            <a:off x="6908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9" name="object 929"/>
          <p:cNvSpPr/>
          <p:nvPr/>
        </p:nvSpPr>
        <p:spPr>
          <a:xfrm>
            <a:off x="6916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0" name="object 930"/>
          <p:cNvSpPr/>
          <p:nvPr/>
        </p:nvSpPr>
        <p:spPr>
          <a:xfrm>
            <a:off x="6923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1" name="object 931"/>
          <p:cNvSpPr/>
          <p:nvPr/>
        </p:nvSpPr>
        <p:spPr>
          <a:xfrm>
            <a:off x="6930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2" name="object 932"/>
          <p:cNvSpPr/>
          <p:nvPr/>
        </p:nvSpPr>
        <p:spPr>
          <a:xfrm>
            <a:off x="6938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3" name="object 933"/>
          <p:cNvSpPr/>
          <p:nvPr/>
        </p:nvSpPr>
        <p:spPr>
          <a:xfrm>
            <a:off x="6944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4" name="object 934"/>
          <p:cNvSpPr/>
          <p:nvPr/>
        </p:nvSpPr>
        <p:spPr>
          <a:xfrm>
            <a:off x="69517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5" name="object 935"/>
          <p:cNvSpPr/>
          <p:nvPr/>
        </p:nvSpPr>
        <p:spPr>
          <a:xfrm>
            <a:off x="6959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6" name="object 936"/>
          <p:cNvSpPr/>
          <p:nvPr/>
        </p:nvSpPr>
        <p:spPr>
          <a:xfrm>
            <a:off x="6966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7" name="object 937"/>
          <p:cNvSpPr/>
          <p:nvPr/>
        </p:nvSpPr>
        <p:spPr>
          <a:xfrm>
            <a:off x="6973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8" name="object 938"/>
          <p:cNvSpPr/>
          <p:nvPr/>
        </p:nvSpPr>
        <p:spPr>
          <a:xfrm>
            <a:off x="6981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9" name="object 939"/>
          <p:cNvSpPr/>
          <p:nvPr/>
        </p:nvSpPr>
        <p:spPr>
          <a:xfrm>
            <a:off x="6988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0" name="object 940"/>
          <p:cNvSpPr/>
          <p:nvPr/>
        </p:nvSpPr>
        <p:spPr>
          <a:xfrm>
            <a:off x="69956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1" name="object 941"/>
          <p:cNvSpPr/>
          <p:nvPr/>
        </p:nvSpPr>
        <p:spPr>
          <a:xfrm>
            <a:off x="7001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2" name="object 942"/>
          <p:cNvSpPr/>
          <p:nvPr/>
        </p:nvSpPr>
        <p:spPr>
          <a:xfrm>
            <a:off x="7009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3" name="object 943"/>
          <p:cNvSpPr/>
          <p:nvPr/>
        </p:nvSpPr>
        <p:spPr>
          <a:xfrm>
            <a:off x="7016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4" name="object 944"/>
          <p:cNvSpPr/>
          <p:nvPr/>
        </p:nvSpPr>
        <p:spPr>
          <a:xfrm>
            <a:off x="7023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5" name="object 945"/>
          <p:cNvSpPr/>
          <p:nvPr/>
        </p:nvSpPr>
        <p:spPr>
          <a:xfrm>
            <a:off x="70312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6" name="object 946"/>
          <p:cNvSpPr/>
          <p:nvPr/>
        </p:nvSpPr>
        <p:spPr>
          <a:xfrm>
            <a:off x="7038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7" name="object 947"/>
          <p:cNvSpPr/>
          <p:nvPr/>
        </p:nvSpPr>
        <p:spPr>
          <a:xfrm>
            <a:off x="7045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8" name="object 948"/>
          <p:cNvSpPr/>
          <p:nvPr/>
        </p:nvSpPr>
        <p:spPr>
          <a:xfrm>
            <a:off x="7053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9" name="object 949"/>
          <p:cNvSpPr/>
          <p:nvPr/>
        </p:nvSpPr>
        <p:spPr>
          <a:xfrm>
            <a:off x="7059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0" name="object 950"/>
          <p:cNvSpPr/>
          <p:nvPr/>
        </p:nvSpPr>
        <p:spPr>
          <a:xfrm>
            <a:off x="7066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1" name="object 951"/>
          <p:cNvSpPr/>
          <p:nvPr/>
        </p:nvSpPr>
        <p:spPr>
          <a:xfrm>
            <a:off x="70741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2" name="object 952"/>
          <p:cNvSpPr/>
          <p:nvPr/>
        </p:nvSpPr>
        <p:spPr>
          <a:xfrm>
            <a:off x="7081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3" name="object 953"/>
          <p:cNvSpPr/>
          <p:nvPr/>
        </p:nvSpPr>
        <p:spPr>
          <a:xfrm>
            <a:off x="7088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4" name="object 954"/>
          <p:cNvSpPr/>
          <p:nvPr/>
        </p:nvSpPr>
        <p:spPr>
          <a:xfrm>
            <a:off x="7096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5" name="object 955"/>
          <p:cNvSpPr/>
          <p:nvPr/>
        </p:nvSpPr>
        <p:spPr>
          <a:xfrm>
            <a:off x="7103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6" name="object 956"/>
          <p:cNvSpPr/>
          <p:nvPr/>
        </p:nvSpPr>
        <p:spPr>
          <a:xfrm>
            <a:off x="7110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7" name="object 957"/>
          <p:cNvSpPr/>
          <p:nvPr/>
        </p:nvSpPr>
        <p:spPr>
          <a:xfrm>
            <a:off x="7117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8" name="object 958"/>
          <p:cNvSpPr/>
          <p:nvPr/>
        </p:nvSpPr>
        <p:spPr>
          <a:xfrm>
            <a:off x="7124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9" name="object 959"/>
          <p:cNvSpPr/>
          <p:nvPr/>
        </p:nvSpPr>
        <p:spPr>
          <a:xfrm>
            <a:off x="7131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0" name="object 960"/>
          <p:cNvSpPr/>
          <p:nvPr/>
        </p:nvSpPr>
        <p:spPr>
          <a:xfrm>
            <a:off x="7139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1" name="object 961"/>
          <p:cNvSpPr/>
          <p:nvPr/>
        </p:nvSpPr>
        <p:spPr>
          <a:xfrm>
            <a:off x="7146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2" name="object 962"/>
          <p:cNvSpPr/>
          <p:nvPr/>
        </p:nvSpPr>
        <p:spPr>
          <a:xfrm>
            <a:off x="7153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3" name="object 963"/>
          <p:cNvSpPr/>
          <p:nvPr/>
        </p:nvSpPr>
        <p:spPr>
          <a:xfrm>
            <a:off x="71610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4" name="object 964"/>
          <p:cNvSpPr/>
          <p:nvPr/>
        </p:nvSpPr>
        <p:spPr>
          <a:xfrm>
            <a:off x="7168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5" name="object 965"/>
          <p:cNvSpPr/>
          <p:nvPr/>
        </p:nvSpPr>
        <p:spPr>
          <a:xfrm>
            <a:off x="7174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6" name="object 966"/>
          <p:cNvSpPr/>
          <p:nvPr/>
        </p:nvSpPr>
        <p:spPr>
          <a:xfrm>
            <a:off x="7182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7" name="object 967"/>
          <p:cNvSpPr/>
          <p:nvPr/>
        </p:nvSpPr>
        <p:spPr>
          <a:xfrm>
            <a:off x="7189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8" name="object 968"/>
          <p:cNvSpPr/>
          <p:nvPr/>
        </p:nvSpPr>
        <p:spPr>
          <a:xfrm>
            <a:off x="7196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9" name="object 969"/>
          <p:cNvSpPr/>
          <p:nvPr/>
        </p:nvSpPr>
        <p:spPr>
          <a:xfrm>
            <a:off x="72039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0" name="object 970"/>
          <p:cNvSpPr/>
          <p:nvPr/>
        </p:nvSpPr>
        <p:spPr>
          <a:xfrm>
            <a:off x="7211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1" name="object 971"/>
          <p:cNvSpPr/>
          <p:nvPr/>
        </p:nvSpPr>
        <p:spPr>
          <a:xfrm>
            <a:off x="7218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2" name="object 972"/>
          <p:cNvSpPr/>
          <p:nvPr/>
        </p:nvSpPr>
        <p:spPr>
          <a:xfrm>
            <a:off x="7225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3" name="object 973"/>
          <p:cNvSpPr/>
          <p:nvPr/>
        </p:nvSpPr>
        <p:spPr>
          <a:xfrm>
            <a:off x="7232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4" name="object 974"/>
          <p:cNvSpPr/>
          <p:nvPr/>
        </p:nvSpPr>
        <p:spPr>
          <a:xfrm>
            <a:off x="72395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5" name="object 975"/>
          <p:cNvSpPr/>
          <p:nvPr/>
        </p:nvSpPr>
        <p:spPr>
          <a:xfrm>
            <a:off x="7246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6" name="object 976"/>
          <p:cNvSpPr/>
          <p:nvPr/>
        </p:nvSpPr>
        <p:spPr>
          <a:xfrm>
            <a:off x="7254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7" name="object 977"/>
          <p:cNvSpPr/>
          <p:nvPr/>
        </p:nvSpPr>
        <p:spPr>
          <a:xfrm>
            <a:off x="7261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8" name="object 978"/>
          <p:cNvSpPr/>
          <p:nvPr/>
        </p:nvSpPr>
        <p:spPr>
          <a:xfrm>
            <a:off x="7268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9" name="object 979"/>
          <p:cNvSpPr/>
          <p:nvPr/>
        </p:nvSpPr>
        <p:spPr>
          <a:xfrm>
            <a:off x="7276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0" name="object 980"/>
          <p:cNvSpPr/>
          <p:nvPr/>
        </p:nvSpPr>
        <p:spPr>
          <a:xfrm>
            <a:off x="72835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1" name="object 981"/>
          <p:cNvSpPr/>
          <p:nvPr/>
        </p:nvSpPr>
        <p:spPr>
          <a:xfrm>
            <a:off x="7289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2" name="object 982"/>
          <p:cNvSpPr/>
          <p:nvPr/>
        </p:nvSpPr>
        <p:spPr>
          <a:xfrm>
            <a:off x="7297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3" name="object 983"/>
          <p:cNvSpPr/>
          <p:nvPr/>
        </p:nvSpPr>
        <p:spPr>
          <a:xfrm>
            <a:off x="7304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4" name="object 984"/>
          <p:cNvSpPr/>
          <p:nvPr/>
        </p:nvSpPr>
        <p:spPr>
          <a:xfrm>
            <a:off x="7311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5" name="object 985"/>
          <p:cNvSpPr/>
          <p:nvPr/>
        </p:nvSpPr>
        <p:spPr>
          <a:xfrm>
            <a:off x="73191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6" name="object 986"/>
          <p:cNvSpPr/>
          <p:nvPr/>
        </p:nvSpPr>
        <p:spPr>
          <a:xfrm>
            <a:off x="7326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7" name="object 987"/>
          <p:cNvSpPr/>
          <p:nvPr/>
        </p:nvSpPr>
        <p:spPr>
          <a:xfrm>
            <a:off x="7333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8" name="object 988"/>
          <p:cNvSpPr/>
          <p:nvPr/>
        </p:nvSpPr>
        <p:spPr>
          <a:xfrm>
            <a:off x="7341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9" name="object 989"/>
          <p:cNvSpPr/>
          <p:nvPr/>
        </p:nvSpPr>
        <p:spPr>
          <a:xfrm>
            <a:off x="7347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0" name="object 990"/>
          <p:cNvSpPr/>
          <p:nvPr/>
        </p:nvSpPr>
        <p:spPr>
          <a:xfrm>
            <a:off x="7354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1" name="object 991"/>
          <p:cNvSpPr/>
          <p:nvPr/>
        </p:nvSpPr>
        <p:spPr>
          <a:xfrm>
            <a:off x="73620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2" name="object 992"/>
          <p:cNvSpPr/>
          <p:nvPr/>
        </p:nvSpPr>
        <p:spPr>
          <a:xfrm>
            <a:off x="7369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3" name="object 993"/>
          <p:cNvSpPr/>
          <p:nvPr/>
        </p:nvSpPr>
        <p:spPr>
          <a:xfrm>
            <a:off x="7376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4" name="object 994"/>
          <p:cNvSpPr/>
          <p:nvPr/>
        </p:nvSpPr>
        <p:spPr>
          <a:xfrm>
            <a:off x="7384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5" name="object 995"/>
          <p:cNvSpPr/>
          <p:nvPr/>
        </p:nvSpPr>
        <p:spPr>
          <a:xfrm>
            <a:off x="7391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6" name="object 996"/>
          <p:cNvSpPr/>
          <p:nvPr/>
        </p:nvSpPr>
        <p:spPr>
          <a:xfrm>
            <a:off x="73986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7" name="object 997"/>
          <p:cNvSpPr/>
          <p:nvPr/>
        </p:nvSpPr>
        <p:spPr>
          <a:xfrm>
            <a:off x="7404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8" name="object 998"/>
          <p:cNvSpPr/>
          <p:nvPr/>
        </p:nvSpPr>
        <p:spPr>
          <a:xfrm>
            <a:off x="7412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9" name="object 999"/>
          <p:cNvSpPr/>
          <p:nvPr/>
        </p:nvSpPr>
        <p:spPr>
          <a:xfrm>
            <a:off x="7419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0" name="object 1000"/>
          <p:cNvSpPr/>
          <p:nvPr/>
        </p:nvSpPr>
        <p:spPr>
          <a:xfrm>
            <a:off x="7426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1" name="object 1001"/>
          <p:cNvSpPr/>
          <p:nvPr/>
        </p:nvSpPr>
        <p:spPr>
          <a:xfrm>
            <a:off x="7434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2" name="object 1002"/>
          <p:cNvSpPr/>
          <p:nvPr/>
        </p:nvSpPr>
        <p:spPr>
          <a:xfrm>
            <a:off x="74416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3" name="object 1003"/>
          <p:cNvSpPr/>
          <p:nvPr/>
        </p:nvSpPr>
        <p:spPr>
          <a:xfrm>
            <a:off x="7448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4" name="object 1004"/>
          <p:cNvSpPr/>
          <p:nvPr/>
        </p:nvSpPr>
        <p:spPr>
          <a:xfrm>
            <a:off x="7456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5" name="object 1005"/>
          <p:cNvSpPr/>
          <p:nvPr/>
        </p:nvSpPr>
        <p:spPr>
          <a:xfrm>
            <a:off x="7462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6" name="object 1006"/>
          <p:cNvSpPr/>
          <p:nvPr/>
        </p:nvSpPr>
        <p:spPr>
          <a:xfrm>
            <a:off x="7469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7" name="object 1007"/>
          <p:cNvSpPr/>
          <p:nvPr/>
        </p:nvSpPr>
        <p:spPr>
          <a:xfrm>
            <a:off x="74772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8" name="object 1008"/>
          <p:cNvSpPr/>
          <p:nvPr/>
        </p:nvSpPr>
        <p:spPr>
          <a:xfrm>
            <a:off x="7484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9" name="object 1009"/>
          <p:cNvSpPr/>
          <p:nvPr/>
        </p:nvSpPr>
        <p:spPr>
          <a:xfrm>
            <a:off x="7491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0" name="object 1010"/>
          <p:cNvSpPr/>
          <p:nvPr/>
        </p:nvSpPr>
        <p:spPr>
          <a:xfrm>
            <a:off x="7499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1" name="object 1011"/>
          <p:cNvSpPr/>
          <p:nvPr/>
        </p:nvSpPr>
        <p:spPr>
          <a:xfrm>
            <a:off x="7506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2" name="object 1012"/>
          <p:cNvSpPr/>
          <p:nvPr/>
        </p:nvSpPr>
        <p:spPr>
          <a:xfrm>
            <a:off x="7513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3" name="object 1013"/>
          <p:cNvSpPr/>
          <p:nvPr/>
        </p:nvSpPr>
        <p:spPr>
          <a:xfrm>
            <a:off x="75201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4" name="object 1014"/>
          <p:cNvSpPr/>
          <p:nvPr/>
        </p:nvSpPr>
        <p:spPr>
          <a:xfrm>
            <a:off x="75274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5" name="object 1015"/>
          <p:cNvSpPr/>
          <p:nvPr/>
        </p:nvSpPr>
        <p:spPr>
          <a:xfrm>
            <a:off x="7534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6" name="object 1016"/>
          <p:cNvSpPr/>
          <p:nvPr/>
        </p:nvSpPr>
        <p:spPr>
          <a:xfrm>
            <a:off x="7542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7" name="object 1017"/>
          <p:cNvSpPr/>
          <p:nvPr/>
        </p:nvSpPr>
        <p:spPr>
          <a:xfrm>
            <a:off x="7549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8" name="object 1018"/>
          <p:cNvSpPr/>
          <p:nvPr/>
        </p:nvSpPr>
        <p:spPr>
          <a:xfrm>
            <a:off x="7556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9" name="object 1019"/>
          <p:cNvSpPr/>
          <p:nvPr/>
        </p:nvSpPr>
        <p:spPr>
          <a:xfrm>
            <a:off x="7564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0" name="object 1020"/>
          <p:cNvSpPr/>
          <p:nvPr/>
        </p:nvSpPr>
        <p:spPr>
          <a:xfrm>
            <a:off x="75714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1" name="object 1021"/>
          <p:cNvSpPr/>
          <p:nvPr/>
        </p:nvSpPr>
        <p:spPr>
          <a:xfrm>
            <a:off x="7577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2" name="object 1022"/>
          <p:cNvSpPr/>
          <p:nvPr/>
        </p:nvSpPr>
        <p:spPr>
          <a:xfrm>
            <a:off x="7585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3" name="object 1023"/>
          <p:cNvSpPr/>
          <p:nvPr/>
        </p:nvSpPr>
        <p:spPr>
          <a:xfrm>
            <a:off x="7592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4" name="object 1024"/>
          <p:cNvSpPr/>
          <p:nvPr/>
        </p:nvSpPr>
        <p:spPr>
          <a:xfrm>
            <a:off x="7599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5" name="object 1025"/>
          <p:cNvSpPr/>
          <p:nvPr/>
        </p:nvSpPr>
        <p:spPr>
          <a:xfrm>
            <a:off x="76070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6" name="object 1026"/>
          <p:cNvSpPr/>
          <p:nvPr/>
        </p:nvSpPr>
        <p:spPr>
          <a:xfrm>
            <a:off x="7614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7" name="object 1027"/>
          <p:cNvSpPr/>
          <p:nvPr/>
        </p:nvSpPr>
        <p:spPr>
          <a:xfrm>
            <a:off x="7621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8" name="object 1028"/>
          <p:cNvSpPr/>
          <p:nvPr/>
        </p:nvSpPr>
        <p:spPr>
          <a:xfrm>
            <a:off x="7628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9" name="object 1029"/>
          <p:cNvSpPr/>
          <p:nvPr/>
        </p:nvSpPr>
        <p:spPr>
          <a:xfrm>
            <a:off x="7635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0" name="object 1030"/>
          <p:cNvSpPr/>
          <p:nvPr/>
        </p:nvSpPr>
        <p:spPr>
          <a:xfrm>
            <a:off x="7642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1" name="object 1031"/>
          <p:cNvSpPr/>
          <p:nvPr/>
        </p:nvSpPr>
        <p:spPr>
          <a:xfrm>
            <a:off x="76499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2" name="object 1032"/>
          <p:cNvSpPr/>
          <p:nvPr/>
        </p:nvSpPr>
        <p:spPr>
          <a:xfrm>
            <a:off x="7657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3" name="object 1033"/>
          <p:cNvSpPr/>
          <p:nvPr/>
        </p:nvSpPr>
        <p:spPr>
          <a:xfrm>
            <a:off x="7664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4" name="object 1034"/>
          <p:cNvSpPr/>
          <p:nvPr/>
        </p:nvSpPr>
        <p:spPr>
          <a:xfrm>
            <a:off x="7671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5" name="object 1035"/>
          <p:cNvSpPr/>
          <p:nvPr/>
        </p:nvSpPr>
        <p:spPr>
          <a:xfrm>
            <a:off x="7679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6" name="object 1036"/>
          <p:cNvSpPr/>
          <p:nvPr/>
        </p:nvSpPr>
        <p:spPr>
          <a:xfrm>
            <a:off x="7686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7" name="object 1037"/>
          <p:cNvSpPr/>
          <p:nvPr/>
        </p:nvSpPr>
        <p:spPr>
          <a:xfrm>
            <a:off x="7692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8" name="object 1038"/>
          <p:cNvSpPr/>
          <p:nvPr/>
        </p:nvSpPr>
        <p:spPr>
          <a:xfrm>
            <a:off x="7700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9" name="object 1039"/>
          <p:cNvSpPr/>
          <p:nvPr/>
        </p:nvSpPr>
        <p:spPr>
          <a:xfrm>
            <a:off x="7707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0" name="object 1040"/>
          <p:cNvSpPr/>
          <p:nvPr/>
        </p:nvSpPr>
        <p:spPr>
          <a:xfrm>
            <a:off x="7714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1" name="object 1041"/>
          <p:cNvSpPr/>
          <p:nvPr/>
        </p:nvSpPr>
        <p:spPr>
          <a:xfrm>
            <a:off x="7722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2" name="object 1042"/>
          <p:cNvSpPr/>
          <p:nvPr/>
        </p:nvSpPr>
        <p:spPr>
          <a:xfrm>
            <a:off x="7729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3" name="object 1043"/>
          <p:cNvSpPr/>
          <p:nvPr/>
        </p:nvSpPr>
        <p:spPr>
          <a:xfrm>
            <a:off x="7736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4" name="object 1044"/>
          <p:cNvSpPr/>
          <p:nvPr/>
        </p:nvSpPr>
        <p:spPr>
          <a:xfrm>
            <a:off x="7744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5" name="object 1045"/>
          <p:cNvSpPr/>
          <p:nvPr/>
        </p:nvSpPr>
        <p:spPr>
          <a:xfrm>
            <a:off x="7750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6" name="object 1046"/>
          <p:cNvSpPr/>
          <p:nvPr/>
        </p:nvSpPr>
        <p:spPr>
          <a:xfrm>
            <a:off x="7757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7" name="object 1047"/>
          <p:cNvSpPr/>
          <p:nvPr/>
        </p:nvSpPr>
        <p:spPr>
          <a:xfrm>
            <a:off x="7765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8" name="object 1048"/>
          <p:cNvSpPr/>
          <p:nvPr/>
        </p:nvSpPr>
        <p:spPr>
          <a:xfrm>
            <a:off x="7772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9" name="object 1049"/>
          <p:cNvSpPr/>
          <p:nvPr/>
        </p:nvSpPr>
        <p:spPr>
          <a:xfrm>
            <a:off x="7779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0" name="object 1050"/>
          <p:cNvSpPr/>
          <p:nvPr/>
        </p:nvSpPr>
        <p:spPr>
          <a:xfrm>
            <a:off x="7787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1" name="object 1051"/>
          <p:cNvSpPr/>
          <p:nvPr/>
        </p:nvSpPr>
        <p:spPr>
          <a:xfrm>
            <a:off x="7794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2" name="object 1052"/>
          <p:cNvSpPr/>
          <p:nvPr/>
        </p:nvSpPr>
        <p:spPr>
          <a:xfrm>
            <a:off x="7801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3" name="object 1053"/>
          <p:cNvSpPr/>
          <p:nvPr/>
        </p:nvSpPr>
        <p:spPr>
          <a:xfrm>
            <a:off x="7807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4" name="object 1054"/>
          <p:cNvSpPr/>
          <p:nvPr/>
        </p:nvSpPr>
        <p:spPr>
          <a:xfrm>
            <a:off x="78153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5" name="object 1055"/>
          <p:cNvSpPr/>
          <p:nvPr/>
        </p:nvSpPr>
        <p:spPr>
          <a:xfrm>
            <a:off x="7822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6" name="object 1056"/>
          <p:cNvSpPr/>
          <p:nvPr/>
        </p:nvSpPr>
        <p:spPr>
          <a:xfrm>
            <a:off x="7829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7" name="object 1057"/>
          <p:cNvSpPr/>
          <p:nvPr/>
        </p:nvSpPr>
        <p:spPr>
          <a:xfrm>
            <a:off x="7837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8" name="object 1058"/>
          <p:cNvSpPr/>
          <p:nvPr/>
        </p:nvSpPr>
        <p:spPr>
          <a:xfrm>
            <a:off x="7844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9" name="object 1059"/>
          <p:cNvSpPr/>
          <p:nvPr/>
        </p:nvSpPr>
        <p:spPr>
          <a:xfrm>
            <a:off x="7851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0" name="object 1060"/>
          <p:cNvSpPr/>
          <p:nvPr/>
        </p:nvSpPr>
        <p:spPr>
          <a:xfrm>
            <a:off x="78592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1" name="object 1061"/>
          <p:cNvSpPr/>
          <p:nvPr/>
        </p:nvSpPr>
        <p:spPr>
          <a:xfrm>
            <a:off x="7865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2" name="object 1062"/>
          <p:cNvSpPr/>
          <p:nvPr/>
        </p:nvSpPr>
        <p:spPr>
          <a:xfrm>
            <a:off x="7872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3" name="object 1063"/>
          <p:cNvSpPr/>
          <p:nvPr/>
        </p:nvSpPr>
        <p:spPr>
          <a:xfrm>
            <a:off x="7880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4" name="object 1064"/>
          <p:cNvSpPr/>
          <p:nvPr/>
        </p:nvSpPr>
        <p:spPr>
          <a:xfrm>
            <a:off x="7887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5" name="object 1065"/>
          <p:cNvSpPr/>
          <p:nvPr/>
        </p:nvSpPr>
        <p:spPr>
          <a:xfrm>
            <a:off x="78948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6" name="object 1066"/>
          <p:cNvSpPr/>
          <p:nvPr/>
        </p:nvSpPr>
        <p:spPr>
          <a:xfrm>
            <a:off x="7902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7" name="object 1067"/>
          <p:cNvSpPr/>
          <p:nvPr/>
        </p:nvSpPr>
        <p:spPr>
          <a:xfrm>
            <a:off x="7909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8" name="object 1068"/>
          <p:cNvSpPr/>
          <p:nvPr/>
        </p:nvSpPr>
        <p:spPr>
          <a:xfrm>
            <a:off x="7916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9" name="object 1069"/>
          <p:cNvSpPr/>
          <p:nvPr/>
        </p:nvSpPr>
        <p:spPr>
          <a:xfrm>
            <a:off x="7923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0" name="object 1070"/>
          <p:cNvSpPr/>
          <p:nvPr/>
        </p:nvSpPr>
        <p:spPr>
          <a:xfrm>
            <a:off x="7930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1" name="object 1071"/>
          <p:cNvSpPr/>
          <p:nvPr/>
        </p:nvSpPr>
        <p:spPr>
          <a:xfrm>
            <a:off x="79377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2" name="object 1072"/>
          <p:cNvSpPr/>
          <p:nvPr/>
        </p:nvSpPr>
        <p:spPr>
          <a:xfrm>
            <a:off x="7945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3" name="object 1073"/>
          <p:cNvSpPr/>
          <p:nvPr/>
        </p:nvSpPr>
        <p:spPr>
          <a:xfrm>
            <a:off x="7952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4" name="object 1074"/>
          <p:cNvSpPr/>
          <p:nvPr/>
        </p:nvSpPr>
        <p:spPr>
          <a:xfrm>
            <a:off x="7959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5" name="object 1075"/>
          <p:cNvSpPr/>
          <p:nvPr/>
        </p:nvSpPr>
        <p:spPr>
          <a:xfrm>
            <a:off x="7967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6" name="object 1076"/>
          <p:cNvSpPr/>
          <p:nvPr/>
        </p:nvSpPr>
        <p:spPr>
          <a:xfrm>
            <a:off x="7974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7" name="object 1077"/>
          <p:cNvSpPr/>
          <p:nvPr/>
        </p:nvSpPr>
        <p:spPr>
          <a:xfrm>
            <a:off x="7980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8" name="object 1078"/>
          <p:cNvSpPr/>
          <p:nvPr/>
        </p:nvSpPr>
        <p:spPr>
          <a:xfrm>
            <a:off x="7988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9" name="object 1079"/>
          <p:cNvSpPr/>
          <p:nvPr/>
        </p:nvSpPr>
        <p:spPr>
          <a:xfrm>
            <a:off x="7995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0" name="object 1080"/>
          <p:cNvSpPr/>
          <p:nvPr/>
        </p:nvSpPr>
        <p:spPr>
          <a:xfrm>
            <a:off x="8002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1" name="object 1081"/>
          <p:cNvSpPr/>
          <p:nvPr/>
        </p:nvSpPr>
        <p:spPr>
          <a:xfrm>
            <a:off x="8010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2" name="object 1082"/>
          <p:cNvSpPr/>
          <p:nvPr/>
        </p:nvSpPr>
        <p:spPr>
          <a:xfrm>
            <a:off x="8017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3" name="object 1083"/>
          <p:cNvSpPr/>
          <p:nvPr/>
        </p:nvSpPr>
        <p:spPr>
          <a:xfrm>
            <a:off x="80246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4" name="object 1084"/>
          <p:cNvSpPr/>
          <p:nvPr/>
        </p:nvSpPr>
        <p:spPr>
          <a:xfrm>
            <a:off x="8032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5" name="object 1085"/>
          <p:cNvSpPr/>
          <p:nvPr/>
        </p:nvSpPr>
        <p:spPr>
          <a:xfrm>
            <a:off x="8038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6" name="object 1086"/>
          <p:cNvSpPr/>
          <p:nvPr/>
        </p:nvSpPr>
        <p:spPr>
          <a:xfrm>
            <a:off x="8045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7" name="object 1087"/>
          <p:cNvSpPr/>
          <p:nvPr/>
        </p:nvSpPr>
        <p:spPr>
          <a:xfrm>
            <a:off x="8052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8" name="object 1088"/>
          <p:cNvSpPr/>
          <p:nvPr/>
        </p:nvSpPr>
        <p:spPr>
          <a:xfrm>
            <a:off x="8060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9" name="object 1089"/>
          <p:cNvSpPr/>
          <p:nvPr/>
        </p:nvSpPr>
        <p:spPr>
          <a:xfrm>
            <a:off x="80675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0" name="object 1090"/>
          <p:cNvSpPr/>
          <p:nvPr/>
        </p:nvSpPr>
        <p:spPr>
          <a:xfrm>
            <a:off x="8074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1" name="object 1091"/>
          <p:cNvSpPr/>
          <p:nvPr/>
        </p:nvSpPr>
        <p:spPr>
          <a:xfrm>
            <a:off x="8082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2" name="object 1092"/>
          <p:cNvSpPr/>
          <p:nvPr/>
        </p:nvSpPr>
        <p:spPr>
          <a:xfrm>
            <a:off x="8089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3" name="object 1093"/>
          <p:cNvSpPr/>
          <p:nvPr/>
        </p:nvSpPr>
        <p:spPr>
          <a:xfrm>
            <a:off x="8095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4" name="object 1094"/>
          <p:cNvSpPr/>
          <p:nvPr/>
        </p:nvSpPr>
        <p:spPr>
          <a:xfrm>
            <a:off x="81031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5" name="object 1095"/>
          <p:cNvSpPr/>
          <p:nvPr/>
        </p:nvSpPr>
        <p:spPr>
          <a:xfrm>
            <a:off x="8110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6" name="object 1096"/>
          <p:cNvSpPr/>
          <p:nvPr/>
        </p:nvSpPr>
        <p:spPr>
          <a:xfrm>
            <a:off x="8117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7" name="object 1097"/>
          <p:cNvSpPr/>
          <p:nvPr/>
        </p:nvSpPr>
        <p:spPr>
          <a:xfrm>
            <a:off x="8125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8" name="object 1098"/>
          <p:cNvSpPr/>
          <p:nvPr/>
        </p:nvSpPr>
        <p:spPr>
          <a:xfrm>
            <a:off x="8132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9" name="object 1099"/>
          <p:cNvSpPr/>
          <p:nvPr/>
        </p:nvSpPr>
        <p:spPr>
          <a:xfrm>
            <a:off x="8139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0" name="object 1100"/>
          <p:cNvSpPr/>
          <p:nvPr/>
        </p:nvSpPr>
        <p:spPr>
          <a:xfrm>
            <a:off x="81471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1" name="object 1101"/>
          <p:cNvSpPr/>
          <p:nvPr/>
        </p:nvSpPr>
        <p:spPr>
          <a:xfrm>
            <a:off x="8153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2" name="object 1102"/>
          <p:cNvSpPr/>
          <p:nvPr/>
        </p:nvSpPr>
        <p:spPr>
          <a:xfrm>
            <a:off x="8160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3" name="object 1103"/>
          <p:cNvSpPr/>
          <p:nvPr/>
        </p:nvSpPr>
        <p:spPr>
          <a:xfrm>
            <a:off x="8168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4" name="object 1104"/>
          <p:cNvSpPr/>
          <p:nvPr/>
        </p:nvSpPr>
        <p:spPr>
          <a:xfrm>
            <a:off x="8175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5" name="object 1105"/>
          <p:cNvSpPr/>
          <p:nvPr/>
        </p:nvSpPr>
        <p:spPr>
          <a:xfrm>
            <a:off x="81827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6" name="object 1106"/>
          <p:cNvSpPr/>
          <p:nvPr/>
        </p:nvSpPr>
        <p:spPr>
          <a:xfrm>
            <a:off x="8190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7" name="object 1107"/>
          <p:cNvSpPr/>
          <p:nvPr/>
        </p:nvSpPr>
        <p:spPr>
          <a:xfrm>
            <a:off x="8197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8" name="object 1108"/>
          <p:cNvSpPr/>
          <p:nvPr/>
        </p:nvSpPr>
        <p:spPr>
          <a:xfrm>
            <a:off x="8204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9" name="object 1109"/>
          <p:cNvSpPr/>
          <p:nvPr/>
        </p:nvSpPr>
        <p:spPr>
          <a:xfrm>
            <a:off x="8211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0" name="object 1110"/>
          <p:cNvSpPr/>
          <p:nvPr/>
        </p:nvSpPr>
        <p:spPr>
          <a:xfrm>
            <a:off x="8218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1" name="object 1111"/>
          <p:cNvSpPr/>
          <p:nvPr/>
        </p:nvSpPr>
        <p:spPr>
          <a:xfrm>
            <a:off x="82256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2" name="object 1112"/>
          <p:cNvSpPr/>
          <p:nvPr/>
        </p:nvSpPr>
        <p:spPr>
          <a:xfrm>
            <a:off x="8232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3" name="object 1113"/>
          <p:cNvSpPr/>
          <p:nvPr/>
        </p:nvSpPr>
        <p:spPr>
          <a:xfrm>
            <a:off x="8240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4" name="object 1114"/>
          <p:cNvSpPr/>
          <p:nvPr/>
        </p:nvSpPr>
        <p:spPr>
          <a:xfrm>
            <a:off x="8247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5" name="object 1115"/>
          <p:cNvSpPr/>
          <p:nvPr/>
        </p:nvSpPr>
        <p:spPr>
          <a:xfrm>
            <a:off x="8254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6" name="object 1116"/>
          <p:cNvSpPr/>
          <p:nvPr/>
        </p:nvSpPr>
        <p:spPr>
          <a:xfrm>
            <a:off x="82622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7" name="object 1117"/>
          <p:cNvSpPr/>
          <p:nvPr/>
        </p:nvSpPr>
        <p:spPr>
          <a:xfrm>
            <a:off x="8268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8" name="object 1118"/>
          <p:cNvSpPr/>
          <p:nvPr/>
        </p:nvSpPr>
        <p:spPr>
          <a:xfrm>
            <a:off x="8275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9" name="object 1119"/>
          <p:cNvSpPr/>
          <p:nvPr/>
        </p:nvSpPr>
        <p:spPr>
          <a:xfrm>
            <a:off x="8283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0" name="object 1120"/>
          <p:cNvSpPr/>
          <p:nvPr/>
        </p:nvSpPr>
        <p:spPr>
          <a:xfrm>
            <a:off x="8290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1" name="object 1121"/>
          <p:cNvSpPr/>
          <p:nvPr/>
        </p:nvSpPr>
        <p:spPr>
          <a:xfrm>
            <a:off x="8297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2" name="object 1122"/>
          <p:cNvSpPr/>
          <p:nvPr/>
        </p:nvSpPr>
        <p:spPr>
          <a:xfrm>
            <a:off x="83052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3" name="object 1123"/>
          <p:cNvSpPr/>
          <p:nvPr/>
        </p:nvSpPr>
        <p:spPr>
          <a:xfrm>
            <a:off x="8312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4" name="object 1124"/>
          <p:cNvSpPr/>
          <p:nvPr/>
        </p:nvSpPr>
        <p:spPr>
          <a:xfrm>
            <a:off x="8319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5" name="object 1125"/>
          <p:cNvSpPr/>
          <p:nvPr/>
        </p:nvSpPr>
        <p:spPr>
          <a:xfrm>
            <a:off x="8326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6" name="object 1126"/>
          <p:cNvSpPr/>
          <p:nvPr/>
        </p:nvSpPr>
        <p:spPr>
          <a:xfrm>
            <a:off x="8333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7" name="object 1127"/>
          <p:cNvSpPr/>
          <p:nvPr/>
        </p:nvSpPr>
        <p:spPr>
          <a:xfrm>
            <a:off x="83408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8" name="object 1128"/>
          <p:cNvSpPr/>
          <p:nvPr/>
        </p:nvSpPr>
        <p:spPr>
          <a:xfrm>
            <a:off x="8348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9" name="object 1129"/>
          <p:cNvSpPr/>
          <p:nvPr/>
        </p:nvSpPr>
        <p:spPr>
          <a:xfrm>
            <a:off x="8355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0" name="object 1130"/>
          <p:cNvSpPr/>
          <p:nvPr/>
        </p:nvSpPr>
        <p:spPr>
          <a:xfrm>
            <a:off x="8362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1" name="object 1131"/>
          <p:cNvSpPr/>
          <p:nvPr/>
        </p:nvSpPr>
        <p:spPr>
          <a:xfrm>
            <a:off x="8370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2" name="object 1132"/>
          <p:cNvSpPr/>
          <p:nvPr/>
        </p:nvSpPr>
        <p:spPr>
          <a:xfrm>
            <a:off x="8377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3" name="object 1133"/>
          <p:cNvSpPr/>
          <p:nvPr/>
        </p:nvSpPr>
        <p:spPr>
          <a:xfrm>
            <a:off x="83837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4" name="object 1134"/>
          <p:cNvSpPr/>
          <p:nvPr/>
        </p:nvSpPr>
        <p:spPr>
          <a:xfrm>
            <a:off x="83910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5" name="object 1135"/>
          <p:cNvSpPr/>
          <p:nvPr/>
        </p:nvSpPr>
        <p:spPr>
          <a:xfrm>
            <a:off x="8398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6" name="object 1136"/>
          <p:cNvSpPr/>
          <p:nvPr/>
        </p:nvSpPr>
        <p:spPr>
          <a:xfrm>
            <a:off x="8405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7" name="object 1137"/>
          <p:cNvSpPr/>
          <p:nvPr/>
        </p:nvSpPr>
        <p:spPr>
          <a:xfrm>
            <a:off x="8413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8" name="object 1138"/>
          <p:cNvSpPr/>
          <p:nvPr/>
        </p:nvSpPr>
        <p:spPr>
          <a:xfrm>
            <a:off x="8420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9" name="object 1139"/>
          <p:cNvSpPr/>
          <p:nvPr/>
        </p:nvSpPr>
        <p:spPr>
          <a:xfrm>
            <a:off x="8427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0" name="object 1140"/>
          <p:cNvSpPr/>
          <p:nvPr/>
        </p:nvSpPr>
        <p:spPr>
          <a:xfrm>
            <a:off x="84350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1" name="object 1141"/>
          <p:cNvSpPr/>
          <p:nvPr/>
        </p:nvSpPr>
        <p:spPr>
          <a:xfrm>
            <a:off x="8441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2" name="object 1142"/>
          <p:cNvSpPr/>
          <p:nvPr/>
        </p:nvSpPr>
        <p:spPr>
          <a:xfrm>
            <a:off x="8448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3" name="object 1143"/>
          <p:cNvSpPr/>
          <p:nvPr/>
        </p:nvSpPr>
        <p:spPr>
          <a:xfrm>
            <a:off x="8455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4" name="object 1144"/>
          <p:cNvSpPr/>
          <p:nvPr/>
        </p:nvSpPr>
        <p:spPr>
          <a:xfrm>
            <a:off x="8463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5" name="object 1145"/>
          <p:cNvSpPr/>
          <p:nvPr/>
        </p:nvSpPr>
        <p:spPr>
          <a:xfrm>
            <a:off x="84706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6" name="object 1146"/>
          <p:cNvSpPr/>
          <p:nvPr/>
        </p:nvSpPr>
        <p:spPr>
          <a:xfrm>
            <a:off x="8477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7" name="object 1147"/>
          <p:cNvSpPr/>
          <p:nvPr/>
        </p:nvSpPr>
        <p:spPr>
          <a:xfrm>
            <a:off x="8485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8" name="object 1148"/>
          <p:cNvSpPr/>
          <p:nvPr/>
        </p:nvSpPr>
        <p:spPr>
          <a:xfrm>
            <a:off x="8492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9" name="object 1149"/>
          <p:cNvSpPr/>
          <p:nvPr/>
        </p:nvSpPr>
        <p:spPr>
          <a:xfrm>
            <a:off x="8498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0" name="object 1150"/>
          <p:cNvSpPr/>
          <p:nvPr/>
        </p:nvSpPr>
        <p:spPr>
          <a:xfrm>
            <a:off x="8506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1" name="object 1151"/>
          <p:cNvSpPr/>
          <p:nvPr/>
        </p:nvSpPr>
        <p:spPr>
          <a:xfrm>
            <a:off x="85135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2" name="object 1152"/>
          <p:cNvSpPr/>
          <p:nvPr/>
        </p:nvSpPr>
        <p:spPr>
          <a:xfrm>
            <a:off x="8520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3" name="object 1153"/>
          <p:cNvSpPr/>
          <p:nvPr/>
        </p:nvSpPr>
        <p:spPr>
          <a:xfrm>
            <a:off x="8528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4" name="object 1154"/>
          <p:cNvSpPr/>
          <p:nvPr/>
        </p:nvSpPr>
        <p:spPr>
          <a:xfrm>
            <a:off x="8535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5" name="object 1155"/>
          <p:cNvSpPr/>
          <p:nvPr/>
        </p:nvSpPr>
        <p:spPr>
          <a:xfrm>
            <a:off x="8542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6" name="object 1156"/>
          <p:cNvSpPr/>
          <p:nvPr/>
        </p:nvSpPr>
        <p:spPr>
          <a:xfrm>
            <a:off x="8550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7" name="object 1157"/>
          <p:cNvSpPr/>
          <p:nvPr/>
        </p:nvSpPr>
        <p:spPr>
          <a:xfrm>
            <a:off x="8556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8" name="object 1158"/>
          <p:cNvSpPr/>
          <p:nvPr/>
        </p:nvSpPr>
        <p:spPr>
          <a:xfrm>
            <a:off x="8563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9" name="object 1159"/>
          <p:cNvSpPr/>
          <p:nvPr/>
        </p:nvSpPr>
        <p:spPr>
          <a:xfrm>
            <a:off x="8571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0" name="object 1160"/>
          <p:cNvSpPr/>
          <p:nvPr/>
        </p:nvSpPr>
        <p:spPr>
          <a:xfrm>
            <a:off x="8578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1" name="object 1161"/>
          <p:cNvSpPr/>
          <p:nvPr/>
        </p:nvSpPr>
        <p:spPr>
          <a:xfrm>
            <a:off x="8585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2" name="object 1162"/>
          <p:cNvSpPr/>
          <p:nvPr/>
        </p:nvSpPr>
        <p:spPr>
          <a:xfrm>
            <a:off x="8593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3" name="object 1163"/>
          <p:cNvSpPr/>
          <p:nvPr/>
        </p:nvSpPr>
        <p:spPr>
          <a:xfrm>
            <a:off x="8600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4" name="object 1164"/>
          <p:cNvSpPr/>
          <p:nvPr/>
        </p:nvSpPr>
        <p:spPr>
          <a:xfrm>
            <a:off x="8607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5" name="object 1165"/>
          <p:cNvSpPr/>
          <p:nvPr/>
        </p:nvSpPr>
        <p:spPr>
          <a:xfrm>
            <a:off x="8614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6" name="object 1166"/>
          <p:cNvSpPr/>
          <p:nvPr/>
        </p:nvSpPr>
        <p:spPr>
          <a:xfrm>
            <a:off x="8621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7" name="object 1167"/>
          <p:cNvSpPr/>
          <p:nvPr/>
        </p:nvSpPr>
        <p:spPr>
          <a:xfrm>
            <a:off x="8628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8" name="object 1168"/>
          <p:cNvSpPr/>
          <p:nvPr/>
        </p:nvSpPr>
        <p:spPr>
          <a:xfrm>
            <a:off x="8636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9" name="object 1169"/>
          <p:cNvSpPr/>
          <p:nvPr/>
        </p:nvSpPr>
        <p:spPr>
          <a:xfrm>
            <a:off x="8643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0" name="object 1170"/>
          <p:cNvSpPr/>
          <p:nvPr/>
        </p:nvSpPr>
        <p:spPr>
          <a:xfrm>
            <a:off x="8650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1" name="object 1171"/>
          <p:cNvSpPr/>
          <p:nvPr/>
        </p:nvSpPr>
        <p:spPr>
          <a:xfrm>
            <a:off x="8657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2" name="object 1172"/>
          <p:cNvSpPr/>
          <p:nvPr/>
        </p:nvSpPr>
        <p:spPr>
          <a:xfrm>
            <a:off x="8665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3" name="object 1173"/>
          <p:cNvSpPr/>
          <p:nvPr/>
        </p:nvSpPr>
        <p:spPr>
          <a:xfrm>
            <a:off x="8671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4" name="object 1174"/>
          <p:cNvSpPr/>
          <p:nvPr/>
        </p:nvSpPr>
        <p:spPr>
          <a:xfrm>
            <a:off x="86789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5" name="object 1175"/>
          <p:cNvSpPr/>
          <p:nvPr/>
        </p:nvSpPr>
        <p:spPr>
          <a:xfrm>
            <a:off x="8686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6" name="object 1176"/>
          <p:cNvSpPr/>
          <p:nvPr/>
        </p:nvSpPr>
        <p:spPr>
          <a:xfrm>
            <a:off x="8693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7" name="object 1177"/>
          <p:cNvSpPr/>
          <p:nvPr/>
        </p:nvSpPr>
        <p:spPr>
          <a:xfrm>
            <a:off x="8700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8" name="object 1178"/>
          <p:cNvSpPr/>
          <p:nvPr/>
        </p:nvSpPr>
        <p:spPr>
          <a:xfrm>
            <a:off x="8708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9" name="object 1179"/>
          <p:cNvSpPr/>
          <p:nvPr/>
        </p:nvSpPr>
        <p:spPr>
          <a:xfrm>
            <a:off x="8715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0" name="object 1180"/>
          <p:cNvSpPr/>
          <p:nvPr/>
        </p:nvSpPr>
        <p:spPr>
          <a:xfrm>
            <a:off x="87228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1" name="object 1181"/>
          <p:cNvSpPr/>
          <p:nvPr/>
        </p:nvSpPr>
        <p:spPr>
          <a:xfrm>
            <a:off x="8729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2" name="object 1182"/>
          <p:cNvSpPr/>
          <p:nvPr/>
        </p:nvSpPr>
        <p:spPr>
          <a:xfrm>
            <a:off x="8736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3" name="object 1183"/>
          <p:cNvSpPr/>
          <p:nvPr/>
        </p:nvSpPr>
        <p:spPr>
          <a:xfrm>
            <a:off x="8743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4" name="object 1184"/>
          <p:cNvSpPr/>
          <p:nvPr/>
        </p:nvSpPr>
        <p:spPr>
          <a:xfrm>
            <a:off x="8751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5" name="object 1185"/>
          <p:cNvSpPr/>
          <p:nvPr/>
        </p:nvSpPr>
        <p:spPr>
          <a:xfrm>
            <a:off x="87584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6" name="object 1186"/>
          <p:cNvSpPr/>
          <p:nvPr/>
        </p:nvSpPr>
        <p:spPr>
          <a:xfrm>
            <a:off x="8765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7" name="object 1187"/>
          <p:cNvSpPr/>
          <p:nvPr/>
        </p:nvSpPr>
        <p:spPr>
          <a:xfrm>
            <a:off x="8773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8" name="object 1188"/>
          <p:cNvSpPr/>
          <p:nvPr/>
        </p:nvSpPr>
        <p:spPr>
          <a:xfrm>
            <a:off x="8780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9" name="object 1189"/>
          <p:cNvSpPr/>
          <p:nvPr/>
        </p:nvSpPr>
        <p:spPr>
          <a:xfrm>
            <a:off x="8786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0" name="object 1190"/>
          <p:cNvSpPr/>
          <p:nvPr/>
        </p:nvSpPr>
        <p:spPr>
          <a:xfrm>
            <a:off x="8794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1" name="object 1191"/>
          <p:cNvSpPr/>
          <p:nvPr/>
        </p:nvSpPr>
        <p:spPr>
          <a:xfrm>
            <a:off x="8801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2" name="object 1192"/>
          <p:cNvSpPr/>
          <p:nvPr/>
        </p:nvSpPr>
        <p:spPr>
          <a:xfrm>
            <a:off x="8808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3" name="object 1193"/>
          <p:cNvSpPr/>
          <p:nvPr/>
        </p:nvSpPr>
        <p:spPr>
          <a:xfrm>
            <a:off x="8816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4" name="object 1194"/>
          <p:cNvSpPr/>
          <p:nvPr/>
        </p:nvSpPr>
        <p:spPr>
          <a:xfrm>
            <a:off x="8823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5" name="object 1195"/>
          <p:cNvSpPr/>
          <p:nvPr/>
        </p:nvSpPr>
        <p:spPr>
          <a:xfrm>
            <a:off x="8830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6" name="object 1196"/>
          <p:cNvSpPr/>
          <p:nvPr/>
        </p:nvSpPr>
        <p:spPr>
          <a:xfrm>
            <a:off x="8838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7" name="object 1197"/>
          <p:cNvSpPr/>
          <p:nvPr/>
        </p:nvSpPr>
        <p:spPr>
          <a:xfrm>
            <a:off x="8844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8" name="object 1198"/>
          <p:cNvSpPr/>
          <p:nvPr/>
        </p:nvSpPr>
        <p:spPr>
          <a:xfrm>
            <a:off x="8851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9" name="object 1199"/>
          <p:cNvSpPr/>
          <p:nvPr/>
        </p:nvSpPr>
        <p:spPr>
          <a:xfrm>
            <a:off x="8858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0" name="object 1200"/>
          <p:cNvSpPr/>
          <p:nvPr/>
        </p:nvSpPr>
        <p:spPr>
          <a:xfrm>
            <a:off x="8866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1" name="object 1201"/>
          <p:cNvSpPr/>
          <p:nvPr/>
        </p:nvSpPr>
        <p:spPr>
          <a:xfrm>
            <a:off x="8873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2" name="object 1202"/>
          <p:cNvSpPr/>
          <p:nvPr/>
        </p:nvSpPr>
        <p:spPr>
          <a:xfrm>
            <a:off x="8880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3" name="object 1203"/>
          <p:cNvSpPr/>
          <p:nvPr/>
        </p:nvSpPr>
        <p:spPr>
          <a:xfrm>
            <a:off x="8888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4" name="object 1204"/>
          <p:cNvSpPr/>
          <p:nvPr/>
        </p:nvSpPr>
        <p:spPr>
          <a:xfrm>
            <a:off x="8895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5" name="object 1205"/>
          <p:cNvSpPr/>
          <p:nvPr/>
        </p:nvSpPr>
        <p:spPr>
          <a:xfrm>
            <a:off x="8901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6" name="object 1206"/>
          <p:cNvSpPr/>
          <p:nvPr/>
        </p:nvSpPr>
        <p:spPr>
          <a:xfrm>
            <a:off x="8909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7" name="object 1207"/>
          <p:cNvSpPr/>
          <p:nvPr/>
        </p:nvSpPr>
        <p:spPr>
          <a:xfrm>
            <a:off x="8916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8" name="object 1208"/>
          <p:cNvSpPr/>
          <p:nvPr/>
        </p:nvSpPr>
        <p:spPr>
          <a:xfrm>
            <a:off x="8923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9" name="object 1209"/>
          <p:cNvSpPr/>
          <p:nvPr/>
        </p:nvSpPr>
        <p:spPr>
          <a:xfrm>
            <a:off x="8931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0" name="object 1210"/>
          <p:cNvSpPr/>
          <p:nvPr/>
        </p:nvSpPr>
        <p:spPr>
          <a:xfrm>
            <a:off x="8938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1" name="object 1211"/>
          <p:cNvSpPr/>
          <p:nvPr/>
        </p:nvSpPr>
        <p:spPr>
          <a:xfrm>
            <a:off x="8945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2" name="object 1212"/>
          <p:cNvSpPr/>
          <p:nvPr/>
        </p:nvSpPr>
        <p:spPr>
          <a:xfrm>
            <a:off x="8953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3" name="object 1213"/>
          <p:cNvSpPr/>
          <p:nvPr/>
        </p:nvSpPr>
        <p:spPr>
          <a:xfrm>
            <a:off x="8959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4" name="object 1214"/>
          <p:cNvSpPr/>
          <p:nvPr/>
        </p:nvSpPr>
        <p:spPr>
          <a:xfrm>
            <a:off x="8966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5" name="object 1215"/>
          <p:cNvSpPr/>
          <p:nvPr/>
        </p:nvSpPr>
        <p:spPr>
          <a:xfrm>
            <a:off x="8974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6" name="object 1216"/>
          <p:cNvSpPr/>
          <p:nvPr/>
        </p:nvSpPr>
        <p:spPr>
          <a:xfrm>
            <a:off x="8981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7" name="object 1217"/>
          <p:cNvSpPr/>
          <p:nvPr/>
        </p:nvSpPr>
        <p:spPr>
          <a:xfrm>
            <a:off x="8988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8" name="object 1218"/>
          <p:cNvSpPr/>
          <p:nvPr/>
        </p:nvSpPr>
        <p:spPr>
          <a:xfrm>
            <a:off x="8996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9" name="object 1219"/>
          <p:cNvSpPr/>
          <p:nvPr/>
        </p:nvSpPr>
        <p:spPr>
          <a:xfrm>
            <a:off x="9003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0" name="object 1220"/>
          <p:cNvSpPr/>
          <p:nvPr/>
        </p:nvSpPr>
        <p:spPr>
          <a:xfrm>
            <a:off x="9010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1" name="object 1221"/>
          <p:cNvSpPr/>
          <p:nvPr/>
        </p:nvSpPr>
        <p:spPr>
          <a:xfrm>
            <a:off x="9017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2" name="object 1222"/>
          <p:cNvSpPr/>
          <p:nvPr/>
        </p:nvSpPr>
        <p:spPr>
          <a:xfrm>
            <a:off x="9024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3" name="object 1223"/>
          <p:cNvSpPr/>
          <p:nvPr/>
        </p:nvSpPr>
        <p:spPr>
          <a:xfrm>
            <a:off x="9031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4" name="object 1224"/>
          <p:cNvSpPr/>
          <p:nvPr/>
        </p:nvSpPr>
        <p:spPr>
          <a:xfrm>
            <a:off x="9039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5" name="object 1225"/>
          <p:cNvSpPr/>
          <p:nvPr/>
        </p:nvSpPr>
        <p:spPr>
          <a:xfrm>
            <a:off x="9046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6" name="object 1226"/>
          <p:cNvSpPr/>
          <p:nvPr/>
        </p:nvSpPr>
        <p:spPr>
          <a:xfrm>
            <a:off x="9053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7" name="object 1227"/>
          <p:cNvSpPr/>
          <p:nvPr/>
        </p:nvSpPr>
        <p:spPr>
          <a:xfrm>
            <a:off x="9060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8" name="object 1228"/>
          <p:cNvSpPr/>
          <p:nvPr/>
        </p:nvSpPr>
        <p:spPr>
          <a:xfrm>
            <a:off x="9068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9" name="object 1229"/>
          <p:cNvSpPr/>
          <p:nvPr/>
        </p:nvSpPr>
        <p:spPr>
          <a:xfrm>
            <a:off x="9074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0" name="object 1230"/>
          <p:cNvSpPr/>
          <p:nvPr/>
        </p:nvSpPr>
        <p:spPr>
          <a:xfrm>
            <a:off x="9081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1" name="object 1231"/>
          <p:cNvSpPr/>
          <p:nvPr/>
        </p:nvSpPr>
        <p:spPr>
          <a:xfrm>
            <a:off x="9089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2" name="object 1232"/>
          <p:cNvSpPr/>
          <p:nvPr/>
        </p:nvSpPr>
        <p:spPr>
          <a:xfrm>
            <a:off x="9096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3" name="object 1233"/>
          <p:cNvSpPr/>
          <p:nvPr/>
        </p:nvSpPr>
        <p:spPr>
          <a:xfrm>
            <a:off x="9103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4" name="object 1234"/>
          <p:cNvSpPr/>
          <p:nvPr/>
        </p:nvSpPr>
        <p:spPr>
          <a:xfrm>
            <a:off x="9111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5" name="object 1235"/>
          <p:cNvSpPr/>
          <p:nvPr/>
        </p:nvSpPr>
        <p:spPr>
          <a:xfrm>
            <a:off x="9118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6" name="object 1236"/>
          <p:cNvSpPr/>
          <p:nvPr/>
        </p:nvSpPr>
        <p:spPr>
          <a:xfrm>
            <a:off x="9125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7" name="object 1237"/>
          <p:cNvSpPr/>
          <p:nvPr/>
        </p:nvSpPr>
        <p:spPr>
          <a:xfrm>
            <a:off x="9132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8" name="object 1238"/>
          <p:cNvSpPr/>
          <p:nvPr/>
        </p:nvSpPr>
        <p:spPr>
          <a:xfrm>
            <a:off x="9139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9" name="object 1239"/>
          <p:cNvSpPr/>
          <p:nvPr/>
        </p:nvSpPr>
        <p:spPr>
          <a:xfrm>
            <a:off x="9146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0" name="object 1240"/>
          <p:cNvSpPr/>
          <p:nvPr/>
        </p:nvSpPr>
        <p:spPr>
          <a:xfrm>
            <a:off x="9154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1" name="object 1241"/>
          <p:cNvSpPr/>
          <p:nvPr/>
        </p:nvSpPr>
        <p:spPr>
          <a:xfrm>
            <a:off x="9161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2" name="object 1242"/>
          <p:cNvSpPr/>
          <p:nvPr/>
        </p:nvSpPr>
        <p:spPr>
          <a:xfrm>
            <a:off x="9168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3" name="object 1243"/>
          <p:cNvSpPr/>
          <p:nvPr/>
        </p:nvSpPr>
        <p:spPr>
          <a:xfrm>
            <a:off x="9176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4" name="object 1244"/>
          <p:cNvSpPr/>
          <p:nvPr/>
        </p:nvSpPr>
        <p:spPr>
          <a:xfrm>
            <a:off x="9183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5" name="object 1245"/>
          <p:cNvSpPr/>
          <p:nvPr/>
        </p:nvSpPr>
        <p:spPr>
          <a:xfrm>
            <a:off x="9189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6" name="object 1246"/>
          <p:cNvSpPr/>
          <p:nvPr/>
        </p:nvSpPr>
        <p:spPr>
          <a:xfrm>
            <a:off x="9197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7" name="object 1247"/>
          <p:cNvSpPr/>
          <p:nvPr/>
        </p:nvSpPr>
        <p:spPr>
          <a:xfrm>
            <a:off x="9204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8" name="object 1248"/>
          <p:cNvSpPr/>
          <p:nvPr/>
        </p:nvSpPr>
        <p:spPr>
          <a:xfrm>
            <a:off x="9211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9" name="object 1249"/>
          <p:cNvSpPr/>
          <p:nvPr/>
        </p:nvSpPr>
        <p:spPr>
          <a:xfrm>
            <a:off x="9219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0" name="object 1250"/>
          <p:cNvSpPr/>
          <p:nvPr/>
        </p:nvSpPr>
        <p:spPr>
          <a:xfrm>
            <a:off x="9226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1" name="object 1251"/>
          <p:cNvSpPr/>
          <p:nvPr/>
        </p:nvSpPr>
        <p:spPr>
          <a:xfrm>
            <a:off x="9233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2" name="object 1252"/>
          <p:cNvSpPr/>
          <p:nvPr/>
        </p:nvSpPr>
        <p:spPr>
          <a:xfrm>
            <a:off x="9241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3" name="object 1253"/>
          <p:cNvSpPr/>
          <p:nvPr/>
        </p:nvSpPr>
        <p:spPr>
          <a:xfrm>
            <a:off x="92473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4" name="object 1254"/>
          <p:cNvSpPr/>
          <p:nvPr/>
        </p:nvSpPr>
        <p:spPr>
          <a:xfrm>
            <a:off x="92546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5" name="object 1255"/>
          <p:cNvSpPr/>
          <p:nvPr/>
        </p:nvSpPr>
        <p:spPr>
          <a:xfrm>
            <a:off x="9261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6" name="object 1256"/>
          <p:cNvSpPr/>
          <p:nvPr/>
        </p:nvSpPr>
        <p:spPr>
          <a:xfrm>
            <a:off x="9269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7" name="object 1257"/>
          <p:cNvSpPr/>
          <p:nvPr/>
        </p:nvSpPr>
        <p:spPr>
          <a:xfrm>
            <a:off x="92766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8" name="object 1258"/>
          <p:cNvSpPr/>
          <p:nvPr/>
        </p:nvSpPr>
        <p:spPr>
          <a:xfrm>
            <a:off x="9283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9" name="object 1259"/>
          <p:cNvSpPr/>
          <p:nvPr/>
        </p:nvSpPr>
        <p:spPr>
          <a:xfrm>
            <a:off x="9291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0" name="object 1260"/>
          <p:cNvSpPr/>
          <p:nvPr/>
        </p:nvSpPr>
        <p:spPr>
          <a:xfrm>
            <a:off x="9298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1" name="object 1261"/>
          <p:cNvSpPr/>
          <p:nvPr/>
        </p:nvSpPr>
        <p:spPr>
          <a:xfrm>
            <a:off x="9304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2" name="object 1262"/>
          <p:cNvSpPr/>
          <p:nvPr/>
        </p:nvSpPr>
        <p:spPr>
          <a:xfrm>
            <a:off x="9312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3" name="object 1263"/>
          <p:cNvSpPr/>
          <p:nvPr/>
        </p:nvSpPr>
        <p:spPr>
          <a:xfrm>
            <a:off x="9319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4" name="object 1264"/>
          <p:cNvSpPr/>
          <p:nvPr/>
        </p:nvSpPr>
        <p:spPr>
          <a:xfrm>
            <a:off x="9326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5" name="object 1265"/>
          <p:cNvSpPr/>
          <p:nvPr/>
        </p:nvSpPr>
        <p:spPr>
          <a:xfrm>
            <a:off x="9334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6" name="object 1266"/>
          <p:cNvSpPr/>
          <p:nvPr/>
        </p:nvSpPr>
        <p:spPr>
          <a:xfrm>
            <a:off x="9341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7" name="object 1267"/>
          <p:cNvSpPr/>
          <p:nvPr/>
        </p:nvSpPr>
        <p:spPr>
          <a:xfrm>
            <a:off x="9348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8" name="object 1268"/>
          <p:cNvSpPr/>
          <p:nvPr/>
        </p:nvSpPr>
        <p:spPr>
          <a:xfrm>
            <a:off x="93561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9" name="object 1269"/>
          <p:cNvSpPr/>
          <p:nvPr/>
        </p:nvSpPr>
        <p:spPr>
          <a:xfrm>
            <a:off x="9362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0" name="object 1270"/>
          <p:cNvSpPr/>
          <p:nvPr/>
        </p:nvSpPr>
        <p:spPr>
          <a:xfrm>
            <a:off x="9369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1" name="object 1271"/>
          <p:cNvSpPr/>
          <p:nvPr/>
        </p:nvSpPr>
        <p:spPr>
          <a:xfrm>
            <a:off x="9377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2" name="object 1272"/>
          <p:cNvSpPr/>
          <p:nvPr/>
        </p:nvSpPr>
        <p:spPr>
          <a:xfrm>
            <a:off x="9384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3" name="object 1273"/>
          <p:cNvSpPr/>
          <p:nvPr/>
        </p:nvSpPr>
        <p:spPr>
          <a:xfrm>
            <a:off x="9391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4" name="object 1274"/>
          <p:cNvSpPr/>
          <p:nvPr/>
        </p:nvSpPr>
        <p:spPr>
          <a:xfrm>
            <a:off x="9399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5" name="object 1275"/>
          <p:cNvSpPr/>
          <p:nvPr/>
        </p:nvSpPr>
        <p:spPr>
          <a:xfrm>
            <a:off x="9406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6" name="object 1276"/>
          <p:cNvSpPr/>
          <p:nvPr/>
        </p:nvSpPr>
        <p:spPr>
          <a:xfrm>
            <a:off x="9413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7" name="object 1277"/>
          <p:cNvSpPr/>
          <p:nvPr/>
        </p:nvSpPr>
        <p:spPr>
          <a:xfrm>
            <a:off x="9420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8" name="object 1278"/>
          <p:cNvSpPr/>
          <p:nvPr/>
        </p:nvSpPr>
        <p:spPr>
          <a:xfrm>
            <a:off x="9427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9" name="object 1279"/>
          <p:cNvSpPr/>
          <p:nvPr/>
        </p:nvSpPr>
        <p:spPr>
          <a:xfrm>
            <a:off x="94347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0" name="object 1280"/>
          <p:cNvSpPr/>
          <p:nvPr/>
        </p:nvSpPr>
        <p:spPr>
          <a:xfrm>
            <a:off x="9442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1" name="object 1281"/>
          <p:cNvSpPr/>
          <p:nvPr/>
        </p:nvSpPr>
        <p:spPr>
          <a:xfrm>
            <a:off x="9449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2" name="object 1282"/>
          <p:cNvSpPr/>
          <p:nvPr/>
        </p:nvSpPr>
        <p:spPr>
          <a:xfrm>
            <a:off x="9456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3" name="object 1283"/>
          <p:cNvSpPr/>
          <p:nvPr/>
        </p:nvSpPr>
        <p:spPr>
          <a:xfrm>
            <a:off x="94640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4" name="object 1284"/>
          <p:cNvSpPr/>
          <p:nvPr/>
        </p:nvSpPr>
        <p:spPr>
          <a:xfrm>
            <a:off x="9471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5" name="object 1285"/>
          <p:cNvSpPr/>
          <p:nvPr/>
        </p:nvSpPr>
        <p:spPr>
          <a:xfrm>
            <a:off x="9477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6" name="object 1286"/>
          <p:cNvSpPr/>
          <p:nvPr/>
        </p:nvSpPr>
        <p:spPr>
          <a:xfrm>
            <a:off x="9484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7" name="object 1287"/>
          <p:cNvSpPr/>
          <p:nvPr/>
        </p:nvSpPr>
        <p:spPr>
          <a:xfrm>
            <a:off x="9492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8" name="object 1288"/>
          <p:cNvSpPr/>
          <p:nvPr/>
        </p:nvSpPr>
        <p:spPr>
          <a:xfrm>
            <a:off x="9499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9" name="object 1289"/>
          <p:cNvSpPr/>
          <p:nvPr/>
        </p:nvSpPr>
        <p:spPr>
          <a:xfrm>
            <a:off x="9506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0" name="object 1290"/>
          <p:cNvSpPr/>
          <p:nvPr/>
        </p:nvSpPr>
        <p:spPr>
          <a:xfrm>
            <a:off x="9514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1" name="object 1291"/>
          <p:cNvSpPr/>
          <p:nvPr/>
        </p:nvSpPr>
        <p:spPr>
          <a:xfrm>
            <a:off x="9521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2" name="object 1292"/>
          <p:cNvSpPr/>
          <p:nvPr/>
        </p:nvSpPr>
        <p:spPr>
          <a:xfrm>
            <a:off x="9528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3" name="object 1293"/>
          <p:cNvSpPr/>
          <p:nvPr/>
        </p:nvSpPr>
        <p:spPr>
          <a:xfrm>
            <a:off x="95351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4" name="object 1294"/>
          <p:cNvSpPr/>
          <p:nvPr/>
        </p:nvSpPr>
        <p:spPr>
          <a:xfrm>
            <a:off x="95425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5" name="object 1295"/>
          <p:cNvSpPr/>
          <p:nvPr/>
        </p:nvSpPr>
        <p:spPr>
          <a:xfrm>
            <a:off x="9549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6" name="object 1296"/>
          <p:cNvSpPr/>
          <p:nvPr/>
        </p:nvSpPr>
        <p:spPr>
          <a:xfrm>
            <a:off x="9557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7" name="object 1297"/>
          <p:cNvSpPr/>
          <p:nvPr/>
        </p:nvSpPr>
        <p:spPr>
          <a:xfrm>
            <a:off x="95645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8" name="object 1298"/>
          <p:cNvSpPr/>
          <p:nvPr/>
        </p:nvSpPr>
        <p:spPr>
          <a:xfrm>
            <a:off x="9571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9" name="object 1299"/>
          <p:cNvSpPr/>
          <p:nvPr/>
        </p:nvSpPr>
        <p:spPr>
          <a:xfrm>
            <a:off x="9579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0" name="object 1300"/>
          <p:cNvSpPr/>
          <p:nvPr/>
        </p:nvSpPr>
        <p:spPr>
          <a:xfrm>
            <a:off x="9586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1" name="object 1301"/>
          <p:cNvSpPr/>
          <p:nvPr/>
        </p:nvSpPr>
        <p:spPr>
          <a:xfrm>
            <a:off x="9592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2" name="object 1302"/>
          <p:cNvSpPr/>
          <p:nvPr/>
        </p:nvSpPr>
        <p:spPr>
          <a:xfrm>
            <a:off x="9600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3" name="object 1303"/>
          <p:cNvSpPr/>
          <p:nvPr/>
        </p:nvSpPr>
        <p:spPr>
          <a:xfrm>
            <a:off x="9607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4" name="object 1304"/>
          <p:cNvSpPr/>
          <p:nvPr/>
        </p:nvSpPr>
        <p:spPr>
          <a:xfrm>
            <a:off x="9614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5" name="object 1305"/>
          <p:cNvSpPr/>
          <p:nvPr/>
        </p:nvSpPr>
        <p:spPr>
          <a:xfrm>
            <a:off x="9622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6" name="object 1306"/>
          <p:cNvSpPr/>
          <p:nvPr/>
        </p:nvSpPr>
        <p:spPr>
          <a:xfrm>
            <a:off x="9629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7" name="object 1307"/>
          <p:cNvSpPr/>
          <p:nvPr/>
        </p:nvSpPr>
        <p:spPr>
          <a:xfrm>
            <a:off x="9636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8" name="object 1308"/>
          <p:cNvSpPr/>
          <p:nvPr/>
        </p:nvSpPr>
        <p:spPr>
          <a:xfrm>
            <a:off x="96440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9" name="object 1309"/>
          <p:cNvSpPr/>
          <p:nvPr/>
        </p:nvSpPr>
        <p:spPr>
          <a:xfrm>
            <a:off x="9650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0" name="object 1310"/>
          <p:cNvSpPr/>
          <p:nvPr/>
        </p:nvSpPr>
        <p:spPr>
          <a:xfrm>
            <a:off x="9657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1" name="object 1311"/>
          <p:cNvSpPr/>
          <p:nvPr/>
        </p:nvSpPr>
        <p:spPr>
          <a:xfrm>
            <a:off x="9664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2" name="object 1312"/>
          <p:cNvSpPr/>
          <p:nvPr/>
        </p:nvSpPr>
        <p:spPr>
          <a:xfrm>
            <a:off x="9672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3" name="object 1313"/>
          <p:cNvSpPr/>
          <p:nvPr/>
        </p:nvSpPr>
        <p:spPr>
          <a:xfrm>
            <a:off x="9679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4" name="object 1314"/>
          <p:cNvSpPr/>
          <p:nvPr/>
        </p:nvSpPr>
        <p:spPr>
          <a:xfrm>
            <a:off x="9686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5" name="object 1315"/>
          <p:cNvSpPr/>
          <p:nvPr/>
        </p:nvSpPr>
        <p:spPr>
          <a:xfrm>
            <a:off x="9694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6" name="object 1316"/>
          <p:cNvSpPr/>
          <p:nvPr/>
        </p:nvSpPr>
        <p:spPr>
          <a:xfrm>
            <a:off x="9701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7" name="object 1317"/>
          <p:cNvSpPr/>
          <p:nvPr/>
        </p:nvSpPr>
        <p:spPr>
          <a:xfrm>
            <a:off x="9707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8" name="object 1318"/>
          <p:cNvSpPr/>
          <p:nvPr/>
        </p:nvSpPr>
        <p:spPr>
          <a:xfrm>
            <a:off x="9715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9" name="object 1319"/>
          <p:cNvSpPr/>
          <p:nvPr/>
        </p:nvSpPr>
        <p:spPr>
          <a:xfrm>
            <a:off x="97225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0" name="object 1320"/>
          <p:cNvSpPr/>
          <p:nvPr/>
        </p:nvSpPr>
        <p:spPr>
          <a:xfrm>
            <a:off x="9729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1" name="object 1321"/>
          <p:cNvSpPr/>
          <p:nvPr/>
        </p:nvSpPr>
        <p:spPr>
          <a:xfrm>
            <a:off x="9737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2" name="object 1322"/>
          <p:cNvSpPr/>
          <p:nvPr/>
        </p:nvSpPr>
        <p:spPr>
          <a:xfrm>
            <a:off x="9744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3" name="object 1323"/>
          <p:cNvSpPr/>
          <p:nvPr/>
        </p:nvSpPr>
        <p:spPr>
          <a:xfrm>
            <a:off x="97518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4" name="object 1324"/>
          <p:cNvSpPr/>
          <p:nvPr/>
        </p:nvSpPr>
        <p:spPr>
          <a:xfrm>
            <a:off x="9759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5" name="object 1325"/>
          <p:cNvSpPr/>
          <p:nvPr/>
        </p:nvSpPr>
        <p:spPr>
          <a:xfrm>
            <a:off x="9765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6" name="object 1326"/>
          <p:cNvSpPr/>
          <p:nvPr/>
        </p:nvSpPr>
        <p:spPr>
          <a:xfrm>
            <a:off x="97728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7" name="object 1327"/>
          <p:cNvSpPr/>
          <p:nvPr/>
        </p:nvSpPr>
        <p:spPr>
          <a:xfrm>
            <a:off x="9780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8" name="object 1328"/>
          <p:cNvSpPr/>
          <p:nvPr/>
        </p:nvSpPr>
        <p:spPr>
          <a:xfrm>
            <a:off x="9787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9" name="object 1329"/>
          <p:cNvSpPr/>
          <p:nvPr/>
        </p:nvSpPr>
        <p:spPr>
          <a:xfrm>
            <a:off x="9794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0" name="object 1330"/>
          <p:cNvSpPr/>
          <p:nvPr/>
        </p:nvSpPr>
        <p:spPr>
          <a:xfrm>
            <a:off x="9802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1" name="object 1331"/>
          <p:cNvSpPr/>
          <p:nvPr/>
        </p:nvSpPr>
        <p:spPr>
          <a:xfrm>
            <a:off x="9809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2" name="object 1332"/>
          <p:cNvSpPr/>
          <p:nvPr/>
        </p:nvSpPr>
        <p:spPr>
          <a:xfrm>
            <a:off x="9816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3" name="object 1333"/>
          <p:cNvSpPr/>
          <p:nvPr/>
        </p:nvSpPr>
        <p:spPr>
          <a:xfrm>
            <a:off x="98230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4" name="object 1334"/>
          <p:cNvSpPr/>
          <p:nvPr/>
        </p:nvSpPr>
        <p:spPr>
          <a:xfrm>
            <a:off x="98303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5" name="object 1335"/>
          <p:cNvSpPr/>
          <p:nvPr/>
        </p:nvSpPr>
        <p:spPr>
          <a:xfrm>
            <a:off x="9837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6" name="object 1336"/>
          <p:cNvSpPr/>
          <p:nvPr/>
        </p:nvSpPr>
        <p:spPr>
          <a:xfrm>
            <a:off x="9845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7" name="object 1337"/>
          <p:cNvSpPr/>
          <p:nvPr/>
        </p:nvSpPr>
        <p:spPr>
          <a:xfrm>
            <a:off x="98523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8" name="object 1338"/>
          <p:cNvSpPr/>
          <p:nvPr/>
        </p:nvSpPr>
        <p:spPr>
          <a:xfrm>
            <a:off x="9859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9" name="object 1339"/>
          <p:cNvSpPr/>
          <p:nvPr/>
        </p:nvSpPr>
        <p:spPr>
          <a:xfrm>
            <a:off x="9867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0" name="object 1340"/>
          <p:cNvSpPr/>
          <p:nvPr/>
        </p:nvSpPr>
        <p:spPr>
          <a:xfrm>
            <a:off x="9874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1" name="object 1341"/>
          <p:cNvSpPr/>
          <p:nvPr/>
        </p:nvSpPr>
        <p:spPr>
          <a:xfrm>
            <a:off x="9880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2" name="object 1342"/>
          <p:cNvSpPr/>
          <p:nvPr/>
        </p:nvSpPr>
        <p:spPr>
          <a:xfrm>
            <a:off x="9887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3" name="object 1343"/>
          <p:cNvSpPr/>
          <p:nvPr/>
        </p:nvSpPr>
        <p:spPr>
          <a:xfrm>
            <a:off x="9895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4" name="object 1344"/>
          <p:cNvSpPr/>
          <p:nvPr/>
        </p:nvSpPr>
        <p:spPr>
          <a:xfrm>
            <a:off x="9902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5" name="object 1345"/>
          <p:cNvSpPr/>
          <p:nvPr/>
        </p:nvSpPr>
        <p:spPr>
          <a:xfrm>
            <a:off x="9909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6" name="object 1346"/>
          <p:cNvSpPr/>
          <p:nvPr/>
        </p:nvSpPr>
        <p:spPr>
          <a:xfrm>
            <a:off x="9917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7" name="object 1347"/>
          <p:cNvSpPr/>
          <p:nvPr/>
        </p:nvSpPr>
        <p:spPr>
          <a:xfrm>
            <a:off x="9924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8" name="object 1348"/>
          <p:cNvSpPr/>
          <p:nvPr/>
        </p:nvSpPr>
        <p:spPr>
          <a:xfrm>
            <a:off x="99319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9" name="object 1349"/>
          <p:cNvSpPr/>
          <p:nvPr/>
        </p:nvSpPr>
        <p:spPr>
          <a:xfrm>
            <a:off x="9938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0" name="object 1350"/>
          <p:cNvSpPr/>
          <p:nvPr/>
        </p:nvSpPr>
        <p:spPr>
          <a:xfrm>
            <a:off x="9945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1" name="object 1351"/>
          <p:cNvSpPr/>
          <p:nvPr/>
        </p:nvSpPr>
        <p:spPr>
          <a:xfrm>
            <a:off x="9952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2" name="object 1352"/>
          <p:cNvSpPr/>
          <p:nvPr/>
        </p:nvSpPr>
        <p:spPr>
          <a:xfrm>
            <a:off x="9960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3" name="object 1353"/>
          <p:cNvSpPr/>
          <p:nvPr/>
        </p:nvSpPr>
        <p:spPr>
          <a:xfrm>
            <a:off x="9967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4" name="object 1354"/>
          <p:cNvSpPr/>
          <p:nvPr/>
        </p:nvSpPr>
        <p:spPr>
          <a:xfrm>
            <a:off x="9974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5" name="object 1355"/>
          <p:cNvSpPr/>
          <p:nvPr/>
        </p:nvSpPr>
        <p:spPr>
          <a:xfrm>
            <a:off x="9982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6" name="object 1356"/>
          <p:cNvSpPr/>
          <p:nvPr/>
        </p:nvSpPr>
        <p:spPr>
          <a:xfrm>
            <a:off x="9989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7" name="object 1357"/>
          <p:cNvSpPr/>
          <p:nvPr/>
        </p:nvSpPr>
        <p:spPr>
          <a:xfrm>
            <a:off x="9995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8" name="object 1358"/>
          <p:cNvSpPr/>
          <p:nvPr/>
        </p:nvSpPr>
        <p:spPr>
          <a:xfrm>
            <a:off x="10003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9" name="object 1359"/>
          <p:cNvSpPr/>
          <p:nvPr/>
        </p:nvSpPr>
        <p:spPr>
          <a:xfrm>
            <a:off x="100104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0" name="object 1360"/>
          <p:cNvSpPr/>
          <p:nvPr/>
        </p:nvSpPr>
        <p:spPr>
          <a:xfrm>
            <a:off x="10017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1" name="object 1361"/>
          <p:cNvSpPr/>
          <p:nvPr/>
        </p:nvSpPr>
        <p:spPr>
          <a:xfrm>
            <a:off x="10025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2" name="object 1362"/>
          <p:cNvSpPr/>
          <p:nvPr/>
        </p:nvSpPr>
        <p:spPr>
          <a:xfrm>
            <a:off x="100324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3" name="object 1363"/>
          <p:cNvSpPr/>
          <p:nvPr/>
        </p:nvSpPr>
        <p:spPr>
          <a:xfrm>
            <a:off x="100397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4" name="object 1364"/>
          <p:cNvSpPr/>
          <p:nvPr/>
        </p:nvSpPr>
        <p:spPr>
          <a:xfrm>
            <a:off x="10047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5" name="object 1365"/>
          <p:cNvSpPr/>
          <p:nvPr/>
        </p:nvSpPr>
        <p:spPr>
          <a:xfrm>
            <a:off x="10053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6" name="object 1366"/>
          <p:cNvSpPr/>
          <p:nvPr/>
        </p:nvSpPr>
        <p:spPr>
          <a:xfrm>
            <a:off x="100606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7" name="object 1367"/>
          <p:cNvSpPr/>
          <p:nvPr/>
        </p:nvSpPr>
        <p:spPr>
          <a:xfrm>
            <a:off x="10068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8" name="object 1368"/>
          <p:cNvSpPr/>
          <p:nvPr/>
        </p:nvSpPr>
        <p:spPr>
          <a:xfrm>
            <a:off x="10075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9" name="object 1369"/>
          <p:cNvSpPr/>
          <p:nvPr/>
        </p:nvSpPr>
        <p:spPr>
          <a:xfrm>
            <a:off x="10082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0" name="object 1370"/>
          <p:cNvSpPr/>
          <p:nvPr/>
        </p:nvSpPr>
        <p:spPr>
          <a:xfrm>
            <a:off x="10089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1" name="object 1371"/>
          <p:cNvSpPr/>
          <p:nvPr/>
        </p:nvSpPr>
        <p:spPr>
          <a:xfrm>
            <a:off x="10097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2" name="object 1372"/>
          <p:cNvSpPr/>
          <p:nvPr/>
        </p:nvSpPr>
        <p:spPr>
          <a:xfrm>
            <a:off x="10104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3" name="object 1373"/>
          <p:cNvSpPr/>
          <p:nvPr/>
        </p:nvSpPr>
        <p:spPr>
          <a:xfrm>
            <a:off x="101109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4" name="object 1374"/>
          <p:cNvSpPr/>
          <p:nvPr/>
        </p:nvSpPr>
        <p:spPr>
          <a:xfrm>
            <a:off x="101182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5" name="object 1375"/>
          <p:cNvSpPr/>
          <p:nvPr/>
        </p:nvSpPr>
        <p:spPr>
          <a:xfrm>
            <a:off x="10125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6" name="object 1376"/>
          <p:cNvSpPr/>
          <p:nvPr/>
        </p:nvSpPr>
        <p:spPr>
          <a:xfrm>
            <a:off x="10132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7" name="object 1377"/>
          <p:cNvSpPr/>
          <p:nvPr/>
        </p:nvSpPr>
        <p:spPr>
          <a:xfrm>
            <a:off x="101402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8" name="object 1378"/>
          <p:cNvSpPr/>
          <p:nvPr/>
        </p:nvSpPr>
        <p:spPr>
          <a:xfrm>
            <a:off x="10147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9" name="object 1379"/>
          <p:cNvSpPr/>
          <p:nvPr/>
        </p:nvSpPr>
        <p:spPr>
          <a:xfrm>
            <a:off x="10154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0" name="object 1380"/>
          <p:cNvSpPr/>
          <p:nvPr/>
        </p:nvSpPr>
        <p:spPr>
          <a:xfrm>
            <a:off x="101622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1" name="object 1381"/>
          <p:cNvSpPr/>
          <p:nvPr/>
        </p:nvSpPr>
        <p:spPr>
          <a:xfrm>
            <a:off x="10168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2" name="object 1382"/>
          <p:cNvSpPr/>
          <p:nvPr/>
        </p:nvSpPr>
        <p:spPr>
          <a:xfrm>
            <a:off x="10175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3" name="object 1383"/>
          <p:cNvSpPr/>
          <p:nvPr/>
        </p:nvSpPr>
        <p:spPr>
          <a:xfrm>
            <a:off x="10183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4" name="object 1384"/>
          <p:cNvSpPr/>
          <p:nvPr/>
        </p:nvSpPr>
        <p:spPr>
          <a:xfrm>
            <a:off x="10190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5" name="object 1385"/>
          <p:cNvSpPr/>
          <p:nvPr/>
        </p:nvSpPr>
        <p:spPr>
          <a:xfrm>
            <a:off x="10197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6" name="object 1386"/>
          <p:cNvSpPr/>
          <p:nvPr/>
        </p:nvSpPr>
        <p:spPr>
          <a:xfrm>
            <a:off x="10205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7" name="object 1387"/>
          <p:cNvSpPr/>
          <p:nvPr/>
        </p:nvSpPr>
        <p:spPr>
          <a:xfrm>
            <a:off x="10212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8" name="object 1388"/>
          <p:cNvSpPr/>
          <p:nvPr/>
        </p:nvSpPr>
        <p:spPr>
          <a:xfrm>
            <a:off x="102197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9" name="object 1389"/>
          <p:cNvSpPr/>
          <p:nvPr/>
        </p:nvSpPr>
        <p:spPr>
          <a:xfrm>
            <a:off x="10226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0" name="object 1390"/>
          <p:cNvSpPr/>
          <p:nvPr/>
        </p:nvSpPr>
        <p:spPr>
          <a:xfrm>
            <a:off x="10233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1" name="object 1391"/>
          <p:cNvSpPr/>
          <p:nvPr/>
        </p:nvSpPr>
        <p:spPr>
          <a:xfrm>
            <a:off x="102407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2" name="object 1392"/>
          <p:cNvSpPr/>
          <p:nvPr/>
        </p:nvSpPr>
        <p:spPr>
          <a:xfrm>
            <a:off x="10248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3" name="object 1393"/>
          <p:cNvSpPr/>
          <p:nvPr/>
        </p:nvSpPr>
        <p:spPr>
          <a:xfrm>
            <a:off x="10255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4" name="object 1394"/>
          <p:cNvSpPr/>
          <p:nvPr/>
        </p:nvSpPr>
        <p:spPr>
          <a:xfrm>
            <a:off x="10262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5" name="object 1395"/>
          <p:cNvSpPr/>
          <p:nvPr/>
        </p:nvSpPr>
        <p:spPr>
          <a:xfrm>
            <a:off x="102700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6" name="object 1396"/>
          <p:cNvSpPr/>
          <p:nvPr/>
        </p:nvSpPr>
        <p:spPr>
          <a:xfrm>
            <a:off x="10277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7" name="object 1397"/>
          <p:cNvSpPr/>
          <p:nvPr/>
        </p:nvSpPr>
        <p:spPr>
          <a:xfrm>
            <a:off x="10283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8" name="object 1398"/>
          <p:cNvSpPr/>
          <p:nvPr/>
        </p:nvSpPr>
        <p:spPr>
          <a:xfrm>
            <a:off x="10290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9" name="object 1399"/>
          <p:cNvSpPr/>
          <p:nvPr/>
        </p:nvSpPr>
        <p:spPr>
          <a:xfrm>
            <a:off x="102983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0" name="object 1400"/>
          <p:cNvSpPr/>
          <p:nvPr/>
        </p:nvSpPr>
        <p:spPr>
          <a:xfrm>
            <a:off x="10305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1" name="object 1401"/>
          <p:cNvSpPr/>
          <p:nvPr/>
        </p:nvSpPr>
        <p:spPr>
          <a:xfrm>
            <a:off x="10312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2" name="object 1402"/>
          <p:cNvSpPr/>
          <p:nvPr/>
        </p:nvSpPr>
        <p:spPr>
          <a:xfrm>
            <a:off x="10320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3" name="object 1403"/>
          <p:cNvSpPr/>
          <p:nvPr/>
        </p:nvSpPr>
        <p:spPr>
          <a:xfrm>
            <a:off x="103276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4" name="object 1404"/>
          <p:cNvSpPr/>
          <p:nvPr/>
        </p:nvSpPr>
        <p:spPr>
          <a:xfrm>
            <a:off x="10334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5" name="object 1405"/>
          <p:cNvSpPr/>
          <p:nvPr/>
        </p:nvSpPr>
        <p:spPr>
          <a:xfrm>
            <a:off x="10341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6" name="object 1406"/>
          <p:cNvSpPr/>
          <p:nvPr/>
        </p:nvSpPr>
        <p:spPr>
          <a:xfrm>
            <a:off x="103485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7" name="object 1407"/>
          <p:cNvSpPr/>
          <p:nvPr/>
        </p:nvSpPr>
        <p:spPr>
          <a:xfrm>
            <a:off x="10355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8" name="object 1408"/>
          <p:cNvSpPr/>
          <p:nvPr/>
        </p:nvSpPr>
        <p:spPr>
          <a:xfrm>
            <a:off x="10363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9" name="object 1409"/>
          <p:cNvSpPr/>
          <p:nvPr/>
        </p:nvSpPr>
        <p:spPr>
          <a:xfrm>
            <a:off x="10370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0" name="object 1410"/>
          <p:cNvSpPr/>
          <p:nvPr/>
        </p:nvSpPr>
        <p:spPr>
          <a:xfrm>
            <a:off x="103778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1" name="object 1411"/>
          <p:cNvSpPr/>
          <p:nvPr/>
        </p:nvSpPr>
        <p:spPr>
          <a:xfrm>
            <a:off x="10385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2" name="object 1412"/>
          <p:cNvSpPr/>
          <p:nvPr/>
        </p:nvSpPr>
        <p:spPr>
          <a:xfrm>
            <a:off x="10392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3" name="object 1413"/>
          <p:cNvSpPr/>
          <p:nvPr/>
        </p:nvSpPr>
        <p:spPr>
          <a:xfrm>
            <a:off x="103987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4" name="object 1414"/>
          <p:cNvSpPr/>
          <p:nvPr/>
        </p:nvSpPr>
        <p:spPr>
          <a:xfrm>
            <a:off x="104061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5" name="object 1415"/>
          <p:cNvSpPr/>
          <p:nvPr/>
        </p:nvSpPr>
        <p:spPr>
          <a:xfrm>
            <a:off x="10413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6" name="object 1416"/>
          <p:cNvSpPr/>
          <p:nvPr/>
        </p:nvSpPr>
        <p:spPr>
          <a:xfrm>
            <a:off x="10420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7" name="object 1417"/>
          <p:cNvSpPr/>
          <p:nvPr/>
        </p:nvSpPr>
        <p:spPr>
          <a:xfrm>
            <a:off x="104281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8" name="object 1418"/>
          <p:cNvSpPr/>
          <p:nvPr/>
        </p:nvSpPr>
        <p:spPr>
          <a:xfrm>
            <a:off x="10435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9" name="object 1419"/>
          <p:cNvSpPr/>
          <p:nvPr/>
        </p:nvSpPr>
        <p:spPr>
          <a:xfrm>
            <a:off x="10442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0" name="object 1420"/>
          <p:cNvSpPr/>
          <p:nvPr/>
        </p:nvSpPr>
        <p:spPr>
          <a:xfrm>
            <a:off x="10450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1" name="object 1421"/>
          <p:cNvSpPr/>
          <p:nvPr/>
        </p:nvSpPr>
        <p:spPr>
          <a:xfrm>
            <a:off x="104563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2" name="object 1422"/>
          <p:cNvSpPr/>
          <p:nvPr/>
        </p:nvSpPr>
        <p:spPr>
          <a:xfrm>
            <a:off x="10463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3" name="object 1423"/>
          <p:cNvSpPr/>
          <p:nvPr/>
        </p:nvSpPr>
        <p:spPr>
          <a:xfrm>
            <a:off x="10471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4" name="object 1424"/>
          <p:cNvSpPr/>
          <p:nvPr/>
        </p:nvSpPr>
        <p:spPr>
          <a:xfrm>
            <a:off x="10478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5" name="object 1425"/>
          <p:cNvSpPr/>
          <p:nvPr/>
        </p:nvSpPr>
        <p:spPr>
          <a:xfrm>
            <a:off x="104856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6" name="object 1426"/>
          <p:cNvSpPr/>
          <p:nvPr/>
        </p:nvSpPr>
        <p:spPr>
          <a:xfrm>
            <a:off x="10493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7" name="object 1427"/>
          <p:cNvSpPr/>
          <p:nvPr/>
        </p:nvSpPr>
        <p:spPr>
          <a:xfrm>
            <a:off x="10500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8" name="object 1428"/>
          <p:cNvSpPr/>
          <p:nvPr/>
        </p:nvSpPr>
        <p:spPr>
          <a:xfrm>
            <a:off x="105076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9" name="object 1429"/>
          <p:cNvSpPr/>
          <p:nvPr/>
        </p:nvSpPr>
        <p:spPr>
          <a:xfrm>
            <a:off x="10513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0" name="object 1430"/>
          <p:cNvSpPr/>
          <p:nvPr/>
        </p:nvSpPr>
        <p:spPr>
          <a:xfrm>
            <a:off x="10521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1" name="object 1431"/>
          <p:cNvSpPr/>
          <p:nvPr/>
        </p:nvSpPr>
        <p:spPr>
          <a:xfrm>
            <a:off x="10528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2" name="object 1432"/>
          <p:cNvSpPr/>
          <p:nvPr/>
        </p:nvSpPr>
        <p:spPr>
          <a:xfrm>
            <a:off x="10535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3" name="object 1433"/>
          <p:cNvSpPr/>
          <p:nvPr/>
        </p:nvSpPr>
        <p:spPr>
          <a:xfrm>
            <a:off x="10543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4" name="object 1434"/>
          <p:cNvSpPr/>
          <p:nvPr/>
        </p:nvSpPr>
        <p:spPr>
          <a:xfrm>
            <a:off x="10550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5" name="object 1435"/>
          <p:cNvSpPr/>
          <p:nvPr/>
        </p:nvSpPr>
        <p:spPr>
          <a:xfrm>
            <a:off x="10557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6" name="object 1436"/>
          <p:cNvSpPr/>
          <p:nvPr/>
        </p:nvSpPr>
        <p:spPr>
          <a:xfrm>
            <a:off x="10565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7" name="object 1437"/>
          <p:cNvSpPr/>
          <p:nvPr/>
        </p:nvSpPr>
        <p:spPr>
          <a:xfrm>
            <a:off x="10571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8" name="object 1438"/>
          <p:cNvSpPr/>
          <p:nvPr/>
        </p:nvSpPr>
        <p:spPr>
          <a:xfrm>
            <a:off x="10578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9" name="object 1439"/>
          <p:cNvSpPr/>
          <p:nvPr/>
        </p:nvSpPr>
        <p:spPr>
          <a:xfrm>
            <a:off x="105861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0" name="object 1440"/>
          <p:cNvSpPr/>
          <p:nvPr/>
        </p:nvSpPr>
        <p:spPr>
          <a:xfrm>
            <a:off x="10593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1" name="object 1441"/>
          <p:cNvSpPr/>
          <p:nvPr/>
        </p:nvSpPr>
        <p:spPr>
          <a:xfrm>
            <a:off x="10600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2" name="object 1442"/>
          <p:cNvSpPr/>
          <p:nvPr/>
        </p:nvSpPr>
        <p:spPr>
          <a:xfrm>
            <a:off x="10608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3" name="object 1443"/>
          <p:cNvSpPr/>
          <p:nvPr/>
        </p:nvSpPr>
        <p:spPr>
          <a:xfrm>
            <a:off x="106154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4" name="object 1444"/>
          <p:cNvSpPr/>
          <p:nvPr/>
        </p:nvSpPr>
        <p:spPr>
          <a:xfrm>
            <a:off x="10622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5" name="object 1445"/>
          <p:cNvSpPr/>
          <p:nvPr/>
        </p:nvSpPr>
        <p:spPr>
          <a:xfrm>
            <a:off x="10629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6" name="object 1446"/>
          <p:cNvSpPr/>
          <p:nvPr/>
        </p:nvSpPr>
        <p:spPr>
          <a:xfrm>
            <a:off x="106364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7" name="object 1447"/>
          <p:cNvSpPr/>
          <p:nvPr/>
        </p:nvSpPr>
        <p:spPr>
          <a:xfrm>
            <a:off x="10643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8" name="object 1448"/>
          <p:cNvSpPr/>
          <p:nvPr/>
        </p:nvSpPr>
        <p:spPr>
          <a:xfrm>
            <a:off x="10651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9" name="object 1449"/>
          <p:cNvSpPr/>
          <p:nvPr/>
        </p:nvSpPr>
        <p:spPr>
          <a:xfrm>
            <a:off x="10658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0" name="object 1450"/>
          <p:cNvSpPr/>
          <p:nvPr/>
        </p:nvSpPr>
        <p:spPr>
          <a:xfrm>
            <a:off x="10665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1" name="object 1451"/>
          <p:cNvSpPr/>
          <p:nvPr/>
        </p:nvSpPr>
        <p:spPr>
          <a:xfrm>
            <a:off x="10673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2" name="object 1452"/>
          <p:cNvSpPr/>
          <p:nvPr/>
        </p:nvSpPr>
        <p:spPr>
          <a:xfrm>
            <a:off x="10680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3" name="object 1453"/>
          <p:cNvSpPr/>
          <p:nvPr/>
        </p:nvSpPr>
        <p:spPr>
          <a:xfrm>
            <a:off x="106866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4" name="object 1454"/>
          <p:cNvSpPr/>
          <p:nvPr/>
        </p:nvSpPr>
        <p:spPr>
          <a:xfrm>
            <a:off x="106939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5" name="object 1455"/>
          <p:cNvSpPr/>
          <p:nvPr/>
        </p:nvSpPr>
        <p:spPr>
          <a:xfrm>
            <a:off x="10701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6" name="object 1456"/>
          <p:cNvSpPr/>
          <p:nvPr/>
        </p:nvSpPr>
        <p:spPr>
          <a:xfrm>
            <a:off x="10708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7" name="object 1457"/>
          <p:cNvSpPr/>
          <p:nvPr/>
        </p:nvSpPr>
        <p:spPr>
          <a:xfrm>
            <a:off x="107159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8" name="object 1458"/>
          <p:cNvSpPr/>
          <p:nvPr/>
        </p:nvSpPr>
        <p:spPr>
          <a:xfrm>
            <a:off x="10723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9" name="object 1459"/>
          <p:cNvSpPr/>
          <p:nvPr/>
        </p:nvSpPr>
        <p:spPr>
          <a:xfrm>
            <a:off x="10730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0" name="object 1460"/>
          <p:cNvSpPr/>
          <p:nvPr/>
        </p:nvSpPr>
        <p:spPr>
          <a:xfrm>
            <a:off x="10737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1" name="object 1461"/>
          <p:cNvSpPr/>
          <p:nvPr/>
        </p:nvSpPr>
        <p:spPr>
          <a:xfrm>
            <a:off x="10744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2" name="object 1462"/>
          <p:cNvSpPr/>
          <p:nvPr/>
        </p:nvSpPr>
        <p:spPr>
          <a:xfrm>
            <a:off x="10751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3" name="object 1463"/>
          <p:cNvSpPr/>
          <p:nvPr/>
        </p:nvSpPr>
        <p:spPr>
          <a:xfrm>
            <a:off x="10758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4" name="object 1464"/>
          <p:cNvSpPr/>
          <p:nvPr/>
        </p:nvSpPr>
        <p:spPr>
          <a:xfrm>
            <a:off x="10766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5" name="object 1465"/>
          <p:cNvSpPr/>
          <p:nvPr/>
        </p:nvSpPr>
        <p:spPr>
          <a:xfrm>
            <a:off x="10773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6" name="object 1466"/>
          <p:cNvSpPr/>
          <p:nvPr/>
        </p:nvSpPr>
        <p:spPr>
          <a:xfrm>
            <a:off x="10780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7" name="object 1467"/>
          <p:cNvSpPr/>
          <p:nvPr/>
        </p:nvSpPr>
        <p:spPr>
          <a:xfrm>
            <a:off x="10788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8" name="object 1468"/>
          <p:cNvSpPr/>
          <p:nvPr/>
        </p:nvSpPr>
        <p:spPr>
          <a:xfrm>
            <a:off x="107955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9" name="object 1469"/>
          <p:cNvSpPr/>
          <p:nvPr/>
        </p:nvSpPr>
        <p:spPr>
          <a:xfrm>
            <a:off x="10801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0" name="object 1470"/>
          <p:cNvSpPr/>
          <p:nvPr/>
        </p:nvSpPr>
        <p:spPr>
          <a:xfrm>
            <a:off x="10809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1" name="object 1471"/>
          <p:cNvSpPr/>
          <p:nvPr/>
        </p:nvSpPr>
        <p:spPr>
          <a:xfrm>
            <a:off x="10816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2" name="object 1472"/>
          <p:cNvSpPr/>
          <p:nvPr/>
        </p:nvSpPr>
        <p:spPr>
          <a:xfrm>
            <a:off x="10823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3" name="object 1473"/>
          <p:cNvSpPr/>
          <p:nvPr/>
        </p:nvSpPr>
        <p:spPr>
          <a:xfrm>
            <a:off x="10831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4" name="object 1474"/>
          <p:cNvSpPr/>
          <p:nvPr/>
        </p:nvSpPr>
        <p:spPr>
          <a:xfrm>
            <a:off x="10838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5" name="object 1475"/>
          <p:cNvSpPr/>
          <p:nvPr/>
        </p:nvSpPr>
        <p:spPr>
          <a:xfrm>
            <a:off x="10845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6" name="object 1476"/>
          <p:cNvSpPr/>
          <p:nvPr/>
        </p:nvSpPr>
        <p:spPr>
          <a:xfrm>
            <a:off x="10853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7" name="object 1477"/>
          <p:cNvSpPr/>
          <p:nvPr/>
        </p:nvSpPr>
        <p:spPr>
          <a:xfrm>
            <a:off x="10859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8" name="object 1478"/>
          <p:cNvSpPr/>
          <p:nvPr/>
        </p:nvSpPr>
        <p:spPr>
          <a:xfrm>
            <a:off x="10866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9" name="object 1479"/>
          <p:cNvSpPr/>
          <p:nvPr/>
        </p:nvSpPr>
        <p:spPr>
          <a:xfrm>
            <a:off x="108740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0" name="object 1480"/>
          <p:cNvSpPr/>
          <p:nvPr/>
        </p:nvSpPr>
        <p:spPr>
          <a:xfrm>
            <a:off x="10881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1" name="object 1481"/>
          <p:cNvSpPr/>
          <p:nvPr/>
        </p:nvSpPr>
        <p:spPr>
          <a:xfrm>
            <a:off x="10888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2" name="object 1482"/>
          <p:cNvSpPr/>
          <p:nvPr/>
        </p:nvSpPr>
        <p:spPr>
          <a:xfrm>
            <a:off x="10896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3" name="object 1483"/>
          <p:cNvSpPr/>
          <p:nvPr/>
        </p:nvSpPr>
        <p:spPr>
          <a:xfrm>
            <a:off x="10903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4" name="object 1484"/>
          <p:cNvSpPr/>
          <p:nvPr/>
        </p:nvSpPr>
        <p:spPr>
          <a:xfrm>
            <a:off x="10910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5" name="object 1485"/>
          <p:cNvSpPr/>
          <p:nvPr/>
        </p:nvSpPr>
        <p:spPr>
          <a:xfrm>
            <a:off x="10916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6" name="object 1486"/>
          <p:cNvSpPr/>
          <p:nvPr/>
        </p:nvSpPr>
        <p:spPr>
          <a:xfrm>
            <a:off x="109242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7" name="object 1487"/>
          <p:cNvSpPr/>
          <p:nvPr/>
        </p:nvSpPr>
        <p:spPr>
          <a:xfrm>
            <a:off x="10931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8" name="object 1488"/>
          <p:cNvSpPr/>
          <p:nvPr/>
        </p:nvSpPr>
        <p:spPr>
          <a:xfrm>
            <a:off x="10938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9" name="object 1489"/>
          <p:cNvSpPr/>
          <p:nvPr/>
        </p:nvSpPr>
        <p:spPr>
          <a:xfrm>
            <a:off x="10946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0" name="object 1490"/>
          <p:cNvSpPr/>
          <p:nvPr/>
        </p:nvSpPr>
        <p:spPr>
          <a:xfrm>
            <a:off x="10953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1" name="object 1491"/>
          <p:cNvSpPr/>
          <p:nvPr/>
        </p:nvSpPr>
        <p:spPr>
          <a:xfrm>
            <a:off x="10960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2" name="object 1492"/>
          <p:cNvSpPr/>
          <p:nvPr/>
        </p:nvSpPr>
        <p:spPr>
          <a:xfrm>
            <a:off x="10968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3" name="object 1493"/>
          <p:cNvSpPr/>
          <p:nvPr/>
        </p:nvSpPr>
        <p:spPr>
          <a:xfrm>
            <a:off x="10974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4" name="object 1494"/>
          <p:cNvSpPr/>
          <p:nvPr/>
        </p:nvSpPr>
        <p:spPr>
          <a:xfrm>
            <a:off x="10981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5" name="object 1495"/>
          <p:cNvSpPr/>
          <p:nvPr/>
        </p:nvSpPr>
        <p:spPr>
          <a:xfrm>
            <a:off x="10989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6" name="object 1496"/>
          <p:cNvSpPr/>
          <p:nvPr/>
        </p:nvSpPr>
        <p:spPr>
          <a:xfrm>
            <a:off x="10996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7" name="object 1497"/>
          <p:cNvSpPr/>
          <p:nvPr/>
        </p:nvSpPr>
        <p:spPr>
          <a:xfrm>
            <a:off x="110038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8" name="object 1498"/>
          <p:cNvSpPr/>
          <p:nvPr/>
        </p:nvSpPr>
        <p:spPr>
          <a:xfrm>
            <a:off x="11011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9" name="object 1499"/>
          <p:cNvSpPr/>
          <p:nvPr/>
        </p:nvSpPr>
        <p:spPr>
          <a:xfrm>
            <a:off x="11018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0" name="object 1500"/>
          <p:cNvSpPr/>
          <p:nvPr/>
        </p:nvSpPr>
        <p:spPr>
          <a:xfrm>
            <a:off x="11025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1" name="object 1501"/>
          <p:cNvSpPr/>
          <p:nvPr/>
        </p:nvSpPr>
        <p:spPr>
          <a:xfrm>
            <a:off x="11032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2" name="object 1502"/>
          <p:cNvSpPr/>
          <p:nvPr/>
        </p:nvSpPr>
        <p:spPr>
          <a:xfrm>
            <a:off x="11039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3" name="object 1503"/>
          <p:cNvSpPr/>
          <p:nvPr/>
        </p:nvSpPr>
        <p:spPr>
          <a:xfrm>
            <a:off x="11046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4" name="object 1504"/>
          <p:cNvSpPr/>
          <p:nvPr/>
        </p:nvSpPr>
        <p:spPr>
          <a:xfrm>
            <a:off x="110540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5" name="object 1505"/>
          <p:cNvSpPr/>
          <p:nvPr/>
        </p:nvSpPr>
        <p:spPr>
          <a:xfrm>
            <a:off x="11061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6" name="object 1506"/>
          <p:cNvSpPr/>
          <p:nvPr/>
        </p:nvSpPr>
        <p:spPr>
          <a:xfrm>
            <a:off x="11068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7" name="object 1507"/>
          <p:cNvSpPr/>
          <p:nvPr/>
        </p:nvSpPr>
        <p:spPr>
          <a:xfrm>
            <a:off x="11076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8" name="object 1508"/>
          <p:cNvSpPr/>
          <p:nvPr/>
        </p:nvSpPr>
        <p:spPr>
          <a:xfrm>
            <a:off x="110833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9" name="object 1509"/>
          <p:cNvSpPr/>
          <p:nvPr/>
        </p:nvSpPr>
        <p:spPr>
          <a:xfrm>
            <a:off x="11089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0" name="object 1510"/>
          <p:cNvSpPr/>
          <p:nvPr/>
        </p:nvSpPr>
        <p:spPr>
          <a:xfrm>
            <a:off x="11097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1" name="object 1511"/>
          <p:cNvSpPr/>
          <p:nvPr/>
        </p:nvSpPr>
        <p:spPr>
          <a:xfrm>
            <a:off x="11104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2" name="object 1512"/>
          <p:cNvSpPr/>
          <p:nvPr/>
        </p:nvSpPr>
        <p:spPr>
          <a:xfrm>
            <a:off x="111116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3" name="object 1513"/>
          <p:cNvSpPr/>
          <p:nvPr/>
        </p:nvSpPr>
        <p:spPr>
          <a:xfrm>
            <a:off x="11118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4" name="object 1514"/>
          <p:cNvSpPr/>
          <p:nvPr/>
        </p:nvSpPr>
        <p:spPr>
          <a:xfrm>
            <a:off x="11126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5" name="object 1515"/>
          <p:cNvSpPr/>
          <p:nvPr/>
        </p:nvSpPr>
        <p:spPr>
          <a:xfrm>
            <a:off x="111336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6" name="object 1516"/>
          <p:cNvSpPr/>
          <p:nvPr/>
        </p:nvSpPr>
        <p:spPr>
          <a:xfrm>
            <a:off x="11140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7" name="object 1517"/>
          <p:cNvSpPr/>
          <p:nvPr/>
        </p:nvSpPr>
        <p:spPr>
          <a:xfrm>
            <a:off x="11147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8" name="object 1518"/>
          <p:cNvSpPr/>
          <p:nvPr/>
        </p:nvSpPr>
        <p:spPr>
          <a:xfrm>
            <a:off x="11154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9" name="object 1519"/>
          <p:cNvSpPr/>
          <p:nvPr/>
        </p:nvSpPr>
        <p:spPr>
          <a:xfrm>
            <a:off x="111619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0" name="object 1520"/>
          <p:cNvSpPr/>
          <p:nvPr/>
        </p:nvSpPr>
        <p:spPr>
          <a:xfrm>
            <a:off x="11169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1" name="object 1521"/>
          <p:cNvSpPr/>
          <p:nvPr/>
        </p:nvSpPr>
        <p:spPr>
          <a:xfrm>
            <a:off x="11176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2" name="object 1522"/>
          <p:cNvSpPr/>
          <p:nvPr/>
        </p:nvSpPr>
        <p:spPr>
          <a:xfrm>
            <a:off x="11183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3" name="object 1523"/>
          <p:cNvSpPr/>
          <p:nvPr/>
        </p:nvSpPr>
        <p:spPr>
          <a:xfrm>
            <a:off x="11191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4" name="object 1524"/>
          <p:cNvSpPr/>
          <p:nvPr/>
        </p:nvSpPr>
        <p:spPr>
          <a:xfrm>
            <a:off x="11198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5" name="object 1525"/>
          <p:cNvSpPr/>
          <p:nvPr/>
        </p:nvSpPr>
        <p:spPr>
          <a:xfrm>
            <a:off x="11204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6" name="object 1526"/>
          <p:cNvSpPr/>
          <p:nvPr/>
        </p:nvSpPr>
        <p:spPr>
          <a:xfrm>
            <a:off x="112121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7" name="object 1527"/>
          <p:cNvSpPr/>
          <p:nvPr/>
        </p:nvSpPr>
        <p:spPr>
          <a:xfrm>
            <a:off x="11219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8" name="object 1528"/>
          <p:cNvSpPr/>
          <p:nvPr/>
        </p:nvSpPr>
        <p:spPr>
          <a:xfrm>
            <a:off x="11226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9" name="object 1529"/>
          <p:cNvSpPr/>
          <p:nvPr/>
        </p:nvSpPr>
        <p:spPr>
          <a:xfrm>
            <a:off x="11234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0" name="object 1530"/>
          <p:cNvSpPr/>
          <p:nvPr/>
        </p:nvSpPr>
        <p:spPr>
          <a:xfrm>
            <a:off x="112414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1" name="object 1531"/>
          <p:cNvSpPr/>
          <p:nvPr/>
        </p:nvSpPr>
        <p:spPr>
          <a:xfrm>
            <a:off x="11248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2" name="object 1532"/>
          <p:cNvSpPr/>
          <p:nvPr/>
        </p:nvSpPr>
        <p:spPr>
          <a:xfrm>
            <a:off x="11256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3" name="object 1533"/>
          <p:cNvSpPr/>
          <p:nvPr/>
        </p:nvSpPr>
        <p:spPr>
          <a:xfrm>
            <a:off x="11262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4" name="object 1534"/>
          <p:cNvSpPr/>
          <p:nvPr/>
        </p:nvSpPr>
        <p:spPr>
          <a:xfrm>
            <a:off x="11269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5" name="object 1535"/>
          <p:cNvSpPr/>
          <p:nvPr/>
        </p:nvSpPr>
        <p:spPr>
          <a:xfrm>
            <a:off x="11277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6" name="object 1536"/>
          <p:cNvSpPr/>
          <p:nvPr/>
        </p:nvSpPr>
        <p:spPr>
          <a:xfrm>
            <a:off x="11284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7" name="object 1537"/>
          <p:cNvSpPr/>
          <p:nvPr/>
        </p:nvSpPr>
        <p:spPr>
          <a:xfrm>
            <a:off x="112917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8" name="object 1538"/>
          <p:cNvSpPr/>
          <p:nvPr/>
        </p:nvSpPr>
        <p:spPr>
          <a:xfrm>
            <a:off x="11299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9" name="object 1539"/>
          <p:cNvSpPr/>
          <p:nvPr/>
        </p:nvSpPr>
        <p:spPr>
          <a:xfrm>
            <a:off x="11306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0" name="object 1540"/>
          <p:cNvSpPr/>
          <p:nvPr/>
        </p:nvSpPr>
        <p:spPr>
          <a:xfrm>
            <a:off x="11313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1" name="object 1541"/>
          <p:cNvSpPr/>
          <p:nvPr/>
        </p:nvSpPr>
        <p:spPr>
          <a:xfrm>
            <a:off x="113199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2" name="object 1542"/>
          <p:cNvSpPr/>
          <p:nvPr/>
        </p:nvSpPr>
        <p:spPr>
          <a:xfrm>
            <a:off x="11327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3" name="object 1543"/>
          <p:cNvSpPr/>
          <p:nvPr/>
        </p:nvSpPr>
        <p:spPr>
          <a:xfrm>
            <a:off x="11334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4" name="object 1544"/>
          <p:cNvSpPr/>
          <p:nvPr/>
        </p:nvSpPr>
        <p:spPr>
          <a:xfrm>
            <a:off x="113419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5" name="object 1545"/>
          <p:cNvSpPr/>
          <p:nvPr/>
        </p:nvSpPr>
        <p:spPr>
          <a:xfrm>
            <a:off x="11349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6" name="object 1546"/>
          <p:cNvSpPr/>
          <p:nvPr/>
        </p:nvSpPr>
        <p:spPr>
          <a:xfrm>
            <a:off x="11356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7" name="object 1547"/>
          <p:cNvSpPr/>
          <p:nvPr/>
        </p:nvSpPr>
        <p:spPr>
          <a:xfrm>
            <a:off x="11363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8" name="object 1548"/>
          <p:cNvSpPr/>
          <p:nvPr/>
        </p:nvSpPr>
        <p:spPr>
          <a:xfrm>
            <a:off x="113712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9" name="object 1549"/>
          <p:cNvSpPr/>
          <p:nvPr/>
        </p:nvSpPr>
        <p:spPr>
          <a:xfrm>
            <a:off x="11377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0" name="object 1550"/>
          <p:cNvSpPr/>
          <p:nvPr/>
        </p:nvSpPr>
        <p:spPr>
          <a:xfrm>
            <a:off x="11384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1" name="object 1551"/>
          <p:cNvSpPr/>
          <p:nvPr/>
        </p:nvSpPr>
        <p:spPr>
          <a:xfrm>
            <a:off x="11392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2" name="object 1552"/>
          <p:cNvSpPr/>
          <p:nvPr/>
        </p:nvSpPr>
        <p:spPr>
          <a:xfrm>
            <a:off x="11399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3" name="object 1553"/>
          <p:cNvSpPr/>
          <p:nvPr/>
        </p:nvSpPr>
        <p:spPr>
          <a:xfrm>
            <a:off x="11406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4" name="object 1554"/>
          <p:cNvSpPr/>
          <p:nvPr/>
        </p:nvSpPr>
        <p:spPr>
          <a:xfrm>
            <a:off x="11414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5" name="object 1555"/>
          <p:cNvSpPr/>
          <p:nvPr/>
        </p:nvSpPr>
        <p:spPr>
          <a:xfrm>
            <a:off x="11421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6" name="object 1556"/>
          <p:cNvSpPr/>
          <p:nvPr/>
        </p:nvSpPr>
        <p:spPr>
          <a:xfrm>
            <a:off x="11428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7" name="object 1557"/>
          <p:cNvSpPr/>
          <p:nvPr/>
        </p:nvSpPr>
        <p:spPr>
          <a:xfrm>
            <a:off x="11435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8" name="object 1558"/>
          <p:cNvSpPr/>
          <p:nvPr/>
        </p:nvSpPr>
        <p:spPr>
          <a:xfrm>
            <a:off x="11442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9" name="object 1559"/>
          <p:cNvSpPr/>
          <p:nvPr/>
        </p:nvSpPr>
        <p:spPr>
          <a:xfrm>
            <a:off x="114497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0" name="object 1560"/>
          <p:cNvSpPr/>
          <p:nvPr/>
        </p:nvSpPr>
        <p:spPr>
          <a:xfrm>
            <a:off x="11457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1" name="object 1561"/>
          <p:cNvSpPr/>
          <p:nvPr/>
        </p:nvSpPr>
        <p:spPr>
          <a:xfrm>
            <a:off x="11464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2" name="object 1562"/>
          <p:cNvSpPr/>
          <p:nvPr/>
        </p:nvSpPr>
        <p:spPr>
          <a:xfrm>
            <a:off x="11471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3" name="object 1563"/>
          <p:cNvSpPr/>
          <p:nvPr/>
        </p:nvSpPr>
        <p:spPr>
          <a:xfrm>
            <a:off x="11479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4" name="object 1564"/>
          <p:cNvSpPr/>
          <p:nvPr/>
        </p:nvSpPr>
        <p:spPr>
          <a:xfrm>
            <a:off x="11486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5" name="object 1565"/>
          <p:cNvSpPr/>
          <p:nvPr/>
        </p:nvSpPr>
        <p:spPr>
          <a:xfrm>
            <a:off x="11492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6" name="object 1566"/>
          <p:cNvSpPr/>
          <p:nvPr/>
        </p:nvSpPr>
        <p:spPr>
          <a:xfrm>
            <a:off x="115000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7" name="object 1567"/>
          <p:cNvSpPr/>
          <p:nvPr/>
        </p:nvSpPr>
        <p:spPr>
          <a:xfrm>
            <a:off x="11507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8" name="object 1568"/>
          <p:cNvSpPr/>
          <p:nvPr/>
        </p:nvSpPr>
        <p:spPr>
          <a:xfrm>
            <a:off x="11514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9" name="object 1569"/>
          <p:cNvSpPr/>
          <p:nvPr/>
        </p:nvSpPr>
        <p:spPr>
          <a:xfrm>
            <a:off x="11521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0" name="object 1570"/>
          <p:cNvSpPr/>
          <p:nvPr/>
        </p:nvSpPr>
        <p:spPr>
          <a:xfrm>
            <a:off x="11529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1" name="object 1571"/>
          <p:cNvSpPr/>
          <p:nvPr/>
        </p:nvSpPr>
        <p:spPr>
          <a:xfrm>
            <a:off x="11536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2" name="object 1572"/>
          <p:cNvSpPr/>
          <p:nvPr/>
        </p:nvSpPr>
        <p:spPr>
          <a:xfrm>
            <a:off x="11543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3" name="object 1573"/>
          <p:cNvSpPr/>
          <p:nvPr/>
        </p:nvSpPr>
        <p:spPr>
          <a:xfrm>
            <a:off x="11550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4" name="object 1574"/>
          <p:cNvSpPr/>
          <p:nvPr/>
        </p:nvSpPr>
        <p:spPr>
          <a:xfrm>
            <a:off x="11557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5" name="object 1575"/>
          <p:cNvSpPr/>
          <p:nvPr/>
        </p:nvSpPr>
        <p:spPr>
          <a:xfrm>
            <a:off x="11564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6" name="object 1576"/>
          <p:cNvSpPr/>
          <p:nvPr/>
        </p:nvSpPr>
        <p:spPr>
          <a:xfrm>
            <a:off x="11572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7" name="object 1577"/>
          <p:cNvSpPr/>
          <p:nvPr/>
        </p:nvSpPr>
        <p:spPr>
          <a:xfrm>
            <a:off x="115795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8" name="object 1578"/>
          <p:cNvSpPr/>
          <p:nvPr/>
        </p:nvSpPr>
        <p:spPr>
          <a:xfrm>
            <a:off x="11586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9" name="object 1579"/>
          <p:cNvSpPr/>
          <p:nvPr/>
        </p:nvSpPr>
        <p:spPr>
          <a:xfrm>
            <a:off x="11594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0" name="object 1580"/>
          <p:cNvSpPr/>
          <p:nvPr/>
        </p:nvSpPr>
        <p:spPr>
          <a:xfrm>
            <a:off x="11601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1" name="object 1581"/>
          <p:cNvSpPr/>
          <p:nvPr/>
        </p:nvSpPr>
        <p:spPr>
          <a:xfrm>
            <a:off x="11607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2" name="object 1582"/>
          <p:cNvSpPr/>
          <p:nvPr/>
        </p:nvSpPr>
        <p:spPr>
          <a:xfrm>
            <a:off x="11615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3" name="object 1583"/>
          <p:cNvSpPr/>
          <p:nvPr/>
        </p:nvSpPr>
        <p:spPr>
          <a:xfrm>
            <a:off x="11622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4" name="object 1584"/>
          <p:cNvSpPr/>
          <p:nvPr/>
        </p:nvSpPr>
        <p:spPr>
          <a:xfrm>
            <a:off x="116298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5" name="object 1585"/>
          <p:cNvSpPr/>
          <p:nvPr/>
        </p:nvSpPr>
        <p:spPr>
          <a:xfrm>
            <a:off x="11637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6" name="object 1586"/>
          <p:cNvSpPr/>
          <p:nvPr/>
        </p:nvSpPr>
        <p:spPr>
          <a:xfrm>
            <a:off x="11644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7" name="object 1587"/>
          <p:cNvSpPr/>
          <p:nvPr/>
        </p:nvSpPr>
        <p:spPr>
          <a:xfrm>
            <a:off x="11651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8" name="object 1588"/>
          <p:cNvSpPr/>
          <p:nvPr/>
        </p:nvSpPr>
        <p:spPr>
          <a:xfrm>
            <a:off x="116591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9" name="object 1589"/>
          <p:cNvSpPr/>
          <p:nvPr/>
        </p:nvSpPr>
        <p:spPr>
          <a:xfrm>
            <a:off x="11665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0" name="object 1590"/>
          <p:cNvSpPr/>
          <p:nvPr/>
        </p:nvSpPr>
        <p:spPr>
          <a:xfrm>
            <a:off x="11672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1" name="object 1591"/>
          <p:cNvSpPr/>
          <p:nvPr/>
        </p:nvSpPr>
        <p:spPr>
          <a:xfrm>
            <a:off x="11680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2" name="object 1592"/>
          <p:cNvSpPr/>
          <p:nvPr/>
        </p:nvSpPr>
        <p:spPr>
          <a:xfrm>
            <a:off x="11687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3" name="object 1593"/>
          <p:cNvSpPr/>
          <p:nvPr/>
        </p:nvSpPr>
        <p:spPr>
          <a:xfrm>
            <a:off x="11694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4" name="object 1594"/>
          <p:cNvSpPr/>
          <p:nvPr/>
        </p:nvSpPr>
        <p:spPr>
          <a:xfrm>
            <a:off x="11702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5" name="object 1595"/>
          <p:cNvSpPr/>
          <p:nvPr/>
        </p:nvSpPr>
        <p:spPr>
          <a:xfrm>
            <a:off x="11709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6" name="object 1596"/>
          <p:cNvSpPr/>
          <p:nvPr/>
        </p:nvSpPr>
        <p:spPr>
          <a:xfrm>
            <a:off x="11716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7" name="object 1597"/>
          <p:cNvSpPr/>
          <p:nvPr/>
        </p:nvSpPr>
        <p:spPr>
          <a:xfrm>
            <a:off x="11722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8" name="object 1598"/>
          <p:cNvSpPr/>
          <p:nvPr/>
        </p:nvSpPr>
        <p:spPr>
          <a:xfrm>
            <a:off x="11730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9" name="object 1599"/>
          <p:cNvSpPr/>
          <p:nvPr/>
        </p:nvSpPr>
        <p:spPr>
          <a:xfrm>
            <a:off x="117376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0" name="object 1600"/>
          <p:cNvSpPr/>
          <p:nvPr/>
        </p:nvSpPr>
        <p:spPr>
          <a:xfrm>
            <a:off x="11744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1" name="object 1601"/>
          <p:cNvSpPr/>
          <p:nvPr/>
        </p:nvSpPr>
        <p:spPr>
          <a:xfrm>
            <a:off x="11752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2" name="object 1602"/>
          <p:cNvSpPr/>
          <p:nvPr/>
        </p:nvSpPr>
        <p:spPr>
          <a:xfrm>
            <a:off x="11759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3" name="object 1603"/>
          <p:cNvSpPr/>
          <p:nvPr/>
        </p:nvSpPr>
        <p:spPr>
          <a:xfrm>
            <a:off x="11766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4" name="object 1604"/>
          <p:cNvSpPr/>
          <p:nvPr/>
        </p:nvSpPr>
        <p:spPr>
          <a:xfrm>
            <a:off x="11774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5" name="object 1605"/>
          <p:cNvSpPr/>
          <p:nvPr/>
        </p:nvSpPr>
        <p:spPr>
          <a:xfrm>
            <a:off x="11780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6" name="object 1606"/>
          <p:cNvSpPr/>
          <p:nvPr/>
        </p:nvSpPr>
        <p:spPr>
          <a:xfrm>
            <a:off x="117878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7" name="object 1607"/>
          <p:cNvSpPr/>
          <p:nvPr/>
        </p:nvSpPr>
        <p:spPr>
          <a:xfrm>
            <a:off x="11795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8" name="object 1608"/>
          <p:cNvSpPr/>
          <p:nvPr/>
        </p:nvSpPr>
        <p:spPr>
          <a:xfrm>
            <a:off x="11802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9" name="object 1609"/>
          <p:cNvSpPr/>
          <p:nvPr/>
        </p:nvSpPr>
        <p:spPr>
          <a:xfrm>
            <a:off x="11809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0" name="object 1610"/>
          <p:cNvSpPr/>
          <p:nvPr/>
        </p:nvSpPr>
        <p:spPr>
          <a:xfrm>
            <a:off x="11817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1" name="object 1611"/>
          <p:cNvSpPr/>
          <p:nvPr/>
        </p:nvSpPr>
        <p:spPr>
          <a:xfrm>
            <a:off x="11824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2" name="object 1612"/>
          <p:cNvSpPr/>
          <p:nvPr/>
        </p:nvSpPr>
        <p:spPr>
          <a:xfrm>
            <a:off x="11831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3" name="object 1613"/>
          <p:cNvSpPr/>
          <p:nvPr/>
        </p:nvSpPr>
        <p:spPr>
          <a:xfrm>
            <a:off x="11838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4" name="object 1614"/>
          <p:cNvSpPr/>
          <p:nvPr/>
        </p:nvSpPr>
        <p:spPr>
          <a:xfrm>
            <a:off x="11845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5" name="object 1615"/>
          <p:cNvSpPr/>
          <p:nvPr/>
        </p:nvSpPr>
        <p:spPr>
          <a:xfrm>
            <a:off x="11852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6" name="object 1616"/>
          <p:cNvSpPr/>
          <p:nvPr/>
        </p:nvSpPr>
        <p:spPr>
          <a:xfrm>
            <a:off x="11860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7" name="object 1617"/>
          <p:cNvSpPr/>
          <p:nvPr/>
        </p:nvSpPr>
        <p:spPr>
          <a:xfrm>
            <a:off x="118674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8" name="object 1618"/>
          <p:cNvSpPr/>
          <p:nvPr/>
        </p:nvSpPr>
        <p:spPr>
          <a:xfrm>
            <a:off x="11874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9" name="object 1619"/>
          <p:cNvSpPr/>
          <p:nvPr/>
        </p:nvSpPr>
        <p:spPr>
          <a:xfrm>
            <a:off x="11882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0" name="object 1620"/>
          <p:cNvSpPr/>
          <p:nvPr/>
        </p:nvSpPr>
        <p:spPr>
          <a:xfrm>
            <a:off x="11889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1" name="object 1621"/>
          <p:cNvSpPr/>
          <p:nvPr/>
        </p:nvSpPr>
        <p:spPr>
          <a:xfrm>
            <a:off x="11895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2" name="object 1622"/>
          <p:cNvSpPr/>
          <p:nvPr/>
        </p:nvSpPr>
        <p:spPr>
          <a:xfrm>
            <a:off x="11903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3" name="object 1623"/>
          <p:cNvSpPr/>
          <p:nvPr/>
        </p:nvSpPr>
        <p:spPr>
          <a:xfrm>
            <a:off x="11910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4" name="object 1624"/>
          <p:cNvSpPr/>
          <p:nvPr/>
        </p:nvSpPr>
        <p:spPr>
          <a:xfrm>
            <a:off x="119176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5" name="object 1625"/>
          <p:cNvSpPr/>
          <p:nvPr/>
        </p:nvSpPr>
        <p:spPr>
          <a:xfrm>
            <a:off x="11925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6" name="object 1626"/>
          <p:cNvSpPr/>
          <p:nvPr/>
        </p:nvSpPr>
        <p:spPr>
          <a:xfrm>
            <a:off x="11932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7" name="object 1627"/>
          <p:cNvSpPr/>
          <p:nvPr/>
        </p:nvSpPr>
        <p:spPr>
          <a:xfrm>
            <a:off x="11939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8" name="object 1628"/>
          <p:cNvSpPr/>
          <p:nvPr/>
        </p:nvSpPr>
        <p:spPr>
          <a:xfrm>
            <a:off x="119469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9" name="object 1629"/>
          <p:cNvSpPr/>
          <p:nvPr/>
        </p:nvSpPr>
        <p:spPr>
          <a:xfrm>
            <a:off x="11953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0" name="object 1630"/>
          <p:cNvSpPr/>
          <p:nvPr/>
        </p:nvSpPr>
        <p:spPr>
          <a:xfrm>
            <a:off x="11960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1" name="object 1631"/>
          <p:cNvSpPr/>
          <p:nvPr/>
        </p:nvSpPr>
        <p:spPr>
          <a:xfrm>
            <a:off x="11967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2" name="object 1632"/>
          <p:cNvSpPr/>
          <p:nvPr/>
        </p:nvSpPr>
        <p:spPr>
          <a:xfrm>
            <a:off x="119752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3" name="object 1633"/>
          <p:cNvSpPr/>
          <p:nvPr/>
        </p:nvSpPr>
        <p:spPr>
          <a:xfrm>
            <a:off x="11982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4" name="object 1634"/>
          <p:cNvSpPr/>
          <p:nvPr/>
        </p:nvSpPr>
        <p:spPr>
          <a:xfrm>
            <a:off x="11989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5" name="object 1635"/>
          <p:cNvSpPr/>
          <p:nvPr/>
        </p:nvSpPr>
        <p:spPr>
          <a:xfrm>
            <a:off x="119972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6" name="object 1636"/>
          <p:cNvSpPr/>
          <p:nvPr/>
        </p:nvSpPr>
        <p:spPr>
          <a:xfrm>
            <a:off x="12004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7" name="object 1637"/>
          <p:cNvSpPr/>
          <p:nvPr/>
        </p:nvSpPr>
        <p:spPr>
          <a:xfrm>
            <a:off x="12010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8" name="object 1638"/>
          <p:cNvSpPr/>
          <p:nvPr/>
        </p:nvSpPr>
        <p:spPr>
          <a:xfrm>
            <a:off x="12018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9" name="object 1639"/>
          <p:cNvSpPr/>
          <p:nvPr/>
        </p:nvSpPr>
        <p:spPr>
          <a:xfrm>
            <a:off x="120255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0" name="object 1640"/>
          <p:cNvSpPr/>
          <p:nvPr/>
        </p:nvSpPr>
        <p:spPr>
          <a:xfrm>
            <a:off x="12032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1" name="object 1641"/>
          <p:cNvSpPr/>
          <p:nvPr/>
        </p:nvSpPr>
        <p:spPr>
          <a:xfrm>
            <a:off x="12040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2" name="object 1642"/>
          <p:cNvSpPr/>
          <p:nvPr/>
        </p:nvSpPr>
        <p:spPr>
          <a:xfrm>
            <a:off x="12047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3" name="object 1643"/>
          <p:cNvSpPr/>
          <p:nvPr/>
        </p:nvSpPr>
        <p:spPr>
          <a:xfrm>
            <a:off x="12054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4" name="object 1644"/>
          <p:cNvSpPr/>
          <p:nvPr/>
        </p:nvSpPr>
        <p:spPr>
          <a:xfrm>
            <a:off x="12062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5" name="object 1645"/>
          <p:cNvSpPr/>
          <p:nvPr/>
        </p:nvSpPr>
        <p:spPr>
          <a:xfrm>
            <a:off x="12068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6" name="object 1646"/>
          <p:cNvSpPr/>
          <p:nvPr/>
        </p:nvSpPr>
        <p:spPr>
          <a:xfrm>
            <a:off x="120757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7" name="object 1647"/>
          <p:cNvSpPr/>
          <p:nvPr/>
        </p:nvSpPr>
        <p:spPr>
          <a:xfrm>
            <a:off x="12083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8" name="object 1648"/>
          <p:cNvSpPr/>
          <p:nvPr/>
        </p:nvSpPr>
        <p:spPr>
          <a:xfrm>
            <a:off x="12090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9" name="object 1649"/>
          <p:cNvSpPr/>
          <p:nvPr/>
        </p:nvSpPr>
        <p:spPr>
          <a:xfrm>
            <a:off x="12097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0" name="object 1650"/>
          <p:cNvSpPr/>
          <p:nvPr/>
        </p:nvSpPr>
        <p:spPr>
          <a:xfrm>
            <a:off x="121050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1" name="object 1651"/>
          <p:cNvSpPr/>
          <p:nvPr/>
        </p:nvSpPr>
        <p:spPr>
          <a:xfrm>
            <a:off x="12112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2" name="object 1652"/>
          <p:cNvSpPr/>
          <p:nvPr/>
        </p:nvSpPr>
        <p:spPr>
          <a:xfrm>
            <a:off x="12119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3" name="object 1653"/>
          <p:cNvSpPr/>
          <p:nvPr/>
        </p:nvSpPr>
        <p:spPr>
          <a:xfrm>
            <a:off x="12125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4" name="object 1654"/>
          <p:cNvSpPr/>
          <p:nvPr/>
        </p:nvSpPr>
        <p:spPr>
          <a:xfrm>
            <a:off x="12133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5" name="object 1655"/>
          <p:cNvSpPr/>
          <p:nvPr/>
        </p:nvSpPr>
        <p:spPr>
          <a:xfrm>
            <a:off x="12140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6" name="object 1656"/>
          <p:cNvSpPr/>
          <p:nvPr/>
        </p:nvSpPr>
        <p:spPr>
          <a:xfrm>
            <a:off x="12147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7" name="object 1657"/>
          <p:cNvSpPr/>
          <p:nvPr/>
        </p:nvSpPr>
        <p:spPr>
          <a:xfrm>
            <a:off x="121553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8" name="object 1658"/>
          <p:cNvSpPr/>
          <p:nvPr/>
        </p:nvSpPr>
        <p:spPr>
          <a:xfrm>
            <a:off x="12162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9" name="object 1659"/>
          <p:cNvSpPr/>
          <p:nvPr/>
        </p:nvSpPr>
        <p:spPr>
          <a:xfrm>
            <a:off x="12169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0" name="object 1660"/>
          <p:cNvSpPr/>
          <p:nvPr/>
        </p:nvSpPr>
        <p:spPr>
          <a:xfrm>
            <a:off x="12177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1" name="object 1661"/>
          <p:cNvSpPr/>
          <p:nvPr/>
        </p:nvSpPr>
        <p:spPr>
          <a:xfrm>
            <a:off x="121835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2" name="object 1662"/>
          <p:cNvSpPr/>
          <p:nvPr/>
        </p:nvSpPr>
        <p:spPr>
          <a:xfrm>
            <a:off x="12190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3" name="object 1663"/>
          <p:cNvSpPr/>
          <p:nvPr/>
        </p:nvSpPr>
        <p:spPr>
          <a:xfrm>
            <a:off x="12198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4" name="object 1664"/>
          <p:cNvSpPr/>
          <p:nvPr/>
        </p:nvSpPr>
        <p:spPr>
          <a:xfrm>
            <a:off x="122055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5" name="object 1665"/>
          <p:cNvSpPr/>
          <p:nvPr/>
        </p:nvSpPr>
        <p:spPr>
          <a:xfrm>
            <a:off x="12212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6" name="object 1666"/>
          <p:cNvSpPr/>
          <p:nvPr/>
        </p:nvSpPr>
        <p:spPr>
          <a:xfrm>
            <a:off x="12220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7" name="object 1667"/>
          <p:cNvSpPr/>
          <p:nvPr/>
        </p:nvSpPr>
        <p:spPr>
          <a:xfrm>
            <a:off x="12227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8" name="object 1668"/>
          <p:cNvSpPr/>
          <p:nvPr/>
        </p:nvSpPr>
        <p:spPr>
          <a:xfrm>
            <a:off x="122348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9" name="object 1669"/>
          <p:cNvSpPr/>
          <p:nvPr/>
        </p:nvSpPr>
        <p:spPr>
          <a:xfrm>
            <a:off x="12241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0" name="object 1670"/>
          <p:cNvSpPr/>
          <p:nvPr/>
        </p:nvSpPr>
        <p:spPr>
          <a:xfrm>
            <a:off x="12248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1" name="object 1671"/>
          <p:cNvSpPr/>
          <p:nvPr/>
        </p:nvSpPr>
        <p:spPr>
          <a:xfrm>
            <a:off x="12255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2" name="object 1672"/>
          <p:cNvSpPr/>
          <p:nvPr/>
        </p:nvSpPr>
        <p:spPr>
          <a:xfrm>
            <a:off x="12263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3" name="object 1673"/>
          <p:cNvSpPr/>
          <p:nvPr/>
        </p:nvSpPr>
        <p:spPr>
          <a:xfrm>
            <a:off x="12270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4" name="object 1674"/>
          <p:cNvSpPr/>
          <p:nvPr/>
        </p:nvSpPr>
        <p:spPr>
          <a:xfrm>
            <a:off x="12277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5" name="object 1675"/>
          <p:cNvSpPr/>
          <p:nvPr/>
        </p:nvSpPr>
        <p:spPr>
          <a:xfrm>
            <a:off x="12285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6" name="object 1676"/>
          <p:cNvSpPr/>
          <p:nvPr/>
        </p:nvSpPr>
        <p:spPr>
          <a:xfrm>
            <a:off x="12292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7" name="object 1677"/>
          <p:cNvSpPr/>
          <p:nvPr/>
        </p:nvSpPr>
        <p:spPr>
          <a:xfrm>
            <a:off x="12298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8" name="object 1678"/>
          <p:cNvSpPr/>
          <p:nvPr/>
        </p:nvSpPr>
        <p:spPr>
          <a:xfrm>
            <a:off x="12306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9" name="object 1679"/>
          <p:cNvSpPr/>
          <p:nvPr/>
        </p:nvSpPr>
        <p:spPr>
          <a:xfrm>
            <a:off x="123133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0" name="object 1680"/>
          <p:cNvSpPr/>
          <p:nvPr/>
        </p:nvSpPr>
        <p:spPr>
          <a:xfrm>
            <a:off x="12320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1" name="object 1681"/>
          <p:cNvSpPr/>
          <p:nvPr/>
        </p:nvSpPr>
        <p:spPr>
          <a:xfrm>
            <a:off x="12328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2" name="object 1682"/>
          <p:cNvSpPr/>
          <p:nvPr/>
        </p:nvSpPr>
        <p:spPr>
          <a:xfrm>
            <a:off x="12335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3" name="object 1683"/>
          <p:cNvSpPr/>
          <p:nvPr/>
        </p:nvSpPr>
        <p:spPr>
          <a:xfrm>
            <a:off x="12342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4" name="object 1684"/>
          <p:cNvSpPr/>
          <p:nvPr/>
        </p:nvSpPr>
        <p:spPr>
          <a:xfrm>
            <a:off x="12350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5" name="object 1685"/>
          <p:cNvSpPr/>
          <p:nvPr/>
        </p:nvSpPr>
        <p:spPr>
          <a:xfrm>
            <a:off x="12356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6" name="object 1686"/>
          <p:cNvSpPr/>
          <p:nvPr/>
        </p:nvSpPr>
        <p:spPr>
          <a:xfrm>
            <a:off x="123636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7" name="object 1687"/>
          <p:cNvSpPr/>
          <p:nvPr/>
        </p:nvSpPr>
        <p:spPr>
          <a:xfrm>
            <a:off x="12370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8" name="object 1688"/>
          <p:cNvSpPr/>
          <p:nvPr/>
        </p:nvSpPr>
        <p:spPr>
          <a:xfrm>
            <a:off x="12378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9" name="object 1689"/>
          <p:cNvSpPr/>
          <p:nvPr/>
        </p:nvSpPr>
        <p:spPr>
          <a:xfrm>
            <a:off x="12385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0" name="object 1690"/>
          <p:cNvSpPr/>
          <p:nvPr/>
        </p:nvSpPr>
        <p:spPr>
          <a:xfrm>
            <a:off x="12392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1" name="object 1691"/>
          <p:cNvSpPr/>
          <p:nvPr/>
        </p:nvSpPr>
        <p:spPr>
          <a:xfrm>
            <a:off x="12400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2" name="object 1692"/>
          <p:cNvSpPr/>
          <p:nvPr/>
        </p:nvSpPr>
        <p:spPr>
          <a:xfrm>
            <a:off x="12407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3" name="object 1693"/>
          <p:cNvSpPr/>
          <p:nvPr/>
        </p:nvSpPr>
        <p:spPr>
          <a:xfrm>
            <a:off x="12413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4" name="object 1694"/>
          <p:cNvSpPr/>
          <p:nvPr/>
        </p:nvSpPr>
        <p:spPr>
          <a:xfrm>
            <a:off x="12421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5" name="object 1695"/>
          <p:cNvSpPr/>
          <p:nvPr/>
        </p:nvSpPr>
        <p:spPr>
          <a:xfrm>
            <a:off x="12428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6" name="object 1696"/>
          <p:cNvSpPr/>
          <p:nvPr/>
        </p:nvSpPr>
        <p:spPr>
          <a:xfrm>
            <a:off x="12435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7" name="object 1697"/>
          <p:cNvSpPr/>
          <p:nvPr/>
        </p:nvSpPr>
        <p:spPr>
          <a:xfrm>
            <a:off x="124431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8" name="object 1698"/>
          <p:cNvSpPr/>
          <p:nvPr/>
        </p:nvSpPr>
        <p:spPr>
          <a:xfrm>
            <a:off x="12450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9" name="object 1699"/>
          <p:cNvSpPr/>
          <p:nvPr/>
        </p:nvSpPr>
        <p:spPr>
          <a:xfrm>
            <a:off x="12457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0" name="object 1700"/>
          <p:cNvSpPr/>
          <p:nvPr/>
        </p:nvSpPr>
        <p:spPr>
          <a:xfrm>
            <a:off x="12465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1" name="object 1701"/>
          <p:cNvSpPr/>
          <p:nvPr/>
        </p:nvSpPr>
        <p:spPr>
          <a:xfrm>
            <a:off x="12471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2" name="object 1702"/>
          <p:cNvSpPr/>
          <p:nvPr/>
        </p:nvSpPr>
        <p:spPr>
          <a:xfrm>
            <a:off x="12478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3" name="object 1703"/>
          <p:cNvSpPr/>
          <p:nvPr/>
        </p:nvSpPr>
        <p:spPr>
          <a:xfrm>
            <a:off x="12486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4" name="object 1704"/>
          <p:cNvSpPr/>
          <p:nvPr/>
        </p:nvSpPr>
        <p:spPr>
          <a:xfrm>
            <a:off x="124934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5" name="object 1705"/>
          <p:cNvSpPr/>
          <p:nvPr/>
        </p:nvSpPr>
        <p:spPr>
          <a:xfrm>
            <a:off x="12500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6" name="object 1706"/>
          <p:cNvSpPr/>
          <p:nvPr/>
        </p:nvSpPr>
        <p:spPr>
          <a:xfrm>
            <a:off x="12508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7" name="object 1707"/>
          <p:cNvSpPr/>
          <p:nvPr/>
        </p:nvSpPr>
        <p:spPr>
          <a:xfrm>
            <a:off x="12515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8" name="object 1708"/>
          <p:cNvSpPr/>
          <p:nvPr/>
        </p:nvSpPr>
        <p:spPr>
          <a:xfrm>
            <a:off x="125227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9" name="object 1709"/>
          <p:cNvSpPr/>
          <p:nvPr/>
        </p:nvSpPr>
        <p:spPr>
          <a:xfrm>
            <a:off x="12529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0" name="object 1710"/>
          <p:cNvSpPr/>
          <p:nvPr/>
        </p:nvSpPr>
        <p:spPr>
          <a:xfrm>
            <a:off x="12536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1" name="object 1711"/>
          <p:cNvSpPr/>
          <p:nvPr/>
        </p:nvSpPr>
        <p:spPr>
          <a:xfrm>
            <a:off x="12543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2" name="object 1712"/>
          <p:cNvSpPr/>
          <p:nvPr/>
        </p:nvSpPr>
        <p:spPr>
          <a:xfrm>
            <a:off x="12550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3" name="object 1713"/>
          <p:cNvSpPr/>
          <p:nvPr/>
        </p:nvSpPr>
        <p:spPr>
          <a:xfrm>
            <a:off x="12558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4" name="object 1714"/>
          <p:cNvSpPr/>
          <p:nvPr/>
        </p:nvSpPr>
        <p:spPr>
          <a:xfrm>
            <a:off x="12565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5" name="object 1715"/>
          <p:cNvSpPr/>
          <p:nvPr/>
        </p:nvSpPr>
        <p:spPr>
          <a:xfrm>
            <a:off x="12572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6" name="object 1716"/>
          <p:cNvSpPr/>
          <p:nvPr/>
        </p:nvSpPr>
        <p:spPr>
          <a:xfrm>
            <a:off x="12580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7" name="object 1717"/>
          <p:cNvSpPr/>
          <p:nvPr/>
        </p:nvSpPr>
        <p:spPr>
          <a:xfrm>
            <a:off x="12586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8" name="object 1718"/>
          <p:cNvSpPr/>
          <p:nvPr/>
        </p:nvSpPr>
        <p:spPr>
          <a:xfrm>
            <a:off x="12593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9" name="object 1719"/>
          <p:cNvSpPr/>
          <p:nvPr/>
        </p:nvSpPr>
        <p:spPr>
          <a:xfrm>
            <a:off x="126012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0" name="object 1720"/>
          <p:cNvSpPr/>
          <p:nvPr/>
        </p:nvSpPr>
        <p:spPr>
          <a:xfrm>
            <a:off x="12608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1" name="object 1721"/>
          <p:cNvSpPr/>
          <p:nvPr/>
        </p:nvSpPr>
        <p:spPr>
          <a:xfrm>
            <a:off x="12615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2" name="object 1722"/>
          <p:cNvSpPr/>
          <p:nvPr/>
        </p:nvSpPr>
        <p:spPr>
          <a:xfrm>
            <a:off x="12623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3" name="object 1723"/>
          <p:cNvSpPr/>
          <p:nvPr/>
        </p:nvSpPr>
        <p:spPr>
          <a:xfrm>
            <a:off x="12630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4" name="object 1724"/>
          <p:cNvSpPr/>
          <p:nvPr/>
        </p:nvSpPr>
        <p:spPr>
          <a:xfrm>
            <a:off x="12637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5" name="object 1725"/>
          <p:cNvSpPr/>
          <p:nvPr/>
        </p:nvSpPr>
        <p:spPr>
          <a:xfrm>
            <a:off x="12644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6" name="object 1726"/>
          <p:cNvSpPr/>
          <p:nvPr/>
        </p:nvSpPr>
        <p:spPr>
          <a:xfrm>
            <a:off x="126514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7" name="object 1727"/>
          <p:cNvSpPr/>
          <p:nvPr/>
        </p:nvSpPr>
        <p:spPr>
          <a:xfrm>
            <a:off x="12658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8" name="object 1728"/>
          <p:cNvSpPr/>
          <p:nvPr/>
        </p:nvSpPr>
        <p:spPr>
          <a:xfrm>
            <a:off x="12666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9" name="object 1729"/>
          <p:cNvSpPr/>
          <p:nvPr/>
        </p:nvSpPr>
        <p:spPr>
          <a:xfrm>
            <a:off x="12673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0" name="object 1730"/>
          <p:cNvSpPr/>
          <p:nvPr/>
        </p:nvSpPr>
        <p:spPr>
          <a:xfrm>
            <a:off x="12680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1" name="object 1731"/>
          <p:cNvSpPr/>
          <p:nvPr/>
        </p:nvSpPr>
        <p:spPr>
          <a:xfrm>
            <a:off x="12688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2" name="object 1732"/>
          <p:cNvSpPr/>
          <p:nvPr/>
        </p:nvSpPr>
        <p:spPr>
          <a:xfrm>
            <a:off x="12695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3" name="object 1733"/>
          <p:cNvSpPr/>
          <p:nvPr/>
        </p:nvSpPr>
        <p:spPr>
          <a:xfrm>
            <a:off x="12701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4" name="object 1734"/>
          <p:cNvSpPr/>
          <p:nvPr/>
        </p:nvSpPr>
        <p:spPr>
          <a:xfrm>
            <a:off x="12709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5" name="object 1735"/>
          <p:cNvSpPr/>
          <p:nvPr/>
        </p:nvSpPr>
        <p:spPr>
          <a:xfrm>
            <a:off x="12716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6" name="object 1736"/>
          <p:cNvSpPr/>
          <p:nvPr/>
        </p:nvSpPr>
        <p:spPr>
          <a:xfrm>
            <a:off x="12723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7" name="object 1737"/>
          <p:cNvSpPr/>
          <p:nvPr/>
        </p:nvSpPr>
        <p:spPr>
          <a:xfrm>
            <a:off x="127310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8" name="object 1738"/>
          <p:cNvSpPr/>
          <p:nvPr/>
        </p:nvSpPr>
        <p:spPr>
          <a:xfrm>
            <a:off x="12738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9" name="object 1739"/>
          <p:cNvSpPr/>
          <p:nvPr/>
        </p:nvSpPr>
        <p:spPr>
          <a:xfrm>
            <a:off x="12745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0" name="object 1740"/>
          <p:cNvSpPr/>
          <p:nvPr/>
        </p:nvSpPr>
        <p:spPr>
          <a:xfrm>
            <a:off x="12753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1" name="object 1741"/>
          <p:cNvSpPr/>
          <p:nvPr/>
        </p:nvSpPr>
        <p:spPr>
          <a:xfrm>
            <a:off x="12759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2" name="object 1742"/>
          <p:cNvSpPr/>
          <p:nvPr/>
        </p:nvSpPr>
        <p:spPr>
          <a:xfrm>
            <a:off x="12766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3" name="object 1743"/>
          <p:cNvSpPr/>
          <p:nvPr/>
        </p:nvSpPr>
        <p:spPr>
          <a:xfrm>
            <a:off x="12773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4" name="object 1744"/>
          <p:cNvSpPr/>
          <p:nvPr/>
        </p:nvSpPr>
        <p:spPr>
          <a:xfrm>
            <a:off x="127812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5" name="object 1745"/>
          <p:cNvSpPr/>
          <p:nvPr/>
        </p:nvSpPr>
        <p:spPr>
          <a:xfrm>
            <a:off x="12788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6" name="object 1746"/>
          <p:cNvSpPr/>
          <p:nvPr/>
        </p:nvSpPr>
        <p:spPr>
          <a:xfrm>
            <a:off x="12795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7" name="object 1747"/>
          <p:cNvSpPr/>
          <p:nvPr/>
        </p:nvSpPr>
        <p:spPr>
          <a:xfrm>
            <a:off x="12803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8" name="object 1748"/>
          <p:cNvSpPr/>
          <p:nvPr/>
        </p:nvSpPr>
        <p:spPr>
          <a:xfrm>
            <a:off x="128105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9" name="object 1749"/>
          <p:cNvSpPr/>
          <p:nvPr/>
        </p:nvSpPr>
        <p:spPr>
          <a:xfrm>
            <a:off x="12816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0" name="object 1750"/>
          <p:cNvSpPr/>
          <p:nvPr/>
        </p:nvSpPr>
        <p:spPr>
          <a:xfrm>
            <a:off x="12824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1" name="object 1751"/>
          <p:cNvSpPr/>
          <p:nvPr/>
        </p:nvSpPr>
        <p:spPr>
          <a:xfrm>
            <a:off x="12831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2" name="object 1752"/>
          <p:cNvSpPr/>
          <p:nvPr/>
        </p:nvSpPr>
        <p:spPr>
          <a:xfrm>
            <a:off x="128388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3" name="object 1753"/>
          <p:cNvSpPr/>
          <p:nvPr/>
        </p:nvSpPr>
        <p:spPr>
          <a:xfrm>
            <a:off x="12846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4" name="object 1754"/>
          <p:cNvSpPr/>
          <p:nvPr/>
        </p:nvSpPr>
        <p:spPr>
          <a:xfrm>
            <a:off x="12853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5" name="object 1755"/>
          <p:cNvSpPr/>
          <p:nvPr/>
        </p:nvSpPr>
        <p:spPr>
          <a:xfrm>
            <a:off x="128608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6" name="object 1756"/>
          <p:cNvSpPr/>
          <p:nvPr/>
        </p:nvSpPr>
        <p:spPr>
          <a:xfrm>
            <a:off x="12868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7" name="object 1757"/>
          <p:cNvSpPr/>
          <p:nvPr/>
        </p:nvSpPr>
        <p:spPr>
          <a:xfrm>
            <a:off x="12874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8" name="object 1758"/>
          <p:cNvSpPr/>
          <p:nvPr/>
        </p:nvSpPr>
        <p:spPr>
          <a:xfrm>
            <a:off x="12881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9" name="object 1759"/>
          <p:cNvSpPr/>
          <p:nvPr/>
        </p:nvSpPr>
        <p:spPr>
          <a:xfrm>
            <a:off x="128891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0" name="object 1760"/>
          <p:cNvSpPr/>
          <p:nvPr/>
        </p:nvSpPr>
        <p:spPr>
          <a:xfrm>
            <a:off x="12896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1" name="object 1761"/>
          <p:cNvSpPr/>
          <p:nvPr/>
        </p:nvSpPr>
        <p:spPr>
          <a:xfrm>
            <a:off x="12903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2" name="object 1762"/>
          <p:cNvSpPr/>
          <p:nvPr/>
        </p:nvSpPr>
        <p:spPr>
          <a:xfrm>
            <a:off x="12911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3" name="object 1763"/>
          <p:cNvSpPr/>
          <p:nvPr/>
        </p:nvSpPr>
        <p:spPr>
          <a:xfrm>
            <a:off x="12918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4" name="object 1764"/>
          <p:cNvSpPr/>
          <p:nvPr/>
        </p:nvSpPr>
        <p:spPr>
          <a:xfrm>
            <a:off x="12925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5" name="object 1765"/>
          <p:cNvSpPr/>
          <p:nvPr/>
        </p:nvSpPr>
        <p:spPr>
          <a:xfrm>
            <a:off x="12932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6" name="object 1766"/>
          <p:cNvSpPr/>
          <p:nvPr/>
        </p:nvSpPr>
        <p:spPr>
          <a:xfrm>
            <a:off x="129393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7" name="object 1767"/>
          <p:cNvSpPr/>
          <p:nvPr/>
        </p:nvSpPr>
        <p:spPr>
          <a:xfrm>
            <a:off x="12946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8" name="object 1768"/>
          <p:cNvSpPr/>
          <p:nvPr/>
        </p:nvSpPr>
        <p:spPr>
          <a:xfrm>
            <a:off x="12954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9" name="object 1769"/>
          <p:cNvSpPr/>
          <p:nvPr/>
        </p:nvSpPr>
        <p:spPr>
          <a:xfrm>
            <a:off x="12961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0" name="object 1770"/>
          <p:cNvSpPr/>
          <p:nvPr/>
        </p:nvSpPr>
        <p:spPr>
          <a:xfrm>
            <a:off x="129686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1" name="object 1771"/>
          <p:cNvSpPr/>
          <p:nvPr/>
        </p:nvSpPr>
        <p:spPr>
          <a:xfrm>
            <a:off x="12975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2" name="object 1772"/>
          <p:cNvSpPr/>
          <p:nvPr/>
        </p:nvSpPr>
        <p:spPr>
          <a:xfrm>
            <a:off x="12983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3" name="object 1773"/>
          <p:cNvSpPr/>
          <p:nvPr/>
        </p:nvSpPr>
        <p:spPr>
          <a:xfrm>
            <a:off x="12989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4" name="object 1774"/>
          <p:cNvSpPr/>
          <p:nvPr/>
        </p:nvSpPr>
        <p:spPr>
          <a:xfrm>
            <a:off x="12996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5" name="object 1775"/>
          <p:cNvSpPr/>
          <p:nvPr/>
        </p:nvSpPr>
        <p:spPr>
          <a:xfrm>
            <a:off x="13004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6" name="object 1776"/>
          <p:cNvSpPr/>
          <p:nvPr/>
        </p:nvSpPr>
        <p:spPr>
          <a:xfrm>
            <a:off x="13011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7" name="object 1777"/>
          <p:cNvSpPr/>
          <p:nvPr/>
        </p:nvSpPr>
        <p:spPr>
          <a:xfrm>
            <a:off x="130189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8" name="object 1778"/>
          <p:cNvSpPr/>
          <p:nvPr/>
        </p:nvSpPr>
        <p:spPr>
          <a:xfrm>
            <a:off x="13026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9" name="object 1779"/>
          <p:cNvSpPr/>
          <p:nvPr/>
        </p:nvSpPr>
        <p:spPr>
          <a:xfrm>
            <a:off x="13033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0" name="object 1780"/>
          <p:cNvSpPr/>
          <p:nvPr/>
        </p:nvSpPr>
        <p:spPr>
          <a:xfrm>
            <a:off x="13040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1" name="object 1781"/>
          <p:cNvSpPr/>
          <p:nvPr/>
        </p:nvSpPr>
        <p:spPr>
          <a:xfrm>
            <a:off x="130471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2" name="object 1782"/>
          <p:cNvSpPr/>
          <p:nvPr/>
        </p:nvSpPr>
        <p:spPr>
          <a:xfrm>
            <a:off x="13054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3" name="object 1783"/>
          <p:cNvSpPr/>
          <p:nvPr/>
        </p:nvSpPr>
        <p:spPr>
          <a:xfrm>
            <a:off x="13061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4" name="object 1784"/>
          <p:cNvSpPr/>
          <p:nvPr/>
        </p:nvSpPr>
        <p:spPr>
          <a:xfrm>
            <a:off x="130691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5" name="object 1785"/>
          <p:cNvSpPr/>
          <p:nvPr/>
        </p:nvSpPr>
        <p:spPr>
          <a:xfrm>
            <a:off x="13076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6" name="object 1786"/>
          <p:cNvSpPr/>
          <p:nvPr/>
        </p:nvSpPr>
        <p:spPr>
          <a:xfrm>
            <a:off x="13083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7" name="object 1787"/>
          <p:cNvSpPr/>
          <p:nvPr/>
        </p:nvSpPr>
        <p:spPr>
          <a:xfrm>
            <a:off x="13091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8" name="object 1788"/>
          <p:cNvSpPr/>
          <p:nvPr/>
        </p:nvSpPr>
        <p:spPr>
          <a:xfrm>
            <a:off x="130984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9" name="object 1789"/>
          <p:cNvSpPr/>
          <p:nvPr/>
        </p:nvSpPr>
        <p:spPr>
          <a:xfrm>
            <a:off x="13104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0" name="object 1790"/>
          <p:cNvSpPr/>
          <p:nvPr/>
        </p:nvSpPr>
        <p:spPr>
          <a:xfrm>
            <a:off x="13112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1" name="object 1791"/>
          <p:cNvSpPr/>
          <p:nvPr/>
        </p:nvSpPr>
        <p:spPr>
          <a:xfrm>
            <a:off x="13119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2" name="object 1792"/>
          <p:cNvSpPr/>
          <p:nvPr/>
        </p:nvSpPr>
        <p:spPr>
          <a:xfrm>
            <a:off x="13126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3" name="object 1793"/>
          <p:cNvSpPr/>
          <p:nvPr/>
        </p:nvSpPr>
        <p:spPr>
          <a:xfrm>
            <a:off x="13134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4" name="object 1794"/>
          <p:cNvSpPr/>
          <p:nvPr/>
        </p:nvSpPr>
        <p:spPr>
          <a:xfrm>
            <a:off x="13141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5" name="object 1795"/>
          <p:cNvSpPr/>
          <p:nvPr/>
        </p:nvSpPr>
        <p:spPr>
          <a:xfrm>
            <a:off x="13148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6" name="object 1796"/>
          <p:cNvSpPr/>
          <p:nvPr/>
        </p:nvSpPr>
        <p:spPr>
          <a:xfrm>
            <a:off x="131560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7" name="object 1797"/>
          <p:cNvSpPr/>
          <p:nvPr/>
        </p:nvSpPr>
        <p:spPr>
          <a:xfrm>
            <a:off x="13162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8" name="object 1798"/>
          <p:cNvSpPr/>
          <p:nvPr/>
        </p:nvSpPr>
        <p:spPr>
          <a:xfrm>
            <a:off x="13169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9" name="object 1799"/>
          <p:cNvSpPr/>
          <p:nvPr/>
        </p:nvSpPr>
        <p:spPr>
          <a:xfrm>
            <a:off x="131769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0" name="object 1800"/>
          <p:cNvSpPr/>
          <p:nvPr/>
        </p:nvSpPr>
        <p:spPr>
          <a:xfrm>
            <a:off x="13184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1" name="object 1801"/>
          <p:cNvSpPr/>
          <p:nvPr/>
        </p:nvSpPr>
        <p:spPr>
          <a:xfrm>
            <a:off x="13191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2" name="object 1802"/>
          <p:cNvSpPr/>
          <p:nvPr/>
        </p:nvSpPr>
        <p:spPr>
          <a:xfrm>
            <a:off x="13198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3" name="object 1803"/>
          <p:cNvSpPr/>
          <p:nvPr/>
        </p:nvSpPr>
        <p:spPr>
          <a:xfrm>
            <a:off x="13206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4" name="object 1804"/>
          <p:cNvSpPr/>
          <p:nvPr/>
        </p:nvSpPr>
        <p:spPr>
          <a:xfrm>
            <a:off x="13213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5" name="object 1805"/>
          <p:cNvSpPr/>
          <p:nvPr/>
        </p:nvSpPr>
        <p:spPr>
          <a:xfrm>
            <a:off x="13219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6" name="object 1806"/>
          <p:cNvSpPr/>
          <p:nvPr/>
        </p:nvSpPr>
        <p:spPr>
          <a:xfrm>
            <a:off x="13227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7" name="object 1807"/>
          <p:cNvSpPr/>
          <p:nvPr/>
        </p:nvSpPr>
        <p:spPr>
          <a:xfrm>
            <a:off x="132345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8" name="object 1808"/>
          <p:cNvSpPr/>
          <p:nvPr/>
        </p:nvSpPr>
        <p:spPr>
          <a:xfrm>
            <a:off x="13241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9" name="object 1809"/>
          <p:cNvSpPr/>
          <p:nvPr/>
        </p:nvSpPr>
        <p:spPr>
          <a:xfrm>
            <a:off x="132491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0" name="object 1810"/>
          <p:cNvSpPr/>
          <p:nvPr/>
        </p:nvSpPr>
        <p:spPr>
          <a:xfrm>
            <a:off x="13256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1" name="object 1811"/>
          <p:cNvSpPr/>
          <p:nvPr/>
        </p:nvSpPr>
        <p:spPr>
          <a:xfrm>
            <a:off x="13263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2" name="object 1812"/>
          <p:cNvSpPr/>
          <p:nvPr/>
        </p:nvSpPr>
        <p:spPr>
          <a:xfrm>
            <a:off x="13271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3" name="object 1813"/>
          <p:cNvSpPr/>
          <p:nvPr/>
        </p:nvSpPr>
        <p:spPr>
          <a:xfrm>
            <a:off x="13277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4" name="object 1814"/>
          <p:cNvSpPr/>
          <p:nvPr/>
        </p:nvSpPr>
        <p:spPr>
          <a:xfrm>
            <a:off x="13284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5" name="object 1815"/>
          <p:cNvSpPr/>
          <p:nvPr/>
        </p:nvSpPr>
        <p:spPr>
          <a:xfrm>
            <a:off x="13292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6" name="object 1816"/>
          <p:cNvSpPr/>
          <p:nvPr/>
        </p:nvSpPr>
        <p:spPr>
          <a:xfrm>
            <a:off x="13299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7" name="object 1817"/>
          <p:cNvSpPr/>
          <p:nvPr/>
        </p:nvSpPr>
        <p:spPr>
          <a:xfrm>
            <a:off x="13306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8" name="object 1818"/>
          <p:cNvSpPr/>
          <p:nvPr/>
        </p:nvSpPr>
        <p:spPr>
          <a:xfrm>
            <a:off x="13314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9" name="object 1819"/>
          <p:cNvSpPr/>
          <p:nvPr/>
        </p:nvSpPr>
        <p:spPr>
          <a:xfrm>
            <a:off x="13321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0" name="object 1820"/>
          <p:cNvSpPr/>
          <p:nvPr/>
        </p:nvSpPr>
        <p:spPr>
          <a:xfrm>
            <a:off x="13328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1" name="object 1821"/>
          <p:cNvSpPr/>
          <p:nvPr/>
        </p:nvSpPr>
        <p:spPr>
          <a:xfrm>
            <a:off x="13335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2" name="object 1822"/>
          <p:cNvSpPr/>
          <p:nvPr/>
        </p:nvSpPr>
        <p:spPr>
          <a:xfrm>
            <a:off x="13342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3" name="object 1823"/>
          <p:cNvSpPr/>
          <p:nvPr/>
        </p:nvSpPr>
        <p:spPr>
          <a:xfrm>
            <a:off x="13349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4" name="object 1824"/>
          <p:cNvSpPr/>
          <p:nvPr/>
        </p:nvSpPr>
        <p:spPr>
          <a:xfrm>
            <a:off x="13357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5" name="object 1825"/>
          <p:cNvSpPr/>
          <p:nvPr/>
        </p:nvSpPr>
        <p:spPr>
          <a:xfrm>
            <a:off x="13364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6" name="object 1826"/>
          <p:cNvSpPr/>
          <p:nvPr/>
        </p:nvSpPr>
        <p:spPr>
          <a:xfrm>
            <a:off x="13371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7" name="object 1827"/>
          <p:cNvSpPr/>
          <p:nvPr/>
        </p:nvSpPr>
        <p:spPr>
          <a:xfrm>
            <a:off x="13378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8" name="object 1828"/>
          <p:cNvSpPr/>
          <p:nvPr/>
        </p:nvSpPr>
        <p:spPr>
          <a:xfrm>
            <a:off x="13386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9" name="object 1829"/>
          <p:cNvSpPr/>
          <p:nvPr/>
        </p:nvSpPr>
        <p:spPr>
          <a:xfrm>
            <a:off x="13392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0" name="object 1830"/>
          <p:cNvSpPr/>
          <p:nvPr/>
        </p:nvSpPr>
        <p:spPr>
          <a:xfrm>
            <a:off x="13399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1" name="object 1831"/>
          <p:cNvSpPr/>
          <p:nvPr/>
        </p:nvSpPr>
        <p:spPr>
          <a:xfrm>
            <a:off x="13407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2" name="object 1832"/>
          <p:cNvSpPr/>
          <p:nvPr/>
        </p:nvSpPr>
        <p:spPr>
          <a:xfrm>
            <a:off x="13414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3" name="object 1833"/>
          <p:cNvSpPr/>
          <p:nvPr/>
        </p:nvSpPr>
        <p:spPr>
          <a:xfrm>
            <a:off x="13421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4" name="object 1834"/>
          <p:cNvSpPr/>
          <p:nvPr/>
        </p:nvSpPr>
        <p:spPr>
          <a:xfrm>
            <a:off x="13429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5" name="object 1835"/>
          <p:cNvSpPr/>
          <p:nvPr/>
        </p:nvSpPr>
        <p:spPr>
          <a:xfrm>
            <a:off x="13436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6" name="object 1836"/>
          <p:cNvSpPr/>
          <p:nvPr/>
        </p:nvSpPr>
        <p:spPr>
          <a:xfrm>
            <a:off x="13443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7" name="object 1837"/>
          <p:cNvSpPr/>
          <p:nvPr/>
        </p:nvSpPr>
        <p:spPr>
          <a:xfrm>
            <a:off x="13450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8" name="object 1838"/>
          <p:cNvSpPr/>
          <p:nvPr/>
        </p:nvSpPr>
        <p:spPr>
          <a:xfrm>
            <a:off x="13457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9" name="object 1839"/>
          <p:cNvSpPr/>
          <p:nvPr/>
        </p:nvSpPr>
        <p:spPr>
          <a:xfrm>
            <a:off x="13464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0" name="object 1840"/>
          <p:cNvSpPr/>
          <p:nvPr/>
        </p:nvSpPr>
        <p:spPr>
          <a:xfrm>
            <a:off x="13472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1" name="object 1841"/>
          <p:cNvSpPr/>
          <p:nvPr/>
        </p:nvSpPr>
        <p:spPr>
          <a:xfrm>
            <a:off x="13479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2" name="object 1842"/>
          <p:cNvSpPr/>
          <p:nvPr/>
        </p:nvSpPr>
        <p:spPr>
          <a:xfrm>
            <a:off x="13486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3" name="object 1843"/>
          <p:cNvSpPr/>
          <p:nvPr/>
        </p:nvSpPr>
        <p:spPr>
          <a:xfrm>
            <a:off x="13494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4" name="object 1844"/>
          <p:cNvSpPr/>
          <p:nvPr/>
        </p:nvSpPr>
        <p:spPr>
          <a:xfrm>
            <a:off x="13501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5" name="object 1845"/>
          <p:cNvSpPr/>
          <p:nvPr/>
        </p:nvSpPr>
        <p:spPr>
          <a:xfrm>
            <a:off x="13507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6" name="object 1846"/>
          <p:cNvSpPr/>
          <p:nvPr/>
        </p:nvSpPr>
        <p:spPr>
          <a:xfrm>
            <a:off x="13515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7" name="object 1847"/>
          <p:cNvSpPr/>
          <p:nvPr/>
        </p:nvSpPr>
        <p:spPr>
          <a:xfrm>
            <a:off x="13522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8" name="object 1848"/>
          <p:cNvSpPr/>
          <p:nvPr/>
        </p:nvSpPr>
        <p:spPr>
          <a:xfrm>
            <a:off x="13529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9" name="object 1849"/>
          <p:cNvSpPr/>
          <p:nvPr/>
        </p:nvSpPr>
        <p:spPr>
          <a:xfrm>
            <a:off x="13537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0" name="object 1850"/>
          <p:cNvSpPr/>
          <p:nvPr/>
        </p:nvSpPr>
        <p:spPr>
          <a:xfrm>
            <a:off x="13544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1" name="object 1851"/>
          <p:cNvSpPr/>
          <p:nvPr/>
        </p:nvSpPr>
        <p:spPr>
          <a:xfrm>
            <a:off x="13551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2" name="object 1852"/>
          <p:cNvSpPr/>
          <p:nvPr/>
        </p:nvSpPr>
        <p:spPr>
          <a:xfrm>
            <a:off x="13559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3" name="object 1853"/>
          <p:cNvSpPr/>
          <p:nvPr/>
        </p:nvSpPr>
        <p:spPr>
          <a:xfrm>
            <a:off x="13565323" y="7021853"/>
            <a:ext cx="1745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76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4" name="object 1854"/>
          <p:cNvSpPr/>
          <p:nvPr/>
        </p:nvSpPr>
        <p:spPr>
          <a:xfrm>
            <a:off x="239713" y="7240107"/>
            <a:ext cx="1308485" cy="30880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5" name="object 1855"/>
          <p:cNvSpPr txBox="1">
            <a:spLocks noGrp="1"/>
          </p:cNvSpPr>
          <p:nvPr>
            <p:ph type="title"/>
          </p:nvPr>
        </p:nvSpPr>
        <p:spPr>
          <a:xfrm>
            <a:off x="1036671" y="643599"/>
            <a:ext cx="11077633" cy="783879"/>
          </a:xfrm>
          <a:prstGeom prst="rect">
            <a:avLst/>
          </a:prstGeom>
        </p:spPr>
        <p:txBody>
          <a:bodyPr vert="horz" wrap="square" lIns="0" tIns="22680" rIns="0" bIns="0" rtlCol="0">
            <a:spAutoFit/>
          </a:bodyPr>
          <a:lstStyle/>
          <a:p>
            <a:pPr marL="17446">
              <a:spcBef>
                <a:spcPts val="179"/>
              </a:spcBef>
            </a:pPr>
            <a:r>
              <a:rPr sz="4945" spc="21" dirty="0">
                <a:solidFill>
                  <a:srgbClr val="FFFFFF"/>
                </a:solidFill>
              </a:rPr>
              <a:t>WHY </a:t>
            </a:r>
            <a:r>
              <a:rPr sz="4945" spc="7" dirty="0">
                <a:solidFill>
                  <a:srgbClr val="FFFFFF"/>
                </a:solidFill>
              </a:rPr>
              <a:t>IMPLICIT </a:t>
            </a:r>
            <a:r>
              <a:rPr sz="4945" spc="14" dirty="0">
                <a:solidFill>
                  <a:srgbClr val="FFFFFF"/>
                </a:solidFill>
              </a:rPr>
              <a:t>BIAS</a:t>
            </a:r>
            <a:r>
              <a:rPr sz="4945" spc="-96" dirty="0">
                <a:solidFill>
                  <a:srgbClr val="FFFFFF"/>
                </a:solidFill>
              </a:rPr>
              <a:t> </a:t>
            </a:r>
            <a:r>
              <a:rPr sz="4945" spc="14" dirty="0">
                <a:solidFill>
                  <a:srgbClr val="FFFFFF"/>
                </a:solidFill>
              </a:rPr>
              <a:t>TRAINING?</a:t>
            </a:r>
            <a:endParaRPr sz="4945"/>
          </a:p>
        </p:txBody>
      </p:sp>
      <p:sp>
        <p:nvSpPr>
          <p:cNvPr id="1856" name="object 1856"/>
          <p:cNvSpPr txBox="1"/>
          <p:nvPr/>
        </p:nvSpPr>
        <p:spPr>
          <a:xfrm>
            <a:off x="1036671" y="1554305"/>
            <a:ext cx="11587069" cy="4749944"/>
          </a:xfrm>
          <a:prstGeom prst="rect">
            <a:avLst/>
          </a:prstGeom>
        </p:spPr>
        <p:txBody>
          <a:bodyPr vert="horz" wrap="square" lIns="0" tIns="63680" rIns="0" bIns="0" rtlCol="0">
            <a:spAutoFit/>
          </a:bodyPr>
          <a:lstStyle/>
          <a:p>
            <a:pPr marL="405619" marR="774602" indent="-388173">
              <a:lnSpc>
                <a:spcPts val="2940"/>
              </a:lnSpc>
              <a:spcBef>
                <a:spcPts val="501"/>
              </a:spcBef>
              <a:buChar char="•"/>
              <a:tabLst>
                <a:tab pos="405619" algn="l"/>
                <a:tab pos="406492" algn="l"/>
              </a:tabLst>
            </a:pPr>
            <a:r>
              <a:rPr sz="2679" spc="21" dirty="0">
                <a:solidFill>
                  <a:srgbClr val="FFFFFF"/>
                </a:solidFill>
                <a:latin typeface="Arial"/>
                <a:cs typeface="Arial"/>
              </a:rPr>
              <a:t>A </a:t>
            </a:r>
            <a:r>
              <a:rPr sz="2679" spc="7" dirty="0">
                <a:solidFill>
                  <a:srgbClr val="FFFFFF"/>
                </a:solidFill>
                <a:latin typeface="Arial"/>
                <a:cs typeface="Arial"/>
              </a:rPr>
              <a:t>strategy to </a:t>
            </a:r>
            <a:r>
              <a:rPr sz="2679" spc="14" dirty="0">
                <a:solidFill>
                  <a:srgbClr val="FFFFFF"/>
                </a:solidFill>
                <a:latin typeface="Arial"/>
                <a:cs typeface="Arial"/>
              </a:rPr>
              <a:t>improve </a:t>
            </a:r>
            <a:r>
              <a:rPr sz="2679" spc="7" dirty="0">
                <a:solidFill>
                  <a:srgbClr val="FFFFFF"/>
                </a:solidFill>
                <a:latin typeface="Arial"/>
                <a:cs typeface="Arial"/>
              </a:rPr>
              <a:t>patient-provider </a:t>
            </a:r>
            <a:r>
              <a:rPr sz="2679" spc="14" dirty="0">
                <a:solidFill>
                  <a:srgbClr val="FFFFFF"/>
                </a:solidFill>
                <a:latin typeface="Arial"/>
                <a:cs typeface="Arial"/>
              </a:rPr>
              <a:t>communication and</a:t>
            </a:r>
            <a:r>
              <a:rPr sz="2679" spc="-234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679" spc="14" dirty="0">
                <a:solidFill>
                  <a:srgbClr val="FFFFFF"/>
                </a:solidFill>
                <a:latin typeface="Arial"/>
                <a:cs typeface="Arial"/>
              </a:rPr>
              <a:t>treatment  </a:t>
            </a:r>
            <a:r>
              <a:rPr sz="2679" spc="7" dirty="0">
                <a:solidFill>
                  <a:srgbClr val="FFFFFF"/>
                </a:solidFill>
                <a:latin typeface="Arial"/>
                <a:cs typeface="Arial"/>
              </a:rPr>
              <a:t>decisions, contributing to improved quality of</a:t>
            </a:r>
            <a:r>
              <a:rPr sz="2679" spc="34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679" spc="7" dirty="0">
                <a:solidFill>
                  <a:srgbClr val="FFFFFF"/>
                </a:solidFill>
                <a:latin typeface="Arial"/>
                <a:cs typeface="Arial"/>
              </a:rPr>
              <a:t>care.</a:t>
            </a:r>
            <a:endParaRPr sz="2679">
              <a:latin typeface="Arial"/>
              <a:cs typeface="Arial"/>
            </a:endParaRPr>
          </a:p>
          <a:p>
            <a:pPr>
              <a:spcBef>
                <a:spcPts val="62"/>
              </a:spcBef>
              <a:buClr>
                <a:srgbClr val="FFFFFF"/>
              </a:buClr>
              <a:buFont typeface="Arial"/>
              <a:buChar char="•"/>
            </a:pPr>
            <a:endParaRPr sz="4465">
              <a:latin typeface="Times New Roman"/>
              <a:cs typeface="Times New Roman"/>
            </a:endParaRPr>
          </a:p>
          <a:p>
            <a:pPr marL="405619" marR="1041526" indent="-388173">
              <a:lnSpc>
                <a:spcPts val="2940"/>
              </a:lnSpc>
              <a:buChar char="•"/>
              <a:tabLst>
                <a:tab pos="405619" algn="l"/>
                <a:tab pos="406492" algn="l"/>
              </a:tabLst>
            </a:pPr>
            <a:r>
              <a:rPr sz="2679" spc="7" dirty="0">
                <a:solidFill>
                  <a:srgbClr val="FFFFFF"/>
                </a:solidFill>
                <a:latin typeface="Arial"/>
                <a:cs typeface="Arial"/>
              </a:rPr>
              <a:t>Provide healthcare professionals with important insights </a:t>
            </a:r>
            <a:r>
              <a:rPr sz="2679" spc="14" dirty="0">
                <a:solidFill>
                  <a:srgbClr val="FFFFFF"/>
                </a:solidFill>
                <a:latin typeface="Arial"/>
                <a:cs typeface="Arial"/>
              </a:rPr>
              <a:t>on </a:t>
            </a:r>
            <a:r>
              <a:rPr sz="2679" spc="21" dirty="0">
                <a:solidFill>
                  <a:srgbClr val="FFFFFF"/>
                </a:solidFill>
                <a:latin typeface="Arial"/>
                <a:cs typeface="Arial"/>
              </a:rPr>
              <a:t>how </a:t>
            </a:r>
            <a:r>
              <a:rPr sz="2679" spc="7" dirty="0">
                <a:solidFill>
                  <a:srgbClr val="FFFFFF"/>
                </a:solidFill>
                <a:latin typeface="Arial"/>
                <a:cs typeface="Arial"/>
              </a:rPr>
              <a:t>to  recognize </a:t>
            </a:r>
            <a:r>
              <a:rPr sz="2679" spc="14" dirty="0">
                <a:solidFill>
                  <a:srgbClr val="FFFFFF"/>
                </a:solidFill>
                <a:latin typeface="Arial"/>
                <a:cs typeface="Arial"/>
              </a:rPr>
              <a:t>and remedy </a:t>
            </a:r>
            <a:r>
              <a:rPr sz="2679" spc="7" dirty="0">
                <a:solidFill>
                  <a:srgbClr val="FFFFFF"/>
                </a:solidFill>
                <a:latin typeface="Arial"/>
                <a:cs typeface="Arial"/>
              </a:rPr>
              <a:t>implicit</a:t>
            </a:r>
            <a:r>
              <a:rPr sz="2679" spc="-4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679" spc="7" dirty="0">
                <a:solidFill>
                  <a:srgbClr val="FFFFFF"/>
                </a:solidFill>
                <a:latin typeface="Arial"/>
                <a:cs typeface="Arial"/>
              </a:rPr>
              <a:t>bias.</a:t>
            </a:r>
            <a:endParaRPr sz="2679">
              <a:latin typeface="Arial"/>
              <a:cs typeface="Arial"/>
            </a:endParaRPr>
          </a:p>
          <a:p>
            <a:pPr marL="1182838" marR="6978" lvl="1" indent="-388173">
              <a:lnSpc>
                <a:spcPts val="2940"/>
              </a:lnSpc>
              <a:spcBef>
                <a:spcPts val="556"/>
              </a:spcBef>
              <a:buChar char="•"/>
              <a:tabLst>
                <a:tab pos="1182838" algn="l"/>
                <a:tab pos="1183709" algn="l"/>
              </a:tabLst>
            </a:pPr>
            <a:r>
              <a:rPr sz="2679" dirty="0">
                <a:solidFill>
                  <a:srgbClr val="FFFFFF"/>
                </a:solidFill>
                <a:latin typeface="Arial"/>
                <a:cs typeface="Arial"/>
              </a:rPr>
              <a:t>Training </a:t>
            </a:r>
            <a:r>
              <a:rPr sz="2679" spc="7" dirty="0">
                <a:solidFill>
                  <a:srgbClr val="FFFFFF"/>
                </a:solidFill>
                <a:latin typeface="Arial"/>
                <a:cs typeface="Arial"/>
              </a:rPr>
              <a:t>alone will not lead to </a:t>
            </a:r>
            <a:r>
              <a:rPr sz="2679" spc="14" dirty="0">
                <a:solidFill>
                  <a:srgbClr val="FFFFFF"/>
                </a:solidFill>
                <a:latin typeface="Arial"/>
                <a:cs typeface="Arial"/>
              </a:rPr>
              <a:t>immediate improvements </a:t>
            </a:r>
            <a:r>
              <a:rPr sz="2679" spc="7" dirty="0">
                <a:solidFill>
                  <a:srgbClr val="FFFFFF"/>
                </a:solidFill>
                <a:latin typeface="Arial"/>
                <a:cs typeface="Arial"/>
              </a:rPr>
              <a:t>in racial </a:t>
            </a:r>
            <a:r>
              <a:rPr sz="2679" spc="14" dirty="0">
                <a:solidFill>
                  <a:srgbClr val="FFFFFF"/>
                </a:solidFill>
                <a:latin typeface="Arial"/>
                <a:cs typeface="Arial"/>
              </a:rPr>
              <a:t>and  </a:t>
            </a:r>
            <a:r>
              <a:rPr sz="2679" spc="7" dirty="0">
                <a:solidFill>
                  <a:srgbClr val="FFFFFF"/>
                </a:solidFill>
                <a:latin typeface="Arial"/>
                <a:cs typeface="Arial"/>
              </a:rPr>
              <a:t>ethnic disparities in birth </a:t>
            </a:r>
            <a:r>
              <a:rPr sz="2679" spc="14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2679" spc="7" dirty="0">
                <a:solidFill>
                  <a:srgbClr val="FFFFFF"/>
                </a:solidFill>
                <a:latin typeface="Arial"/>
                <a:cs typeface="Arial"/>
              </a:rPr>
              <a:t>maternal health</a:t>
            </a:r>
            <a:r>
              <a:rPr sz="2679" spc="14" dirty="0">
                <a:solidFill>
                  <a:srgbClr val="FFFFFF"/>
                </a:solidFill>
                <a:latin typeface="Arial"/>
                <a:cs typeface="Arial"/>
              </a:rPr>
              <a:t> outcomes</a:t>
            </a:r>
            <a:endParaRPr sz="2679">
              <a:latin typeface="Arial"/>
              <a:cs typeface="Arial"/>
            </a:endParaRPr>
          </a:p>
          <a:p>
            <a:pPr lvl="1">
              <a:spcBef>
                <a:spcPts val="62"/>
              </a:spcBef>
              <a:buClr>
                <a:srgbClr val="FFFFFF"/>
              </a:buClr>
              <a:buFont typeface="Arial"/>
              <a:buChar char="•"/>
            </a:pPr>
            <a:endParaRPr sz="3503">
              <a:latin typeface="Times New Roman"/>
              <a:cs typeface="Times New Roman"/>
            </a:endParaRPr>
          </a:p>
          <a:p>
            <a:pPr marL="405619" marR="449234" indent="-388173">
              <a:lnSpc>
                <a:spcPct val="91400"/>
              </a:lnSpc>
              <a:buChar char="•"/>
              <a:tabLst>
                <a:tab pos="405619" algn="l"/>
                <a:tab pos="406492" algn="l"/>
              </a:tabLst>
            </a:pPr>
            <a:r>
              <a:rPr sz="2679" spc="14" dirty="0">
                <a:solidFill>
                  <a:srgbClr val="FFFFFF"/>
                </a:solidFill>
                <a:latin typeface="Arial"/>
                <a:cs typeface="Arial"/>
              </a:rPr>
              <a:t>Improved </a:t>
            </a:r>
            <a:r>
              <a:rPr sz="2679" spc="7" dirty="0">
                <a:solidFill>
                  <a:srgbClr val="FFFFFF"/>
                </a:solidFill>
                <a:latin typeface="Arial"/>
                <a:cs typeface="Arial"/>
              </a:rPr>
              <a:t>patient experience, better quality of care, </a:t>
            </a:r>
            <a:r>
              <a:rPr sz="2679" spc="14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2679" spc="7" dirty="0">
                <a:solidFill>
                  <a:srgbClr val="FFFFFF"/>
                </a:solidFill>
                <a:latin typeface="Arial"/>
                <a:cs typeface="Arial"/>
              </a:rPr>
              <a:t>culture shift  across </a:t>
            </a:r>
            <a:r>
              <a:rPr sz="2679" spc="14" dirty="0">
                <a:solidFill>
                  <a:srgbClr val="FFFFFF"/>
                </a:solidFill>
                <a:latin typeface="Arial"/>
                <a:cs typeface="Arial"/>
              </a:rPr>
              <a:t>committed </a:t>
            </a:r>
            <a:r>
              <a:rPr sz="2679" spc="7" dirty="0">
                <a:solidFill>
                  <a:srgbClr val="FFFFFF"/>
                </a:solidFill>
                <a:latin typeface="Arial"/>
                <a:cs typeface="Arial"/>
              </a:rPr>
              <a:t>organizations </a:t>
            </a:r>
            <a:r>
              <a:rPr sz="2679" spc="14" dirty="0">
                <a:solidFill>
                  <a:srgbClr val="FFFFFF"/>
                </a:solidFill>
                <a:latin typeface="Arial"/>
                <a:cs typeface="Arial"/>
              </a:rPr>
              <a:t>towards </a:t>
            </a:r>
            <a:r>
              <a:rPr sz="2679" spc="7" dirty="0">
                <a:solidFill>
                  <a:srgbClr val="FFFFFF"/>
                </a:solidFill>
                <a:latin typeface="Arial"/>
                <a:cs typeface="Arial"/>
              </a:rPr>
              <a:t>the broader goal of achieving  equity for all </a:t>
            </a:r>
            <a:r>
              <a:rPr sz="2679" spc="21" dirty="0">
                <a:solidFill>
                  <a:srgbClr val="FFFFFF"/>
                </a:solidFill>
                <a:latin typeface="Arial"/>
                <a:cs typeface="Arial"/>
              </a:rPr>
              <a:t>moms </a:t>
            </a:r>
            <a:r>
              <a:rPr sz="2679" spc="14" dirty="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sz="2679" spc="-82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679" spc="7" dirty="0">
                <a:solidFill>
                  <a:srgbClr val="FFFFFF"/>
                </a:solidFill>
                <a:latin typeface="Arial"/>
                <a:cs typeface="Arial"/>
              </a:rPr>
              <a:t>babies.</a:t>
            </a:r>
            <a:endParaRPr sz="2679">
              <a:latin typeface="Arial"/>
              <a:cs typeface="Arial"/>
            </a:endParaRPr>
          </a:p>
        </p:txBody>
      </p:sp>
      <p:sp>
        <p:nvSpPr>
          <p:cNvPr id="1857" name="object 1857"/>
          <p:cNvSpPr txBox="1"/>
          <p:nvPr/>
        </p:nvSpPr>
        <p:spPr>
          <a:xfrm>
            <a:off x="13284089" y="7304314"/>
            <a:ext cx="196273" cy="191170"/>
          </a:xfrm>
          <a:prstGeom prst="rect">
            <a:avLst/>
          </a:prstGeom>
        </p:spPr>
        <p:txBody>
          <a:bodyPr vert="horz" wrap="square" lIns="0" tIns="21808" rIns="0" bIns="0" rtlCol="0">
            <a:spAutoFit/>
          </a:bodyPr>
          <a:lstStyle/>
          <a:p>
            <a:pPr marL="17446">
              <a:spcBef>
                <a:spcPts val="172"/>
              </a:spcBef>
            </a:pPr>
            <a:r>
              <a:rPr sz="1099" spc="14" dirty="0">
                <a:solidFill>
                  <a:srgbClr val="FFFFFF"/>
                </a:solidFill>
                <a:latin typeface="Arial"/>
                <a:cs typeface="Arial"/>
              </a:rPr>
              <a:t>27</a:t>
            </a:r>
            <a:endParaRPr sz="1099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52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/>
          <p:nvPr/>
        </p:nvSpPr>
        <p:spPr>
          <a:xfrm>
            <a:off x="259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" name="object 4"/>
          <p:cNvSpPr/>
          <p:nvPr/>
        </p:nvSpPr>
        <p:spPr>
          <a:xfrm>
            <a:off x="265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" name="object 5"/>
          <p:cNvSpPr/>
          <p:nvPr/>
        </p:nvSpPr>
        <p:spPr>
          <a:xfrm>
            <a:off x="273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" name="object 6"/>
          <p:cNvSpPr/>
          <p:nvPr/>
        </p:nvSpPr>
        <p:spPr>
          <a:xfrm>
            <a:off x="280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" name="object 7"/>
          <p:cNvSpPr/>
          <p:nvPr/>
        </p:nvSpPr>
        <p:spPr>
          <a:xfrm>
            <a:off x="287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" name="object 8"/>
          <p:cNvSpPr/>
          <p:nvPr/>
        </p:nvSpPr>
        <p:spPr>
          <a:xfrm>
            <a:off x="295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" name="object 9"/>
          <p:cNvSpPr/>
          <p:nvPr/>
        </p:nvSpPr>
        <p:spPr>
          <a:xfrm>
            <a:off x="302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" name="object 10"/>
          <p:cNvSpPr/>
          <p:nvPr/>
        </p:nvSpPr>
        <p:spPr>
          <a:xfrm>
            <a:off x="309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" name="object 11"/>
          <p:cNvSpPr/>
          <p:nvPr/>
        </p:nvSpPr>
        <p:spPr>
          <a:xfrm>
            <a:off x="3171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" name="object 12"/>
          <p:cNvSpPr/>
          <p:nvPr/>
        </p:nvSpPr>
        <p:spPr>
          <a:xfrm>
            <a:off x="323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" name="object 13"/>
          <p:cNvSpPr/>
          <p:nvPr/>
        </p:nvSpPr>
        <p:spPr>
          <a:xfrm>
            <a:off x="330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" name="object 14"/>
          <p:cNvSpPr/>
          <p:nvPr/>
        </p:nvSpPr>
        <p:spPr>
          <a:xfrm>
            <a:off x="338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" name="object 15"/>
          <p:cNvSpPr/>
          <p:nvPr/>
        </p:nvSpPr>
        <p:spPr>
          <a:xfrm>
            <a:off x="345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" name="object 16"/>
          <p:cNvSpPr/>
          <p:nvPr/>
        </p:nvSpPr>
        <p:spPr>
          <a:xfrm>
            <a:off x="352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" name="object 17"/>
          <p:cNvSpPr/>
          <p:nvPr/>
        </p:nvSpPr>
        <p:spPr>
          <a:xfrm>
            <a:off x="3600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" name="object 18"/>
          <p:cNvSpPr/>
          <p:nvPr/>
        </p:nvSpPr>
        <p:spPr>
          <a:xfrm>
            <a:off x="367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" name="object 19"/>
          <p:cNvSpPr/>
          <p:nvPr/>
        </p:nvSpPr>
        <p:spPr>
          <a:xfrm>
            <a:off x="374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" name="object 20"/>
          <p:cNvSpPr/>
          <p:nvPr/>
        </p:nvSpPr>
        <p:spPr>
          <a:xfrm>
            <a:off x="381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" name="object 21"/>
          <p:cNvSpPr/>
          <p:nvPr/>
        </p:nvSpPr>
        <p:spPr>
          <a:xfrm>
            <a:off x="388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" name="object 22"/>
          <p:cNvSpPr/>
          <p:nvPr/>
        </p:nvSpPr>
        <p:spPr>
          <a:xfrm>
            <a:off x="3956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" name="object 23"/>
          <p:cNvSpPr/>
          <p:nvPr/>
        </p:nvSpPr>
        <p:spPr>
          <a:xfrm>
            <a:off x="403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" name="object 24"/>
          <p:cNvSpPr/>
          <p:nvPr/>
        </p:nvSpPr>
        <p:spPr>
          <a:xfrm>
            <a:off x="410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" name="object 25"/>
          <p:cNvSpPr/>
          <p:nvPr/>
        </p:nvSpPr>
        <p:spPr>
          <a:xfrm>
            <a:off x="417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" name="object 26"/>
          <p:cNvSpPr/>
          <p:nvPr/>
        </p:nvSpPr>
        <p:spPr>
          <a:xfrm>
            <a:off x="4249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" name="object 27"/>
          <p:cNvSpPr/>
          <p:nvPr/>
        </p:nvSpPr>
        <p:spPr>
          <a:xfrm>
            <a:off x="432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" name="object 28"/>
          <p:cNvSpPr/>
          <p:nvPr/>
        </p:nvSpPr>
        <p:spPr>
          <a:xfrm>
            <a:off x="4386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" name="object 29"/>
          <p:cNvSpPr/>
          <p:nvPr/>
        </p:nvSpPr>
        <p:spPr>
          <a:xfrm>
            <a:off x="445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" name="object 30"/>
          <p:cNvSpPr/>
          <p:nvPr/>
        </p:nvSpPr>
        <p:spPr>
          <a:xfrm>
            <a:off x="453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" name="object 31"/>
          <p:cNvSpPr/>
          <p:nvPr/>
        </p:nvSpPr>
        <p:spPr>
          <a:xfrm>
            <a:off x="460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" name="object 32"/>
          <p:cNvSpPr/>
          <p:nvPr/>
        </p:nvSpPr>
        <p:spPr>
          <a:xfrm>
            <a:off x="4679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" name="object 33"/>
          <p:cNvSpPr/>
          <p:nvPr/>
        </p:nvSpPr>
        <p:spPr>
          <a:xfrm>
            <a:off x="475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" name="object 34"/>
          <p:cNvSpPr/>
          <p:nvPr/>
        </p:nvSpPr>
        <p:spPr>
          <a:xfrm>
            <a:off x="482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" name="object 35"/>
          <p:cNvSpPr/>
          <p:nvPr/>
        </p:nvSpPr>
        <p:spPr>
          <a:xfrm>
            <a:off x="489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" name="object 36"/>
          <p:cNvSpPr/>
          <p:nvPr/>
        </p:nvSpPr>
        <p:spPr>
          <a:xfrm>
            <a:off x="496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" name="object 37"/>
          <p:cNvSpPr/>
          <p:nvPr/>
        </p:nvSpPr>
        <p:spPr>
          <a:xfrm>
            <a:off x="5035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" name="object 38"/>
          <p:cNvSpPr/>
          <p:nvPr/>
        </p:nvSpPr>
        <p:spPr>
          <a:xfrm>
            <a:off x="510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" name="object 39"/>
          <p:cNvSpPr/>
          <p:nvPr/>
        </p:nvSpPr>
        <p:spPr>
          <a:xfrm>
            <a:off x="518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" name="object 40"/>
          <p:cNvSpPr/>
          <p:nvPr/>
        </p:nvSpPr>
        <p:spPr>
          <a:xfrm>
            <a:off x="525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" name="object 41"/>
          <p:cNvSpPr/>
          <p:nvPr/>
        </p:nvSpPr>
        <p:spPr>
          <a:xfrm>
            <a:off x="532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" name="object 42"/>
          <p:cNvSpPr/>
          <p:nvPr/>
        </p:nvSpPr>
        <p:spPr>
          <a:xfrm>
            <a:off x="540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" name="object 43"/>
          <p:cNvSpPr/>
          <p:nvPr/>
        </p:nvSpPr>
        <p:spPr>
          <a:xfrm>
            <a:off x="547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" name="object 44"/>
          <p:cNvSpPr/>
          <p:nvPr/>
        </p:nvSpPr>
        <p:spPr>
          <a:xfrm>
            <a:off x="553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" name="object 45"/>
          <p:cNvSpPr/>
          <p:nvPr/>
        </p:nvSpPr>
        <p:spPr>
          <a:xfrm>
            <a:off x="561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" name="object 46"/>
          <p:cNvSpPr/>
          <p:nvPr/>
        </p:nvSpPr>
        <p:spPr>
          <a:xfrm>
            <a:off x="568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" name="object 47"/>
          <p:cNvSpPr/>
          <p:nvPr/>
        </p:nvSpPr>
        <p:spPr>
          <a:xfrm>
            <a:off x="575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" name="object 48"/>
          <p:cNvSpPr/>
          <p:nvPr/>
        </p:nvSpPr>
        <p:spPr>
          <a:xfrm>
            <a:off x="583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" name="object 49"/>
          <p:cNvSpPr/>
          <p:nvPr/>
        </p:nvSpPr>
        <p:spPr>
          <a:xfrm>
            <a:off x="590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" name="object 50"/>
          <p:cNvSpPr/>
          <p:nvPr/>
        </p:nvSpPr>
        <p:spPr>
          <a:xfrm>
            <a:off x="5977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" name="object 51"/>
          <p:cNvSpPr/>
          <p:nvPr/>
        </p:nvSpPr>
        <p:spPr>
          <a:xfrm>
            <a:off x="6050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" name="object 52"/>
          <p:cNvSpPr/>
          <p:nvPr/>
        </p:nvSpPr>
        <p:spPr>
          <a:xfrm>
            <a:off x="611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" name="object 53"/>
          <p:cNvSpPr/>
          <p:nvPr/>
        </p:nvSpPr>
        <p:spPr>
          <a:xfrm>
            <a:off x="618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" name="object 54"/>
          <p:cNvSpPr/>
          <p:nvPr/>
        </p:nvSpPr>
        <p:spPr>
          <a:xfrm>
            <a:off x="625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" name="object 55"/>
          <p:cNvSpPr/>
          <p:nvPr/>
        </p:nvSpPr>
        <p:spPr>
          <a:xfrm>
            <a:off x="633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" name="object 56"/>
          <p:cNvSpPr/>
          <p:nvPr/>
        </p:nvSpPr>
        <p:spPr>
          <a:xfrm>
            <a:off x="640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" name="object 57"/>
          <p:cNvSpPr/>
          <p:nvPr/>
        </p:nvSpPr>
        <p:spPr>
          <a:xfrm>
            <a:off x="647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" name="object 58"/>
          <p:cNvSpPr/>
          <p:nvPr/>
        </p:nvSpPr>
        <p:spPr>
          <a:xfrm>
            <a:off x="6552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" name="object 59"/>
          <p:cNvSpPr/>
          <p:nvPr/>
        </p:nvSpPr>
        <p:spPr>
          <a:xfrm>
            <a:off x="662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" name="object 60"/>
          <p:cNvSpPr/>
          <p:nvPr/>
        </p:nvSpPr>
        <p:spPr>
          <a:xfrm>
            <a:off x="668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" name="object 61"/>
          <p:cNvSpPr/>
          <p:nvPr/>
        </p:nvSpPr>
        <p:spPr>
          <a:xfrm>
            <a:off x="6762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" name="object 62"/>
          <p:cNvSpPr/>
          <p:nvPr/>
        </p:nvSpPr>
        <p:spPr>
          <a:xfrm>
            <a:off x="6835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" name="object 63"/>
          <p:cNvSpPr/>
          <p:nvPr/>
        </p:nvSpPr>
        <p:spPr>
          <a:xfrm>
            <a:off x="690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" name="object 64"/>
          <p:cNvSpPr/>
          <p:nvPr/>
        </p:nvSpPr>
        <p:spPr>
          <a:xfrm>
            <a:off x="698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" name="object 65"/>
          <p:cNvSpPr/>
          <p:nvPr/>
        </p:nvSpPr>
        <p:spPr>
          <a:xfrm>
            <a:off x="7055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" name="object 66"/>
          <p:cNvSpPr/>
          <p:nvPr/>
        </p:nvSpPr>
        <p:spPr>
          <a:xfrm>
            <a:off x="7128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" name="object 67"/>
          <p:cNvSpPr/>
          <p:nvPr/>
        </p:nvSpPr>
        <p:spPr>
          <a:xfrm>
            <a:off x="720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" name="object 68"/>
          <p:cNvSpPr/>
          <p:nvPr/>
        </p:nvSpPr>
        <p:spPr>
          <a:xfrm>
            <a:off x="7264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" name="object 69"/>
          <p:cNvSpPr/>
          <p:nvPr/>
        </p:nvSpPr>
        <p:spPr>
          <a:xfrm>
            <a:off x="7338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" name="object 70"/>
          <p:cNvSpPr/>
          <p:nvPr/>
        </p:nvSpPr>
        <p:spPr>
          <a:xfrm>
            <a:off x="741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" name="object 71"/>
          <p:cNvSpPr/>
          <p:nvPr/>
        </p:nvSpPr>
        <p:spPr>
          <a:xfrm>
            <a:off x="748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" name="object 72"/>
          <p:cNvSpPr/>
          <p:nvPr/>
        </p:nvSpPr>
        <p:spPr>
          <a:xfrm>
            <a:off x="7557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" name="object 73"/>
          <p:cNvSpPr/>
          <p:nvPr/>
        </p:nvSpPr>
        <p:spPr>
          <a:xfrm>
            <a:off x="763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" name="object 74"/>
          <p:cNvSpPr/>
          <p:nvPr/>
        </p:nvSpPr>
        <p:spPr>
          <a:xfrm>
            <a:off x="770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" name="object 75"/>
          <p:cNvSpPr/>
          <p:nvPr/>
        </p:nvSpPr>
        <p:spPr>
          <a:xfrm>
            <a:off x="777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" name="object 76"/>
          <p:cNvSpPr/>
          <p:nvPr/>
        </p:nvSpPr>
        <p:spPr>
          <a:xfrm>
            <a:off x="78404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" name="object 77"/>
          <p:cNvSpPr/>
          <p:nvPr/>
        </p:nvSpPr>
        <p:spPr>
          <a:xfrm>
            <a:off x="7913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" name="object 78"/>
          <p:cNvSpPr/>
          <p:nvPr/>
        </p:nvSpPr>
        <p:spPr>
          <a:xfrm>
            <a:off x="798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" name="object 79"/>
          <p:cNvSpPr/>
          <p:nvPr/>
        </p:nvSpPr>
        <p:spPr>
          <a:xfrm>
            <a:off x="806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" name="object 80"/>
          <p:cNvSpPr/>
          <p:nvPr/>
        </p:nvSpPr>
        <p:spPr>
          <a:xfrm>
            <a:off x="813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" name="object 81"/>
          <p:cNvSpPr/>
          <p:nvPr/>
        </p:nvSpPr>
        <p:spPr>
          <a:xfrm>
            <a:off x="820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" name="object 82"/>
          <p:cNvSpPr/>
          <p:nvPr/>
        </p:nvSpPr>
        <p:spPr>
          <a:xfrm>
            <a:off x="828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" name="object 83"/>
          <p:cNvSpPr/>
          <p:nvPr/>
        </p:nvSpPr>
        <p:spPr>
          <a:xfrm>
            <a:off x="835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" name="object 84"/>
          <p:cNvSpPr/>
          <p:nvPr/>
        </p:nvSpPr>
        <p:spPr>
          <a:xfrm>
            <a:off x="841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" name="object 85"/>
          <p:cNvSpPr/>
          <p:nvPr/>
        </p:nvSpPr>
        <p:spPr>
          <a:xfrm>
            <a:off x="848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" name="object 86"/>
          <p:cNvSpPr/>
          <p:nvPr/>
        </p:nvSpPr>
        <p:spPr>
          <a:xfrm>
            <a:off x="856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" name="object 87"/>
          <p:cNvSpPr/>
          <p:nvPr/>
        </p:nvSpPr>
        <p:spPr>
          <a:xfrm>
            <a:off x="863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" name="object 88"/>
          <p:cNvSpPr/>
          <p:nvPr/>
        </p:nvSpPr>
        <p:spPr>
          <a:xfrm>
            <a:off x="870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" name="object 89"/>
          <p:cNvSpPr/>
          <p:nvPr/>
        </p:nvSpPr>
        <p:spPr>
          <a:xfrm>
            <a:off x="878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" name="object 90"/>
          <p:cNvSpPr/>
          <p:nvPr/>
        </p:nvSpPr>
        <p:spPr>
          <a:xfrm>
            <a:off x="885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" name="object 91"/>
          <p:cNvSpPr/>
          <p:nvPr/>
        </p:nvSpPr>
        <p:spPr>
          <a:xfrm>
            <a:off x="8929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" name="object 92"/>
          <p:cNvSpPr/>
          <p:nvPr/>
        </p:nvSpPr>
        <p:spPr>
          <a:xfrm>
            <a:off x="899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" name="object 93"/>
          <p:cNvSpPr/>
          <p:nvPr/>
        </p:nvSpPr>
        <p:spPr>
          <a:xfrm>
            <a:off x="906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" name="object 94"/>
          <p:cNvSpPr/>
          <p:nvPr/>
        </p:nvSpPr>
        <p:spPr>
          <a:xfrm>
            <a:off x="913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" name="object 95"/>
          <p:cNvSpPr/>
          <p:nvPr/>
        </p:nvSpPr>
        <p:spPr>
          <a:xfrm>
            <a:off x="921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" name="object 96"/>
          <p:cNvSpPr/>
          <p:nvPr/>
        </p:nvSpPr>
        <p:spPr>
          <a:xfrm>
            <a:off x="928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" name="object 97"/>
          <p:cNvSpPr/>
          <p:nvPr/>
        </p:nvSpPr>
        <p:spPr>
          <a:xfrm>
            <a:off x="935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" name="object 98"/>
          <p:cNvSpPr/>
          <p:nvPr/>
        </p:nvSpPr>
        <p:spPr>
          <a:xfrm>
            <a:off x="9431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" name="object 99"/>
          <p:cNvSpPr/>
          <p:nvPr/>
        </p:nvSpPr>
        <p:spPr>
          <a:xfrm>
            <a:off x="950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" name="object 100"/>
          <p:cNvSpPr/>
          <p:nvPr/>
        </p:nvSpPr>
        <p:spPr>
          <a:xfrm>
            <a:off x="956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" name="object 101"/>
          <p:cNvSpPr/>
          <p:nvPr/>
        </p:nvSpPr>
        <p:spPr>
          <a:xfrm>
            <a:off x="9640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" name="object 102"/>
          <p:cNvSpPr/>
          <p:nvPr/>
        </p:nvSpPr>
        <p:spPr>
          <a:xfrm>
            <a:off x="9714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" name="object 103"/>
          <p:cNvSpPr/>
          <p:nvPr/>
        </p:nvSpPr>
        <p:spPr>
          <a:xfrm>
            <a:off x="978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" name="object 104"/>
          <p:cNvSpPr/>
          <p:nvPr/>
        </p:nvSpPr>
        <p:spPr>
          <a:xfrm>
            <a:off x="986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" name="object 105"/>
          <p:cNvSpPr/>
          <p:nvPr/>
        </p:nvSpPr>
        <p:spPr>
          <a:xfrm>
            <a:off x="993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" name="object 106"/>
          <p:cNvSpPr/>
          <p:nvPr/>
        </p:nvSpPr>
        <p:spPr>
          <a:xfrm>
            <a:off x="10007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" name="object 107"/>
          <p:cNvSpPr/>
          <p:nvPr/>
        </p:nvSpPr>
        <p:spPr>
          <a:xfrm>
            <a:off x="1008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" name="object 108"/>
          <p:cNvSpPr/>
          <p:nvPr/>
        </p:nvSpPr>
        <p:spPr>
          <a:xfrm>
            <a:off x="10143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" name="object 109"/>
          <p:cNvSpPr/>
          <p:nvPr/>
        </p:nvSpPr>
        <p:spPr>
          <a:xfrm>
            <a:off x="10216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" name="object 110"/>
          <p:cNvSpPr/>
          <p:nvPr/>
        </p:nvSpPr>
        <p:spPr>
          <a:xfrm>
            <a:off x="1028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" name="object 111"/>
          <p:cNvSpPr/>
          <p:nvPr/>
        </p:nvSpPr>
        <p:spPr>
          <a:xfrm>
            <a:off x="1036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" name="object 112"/>
          <p:cNvSpPr/>
          <p:nvPr/>
        </p:nvSpPr>
        <p:spPr>
          <a:xfrm>
            <a:off x="10436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" name="object 113"/>
          <p:cNvSpPr/>
          <p:nvPr/>
        </p:nvSpPr>
        <p:spPr>
          <a:xfrm>
            <a:off x="10509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" name="object 114"/>
          <p:cNvSpPr/>
          <p:nvPr/>
        </p:nvSpPr>
        <p:spPr>
          <a:xfrm>
            <a:off x="1058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" name="object 115"/>
          <p:cNvSpPr/>
          <p:nvPr/>
        </p:nvSpPr>
        <p:spPr>
          <a:xfrm>
            <a:off x="1065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" name="object 116"/>
          <p:cNvSpPr/>
          <p:nvPr/>
        </p:nvSpPr>
        <p:spPr>
          <a:xfrm>
            <a:off x="107191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" name="object 117"/>
          <p:cNvSpPr/>
          <p:nvPr/>
        </p:nvSpPr>
        <p:spPr>
          <a:xfrm>
            <a:off x="10792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" name="object 118"/>
          <p:cNvSpPr/>
          <p:nvPr/>
        </p:nvSpPr>
        <p:spPr>
          <a:xfrm>
            <a:off x="1086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" name="object 119"/>
          <p:cNvSpPr/>
          <p:nvPr/>
        </p:nvSpPr>
        <p:spPr>
          <a:xfrm>
            <a:off x="1093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" name="object 120"/>
          <p:cNvSpPr/>
          <p:nvPr/>
        </p:nvSpPr>
        <p:spPr>
          <a:xfrm>
            <a:off x="1101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" name="object 121"/>
          <p:cNvSpPr/>
          <p:nvPr/>
        </p:nvSpPr>
        <p:spPr>
          <a:xfrm>
            <a:off x="1108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" name="object 122"/>
          <p:cNvSpPr/>
          <p:nvPr/>
        </p:nvSpPr>
        <p:spPr>
          <a:xfrm>
            <a:off x="1115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" name="object 123"/>
          <p:cNvSpPr/>
          <p:nvPr/>
        </p:nvSpPr>
        <p:spPr>
          <a:xfrm>
            <a:off x="1123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" name="object 124"/>
          <p:cNvSpPr/>
          <p:nvPr/>
        </p:nvSpPr>
        <p:spPr>
          <a:xfrm>
            <a:off x="1129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" name="object 125"/>
          <p:cNvSpPr/>
          <p:nvPr/>
        </p:nvSpPr>
        <p:spPr>
          <a:xfrm>
            <a:off x="1136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" name="object 126"/>
          <p:cNvSpPr/>
          <p:nvPr/>
        </p:nvSpPr>
        <p:spPr>
          <a:xfrm>
            <a:off x="1144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" name="object 127"/>
          <p:cNvSpPr/>
          <p:nvPr/>
        </p:nvSpPr>
        <p:spPr>
          <a:xfrm>
            <a:off x="1151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" name="object 128"/>
          <p:cNvSpPr/>
          <p:nvPr/>
        </p:nvSpPr>
        <p:spPr>
          <a:xfrm>
            <a:off x="1158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" name="object 129"/>
          <p:cNvSpPr/>
          <p:nvPr/>
        </p:nvSpPr>
        <p:spPr>
          <a:xfrm>
            <a:off x="1166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" name="object 130"/>
          <p:cNvSpPr/>
          <p:nvPr/>
        </p:nvSpPr>
        <p:spPr>
          <a:xfrm>
            <a:off x="1173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" name="object 131"/>
          <p:cNvSpPr/>
          <p:nvPr/>
        </p:nvSpPr>
        <p:spPr>
          <a:xfrm>
            <a:off x="11807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" name="object 132"/>
          <p:cNvSpPr/>
          <p:nvPr/>
        </p:nvSpPr>
        <p:spPr>
          <a:xfrm>
            <a:off x="1187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" name="object 133"/>
          <p:cNvSpPr/>
          <p:nvPr/>
        </p:nvSpPr>
        <p:spPr>
          <a:xfrm>
            <a:off x="1194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" name="object 134"/>
          <p:cNvSpPr/>
          <p:nvPr/>
        </p:nvSpPr>
        <p:spPr>
          <a:xfrm>
            <a:off x="1201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" name="object 135"/>
          <p:cNvSpPr/>
          <p:nvPr/>
        </p:nvSpPr>
        <p:spPr>
          <a:xfrm>
            <a:off x="1209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" name="object 136"/>
          <p:cNvSpPr/>
          <p:nvPr/>
        </p:nvSpPr>
        <p:spPr>
          <a:xfrm>
            <a:off x="1216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" name="object 137"/>
          <p:cNvSpPr/>
          <p:nvPr/>
        </p:nvSpPr>
        <p:spPr>
          <a:xfrm>
            <a:off x="12236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" name="object 138"/>
          <p:cNvSpPr/>
          <p:nvPr/>
        </p:nvSpPr>
        <p:spPr>
          <a:xfrm>
            <a:off x="1231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" name="object 139"/>
          <p:cNvSpPr/>
          <p:nvPr/>
        </p:nvSpPr>
        <p:spPr>
          <a:xfrm>
            <a:off x="1238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" name="object 140"/>
          <p:cNvSpPr/>
          <p:nvPr/>
        </p:nvSpPr>
        <p:spPr>
          <a:xfrm>
            <a:off x="1244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" name="object 141"/>
          <p:cNvSpPr/>
          <p:nvPr/>
        </p:nvSpPr>
        <p:spPr>
          <a:xfrm>
            <a:off x="1251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" name="object 142"/>
          <p:cNvSpPr/>
          <p:nvPr/>
        </p:nvSpPr>
        <p:spPr>
          <a:xfrm>
            <a:off x="12592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" name="object 143"/>
          <p:cNvSpPr/>
          <p:nvPr/>
        </p:nvSpPr>
        <p:spPr>
          <a:xfrm>
            <a:off x="1266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" name="object 144"/>
          <p:cNvSpPr/>
          <p:nvPr/>
        </p:nvSpPr>
        <p:spPr>
          <a:xfrm>
            <a:off x="1273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" name="object 145"/>
          <p:cNvSpPr/>
          <p:nvPr/>
        </p:nvSpPr>
        <p:spPr>
          <a:xfrm>
            <a:off x="1281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" name="object 146"/>
          <p:cNvSpPr/>
          <p:nvPr/>
        </p:nvSpPr>
        <p:spPr>
          <a:xfrm>
            <a:off x="12885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" name="object 147"/>
          <p:cNvSpPr/>
          <p:nvPr/>
        </p:nvSpPr>
        <p:spPr>
          <a:xfrm>
            <a:off x="1295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" name="object 148"/>
          <p:cNvSpPr/>
          <p:nvPr/>
        </p:nvSpPr>
        <p:spPr>
          <a:xfrm>
            <a:off x="13022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" name="object 149"/>
          <p:cNvSpPr/>
          <p:nvPr/>
        </p:nvSpPr>
        <p:spPr>
          <a:xfrm>
            <a:off x="1309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" name="object 150"/>
          <p:cNvSpPr/>
          <p:nvPr/>
        </p:nvSpPr>
        <p:spPr>
          <a:xfrm>
            <a:off x="1316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" name="object 151"/>
          <p:cNvSpPr/>
          <p:nvPr/>
        </p:nvSpPr>
        <p:spPr>
          <a:xfrm>
            <a:off x="1324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" name="object 152"/>
          <p:cNvSpPr/>
          <p:nvPr/>
        </p:nvSpPr>
        <p:spPr>
          <a:xfrm>
            <a:off x="13315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" name="object 153"/>
          <p:cNvSpPr/>
          <p:nvPr/>
        </p:nvSpPr>
        <p:spPr>
          <a:xfrm>
            <a:off x="1338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" name="object 154"/>
          <p:cNvSpPr/>
          <p:nvPr/>
        </p:nvSpPr>
        <p:spPr>
          <a:xfrm>
            <a:off x="1346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" name="object 155"/>
          <p:cNvSpPr/>
          <p:nvPr/>
        </p:nvSpPr>
        <p:spPr>
          <a:xfrm>
            <a:off x="1353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" name="object 156"/>
          <p:cNvSpPr/>
          <p:nvPr/>
        </p:nvSpPr>
        <p:spPr>
          <a:xfrm>
            <a:off x="1359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" name="object 157"/>
          <p:cNvSpPr/>
          <p:nvPr/>
        </p:nvSpPr>
        <p:spPr>
          <a:xfrm>
            <a:off x="13671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" name="object 158"/>
          <p:cNvSpPr/>
          <p:nvPr/>
        </p:nvSpPr>
        <p:spPr>
          <a:xfrm>
            <a:off x="1374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" name="object 159"/>
          <p:cNvSpPr/>
          <p:nvPr/>
        </p:nvSpPr>
        <p:spPr>
          <a:xfrm>
            <a:off x="13817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" name="object 160"/>
          <p:cNvSpPr/>
          <p:nvPr/>
        </p:nvSpPr>
        <p:spPr>
          <a:xfrm>
            <a:off x="1389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" name="object 161"/>
          <p:cNvSpPr/>
          <p:nvPr/>
        </p:nvSpPr>
        <p:spPr>
          <a:xfrm>
            <a:off x="1396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" name="object 162"/>
          <p:cNvSpPr/>
          <p:nvPr/>
        </p:nvSpPr>
        <p:spPr>
          <a:xfrm>
            <a:off x="1403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" name="object 163"/>
          <p:cNvSpPr/>
          <p:nvPr/>
        </p:nvSpPr>
        <p:spPr>
          <a:xfrm>
            <a:off x="1411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" name="object 164"/>
          <p:cNvSpPr/>
          <p:nvPr/>
        </p:nvSpPr>
        <p:spPr>
          <a:xfrm>
            <a:off x="1417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" name="object 165"/>
          <p:cNvSpPr/>
          <p:nvPr/>
        </p:nvSpPr>
        <p:spPr>
          <a:xfrm>
            <a:off x="1424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" name="object 166"/>
          <p:cNvSpPr/>
          <p:nvPr/>
        </p:nvSpPr>
        <p:spPr>
          <a:xfrm>
            <a:off x="1432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" name="object 167"/>
          <p:cNvSpPr/>
          <p:nvPr/>
        </p:nvSpPr>
        <p:spPr>
          <a:xfrm>
            <a:off x="1439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" name="object 168"/>
          <p:cNvSpPr/>
          <p:nvPr/>
        </p:nvSpPr>
        <p:spPr>
          <a:xfrm>
            <a:off x="1446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" name="object 169"/>
          <p:cNvSpPr/>
          <p:nvPr/>
        </p:nvSpPr>
        <p:spPr>
          <a:xfrm>
            <a:off x="1453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" name="object 170"/>
          <p:cNvSpPr/>
          <p:nvPr/>
        </p:nvSpPr>
        <p:spPr>
          <a:xfrm>
            <a:off x="1461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" name="object 171"/>
          <p:cNvSpPr/>
          <p:nvPr/>
        </p:nvSpPr>
        <p:spPr>
          <a:xfrm>
            <a:off x="14686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" name="object 172"/>
          <p:cNvSpPr/>
          <p:nvPr/>
        </p:nvSpPr>
        <p:spPr>
          <a:xfrm>
            <a:off x="1474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" name="object 173"/>
          <p:cNvSpPr/>
          <p:nvPr/>
        </p:nvSpPr>
        <p:spPr>
          <a:xfrm>
            <a:off x="1482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" name="object 174"/>
          <p:cNvSpPr/>
          <p:nvPr/>
        </p:nvSpPr>
        <p:spPr>
          <a:xfrm>
            <a:off x="1489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" name="object 175"/>
          <p:cNvSpPr/>
          <p:nvPr/>
        </p:nvSpPr>
        <p:spPr>
          <a:xfrm>
            <a:off x="1496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" name="object 176"/>
          <p:cNvSpPr/>
          <p:nvPr/>
        </p:nvSpPr>
        <p:spPr>
          <a:xfrm>
            <a:off x="1504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" name="object 177"/>
          <p:cNvSpPr/>
          <p:nvPr/>
        </p:nvSpPr>
        <p:spPr>
          <a:xfrm>
            <a:off x="1511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" name="object 178"/>
          <p:cNvSpPr/>
          <p:nvPr/>
        </p:nvSpPr>
        <p:spPr>
          <a:xfrm>
            <a:off x="1518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" name="object 179"/>
          <p:cNvSpPr/>
          <p:nvPr/>
        </p:nvSpPr>
        <p:spPr>
          <a:xfrm>
            <a:off x="1526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" name="object 180"/>
          <p:cNvSpPr/>
          <p:nvPr/>
        </p:nvSpPr>
        <p:spPr>
          <a:xfrm>
            <a:off x="1532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" name="object 181"/>
          <p:cNvSpPr/>
          <p:nvPr/>
        </p:nvSpPr>
        <p:spPr>
          <a:xfrm>
            <a:off x="1539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" name="object 182"/>
          <p:cNvSpPr/>
          <p:nvPr/>
        </p:nvSpPr>
        <p:spPr>
          <a:xfrm>
            <a:off x="15471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" name="object 183"/>
          <p:cNvSpPr/>
          <p:nvPr/>
        </p:nvSpPr>
        <p:spPr>
          <a:xfrm>
            <a:off x="1554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" name="object 184"/>
          <p:cNvSpPr/>
          <p:nvPr/>
        </p:nvSpPr>
        <p:spPr>
          <a:xfrm>
            <a:off x="1561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" name="object 185"/>
          <p:cNvSpPr/>
          <p:nvPr/>
        </p:nvSpPr>
        <p:spPr>
          <a:xfrm>
            <a:off x="1569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" name="object 186"/>
          <p:cNvSpPr/>
          <p:nvPr/>
        </p:nvSpPr>
        <p:spPr>
          <a:xfrm>
            <a:off x="15764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7" name="object 187"/>
          <p:cNvSpPr/>
          <p:nvPr/>
        </p:nvSpPr>
        <p:spPr>
          <a:xfrm>
            <a:off x="1583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8" name="object 188"/>
          <p:cNvSpPr/>
          <p:nvPr/>
        </p:nvSpPr>
        <p:spPr>
          <a:xfrm>
            <a:off x="15900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9" name="object 189"/>
          <p:cNvSpPr/>
          <p:nvPr/>
        </p:nvSpPr>
        <p:spPr>
          <a:xfrm>
            <a:off x="1597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0" name="object 190"/>
          <p:cNvSpPr/>
          <p:nvPr/>
        </p:nvSpPr>
        <p:spPr>
          <a:xfrm>
            <a:off x="1604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1" name="object 191"/>
          <p:cNvSpPr/>
          <p:nvPr/>
        </p:nvSpPr>
        <p:spPr>
          <a:xfrm>
            <a:off x="1612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2" name="object 192"/>
          <p:cNvSpPr/>
          <p:nvPr/>
        </p:nvSpPr>
        <p:spPr>
          <a:xfrm>
            <a:off x="16193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3" name="object 193"/>
          <p:cNvSpPr/>
          <p:nvPr/>
        </p:nvSpPr>
        <p:spPr>
          <a:xfrm>
            <a:off x="1626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4" name="object 194"/>
          <p:cNvSpPr/>
          <p:nvPr/>
        </p:nvSpPr>
        <p:spPr>
          <a:xfrm>
            <a:off x="1634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5" name="object 195"/>
          <p:cNvSpPr/>
          <p:nvPr/>
        </p:nvSpPr>
        <p:spPr>
          <a:xfrm>
            <a:off x="1641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6" name="object 196"/>
          <p:cNvSpPr/>
          <p:nvPr/>
        </p:nvSpPr>
        <p:spPr>
          <a:xfrm>
            <a:off x="1647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7" name="object 197"/>
          <p:cNvSpPr/>
          <p:nvPr/>
        </p:nvSpPr>
        <p:spPr>
          <a:xfrm>
            <a:off x="16549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8" name="object 198"/>
          <p:cNvSpPr/>
          <p:nvPr/>
        </p:nvSpPr>
        <p:spPr>
          <a:xfrm>
            <a:off x="1662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9" name="object 199"/>
          <p:cNvSpPr/>
          <p:nvPr/>
        </p:nvSpPr>
        <p:spPr>
          <a:xfrm>
            <a:off x="16696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0" name="object 200"/>
          <p:cNvSpPr/>
          <p:nvPr/>
        </p:nvSpPr>
        <p:spPr>
          <a:xfrm>
            <a:off x="16769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1" name="object 201"/>
          <p:cNvSpPr/>
          <p:nvPr/>
        </p:nvSpPr>
        <p:spPr>
          <a:xfrm>
            <a:off x="1684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2" name="object 202"/>
          <p:cNvSpPr/>
          <p:nvPr/>
        </p:nvSpPr>
        <p:spPr>
          <a:xfrm>
            <a:off x="1691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3" name="object 203"/>
          <p:cNvSpPr/>
          <p:nvPr/>
        </p:nvSpPr>
        <p:spPr>
          <a:xfrm>
            <a:off x="16989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4" name="object 204"/>
          <p:cNvSpPr/>
          <p:nvPr/>
        </p:nvSpPr>
        <p:spPr>
          <a:xfrm>
            <a:off x="1705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5" name="object 205"/>
          <p:cNvSpPr/>
          <p:nvPr/>
        </p:nvSpPr>
        <p:spPr>
          <a:xfrm>
            <a:off x="1712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6" name="object 206"/>
          <p:cNvSpPr/>
          <p:nvPr/>
        </p:nvSpPr>
        <p:spPr>
          <a:xfrm>
            <a:off x="1719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7" name="object 207"/>
          <p:cNvSpPr/>
          <p:nvPr/>
        </p:nvSpPr>
        <p:spPr>
          <a:xfrm>
            <a:off x="1727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8" name="object 208"/>
          <p:cNvSpPr/>
          <p:nvPr/>
        </p:nvSpPr>
        <p:spPr>
          <a:xfrm>
            <a:off x="1734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9" name="object 209"/>
          <p:cNvSpPr/>
          <p:nvPr/>
        </p:nvSpPr>
        <p:spPr>
          <a:xfrm>
            <a:off x="1741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0" name="object 210"/>
          <p:cNvSpPr/>
          <p:nvPr/>
        </p:nvSpPr>
        <p:spPr>
          <a:xfrm>
            <a:off x="1749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1" name="object 211"/>
          <p:cNvSpPr/>
          <p:nvPr/>
        </p:nvSpPr>
        <p:spPr>
          <a:xfrm>
            <a:off x="17565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2" name="object 212"/>
          <p:cNvSpPr/>
          <p:nvPr/>
        </p:nvSpPr>
        <p:spPr>
          <a:xfrm>
            <a:off x="1762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3" name="object 213"/>
          <p:cNvSpPr/>
          <p:nvPr/>
        </p:nvSpPr>
        <p:spPr>
          <a:xfrm>
            <a:off x="1770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4" name="object 214"/>
          <p:cNvSpPr/>
          <p:nvPr/>
        </p:nvSpPr>
        <p:spPr>
          <a:xfrm>
            <a:off x="17774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5" name="object 215"/>
          <p:cNvSpPr/>
          <p:nvPr/>
        </p:nvSpPr>
        <p:spPr>
          <a:xfrm>
            <a:off x="17847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6" name="object 216"/>
          <p:cNvSpPr/>
          <p:nvPr/>
        </p:nvSpPr>
        <p:spPr>
          <a:xfrm>
            <a:off x="1792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7" name="object 217"/>
          <p:cNvSpPr/>
          <p:nvPr/>
        </p:nvSpPr>
        <p:spPr>
          <a:xfrm>
            <a:off x="1799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8" name="object 218"/>
          <p:cNvSpPr/>
          <p:nvPr/>
        </p:nvSpPr>
        <p:spPr>
          <a:xfrm>
            <a:off x="1806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9" name="object 219"/>
          <p:cNvSpPr/>
          <p:nvPr/>
        </p:nvSpPr>
        <p:spPr>
          <a:xfrm>
            <a:off x="1814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0" name="object 220"/>
          <p:cNvSpPr/>
          <p:nvPr/>
        </p:nvSpPr>
        <p:spPr>
          <a:xfrm>
            <a:off x="1820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1" name="object 221"/>
          <p:cNvSpPr/>
          <p:nvPr/>
        </p:nvSpPr>
        <p:spPr>
          <a:xfrm>
            <a:off x="1827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2" name="object 222"/>
          <p:cNvSpPr/>
          <p:nvPr/>
        </p:nvSpPr>
        <p:spPr>
          <a:xfrm>
            <a:off x="18350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3" name="object 223"/>
          <p:cNvSpPr/>
          <p:nvPr/>
        </p:nvSpPr>
        <p:spPr>
          <a:xfrm>
            <a:off x="1842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4" name="object 224"/>
          <p:cNvSpPr/>
          <p:nvPr/>
        </p:nvSpPr>
        <p:spPr>
          <a:xfrm>
            <a:off x="1849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5" name="object 225"/>
          <p:cNvSpPr/>
          <p:nvPr/>
        </p:nvSpPr>
        <p:spPr>
          <a:xfrm>
            <a:off x="1857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6" name="object 226"/>
          <p:cNvSpPr/>
          <p:nvPr/>
        </p:nvSpPr>
        <p:spPr>
          <a:xfrm>
            <a:off x="18643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7" name="object 227"/>
          <p:cNvSpPr/>
          <p:nvPr/>
        </p:nvSpPr>
        <p:spPr>
          <a:xfrm>
            <a:off x="1871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8" name="object 228"/>
          <p:cNvSpPr/>
          <p:nvPr/>
        </p:nvSpPr>
        <p:spPr>
          <a:xfrm>
            <a:off x="18779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9" name="object 229"/>
          <p:cNvSpPr/>
          <p:nvPr/>
        </p:nvSpPr>
        <p:spPr>
          <a:xfrm>
            <a:off x="1885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0" name="object 230"/>
          <p:cNvSpPr/>
          <p:nvPr/>
        </p:nvSpPr>
        <p:spPr>
          <a:xfrm>
            <a:off x="1892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1" name="object 231"/>
          <p:cNvSpPr/>
          <p:nvPr/>
        </p:nvSpPr>
        <p:spPr>
          <a:xfrm>
            <a:off x="1899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2" name="object 232"/>
          <p:cNvSpPr/>
          <p:nvPr/>
        </p:nvSpPr>
        <p:spPr>
          <a:xfrm>
            <a:off x="19072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3" name="object 233"/>
          <p:cNvSpPr/>
          <p:nvPr/>
        </p:nvSpPr>
        <p:spPr>
          <a:xfrm>
            <a:off x="1914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4" name="object 234"/>
          <p:cNvSpPr/>
          <p:nvPr/>
        </p:nvSpPr>
        <p:spPr>
          <a:xfrm>
            <a:off x="1921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5" name="object 235"/>
          <p:cNvSpPr/>
          <p:nvPr/>
        </p:nvSpPr>
        <p:spPr>
          <a:xfrm>
            <a:off x="1929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6" name="object 236"/>
          <p:cNvSpPr/>
          <p:nvPr/>
        </p:nvSpPr>
        <p:spPr>
          <a:xfrm>
            <a:off x="1935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7" name="object 237"/>
          <p:cNvSpPr/>
          <p:nvPr/>
        </p:nvSpPr>
        <p:spPr>
          <a:xfrm>
            <a:off x="19428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8" name="object 238"/>
          <p:cNvSpPr/>
          <p:nvPr/>
        </p:nvSpPr>
        <p:spPr>
          <a:xfrm>
            <a:off x="1950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9" name="object 239"/>
          <p:cNvSpPr/>
          <p:nvPr/>
        </p:nvSpPr>
        <p:spPr>
          <a:xfrm>
            <a:off x="19574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0" name="object 240"/>
          <p:cNvSpPr/>
          <p:nvPr/>
        </p:nvSpPr>
        <p:spPr>
          <a:xfrm>
            <a:off x="1964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1" name="object 241"/>
          <p:cNvSpPr/>
          <p:nvPr/>
        </p:nvSpPr>
        <p:spPr>
          <a:xfrm>
            <a:off x="1972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2" name="object 242"/>
          <p:cNvSpPr/>
          <p:nvPr/>
        </p:nvSpPr>
        <p:spPr>
          <a:xfrm>
            <a:off x="1979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3" name="object 243"/>
          <p:cNvSpPr/>
          <p:nvPr/>
        </p:nvSpPr>
        <p:spPr>
          <a:xfrm>
            <a:off x="1986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4" name="object 244"/>
          <p:cNvSpPr/>
          <p:nvPr/>
        </p:nvSpPr>
        <p:spPr>
          <a:xfrm>
            <a:off x="1993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5" name="object 245"/>
          <p:cNvSpPr/>
          <p:nvPr/>
        </p:nvSpPr>
        <p:spPr>
          <a:xfrm>
            <a:off x="2000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6" name="object 246"/>
          <p:cNvSpPr/>
          <p:nvPr/>
        </p:nvSpPr>
        <p:spPr>
          <a:xfrm>
            <a:off x="2007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7" name="object 247"/>
          <p:cNvSpPr/>
          <p:nvPr/>
        </p:nvSpPr>
        <p:spPr>
          <a:xfrm>
            <a:off x="2015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8" name="object 248"/>
          <p:cNvSpPr/>
          <p:nvPr/>
        </p:nvSpPr>
        <p:spPr>
          <a:xfrm>
            <a:off x="2022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9" name="object 249"/>
          <p:cNvSpPr/>
          <p:nvPr/>
        </p:nvSpPr>
        <p:spPr>
          <a:xfrm>
            <a:off x="2029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0" name="object 250"/>
          <p:cNvSpPr/>
          <p:nvPr/>
        </p:nvSpPr>
        <p:spPr>
          <a:xfrm>
            <a:off x="2037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1" name="object 251"/>
          <p:cNvSpPr/>
          <p:nvPr/>
        </p:nvSpPr>
        <p:spPr>
          <a:xfrm>
            <a:off x="20443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2" name="object 252"/>
          <p:cNvSpPr/>
          <p:nvPr/>
        </p:nvSpPr>
        <p:spPr>
          <a:xfrm>
            <a:off x="2050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3" name="object 253"/>
          <p:cNvSpPr/>
          <p:nvPr/>
        </p:nvSpPr>
        <p:spPr>
          <a:xfrm>
            <a:off x="2057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4" name="object 254"/>
          <p:cNvSpPr/>
          <p:nvPr/>
        </p:nvSpPr>
        <p:spPr>
          <a:xfrm>
            <a:off x="2065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5" name="object 255"/>
          <p:cNvSpPr/>
          <p:nvPr/>
        </p:nvSpPr>
        <p:spPr>
          <a:xfrm>
            <a:off x="2072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6" name="object 256"/>
          <p:cNvSpPr/>
          <p:nvPr/>
        </p:nvSpPr>
        <p:spPr>
          <a:xfrm>
            <a:off x="2079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7" name="object 257"/>
          <p:cNvSpPr/>
          <p:nvPr/>
        </p:nvSpPr>
        <p:spPr>
          <a:xfrm>
            <a:off x="20872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8" name="object 258"/>
          <p:cNvSpPr/>
          <p:nvPr/>
        </p:nvSpPr>
        <p:spPr>
          <a:xfrm>
            <a:off x="2094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9" name="object 259"/>
          <p:cNvSpPr/>
          <p:nvPr/>
        </p:nvSpPr>
        <p:spPr>
          <a:xfrm>
            <a:off x="2101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0" name="object 260"/>
          <p:cNvSpPr/>
          <p:nvPr/>
        </p:nvSpPr>
        <p:spPr>
          <a:xfrm>
            <a:off x="2108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1" name="object 261"/>
          <p:cNvSpPr/>
          <p:nvPr/>
        </p:nvSpPr>
        <p:spPr>
          <a:xfrm>
            <a:off x="2115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2" name="object 262"/>
          <p:cNvSpPr/>
          <p:nvPr/>
        </p:nvSpPr>
        <p:spPr>
          <a:xfrm>
            <a:off x="21228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3" name="object 263"/>
          <p:cNvSpPr/>
          <p:nvPr/>
        </p:nvSpPr>
        <p:spPr>
          <a:xfrm>
            <a:off x="2130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4" name="object 264"/>
          <p:cNvSpPr/>
          <p:nvPr/>
        </p:nvSpPr>
        <p:spPr>
          <a:xfrm>
            <a:off x="2137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5" name="object 265"/>
          <p:cNvSpPr/>
          <p:nvPr/>
        </p:nvSpPr>
        <p:spPr>
          <a:xfrm>
            <a:off x="2144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6" name="object 266"/>
          <p:cNvSpPr/>
          <p:nvPr/>
        </p:nvSpPr>
        <p:spPr>
          <a:xfrm>
            <a:off x="21521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7" name="object 267"/>
          <p:cNvSpPr/>
          <p:nvPr/>
        </p:nvSpPr>
        <p:spPr>
          <a:xfrm>
            <a:off x="2159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8" name="object 268"/>
          <p:cNvSpPr/>
          <p:nvPr/>
        </p:nvSpPr>
        <p:spPr>
          <a:xfrm>
            <a:off x="21658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9" name="object 269"/>
          <p:cNvSpPr/>
          <p:nvPr/>
        </p:nvSpPr>
        <p:spPr>
          <a:xfrm>
            <a:off x="2173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0" name="object 270"/>
          <p:cNvSpPr/>
          <p:nvPr/>
        </p:nvSpPr>
        <p:spPr>
          <a:xfrm>
            <a:off x="2180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1" name="object 271"/>
          <p:cNvSpPr/>
          <p:nvPr/>
        </p:nvSpPr>
        <p:spPr>
          <a:xfrm>
            <a:off x="2187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2" name="object 272"/>
          <p:cNvSpPr/>
          <p:nvPr/>
        </p:nvSpPr>
        <p:spPr>
          <a:xfrm>
            <a:off x="21951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3" name="object 273"/>
          <p:cNvSpPr/>
          <p:nvPr/>
        </p:nvSpPr>
        <p:spPr>
          <a:xfrm>
            <a:off x="2202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4" name="object 274"/>
          <p:cNvSpPr/>
          <p:nvPr/>
        </p:nvSpPr>
        <p:spPr>
          <a:xfrm>
            <a:off x="2209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5" name="object 275"/>
          <p:cNvSpPr/>
          <p:nvPr/>
        </p:nvSpPr>
        <p:spPr>
          <a:xfrm>
            <a:off x="2217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6" name="object 276"/>
          <p:cNvSpPr/>
          <p:nvPr/>
        </p:nvSpPr>
        <p:spPr>
          <a:xfrm>
            <a:off x="2223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7" name="object 277"/>
          <p:cNvSpPr/>
          <p:nvPr/>
        </p:nvSpPr>
        <p:spPr>
          <a:xfrm>
            <a:off x="22307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8" name="object 278"/>
          <p:cNvSpPr/>
          <p:nvPr/>
        </p:nvSpPr>
        <p:spPr>
          <a:xfrm>
            <a:off x="2238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9" name="object 279"/>
          <p:cNvSpPr/>
          <p:nvPr/>
        </p:nvSpPr>
        <p:spPr>
          <a:xfrm>
            <a:off x="22453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0" name="object 280"/>
          <p:cNvSpPr/>
          <p:nvPr/>
        </p:nvSpPr>
        <p:spPr>
          <a:xfrm>
            <a:off x="2252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1" name="object 281"/>
          <p:cNvSpPr/>
          <p:nvPr/>
        </p:nvSpPr>
        <p:spPr>
          <a:xfrm>
            <a:off x="2260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2" name="object 282"/>
          <p:cNvSpPr/>
          <p:nvPr/>
        </p:nvSpPr>
        <p:spPr>
          <a:xfrm>
            <a:off x="2267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3" name="object 283"/>
          <p:cNvSpPr/>
          <p:nvPr/>
        </p:nvSpPr>
        <p:spPr>
          <a:xfrm>
            <a:off x="2274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4" name="object 284"/>
          <p:cNvSpPr/>
          <p:nvPr/>
        </p:nvSpPr>
        <p:spPr>
          <a:xfrm>
            <a:off x="2280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5" name="object 285"/>
          <p:cNvSpPr/>
          <p:nvPr/>
        </p:nvSpPr>
        <p:spPr>
          <a:xfrm>
            <a:off x="2288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6" name="object 286"/>
          <p:cNvSpPr/>
          <p:nvPr/>
        </p:nvSpPr>
        <p:spPr>
          <a:xfrm>
            <a:off x="2295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7" name="object 287"/>
          <p:cNvSpPr/>
          <p:nvPr/>
        </p:nvSpPr>
        <p:spPr>
          <a:xfrm>
            <a:off x="2302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8" name="object 288"/>
          <p:cNvSpPr/>
          <p:nvPr/>
        </p:nvSpPr>
        <p:spPr>
          <a:xfrm>
            <a:off x="2310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9" name="object 289"/>
          <p:cNvSpPr/>
          <p:nvPr/>
        </p:nvSpPr>
        <p:spPr>
          <a:xfrm>
            <a:off x="2317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0" name="object 290"/>
          <p:cNvSpPr/>
          <p:nvPr/>
        </p:nvSpPr>
        <p:spPr>
          <a:xfrm>
            <a:off x="23249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1" name="object 291"/>
          <p:cNvSpPr/>
          <p:nvPr/>
        </p:nvSpPr>
        <p:spPr>
          <a:xfrm>
            <a:off x="2332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2" name="object 292"/>
          <p:cNvSpPr/>
          <p:nvPr/>
        </p:nvSpPr>
        <p:spPr>
          <a:xfrm>
            <a:off x="2338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3" name="object 293"/>
          <p:cNvSpPr/>
          <p:nvPr/>
        </p:nvSpPr>
        <p:spPr>
          <a:xfrm>
            <a:off x="2345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4" name="object 294"/>
          <p:cNvSpPr/>
          <p:nvPr/>
        </p:nvSpPr>
        <p:spPr>
          <a:xfrm>
            <a:off x="2353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5" name="object 295"/>
          <p:cNvSpPr/>
          <p:nvPr/>
        </p:nvSpPr>
        <p:spPr>
          <a:xfrm>
            <a:off x="2360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6" name="object 296"/>
          <p:cNvSpPr/>
          <p:nvPr/>
        </p:nvSpPr>
        <p:spPr>
          <a:xfrm>
            <a:off x="2367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7" name="object 297"/>
          <p:cNvSpPr/>
          <p:nvPr/>
        </p:nvSpPr>
        <p:spPr>
          <a:xfrm>
            <a:off x="2375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8" name="object 298"/>
          <p:cNvSpPr/>
          <p:nvPr/>
        </p:nvSpPr>
        <p:spPr>
          <a:xfrm>
            <a:off x="2382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9" name="object 299"/>
          <p:cNvSpPr/>
          <p:nvPr/>
        </p:nvSpPr>
        <p:spPr>
          <a:xfrm>
            <a:off x="2389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0" name="object 300"/>
          <p:cNvSpPr/>
          <p:nvPr/>
        </p:nvSpPr>
        <p:spPr>
          <a:xfrm>
            <a:off x="2396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1" name="object 301"/>
          <p:cNvSpPr/>
          <p:nvPr/>
        </p:nvSpPr>
        <p:spPr>
          <a:xfrm>
            <a:off x="24034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2" name="object 302"/>
          <p:cNvSpPr/>
          <p:nvPr/>
        </p:nvSpPr>
        <p:spPr>
          <a:xfrm>
            <a:off x="2410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3" name="object 303"/>
          <p:cNvSpPr/>
          <p:nvPr/>
        </p:nvSpPr>
        <p:spPr>
          <a:xfrm>
            <a:off x="2418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4" name="object 304"/>
          <p:cNvSpPr/>
          <p:nvPr/>
        </p:nvSpPr>
        <p:spPr>
          <a:xfrm>
            <a:off x="2425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5" name="object 305"/>
          <p:cNvSpPr/>
          <p:nvPr/>
        </p:nvSpPr>
        <p:spPr>
          <a:xfrm>
            <a:off x="2432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6" name="object 306"/>
          <p:cNvSpPr/>
          <p:nvPr/>
        </p:nvSpPr>
        <p:spPr>
          <a:xfrm>
            <a:off x="24400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7" name="object 307"/>
          <p:cNvSpPr/>
          <p:nvPr/>
        </p:nvSpPr>
        <p:spPr>
          <a:xfrm>
            <a:off x="2447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8" name="object 308"/>
          <p:cNvSpPr/>
          <p:nvPr/>
        </p:nvSpPr>
        <p:spPr>
          <a:xfrm>
            <a:off x="24536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9" name="object 309"/>
          <p:cNvSpPr/>
          <p:nvPr/>
        </p:nvSpPr>
        <p:spPr>
          <a:xfrm>
            <a:off x="2461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0" name="object 310"/>
          <p:cNvSpPr/>
          <p:nvPr/>
        </p:nvSpPr>
        <p:spPr>
          <a:xfrm>
            <a:off x="2468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1" name="object 311"/>
          <p:cNvSpPr/>
          <p:nvPr/>
        </p:nvSpPr>
        <p:spPr>
          <a:xfrm>
            <a:off x="2475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2" name="object 312"/>
          <p:cNvSpPr/>
          <p:nvPr/>
        </p:nvSpPr>
        <p:spPr>
          <a:xfrm>
            <a:off x="2482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3" name="object 313"/>
          <p:cNvSpPr/>
          <p:nvPr/>
        </p:nvSpPr>
        <p:spPr>
          <a:xfrm>
            <a:off x="2490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4" name="object 314"/>
          <p:cNvSpPr/>
          <p:nvPr/>
        </p:nvSpPr>
        <p:spPr>
          <a:xfrm>
            <a:off x="2497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5" name="object 315"/>
          <p:cNvSpPr/>
          <p:nvPr/>
        </p:nvSpPr>
        <p:spPr>
          <a:xfrm>
            <a:off x="2504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6" name="object 316"/>
          <p:cNvSpPr/>
          <p:nvPr/>
        </p:nvSpPr>
        <p:spPr>
          <a:xfrm>
            <a:off x="2511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7" name="object 317"/>
          <p:cNvSpPr/>
          <p:nvPr/>
        </p:nvSpPr>
        <p:spPr>
          <a:xfrm>
            <a:off x="25185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8" name="object 318"/>
          <p:cNvSpPr/>
          <p:nvPr/>
        </p:nvSpPr>
        <p:spPr>
          <a:xfrm>
            <a:off x="2525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9" name="object 319"/>
          <p:cNvSpPr/>
          <p:nvPr/>
        </p:nvSpPr>
        <p:spPr>
          <a:xfrm>
            <a:off x="25332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0" name="object 320"/>
          <p:cNvSpPr/>
          <p:nvPr/>
        </p:nvSpPr>
        <p:spPr>
          <a:xfrm>
            <a:off x="2540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1" name="object 321"/>
          <p:cNvSpPr/>
          <p:nvPr/>
        </p:nvSpPr>
        <p:spPr>
          <a:xfrm>
            <a:off x="2547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2" name="object 322"/>
          <p:cNvSpPr/>
          <p:nvPr/>
        </p:nvSpPr>
        <p:spPr>
          <a:xfrm>
            <a:off x="2555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3" name="object 323"/>
          <p:cNvSpPr/>
          <p:nvPr/>
        </p:nvSpPr>
        <p:spPr>
          <a:xfrm>
            <a:off x="2562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4" name="object 324"/>
          <p:cNvSpPr/>
          <p:nvPr/>
        </p:nvSpPr>
        <p:spPr>
          <a:xfrm>
            <a:off x="2568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5" name="object 325"/>
          <p:cNvSpPr/>
          <p:nvPr/>
        </p:nvSpPr>
        <p:spPr>
          <a:xfrm>
            <a:off x="2576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6" name="object 326"/>
          <p:cNvSpPr/>
          <p:nvPr/>
        </p:nvSpPr>
        <p:spPr>
          <a:xfrm>
            <a:off x="2583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7" name="object 327"/>
          <p:cNvSpPr/>
          <p:nvPr/>
        </p:nvSpPr>
        <p:spPr>
          <a:xfrm>
            <a:off x="2590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8" name="object 328"/>
          <p:cNvSpPr/>
          <p:nvPr/>
        </p:nvSpPr>
        <p:spPr>
          <a:xfrm>
            <a:off x="2598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9" name="object 329"/>
          <p:cNvSpPr/>
          <p:nvPr/>
        </p:nvSpPr>
        <p:spPr>
          <a:xfrm>
            <a:off x="2605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0" name="object 330"/>
          <p:cNvSpPr/>
          <p:nvPr/>
        </p:nvSpPr>
        <p:spPr>
          <a:xfrm>
            <a:off x="2612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1" name="object 331"/>
          <p:cNvSpPr/>
          <p:nvPr/>
        </p:nvSpPr>
        <p:spPr>
          <a:xfrm>
            <a:off x="2620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2" name="object 332"/>
          <p:cNvSpPr/>
          <p:nvPr/>
        </p:nvSpPr>
        <p:spPr>
          <a:xfrm>
            <a:off x="2626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3" name="object 333"/>
          <p:cNvSpPr/>
          <p:nvPr/>
        </p:nvSpPr>
        <p:spPr>
          <a:xfrm>
            <a:off x="2633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4" name="object 334"/>
          <p:cNvSpPr/>
          <p:nvPr/>
        </p:nvSpPr>
        <p:spPr>
          <a:xfrm>
            <a:off x="2641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5" name="object 335"/>
          <p:cNvSpPr/>
          <p:nvPr/>
        </p:nvSpPr>
        <p:spPr>
          <a:xfrm>
            <a:off x="26483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6" name="object 336"/>
          <p:cNvSpPr/>
          <p:nvPr/>
        </p:nvSpPr>
        <p:spPr>
          <a:xfrm>
            <a:off x="2655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7" name="object 337"/>
          <p:cNvSpPr/>
          <p:nvPr/>
        </p:nvSpPr>
        <p:spPr>
          <a:xfrm>
            <a:off x="2663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8" name="object 338"/>
          <p:cNvSpPr/>
          <p:nvPr/>
        </p:nvSpPr>
        <p:spPr>
          <a:xfrm>
            <a:off x="2670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9" name="object 339"/>
          <p:cNvSpPr/>
          <p:nvPr/>
        </p:nvSpPr>
        <p:spPr>
          <a:xfrm>
            <a:off x="2677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0" name="object 340"/>
          <p:cNvSpPr/>
          <p:nvPr/>
        </p:nvSpPr>
        <p:spPr>
          <a:xfrm>
            <a:off x="2683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1" name="object 341"/>
          <p:cNvSpPr/>
          <p:nvPr/>
        </p:nvSpPr>
        <p:spPr>
          <a:xfrm>
            <a:off x="26912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2" name="object 342"/>
          <p:cNvSpPr/>
          <p:nvPr/>
        </p:nvSpPr>
        <p:spPr>
          <a:xfrm>
            <a:off x="2698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3" name="object 343"/>
          <p:cNvSpPr/>
          <p:nvPr/>
        </p:nvSpPr>
        <p:spPr>
          <a:xfrm>
            <a:off x="2705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4" name="object 344"/>
          <p:cNvSpPr/>
          <p:nvPr/>
        </p:nvSpPr>
        <p:spPr>
          <a:xfrm>
            <a:off x="2713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5" name="object 345"/>
          <p:cNvSpPr/>
          <p:nvPr/>
        </p:nvSpPr>
        <p:spPr>
          <a:xfrm>
            <a:off x="2720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6" name="object 346"/>
          <p:cNvSpPr/>
          <p:nvPr/>
        </p:nvSpPr>
        <p:spPr>
          <a:xfrm>
            <a:off x="27279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7" name="object 347"/>
          <p:cNvSpPr/>
          <p:nvPr/>
        </p:nvSpPr>
        <p:spPr>
          <a:xfrm>
            <a:off x="2735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8" name="object 348"/>
          <p:cNvSpPr/>
          <p:nvPr/>
        </p:nvSpPr>
        <p:spPr>
          <a:xfrm>
            <a:off x="27415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9" name="object 349"/>
          <p:cNvSpPr/>
          <p:nvPr/>
        </p:nvSpPr>
        <p:spPr>
          <a:xfrm>
            <a:off x="2748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0" name="object 350"/>
          <p:cNvSpPr/>
          <p:nvPr/>
        </p:nvSpPr>
        <p:spPr>
          <a:xfrm>
            <a:off x="2756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1" name="object 351"/>
          <p:cNvSpPr/>
          <p:nvPr/>
        </p:nvSpPr>
        <p:spPr>
          <a:xfrm>
            <a:off x="2763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2" name="object 352"/>
          <p:cNvSpPr/>
          <p:nvPr/>
        </p:nvSpPr>
        <p:spPr>
          <a:xfrm>
            <a:off x="2770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3" name="object 353"/>
          <p:cNvSpPr/>
          <p:nvPr/>
        </p:nvSpPr>
        <p:spPr>
          <a:xfrm>
            <a:off x="27781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4" name="object 354"/>
          <p:cNvSpPr/>
          <p:nvPr/>
        </p:nvSpPr>
        <p:spPr>
          <a:xfrm>
            <a:off x="2785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5" name="object 355"/>
          <p:cNvSpPr/>
          <p:nvPr/>
        </p:nvSpPr>
        <p:spPr>
          <a:xfrm>
            <a:off x="2792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6" name="object 356"/>
          <p:cNvSpPr/>
          <p:nvPr/>
        </p:nvSpPr>
        <p:spPr>
          <a:xfrm>
            <a:off x="2799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7" name="object 357"/>
          <p:cNvSpPr/>
          <p:nvPr/>
        </p:nvSpPr>
        <p:spPr>
          <a:xfrm>
            <a:off x="28064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8" name="object 358"/>
          <p:cNvSpPr/>
          <p:nvPr/>
        </p:nvSpPr>
        <p:spPr>
          <a:xfrm>
            <a:off x="2813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9" name="object 359"/>
          <p:cNvSpPr/>
          <p:nvPr/>
        </p:nvSpPr>
        <p:spPr>
          <a:xfrm>
            <a:off x="28210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0" name="object 360"/>
          <p:cNvSpPr/>
          <p:nvPr/>
        </p:nvSpPr>
        <p:spPr>
          <a:xfrm>
            <a:off x="2828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1" name="object 361"/>
          <p:cNvSpPr/>
          <p:nvPr/>
        </p:nvSpPr>
        <p:spPr>
          <a:xfrm>
            <a:off x="2835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2" name="object 362"/>
          <p:cNvSpPr/>
          <p:nvPr/>
        </p:nvSpPr>
        <p:spPr>
          <a:xfrm>
            <a:off x="2843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3" name="object 363"/>
          <p:cNvSpPr/>
          <p:nvPr/>
        </p:nvSpPr>
        <p:spPr>
          <a:xfrm>
            <a:off x="2850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4" name="object 364"/>
          <p:cNvSpPr/>
          <p:nvPr/>
        </p:nvSpPr>
        <p:spPr>
          <a:xfrm>
            <a:off x="28566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5" name="object 365"/>
          <p:cNvSpPr/>
          <p:nvPr/>
        </p:nvSpPr>
        <p:spPr>
          <a:xfrm>
            <a:off x="2864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6" name="object 366"/>
          <p:cNvSpPr/>
          <p:nvPr/>
        </p:nvSpPr>
        <p:spPr>
          <a:xfrm>
            <a:off x="2871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7" name="object 367"/>
          <p:cNvSpPr/>
          <p:nvPr/>
        </p:nvSpPr>
        <p:spPr>
          <a:xfrm>
            <a:off x="2878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8" name="object 368"/>
          <p:cNvSpPr/>
          <p:nvPr/>
        </p:nvSpPr>
        <p:spPr>
          <a:xfrm>
            <a:off x="2885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9" name="object 369"/>
          <p:cNvSpPr/>
          <p:nvPr/>
        </p:nvSpPr>
        <p:spPr>
          <a:xfrm>
            <a:off x="2893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0" name="object 370"/>
          <p:cNvSpPr/>
          <p:nvPr/>
        </p:nvSpPr>
        <p:spPr>
          <a:xfrm>
            <a:off x="2900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1" name="object 371"/>
          <p:cNvSpPr/>
          <p:nvPr/>
        </p:nvSpPr>
        <p:spPr>
          <a:xfrm>
            <a:off x="2907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2" name="object 372"/>
          <p:cNvSpPr/>
          <p:nvPr/>
        </p:nvSpPr>
        <p:spPr>
          <a:xfrm>
            <a:off x="2914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3" name="object 373"/>
          <p:cNvSpPr/>
          <p:nvPr/>
        </p:nvSpPr>
        <p:spPr>
          <a:xfrm>
            <a:off x="2921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4" name="object 374"/>
          <p:cNvSpPr/>
          <p:nvPr/>
        </p:nvSpPr>
        <p:spPr>
          <a:xfrm>
            <a:off x="2928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5" name="object 375"/>
          <p:cNvSpPr/>
          <p:nvPr/>
        </p:nvSpPr>
        <p:spPr>
          <a:xfrm>
            <a:off x="2936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6" name="object 376"/>
          <p:cNvSpPr/>
          <p:nvPr/>
        </p:nvSpPr>
        <p:spPr>
          <a:xfrm>
            <a:off x="2943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7" name="object 377"/>
          <p:cNvSpPr/>
          <p:nvPr/>
        </p:nvSpPr>
        <p:spPr>
          <a:xfrm>
            <a:off x="29508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8" name="object 378"/>
          <p:cNvSpPr/>
          <p:nvPr/>
        </p:nvSpPr>
        <p:spPr>
          <a:xfrm>
            <a:off x="2958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9" name="object 379"/>
          <p:cNvSpPr/>
          <p:nvPr/>
        </p:nvSpPr>
        <p:spPr>
          <a:xfrm>
            <a:off x="2965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0" name="object 380"/>
          <p:cNvSpPr/>
          <p:nvPr/>
        </p:nvSpPr>
        <p:spPr>
          <a:xfrm>
            <a:off x="2971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1" name="object 381"/>
          <p:cNvSpPr/>
          <p:nvPr/>
        </p:nvSpPr>
        <p:spPr>
          <a:xfrm>
            <a:off x="29791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2" name="object 382"/>
          <p:cNvSpPr/>
          <p:nvPr/>
        </p:nvSpPr>
        <p:spPr>
          <a:xfrm>
            <a:off x="2986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3" name="object 383"/>
          <p:cNvSpPr/>
          <p:nvPr/>
        </p:nvSpPr>
        <p:spPr>
          <a:xfrm>
            <a:off x="2993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4" name="object 384"/>
          <p:cNvSpPr/>
          <p:nvPr/>
        </p:nvSpPr>
        <p:spPr>
          <a:xfrm>
            <a:off x="3001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5" name="object 385"/>
          <p:cNvSpPr/>
          <p:nvPr/>
        </p:nvSpPr>
        <p:spPr>
          <a:xfrm>
            <a:off x="3008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6" name="object 386"/>
          <p:cNvSpPr/>
          <p:nvPr/>
        </p:nvSpPr>
        <p:spPr>
          <a:xfrm>
            <a:off x="30157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7" name="object 387"/>
          <p:cNvSpPr/>
          <p:nvPr/>
        </p:nvSpPr>
        <p:spPr>
          <a:xfrm>
            <a:off x="3023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8" name="object 388"/>
          <p:cNvSpPr/>
          <p:nvPr/>
        </p:nvSpPr>
        <p:spPr>
          <a:xfrm>
            <a:off x="30294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9" name="object 389"/>
          <p:cNvSpPr/>
          <p:nvPr/>
        </p:nvSpPr>
        <p:spPr>
          <a:xfrm>
            <a:off x="3036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0" name="object 390"/>
          <p:cNvSpPr/>
          <p:nvPr/>
        </p:nvSpPr>
        <p:spPr>
          <a:xfrm>
            <a:off x="3044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1" name="object 391"/>
          <p:cNvSpPr/>
          <p:nvPr/>
        </p:nvSpPr>
        <p:spPr>
          <a:xfrm>
            <a:off x="3051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2" name="object 392"/>
          <p:cNvSpPr/>
          <p:nvPr/>
        </p:nvSpPr>
        <p:spPr>
          <a:xfrm>
            <a:off x="3058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3" name="object 393"/>
          <p:cNvSpPr/>
          <p:nvPr/>
        </p:nvSpPr>
        <p:spPr>
          <a:xfrm>
            <a:off x="3066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4" name="object 394"/>
          <p:cNvSpPr/>
          <p:nvPr/>
        </p:nvSpPr>
        <p:spPr>
          <a:xfrm>
            <a:off x="3073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5" name="object 395"/>
          <p:cNvSpPr/>
          <p:nvPr/>
        </p:nvSpPr>
        <p:spPr>
          <a:xfrm>
            <a:off x="3080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6" name="object 396"/>
          <p:cNvSpPr/>
          <p:nvPr/>
        </p:nvSpPr>
        <p:spPr>
          <a:xfrm>
            <a:off x="3086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7" name="object 397"/>
          <p:cNvSpPr/>
          <p:nvPr/>
        </p:nvSpPr>
        <p:spPr>
          <a:xfrm>
            <a:off x="30943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8" name="object 398"/>
          <p:cNvSpPr/>
          <p:nvPr/>
        </p:nvSpPr>
        <p:spPr>
          <a:xfrm>
            <a:off x="3101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9" name="object 399"/>
          <p:cNvSpPr/>
          <p:nvPr/>
        </p:nvSpPr>
        <p:spPr>
          <a:xfrm>
            <a:off x="31089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0" name="object 400"/>
          <p:cNvSpPr/>
          <p:nvPr/>
        </p:nvSpPr>
        <p:spPr>
          <a:xfrm>
            <a:off x="3116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1" name="object 401"/>
          <p:cNvSpPr/>
          <p:nvPr/>
        </p:nvSpPr>
        <p:spPr>
          <a:xfrm>
            <a:off x="3123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2" name="object 402"/>
          <p:cNvSpPr/>
          <p:nvPr/>
        </p:nvSpPr>
        <p:spPr>
          <a:xfrm>
            <a:off x="3130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3" name="object 403"/>
          <p:cNvSpPr/>
          <p:nvPr/>
        </p:nvSpPr>
        <p:spPr>
          <a:xfrm>
            <a:off x="3138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4" name="object 404"/>
          <p:cNvSpPr/>
          <p:nvPr/>
        </p:nvSpPr>
        <p:spPr>
          <a:xfrm>
            <a:off x="3144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5" name="object 405"/>
          <p:cNvSpPr/>
          <p:nvPr/>
        </p:nvSpPr>
        <p:spPr>
          <a:xfrm>
            <a:off x="3151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6" name="object 406"/>
          <p:cNvSpPr/>
          <p:nvPr/>
        </p:nvSpPr>
        <p:spPr>
          <a:xfrm>
            <a:off x="3159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7" name="object 407"/>
          <p:cNvSpPr/>
          <p:nvPr/>
        </p:nvSpPr>
        <p:spPr>
          <a:xfrm>
            <a:off x="3166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8" name="object 408"/>
          <p:cNvSpPr/>
          <p:nvPr/>
        </p:nvSpPr>
        <p:spPr>
          <a:xfrm>
            <a:off x="3173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9" name="object 409"/>
          <p:cNvSpPr/>
          <p:nvPr/>
        </p:nvSpPr>
        <p:spPr>
          <a:xfrm>
            <a:off x="3181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0" name="object 410"/>
          <p:cNvSpPr/>
          <p:nvPr/>
        </p:nvSpPr>
        <p:spPr>
          <a:xfrm>
            <a:off x="31885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1" name="object 411"/>
          <p:cNvSpPr/>
          <p:nvPr/>
        </p:nvSpPr>
        <p:spPr>
          <a:xfrm>
            <a:off x="3195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2" name="object 412"/>
          <p:cNvSpPr/>
          <p:nvPr/>
        </p:nvSpPr>
        <p:spPr>
          <a:xfrm>
            <a:off x="3202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3" name="object 413"/>
          <p:cNvSpPr/>
          <p:nvPr/>
        </p:nvSpPr>
        <p:spPr>
          <a:xfrm>
            <a:off x="3209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4" name="object 414"/>
          <p:cNvSpPr/>
          <p:nvPr/>
        </p:nvSpPr>
        <p:spPr>
          <a:xfrm>
            <a:off x="3216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5" name="object 415"/>
          <p:cNvSpPr/>
          <p:nvPr/>
        </p:nvSpPr>
        <p:spPr>
          <a:xfrm>
            <a:off x="3224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6" name="object 416"/>
          <p:cNvSpPr/>
          <p:nvPr/>
        </p:nvSpPr>
        <p:spPr>
          <a:xfrm>
            <a:off x="3231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7" name="object 417"/>
          <p:cNvSpPr/>
          <p:nvPr/>
        </p:nvSpPr>
        <p:spPr>
          <a:xfrm>
            <a:off x="3238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8" name="object 418"/>
          <p:cNvSpPr/>
          <p:nvPr/>
        </p:nvSpPr>
        <p:spPr>
          <a:xfrm>
            <a:off x="3246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9" name="object 419"/>
          <p:cNvSpPr/>
          <p:nvPr/>
        </p:nvSpPr>
        <p:spPr>
          <a:xfrm>
            <a:off x="3253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0" name="object 420"/>
          <p:cNvSpPr/>
          <p:nvPr/>
        </p:nvSpPr>
        <p:spPr>
          <a:xfrm>
            <a:off x="3259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1" name="object 421"/>
          <p:cNvSpPr/>
          <p:nvPr/>
        </p:nvSpPr>
        <p:spPr>
          <a:xfrm>
            <a:off x="32670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2" name="object 422"/>
          <p:cNvSpPr/>
          <p:nvPr/>
        </p:nvSpPr>
        <p:spPr>
          <a:xfrm>
            <a:off x="3274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3" name="object 423"/>
          <p:cNvSpPr/>
          <p:nvPr/>
        </p:nvSpPr>
        <p:spPr>
          <a:xfrm>
            <a:off x="3281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4" name="object 424"/>
          <p:cNvSpPr/>
          <p:nvPr/>
        </p:nvSpPr>
        <p:spPr>
          <a:xfrm>
            <a:off x="3289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5" name="object 425"/>
          <p:cNvSpPr/>
          <p:nvPr/>
        </p:nvSpPr>
        <p:spPr>
          <a:xfrm>
            <a:off x="3296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6" name="object 426"/>
          <p:cNvSpPr/>
          <p:nvPr/>
        </p:nvSpPr>
        <p:spPr>
          <a:xfrm>
            <a:off x="33036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7" name="object 427"/>
          <p:cNvSpPr/>
          <p:nvPr/>
        </p:nvSpPr>
        <p:spPr>
          <a:xfrm>
            <a:off x="3310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8" name="object 428"/>
          <p:cNvSpPr/>
          <p:nvPr/>
        </p:nvSpPr>
        <p:spPr>
          <a:xfrm>
            <a:off x="33172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9" name="object 429"/>
          <p:cNvSpPr/>
          <p:nvPr/>
        </p:nvSpPr>
        <p:spPr>
          <a:xfrm>
            <a:off x="3324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0" name="object 430"/>
          <p:cNvSpPr/>
          <p:nvPr/>
        </p:nvSpPr>
        <p:spPr>
          <a:xfrm>
            <a:off x="3331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1" name="object 431"/>
          <p:cNvSpPr/>
          <p:nvPr/>
        </p:nvSpPr>
        <p:spPr>
          <a:xfrm>
            <a:off x="3339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2" name="object 432"/>
          <p:cNvSpPr/>
          <p:nvPr/>
        </p:nvSpPr>
        <p:spPr>
          <a:xfrm>
            <a:off x="3346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3" name="object 433"/>
          <p:cNvSpPr/>
          <p:nvPr/>
        </p:nvSpPr>
        <p:spPr>
          <a:xfrm>
            <a:off x="3353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4" name="object 434"/>
          <p:cNvSpPr/>
          <p:nvPr/>
        </p:nvSpPr>
        <p:spPr>
          <a:xfrm>
            <a:off x="3361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5" name="object 435"/>
          <p:cNvSpPr/>
          <p:nvPr/>
        </p:nvSpPr>
        <p:spPr>
          <a:xfrm>
            <a:off x="3368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6" name="object 436"/>
          <p:cNvSpPr/>
          <p:nvPr/>
        </p:nvSpPr>
        <p:spPr>
          <a:xfrm>
            <a:off x="3374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7" name="object 437"/>
          <p:cNvSpPr/>
          <p:nvPr/>
        </p:nvSpPr>
        <p:spPr>
          <a:xfrm>
            <a:off x="33821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8" name="object 438"/>
          <p:cNvSpPr/>
          <p:nvPr/>
        </p:nvSpPr>
        <p:spPr>
          <a:xfrm>
            <a:off x="3389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9" name="object 439"/>
          <p:cNvSpPr/>
          <p:nvPr/>
        </p:nvSpPr>
        <p:spPr>
          <a:xfrm>
            <a:off x="33968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0" name="object 440"/>
          <p:cNvSpPr/>
          <p:nvPr/>
        </p:nvSpPr>
        <p:spPr>
          <a:xfrm>
            <a:off x="3404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1" name="object 441"/>
          <p:cNvSpPr/>
          <p:nvPr/>
        </p:nvSpPr>
        <p:spPr>
          <a:xfrm>
            <a:off x="3411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2" name="object 442"/>
          <p:cNvSpPr/>
          <p:nvPr/>
        </p:nvSpPr>
        <p:spPr>
          <a:xfrm>
            <a:off x="3418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3" name="object 443"/>
          <p:cNvSpPr/>
          <p:nvPr/>
        </p:nvSpPr>
        <p:spPr>
          <a:xfrm>
            <a:off x="3426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4" name="object 444"/>
          <p:cNvSpPr/>
          <p:nvPr/>
        </p:nvSpPr>
        <p:spPr>
          <a:xfrm>
            <a:off x="3432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5" name="object 445"/>
          <p:cNvSpPr/>
          <p:nvPr/>
        </p:nvSpPr>
        <p:spPr>
          <a:xfrm>
            <a:off x="3439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6" name="object 446"/>
          <p:cNvSpPr/>
          <p:nvPr/>
        </p:nvSpPr>
        <p:spPr>
          <a:xfrm>
            <a:off x="3447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7" name="object 447"/>
          <p:cNvSpPr/>
          <p:nvPr/>
        </p:nvSpPr>
        <p:spPr>
          <a:xfrm>
            <a:off x="3454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8" name="object 448"/>
          <p:cNvSpPr/>
          <p:nvPr/>
        </p:nvSpPr>
        <p:spPr>
          <a:xfrm>
            <a:off x="3461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9" name="object 449"/>
          <p:cNvSpPr/>
          <p:nvPr/>
        </p:nvSpPr>
        <p:spPr>
          <a:xfrm>
            <a:off x="3469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0" name="object 450"/>
          <p:cNvSpPr/>
          <p:nvPr/>
        </p:nvSpPr>
        <p:spPr>
          <a:xfrm>
            <a:off x="3476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1" name="object 451"/>
          <p:cNvSpPr/>
          <p:nvPr/>
        </p:nvSpPr>
        <p:spPr>
          <a:xfrm>
            <a:off x="3483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2" name="object 452"/>
          <p:cNvSpPr/>
          <p:nvPr/>
        </p:nvSpPr>
        <p:spPr>
          <a:xfrm>
            <a:off x="3489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3" name="object 453"/>
          <p:cNvSpPr/>
          <p:nvPr/>
        </p:nvSpPr>
        <p:spPr>
          <a:xfrm>
            <a:off x="3497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4" name="object 454"/>
          <p:cNvSpPr/>
          <p:nvPr/>
        </p:nvSpPr>
        <p:spPr>
          <a:xfrm>
            <a:off x="3504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5" name="object 455"/>
          <p:cNvSpPr/>
          <p:nvPr/>
        </p:nvSpPr>
        <p:spPr>
          <a:xfrm>
            <a:off x="35119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6" name="object 456"/>
          <p:cNvSpPr/>
          <p:nvPr/>
        </p:nvSpPr>
        <p:spPr>
          <a:xfrm>
            <a:off x="3519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7" name="object 457"/>
          <p:cNvSpPr/>
          <p:nvPr/>
        </p:nvSpPr>
        <p:spPr>
          <a:xfrm>
            <a:off x="3526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8" name="object 458"/>
          <p:cNvSpPr/>
          <p:nvPr/>
        </p:nvSpPr>
        <p:spPr>
          <a:xfrm>
            <a:off x="3533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9" name="object 459"/>
          <p:cNvSpPr/>
          <p:nvPr/>
        </p:nvSpPr>
        <p:spPr>
          <a:xfrm>
            <a:off x="3541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0" name="object 460"/>
          <p:cNvSpPr/>
          <p:nvPr/>
        </p:nvSpPr>
        <p:spPr>
          <a:xfrm>
            <a:off x="3547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1" name="object 461"/>
          <p:cNvSpPr/>
          <p:nvPr/>
        </p:nvSpPr>
        <p:spPr>
          <a:xfrm>
            <a:off x="35548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2" name="object 462"/>
          <p:cNvSpPr/>
          <p:nvPr/>
        </p:nvSpPr>
        <p:spPr>
          <a:xfrm>
            <a:off x="3562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3" name="object 463"/>
          <p:cNvSpPr/>
          <p:nvPr/>
        </p:nvSpPr>
        <p:spPr>
          <a:xfrm>
            <a:off x="3569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4" name="object 464"/>
          <p:cNvSpPr/>
          <p:nvPr/>
        </p:nvSpPr>
        <p:spPr>
          <a:xfrm>
            <a:off x="3576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5" name="object 465"/>
          <p:cNvSpPr/>
          <p:nvPr/>
        </p:nvSpPr>
        <p:spPr>
          <a:xfrm>
            <a:off x="3584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6" name="object 466"/>
          <p:cNvSpPr/>
          <p:nvPr/>
        </p:nvSpPr>
        <p:spPr>
          <a:xfrm>
            <a:off x="35915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7" name="object 467"/>
          <p:cNvSpPr/>
          <p:nvPr/>
        </p:nvSpPr>
        <p:spPr>
          <a:xfrm>
            <a:off x="3598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8" name="object 468"/>
          <p:cNvSpPr/>
          <p:nvPr/>
        </p:nvSpPr>
        <p:spPr>
          <a:xfrm>
            <a:off x="36051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9" name="object 469"/>
          <p:cNvSpPr/>
          <p:nvPr/>
        </p:nvSpPr>
        <p:spPr>
          <a:xfrm>
            <a:off x="3612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0" name="object 470"/>
          <p:cNvSpPr/>
          <p:nvPr/>
        </p:nvSpPr>
        <p:spPr>
          <a:xfrm>
            <a:off x="3619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1" name="object 471"/>
          <p:cNvSpPr/>
          <p:nvPr/>
        </p:nvSpPr>
        <p:spPr>
          <a:xfrm>
            <a:off x="3627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2" name="object 472"/>
          <p:cNvSpPr/>
          <p:nvPr/>
        </p:nvSpPr>
        <p:spPr>
          <a:xfrm>
            <a:off x="3634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3" name="object 473"/>
          <p:cNvSpPr/>
          <p:nvPr/>
        </p:nvSpPr>
        <p:spPr>
          <a:xfrm>
            <a:off x="36417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4" name="object 474"/>
          <p:cNvSpPr/>
          <p:nvPr/>
        </p:nvSpPr>
        <p:spPr>
          <a:xfrm>
            <a:off x="3649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5" name="object 475"/>
          <p:cNvSpPr/>
          <p:nvPr/>
        </p:nvSpPr>
        <p:spPr>
          <a:xfrm>
            <a:off x="3656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6" name="object 476"/>
          <p:cNvSpPr/>
          <p:nvPr/>
        </p:nvSpPr>
        <p:spPr>
          <a:xfrm>
            <a:off x="3662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7" name="object 477"/>
          <p:cNvSpPr/>
          <p:nvPr/>
        </p:nvSpPr>
        <p:spPr>
          <a:xfrm>
            <a:off x="36700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8" name="object 478"/>
          <p:cNvSpPr/>
          <p:nvPr/>
        </p:nvSpPr>
        <p:spPr>
          <a:xfrm>
            <a:off x="3677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9" name="object 479"/>
          <p:cNvSpPr/>
          <p:nvPr/>
        </p:nvSpPr>
        <p:spPr>
          <a:xfrm>
            <a:off x="36846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0" name="object 480"/>
          <p:cNvSpPr/>
          <p:nvPr/>
        </p:nvSpPr>
        <p:spPr>
          <a:xfrm>
            <a:off x="3692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1" name="object 481"/>
          <p:cNvSpPr/>
          <p:nvPr/>
        </p:nvSpPr>
        <p:spPr>
          <a:xfrm>
            <a:off x="3699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2" name="object 482"/>
          <p:cNvSpPr/>
          <p:nvPr/>
        </p:nvSpPr>
        <p:spPr>
          <a:xfrm>
            <a:off x="3706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3" name="object 483"/>
          <p:cNvSpPr/>
          <p:nvPr/>
        </p:nvSpPr>
        <p:spPr>
          <a:xfrm>
            <a:off x="3714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4" name="object 484"/>
          <p:cNvSpPr/>
          <p:nvPr/>
        </p:nvSpPr>
        <p:spPr>
          <a:xfrm>
            <a:off x="37202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5" name="object 485"/>
          <p:cNvSpPr/>
          <p:nvPr/>
        </p:nvSpPr>
        <p:spPr>
          <a:xfrm>
            <a:off x="3727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6" name="object 486"/>
          <p:cNvSpPr/>
          <p:nvPr/>
        </p:nvSpPr>
        <p:spPr>
          <a:xfrm>
            <a:off x="3734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7" name="object 487"/>
          <p:cNvSpPr/>
          <p:nvPr/>
        </p:nvSpPr>
        <p:spPr>
          <a:xfrm>
            <a:off x="3742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8" name="object 488"/>
          <p:cNvSpPr/>
          <p:nvPr/>
        </p:nvSpPr>
        <p:spPr>
          <a:xfrm>
            <a:off x="3749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9" name="object 489"/>
          <p:cNvSpPr/>
          <p:nvPr/>
        </p:nvSpPr>
        <p:spPr>
          <a:xfrm>
            <a:off x="3756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0" name="object 490"/>
          <p:cNvSpPr/>
          <p:nvPr/>
        </p:nvSpPr>
        <p:spPr>
          <a:xfrm>
            <a:off x="3764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1" name="object 491"/>
          <p:cNvSpPr/>
          <p:nvPr/>
        </p:nvSpPr>
        <p:spPr>
          <a:xfrm>
            <a:off x="3771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2" name="object 492"/>
          <p:cNvSpPr/>
          <p:nvPr/>
        </p:nvSpPr>
        <p:spPr>
          <a:xfrm>
            <a:off x="3777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3" name="object 493"/>
          <p:cNvSpPr/>
          <p:nvPr/>
        </p:nvSpPr>
        <p:spPr>
          <a:xfrm>
            <a:off x="3785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4" name="object 494"/>
          <p:cNvSpPr/>
          <p:nvPr/>
        </p:nvSpPr>
        <p:spPr>
          <a:xfrm>
            <a:off x="3792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5" name="object 495"/>
          <p:cNvSpPr/>
          <p:nvPr/>
        </p:nvSpPr>
        <p:spPr>
          <a:xfrm>
            <a:off x="3799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6" name="object 496"/>
          <p:cNvSpPr/>
          <p:nvPr/>
        </p:nvSpPr>
        <p:spPr>
          <a:xfrm>
            <a:off x="3807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7" name="object 497"/>
          <p:cNvSpPr/>
          <p:nvPr/>
        </p:nvSpPr>
        <p:spPr>
          <a:xfrm>
            <a:off x="38144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8" name="object 498"/>
          <p:cNvSpPr/>
          <p:nvPr/>
        </p:nvSpPr>
        <p:spPr>
          <a:xfrm>
            <a:off x="3821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9" name="object 499"/>
          <p:cNvSpPr/>
          <p:nvPr/>
        </p:nvSpPr>
        <p:spPr>
          <a:xfrm>
            <a:off x="3829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0" name="object 500"/>
          <p:cNvSpPr/>
          <p:nvPr/>
        </p:nvSpPr>
        <p:spPr>
          <a:xfrm>
            <a:off x="3835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1" name="object 501"/>
          <p:cNvSpPr/>
          <p:nvPr/>
        </p:nvSpPr>
        <p:spPr>
          <a:xfrm>
            <a:off x="38427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2" name="object 502"/>
          <p:cNvSpPr/>
          <p:nvPr/>
        </p:nvSpPr>
        <p:spPr>
          <a:xfrm>
            <a:off x="3850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3" name="object 503"/>
          <p:cNvSpPr/>
          <p:nvPr/>
        </p:nvSpPr>
        <p:spPr>
          <a:xfrm>
            <a:off x="3857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4" name="object 504"/>
          <p:cNvSpPr/>
          <p:nvPr/>
        </p:nvSpPr>
        <p:spPr>
          <a:xfrm>
            <a:off x="3864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5" name="object 505"/>
          <p:cNvSpPr/>
          <p:nvPr/>
        </p:nvSpPr>
        <p:spPr>
          <a:xfrm>
            <a:off x="3872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6" name="object 506"/>
          <p:cNvSpPr/>
          <p:nvPr/>
        </p:nvSpPr>
        <p:spPr>
          <a:xfrm>
            <a:off x="38793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7" name="object 507"/>
          <p:cNvSpPr/>
          <p:nvPr/>
        </p:nvSpPr>
        <p:spPr>
          <a:xfrm>
            <a:off x="3886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8" name="object 508"/>
          <p:cNvSpPr/>
          <p:nvPr/>
        </p:nvSpPr>
        <p:spPr>
          <a:xfrm>
            <a:off x="38930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9" name="object 509"/>
          <p:cNvSpPr/>
          <p:nvPr/>
        </p:nvSpPr>
        <p:spPr>
          <a:xfrm>
            <a:off x="3900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0" name="object 510"/>
          <p:cNvSpPr/>
          <p:nvPr/>
        </p:nvSpPr>
        <p:spPr>
          <a:xfrm>
            <a:off x="3907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1" name="object 511"/>
          <p:cNvSpPr/>
          <p:nvPr/>
        </p:nvSpPr>
        <p:spPr>
          <a:xfrm>
            <a:off x="3914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2" name="object 512"/>
          <p:cNvSpPr/>
          <p:nvPr/>
        </p:nvSpPr>
        <p:spPr>
          <a:xfrm>
            <a:off x="3922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3" name="object 513"/>
          <p:cNvSpPr/>
          <p:nvPr/>
        </p:nvSpPr>
        <p:spPr>
          <a:xfrm>
            <a:off x="3929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4" name="object 514"/>
          <p:cNvSpPr/>
          <p:nvPr/>
        </p:nvSpPr>
        <p:spPr>
          <a:xfrm>
            <a:off x="3936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5" name="object 515"/>
          <p:cNvSpPr/>
          <p:nvPr/>
        </p:nvSpPr>
        <p:spPr>
          <a:xfrm>
            <a:off x="3944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6" name="object 516"/>
          <p:cNvSpPr/>
          <p:nvPr/>
        </p:nvSpPr>
        <p:spPr>
          <a:xfrm>
            <a:off x="3950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7" name="object 517"/>
          <p:cNvSpPr/>
          <p:nvPr/>
        </p:nvSpPr>
        <p:spPr>
          <a:xfrm>
            <a:off x="39579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8" name="object 518"/>
          <p:cNvSpPr/>
          <p:nvPr/>
        </p:nvSpPr>
        <p:spPr>
          <a:xfrm>
            <a:off x="3965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9" name="object 519"/>
          <p:cNvSpPr/>
          <p:nvPr/>
        </p:nvSpPr>
        <p:spPr>
          <a:xfrm>
            <a:off x="39725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0" name="object 520"/>
          <p:cNvSpPr/>
          <p:nvPr/>
        </p:nvSpPr>
        <p:spPr>
          <a:xfrm>
            <a:off x="3979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1" name="object 521"/>
          <p:cNvSpPr/>
          <p:nvPr/>
        </p:nvSpPr>
        <p:spPr>
          <a:xfrm>
            <a:off x="3987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2" name="object 522"/>
          <p:cNvSpPr/>
          <p:nvPr/>
        </p:nvSpPr>
        <p:spPr>
          <a:xfrm>
            <a:off x="3994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3" name="object 523"/>
          <p:cNvSpPr/>
          <p:nvPr/>
        </p:nvSpPr>
        <p:spPr>
          <a:xfrm>
            <a:off x="4001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4" name="object 524"/>
          <p:cNvSpPr/>
          <p:nvPr/>
        </p:nvSpPr>
        <p:spPr>
          <a:xfrm>
            <a:off x="4008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5" name="object 525"/>
          <p:cNvSpPr/>
          <p:nvPr/>
        </p:nvSpPr>
        <p:spPr>
          <a:xfrm>
            <a:off x="4015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6" name="object 526"/>
          <p:cNvSpPr/>
          <p:nvPr/>
        </p:nvSpPr>
        <p:spPr>
          <a:xfrm>
            <a:off x="4022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7" name="object 527"/>
          <p:cNvSpPr/>
          <p:nvPr/>
        </p:nvSpPr>
        <p:spPr>
          <a:xfrm>
            <a:off x="4030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8" name="object 528"/>
          <p:cNvSpPr/>
          <p:nvPr/>
        </p:nvSpPr>
        <p:spPr>
          <a:xfrm>
            <a:off x="4037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9" name="object 529"/>
          <p:cNvSpPr/>
          <p:nvPr/>
        </p:nvSpPr>
        <p:spPr>
          <a:xfrm>
            <a:off x="4044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0" name="object 530"/>
          <p:cNvSpPr/>
          <p:nvPr/>
        </p:nvSpPr>
        <p:spPr>
          <a:xfrm>
            <a:off x="40521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1" name="object 531"/>
          <p:cNvSpPr/>
          <p:nvPr/>
        </p:nvSpPr>
        <p:spPr>
          <a:xfrm>
            <a:off x="4059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2" name="object 532"/>
          <p:cNvSpPr/>
          <p:nvPr/>
        </p:nvSpPr>
        <p:spPr>
          <a:xfrm>
            <a:off x="4065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3" name="object 533"/>
          <p:cNvSpPr/>
          <p:nvPr/>
        </p:nvSpPr>
        <p:spPr>
          <a:xfrm>
            <a:off x="4073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4" name="object 534"/>
          <p:cNvSpPr/>
          <p:nvPr/>
        </p:nvSpPr>
        <p:spPr>
          <a:xfrm>
            <a:off x="4080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5" name="object 535"/>
          <p:cNvSpPr/>
          <p:nvPr/>
        </p:nvSpPr>
        <p:spPr>
          <a:xfrm>
            <a:off x="4087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6" name="object 536"/>
          <p:cNvSpPr/>
          <p:nvPr/>
        </p:nvSpPr>
        <p:spPr>
          <a:xfrm>
            <a:off x="4095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7" name="object 537"/>
          <p:cNvSpPr/>
          <p:nvPr/>
        </p:nvSpPr>
        <p:spPr>
          <a:xfrm>
            <a:off x="4102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8" name="object 538"/>
          <p:cNvSpPr/>
          <p:nvPr/>
        </p:nvSpPr>
        <p:spPr>
          <a:xfrm>
            <a:off x="4109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9" name="object 539"/>
          <p:cNvSpPr/>
          <p:nvPr/>
        </p:nvSpPr>
        <p:spPr>
          <a:xfrm>
            <a:off x="4117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0" name="object 540"/>
          <p:cNvSpPr/>
          <p:nvPr/>
        </p:nvSpPr>
        <p:spPr>
          <a:xfrm>
            <a:off x="4123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1" name="object 541"/>
          <p:cNvSpPr/>
          <p:nvPr/>
        </p:nvSpPr>
        <p:spPr>
          <a:xfrm>
            <a:off x="41306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2" name="object 542"/>
          <p:cNvSpPr/>
          <p:nvPr/>
        </p:nvSpPr>
        <p:spPr>
          <a:xfrm>
            <a:off x="4137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3" name="object 543"/>
          <p:cNvSpPr/>
          <p:nvPr/>
        </p:nvSpPr>
        <p:spPr>
          <a:xfrm>
            <a:off x="4145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4" name="object 544"/>
          <p:cNvSpPr/>
          <p:nvPr/>
        </p:nvSpPr>
        <p:spPr>
          <a:xfrm>
            <a:off x="4152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5" name="object 545"/>
          <p:cNvSpPr/>
          <p:nvPr/>
        </p:nvSpPr>
        <p:spPr>
          <a:xfrm>
            <a:off x="4159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6" name="object 546"/>
          <p:cNvSpPr/>
          <p:nvPr/>
        </p:nvSpPr>
        <p:spPr>
          <a:xfrm>
            <a:off x="41672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7" name="object 547"/>
          <p:cNvSpPr/>
          <p:nvPr/>
        </p:nvSpPr>
        <p:spPr>
          <a:xfrm>
            <a:off x="4174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8" name="object 548"/>
          <p:cNvSpPr/>
          <p:nvPr/>
        </p:nvSpPr>
        <p:spPr>
          <a:xfrm>
            <a:off x="41808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9" name="object 549"/>
          <p:cNvSpPr/>
          <p:nvPr/>
        </p:nvSpPr>
        <p:spPr>
          <a:xfrm>
            <a:off x="4188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0" name="object 550"/>
          <p:cNvSpPr/>
          <p:nvPr/>
        </p:nvSpPr>
        <p:spPr>
          <a:xfrm>
            <a:off x="4195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1" name="object 551"/>
          <p:cNvSpPr/>
          <p:nvPr/>
        </p:nvSpPr>
        <p:spPr>
          <a:xfrm>
            <a:off x="4202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2" name="object 552"/>
          <p:cNvSpPr/>
          <p:nvPr/>
        </p:nvSpPr>
        <p:spPr>
          <a:xfrm>
            <a:off x="4210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3" name="object 553"/>
          <p:cNvSpPr/>
          <p:nvPr/>
        </p:nvSpPr>
        <p:spPr>
          <a:xfrm>
            <a:off x="4217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4" name="object 554"/>
          <p:cNvSpPr/>
          <p:nvPr/>
        </p:nvSpPr>
        <p:spPr>
          <a:xfrm>
            <a:off x="4224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5" name="object 555"/>
          <p:cNvSpPr/>
          <p:nvPr/>
        </p:nvSpPr>
        <p:spPr>
          <a:xfrm>
            <a:off x="4232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6" name="object 556"/>
          <p:cNvSpPr/>
          <p:nvPr/>
        </p:nvSpPr>
        <p:spPr>
          <a:xfrm>
            <a:off x="4238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7" name="object 557"/>
          <p:cNvSpPr/>
          <p:nvPr/>
        </p:nvSpPr>
        <p:spPr>
          <a:xfrm>
            <a:off x="42457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8" name="object 558"/>
          <p:cNvSpPr/>
          <p:nvPr/>
        </p:nvSpPr>
        <p:spPr>
          <a:xfrm>
            <a:off x="4253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9" name="object 559"/>
          <p:cNvSpPr/>
          <p:nvPr/>
        </p:nvSpPr>
        <p:spPr>
          <a:xfrm>
            <a:off x="42604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0" name="object 560"/>
          <p:cNvSpPr/>
          <p:nvPr/>
        </p:nvSpPr>
        <p:spPr>
          <a:xfrm>
            <a:off x="4267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1" name="object 561"/>
          <p:cNvSpPr/>
          <p:nvPr/>
        </p:nvSpPr>
        <p:spPr>
          <a:xfrm>
            <a:off x="4275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2" name="object 562"/>
          <p:cNvSpPr/>
          <p:nvPr/>
        </p:nvSpPr>
        <p:spPr>
          <a:xfrm>
            <a:off x="4282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3" name="object 563"/>
          <p:cNvSpPr/>
          <p:nvPr/>
        </p:nvSpPr>
        <p:spPr>
          <a:xfrm>
            <a:off x="4289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4" name="object 564"/>
          <p:cNvSpPr/>
          <p:nvPr/>
        </p:nvSpPr>
        <p:spPr>
          <a:xfrm>
            <a:off x="4296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5" name="object 565"/>
          <p:cNvSpPr/>
          <p:nvPr/>
        </p:nvSpPr>
        <p:spPr>
          <a:xfrm>
            <a:off x="4303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6" name="object 566"/>
          <p:cNvSpPr/>
          <p:nvPr/>
        </p:nvSpPr>
        <p:spPr>
          <a:xfrm>
            <a:off x="4310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7" name="object 567"/>
          <p:cNvSpPr/>
          <p:nvPr/>
        </p:nvSpPr>
        <p:spPr>
          <a:xfrm>
            <a:off x="4318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8" name="object 568"/>
          <p:cNvSpPr/>
          <p:nvPr/>
        </p:nvSpPr>
        <p:spPr>
          <a:xfrm>
            <a:off x="4325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9" name="object 569"/>
          <p:cNvSpPr/>
          <p:nvPr/>
        </p:nvSpPr>
        <p:spPr>
          <a:xfrm>
            <a:off x="4332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0" name="object 570"/>
          <p:cNvSpPr/>
          <p:nvPr/>
        </p:nvSpPr>
        <p:spPr>
          <a:xfrm>
            <a:off x="4339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1" name="object 571"/>
          <p:cNvSpPr/>
          <p:nvPr/>
        </p:nvSpPr>
        <p:spPr>
          <a:xfrm>
            <a:off x="4347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2" name="object 572"/>
          <p:cNvSpPr/>
          <p:nvPr/>
        </p:nvSpPr>
        <p:spPr>
          <a:xfrm>
            <a:off x="4353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3" name="object 573"/>
          <p:cNvSpPr/>
          <p:nvPr/>
        </p:nvSpPr>
        <p:spPr>
          <a:xfrm>
            <a:off x="4360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4" name="object 574"/>
          <p:cNvSpPr/>
          <p:nvPr/>
        </p:nvSpPr>
        <p:spPr>
          <a:xfrm>
            <a:off x="4368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5" name="object 575"/>
          <p:cNvSpPr/>
          <p:nvPr/>
        </p:nvSpPr>
        <p:spPr>
          <a:xfrm>
            <a:off x="43755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6" name="object 576"/>
          <p:cNvSpPr/>
          <p:nvPr/>
        </p:nvSpPr>
        <p:spPr>
          <a:xfrm>
            <a:off x="4382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7" name="object 577"/>
          <p:cNvSpPr/>
          <p:nvPr/>
        </p:nvSpPr>
        <p:spPr>
          <a:xfrm>
            <a:off x="4390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8" name="object 578"/>
          <p:cNvSpPr/>
          <p:nvPr/>
        </p:nvSpPr>
        <p:spPr>
          <a:xfrm>
            <a:off x="4397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9" name="object 579"/>
          <p:cNvSpPr/>
          <p:nvPr/>
        </p:nvSpPr>
        <p:spPr>
          <a:xfrm>
            <a:off x="4404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0" name="object 580"/>
          <p:cNvSpPr/>
          <p:nvPr/>
        </p:nvSpPr>
        <p:spPr>
          <a:xfrm>
            <a:off x="4411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1" name="object 581"/>
          <p:cNvSpPr/>
          <p:nvPr/>
        </p:nvSpPr>
        <p:spPr>
          <a:xfrm>
            <a:off x="44184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2" name="object 582"/>
          <p:cNvSpPr/>
          <p:nvPr/>
        </p:nvSpPr>
        <p:spPr>
          <a:xfrm>
            <a:off x="4425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3" name="object 583"/>
          <p:cNvSpPr/>
          <p:nvPr/>
        </p:nvSpPr>
        <p:spPr>
          <a:xfrm>
            <a:off x="4433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4" name="object 584"/>
          <p:cNvSpPr/>
          <p:nvPr/>
        </p:nvSpPr>
        <p:spPr>
          <a:xfrm>
            <a:off x="4440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5" name="object 585"/>
          <p:cNvSpPr/>
          <p:nvPr/>
        </p:nvSpPr>
        <p:spPr>
          <a:xfrm>
            <a:off x="4447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6" name="object 586"/>
          <p:cNvSpPr/>
          <p:nvPr/>
        </p:nvSpPr>
        <p:spPr>
          <a:xfrm>
            <a:off x="44551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7" name="object 587"/>
          <p:cNvSpPr/>
          <p:nvPr/>
        </p:nvSpPr>
        <p:spPr>
          <a:xfrm>
            <a:off x="4462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8" name="object 588"/>
          <p:cNvSpPr/>
          <p:nvPr/>
        </p:nvSpPr>
        <p:spPr>
          <a:xfrm>
            <a:off x="4468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9" name="object 589"/>
          <p:cNvSpPr/>
          <p:nvPr/>
        </p:nvSpPr>
        <p:spPr>
          <a:xfrm>
            <a:off x="4476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0" name="object 590"/>
          <p:cNvSpPr/>
          <p:nvPr/>
        </p:nvSpPr>
        <p:spPr>
          <a:xfrm>
            <a:off x="4483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1" name="object 591"/>
          <p:cNvSpPr/>
          <p:nvPr/>
        </p:nvSpPr>
        <p:spPr>
          <a:xfrm>
            <a:off x="4490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2" name="object 592"/>
          <p:cNvSpPr/>
          <p:nvPr/>
        </p:nvSpPr>
        <p:spPr>
          <a:xfrm>
            <a:off x="4498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3" name="object 593"/>
          <p:cNvSpPr/>
          <p:nvPr/>
        </p:nvSpPr>
        <p:spPr>
          <a:xfrm>
            <a:off x="4505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4" name="object 594"/>
          <p:cNvSpPr/>
          <p:nvPr/>
        </p:nvSpPr>
        <p:spPr>
          <a:xfrm>
            <a:off x="4512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5" name="object 595"/>
          <p:cNvSpPr/>
          <p:nvPr/>
        </p:nvSpPr>
        <p:spPr>
          <a:xfrm>
            <a:off x="4520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6" name="object 596"/>
          <p:cNvSpPr/>
          <p:nvPr/>
        </p:nvSpPr>
        <p:spPr>
          <a:xfrm>
            <a:off x="4526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7" name="object 597"/>
          <p:cNvSpPr/>
          <p:nvPr/>
        </p:nvSpPr>
        <p:spPr>
          <a:xfrm>
            <a:off x="4533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8" name="object 598"/>
          <p:cNvSpPr/>
          <p:nvPr/>
        </p:nvSpPr>
        <p:spPr>
          <a:xfrm>
            <a:off x="4540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9" name="object 599"/>
          <p:cNvSpPr/>
          <p:nvPr/>
        </p:nvSpPr>
        <p:spPr>
          <a:xfrm>
            <a:off x="4548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0" name="object 600"/>
          <p:cNvSpPr/>
          <p:nvPr/>
        </p:nvSpPr>
        <p:spPr>
          <a:xfrm>
            <a:off x="4555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1" name="object 601"/>
          <p:cNvSpPr/>
          <p:nvPr/>
        </p:nvSpPr>
        <p:spPr>
          <a:xfrm>
            <a:off x="4562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2" name="object 602"/>
          <p:cNvSpPr/>
          <p:nvPr/>
        </p:nvSpPr>
        <p:spPr>
          <a:xfrm>
            <a:off x="4570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3" name="object 603"/>
          <p:cNvSpPr/>
          <p:nvPr/>
        </p:nvSpPr>
        <p:spPr>
          <a:xfrm>
            <a:off x="4577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4" name="object 604"/>
          <p:cNvSpPr/>
          <p:nvPr/>
        </p:nvSpPr>
        <p:spPr>
          <a:xfrm>
            <a:off x="4583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5" name="object 605"/>
          <p:cNvSpPr/>
          <p:nvPr/>
        </p:nvSpPr>
        <p:spPr>
          <a:xfrm>
            <a:off x="4591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6" name="object 606"/>
          <p:cNvSpPr/>
          <p:nvPr/>
        </p:nvSpPr>
        <p:spPr>
          <a:xfrm>
            <a:off x="4598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7" name="object 607"/>
          <p:cNvSpPr/>
          <p:nvPr/>
        </p:nvSpPr>
        <p:spPr>
          <a:xfrm>
            <a:off x="4605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8" name="object 608"/>
          <p:cNvSpPr/>
          <p:nvPr/>
        </p:nvSpPr>
        <p:spPr>
          <a:xfrm>
            <a:off x="4613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9" name="object 609"/>
          <p:cNvSpPr/>
          <p:nvPr/>
        </p:nvSpPr>
        <p:spPr>
          <a:xfrm>
            <a:off x="4620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0" name="object 610"/>
          <p:cNvSpPr/>
          <p:nvPr/>
        </p:nvSpPr>
        <p:spPr>
          <a:xfrm>
            <a:off x="4627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1" name="object 611"/>
          <p:cNvSpPr/>
          <p:nvPr/>
        </p:nvSpPr>
        <p:spPr>
          <a:xfrm>
            <a:off x="4635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2" name="object 612"/>
          <p:cNvSpPr/>
          <p:nvPr/>
        </p:nvSpPr>
        <p:spPr>
          <a:xfrm>
            <a:off x="4641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3" name="object 613"/>
          <p:cNvSpPr/>
          <p:nvPr/>
        </p:nvSpPr>
        <p:spPr>
          <a:xfrm>
            <a:off x="4648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4" name="object 614"/>
          <p:cNvSpPr/>
          <p:nvPr/>
        </p:nvSpPr>
        <p:spPr>
          <a:xfrm>
            <a:off x="4656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5" name="object 615"/>
          <p:cNvSpPr/>
          <p:nvPr/>
        </p:nvSpPr>
        <p:spPr>
          <a:xfrm>
            <a:off x="4663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6" name="object 616"/>
          <p:cNvSpPr/>
          <p:nvPr/>
        </p:nvSpPr>
        <p:spPr>
          <a:xfrm>
            <a:off x="4670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7" name="object 617"/>
          <p:cNvSpPr/>
          <p:nvPr/>
        </p:nvSpPr>
        <p:spPr>
          <a:xfrm>
            <a:off x="4678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8" name="object 618"/>
          <p:cNvSpPr/>
          <p:nvPr/>
        </p:nvSpPr>
        <p:spPr>
          <a:xfrm>
            <a:off x="4685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9" name="object 619"/>
          <p:cNvSpPr/>
          <p:nvPr/>
        </p:nvSpPr>
        <p:spPr>
          <a:xfrm>
            <a:off x="46927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0" name="object 620"/>
          <p:cNvSpPr/>
          <p:nvPr/>
        </p:nvSpPr>
        <p:spPr>
          <a:xfrm>
            <a:off x="46990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1" name="object 621"/>
          <p:cNvSpPr/>
          <p:nvPr/>
        </p:nvSpPr>
        <p:spPr>
          <a:xfrm>
            <a:off x="4706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2" name="object 622"/>
          <p:cNvSpPr/>
          <p:nvPr/>
        </p:nvSpPr>
        <p:spPr>
          <a:xfrm>
            <a:off x="4713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3" name="object 623"/>
          <p:cNvSpPr/>
          <p:nvPr/>
        </p:nvSpPr>
        <p:spPr>
          <a:xfrm>
            <a:off x="4721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4" name="object 624"/>
          <p:cNvSpPr/>
          <p:nvPr/>
        </p:nvSpPr>
        <p:spPr>
          <a:xfrm>
            <a:off x="47283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5" name="object 625"/>
          <p:cNvSpPr/>
          <p:nvPr/>
        </p:nvSpPr>
        <p:spPr>
          <a:xfrm>
            <a:off x="4735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6" name="object 626"/>
          <p:cNvSpPr/>
          <p:nvPr/>
        </p:nvSpPr>
        <p:spPr>
          <a:xfrm>
            <a:off x="4742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7" name="object 627"/>
          <p:cNvSpPr/>
          <p:nvPr/>
        </p:nvSpPr>
        <p:spPr>
          <a:xfrm>
            <a:off x="4750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8" name="object 628"/>
          <p:cNvSpPr/>
          <p:nvPr/>
        </p:nvSpPr>
        <p:spPr>
          <a:xfrm>
            <a:off x="4756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9" name="object 629"/>
          <p:cNvSpPr/>
          <p:nvPr/>
        </p:nvSpPr>
        <p:spPr>
          <a:xfrm>
            <a:off x="4763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0" name="object 630"/>
          <p:cNvSpPr/>
          <p:nvPr/>
        </p:nvSpPr>
        <p:spPr>
          <a:xfrm>
            <a:off x="47712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1" name="object 631"/>
          <p:cNvSpPr/>
          <p:nvPr/>
        </p:nvSpPr>
        <p:spPr>
          <a:xfrm>
            <a:off x="4778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2" name="object 632"/>
          <p:cNvSpPr/>
          <p:nvPr/>
        </p:nvSpPr>
        <p:spPr>
          <a:xfrm>
            <a:off x="4785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3" name="object 633"/>
          <p:cNvSpPr/>
          <p:nvPr/>
        </p:nvSpPr>
        <p:spPr>
          <a:xfrm>
            <a:off x="4793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4" name="object 634"/>
          <p:cNvSpPr/>
          <p:nvPr/>
        </p:nvSpPr>
        <p:spPr>
          <a:xfrm>
            <a:off x="48005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5" name="object 635"/>
          <p:cNvSpPr/>
          <p:nvPr/>
        </p:nvSpPr>
        <p:spPr>
          <a:xfrm>
            <a:off x="4807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6" name="object 636"/>
          <p:cNvSpPr/>
          <p:nvPr/>
        </p:nvSpPr>
        <p:spPr>
          <a:xfrm>
            <a:off x="4814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7" name="object 637"/>
          <p:cNvSpPr/>
          <p:nvPr/>
        </p:nvSpPr>
        <p:spPr>
          <a:xfrm>
            <a:off x="4821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8" name="object 638"/>
          <p:cNvSpPr/>
          <p:nvPr/>
        </p:nvSpPr>
        <p:spPr>
          <a:xfrm>
            <a:off x="4828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9" name="object 639"/>
          <p:cNvSpPr/>
          <p:nvPr/>
        </p:nvSpPr>
        <p:spPr>
          <a:xfrm>
            <a:off x="4836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0" name="object 640"/>
          <p:cNvSpPr/>
          <p:nvPr/>
        </p:nvSpPr>
        <p:spPr>
          <a:xfrm>
            <a:off x="4843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1" name="object 641"/>
          <p:cNvSpPr/>
          <p:nvPr/>
        </p:nvSpPr>
        <p:spPr>
          <a:xfrm>
            <a:off x="4850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2" name="object 642"/>
          <p:cNvSpPr/>
          <p:nvPr/>
        </p:nvSpPr>
        <p:spPr>
          <a:xfrm>
            <a:off x="4858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3" name="object 643"/>
          <p:cNvSpPr/>
          <p:nvPr/>
        </p:nvSpPr>
        <p:spPr>
          <a:xfrm>
            <a:off x="4865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4" name="object 644"/>
          <p:cNvSpPr/>
          <p:nvPr/>
        </p:nvSpPr>
        <p:spPr>
          <a:xfrm>
            <a:off x="4871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5" name="object 645"/>
          <p:cNvSpPr/>
          <p:nvPr/>
        </p:nvSpPr>
        <p:spPr>
          <a:xfrm>
            <a:off x="48790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6" name="object 646"/>
          <p:cNvSpPr/>
          <p:nvPr/>
        </p:nvSpPr>
        <p:spPr>
          <a:xfrm>
            <a:off x="48864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7" name="object 647"/>
          <p:cNvSpPr/>
          <p:nvPr/>
        </p:nvSpPr>
        <p:spPr>
          <a:xfrm>
            <a:off x="4893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8" name="object 648"/>
          <p:cNvSpPr/>
          <p:nvPr/>
        </p:nvSpPr>
        <p:spPr>
          <a:xfrm>
            <a:off x="4901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9" name="object 649"/>
          <p:cNvSpPr/>
          <p:nvPr/>
        </p:nvSpPr>
        <p:spPr>
          <a:xfrm>
            <a:off x="4908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0" name="object 650"/>
          <p:cNvSpPr/>
          <p:nvPr/>
        </p:nvSpPr>
        <p:spPr>
          <a:xfrm>
            <a:off x="4915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1" name="object 651"/>
          <p:cNvSpPr/>
          <p:nvPr/>
        </p:nvSpPr>
        <p:spPr>
          <a:xfrm>
            <a:off x="4923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2" name="object 652"/>
          <p:cNvSpPr/>
          <p:nvPr/>
        </p:nvSpPr>
        <p:spPr>
          <a:xfrm>
            <a:off x="4929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3" name="object 653"/>
          <p:cNvSpPr/>
          <p:nvPr/>
        </p:nvSpPr>
        <p:spPr>
          <a:xfrm>
            <a:off x="4936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4" name="object 654"/>
          <p:cNvSpPr/>
          <p:nvPr/>
        </p:nvSpPr>
        <p:spPr>
          <a:xfrm>
            <a:off x="4943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5" name="object 655"/>
          <p:cNvSpPr/>
          <p:nvPr/>
        </p:nvSpPr>
        <p:spPr>
          <a:xfrm>
            <a:off x="4951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6" name="object 656"/>
          <p:cNvSpPr/>
          <p:nvPr/>
        </p:nvSpPr>
        <p:spPr>
          <a:xfrm>
            <a:off x="4958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7" name="object 657"/>
          <p:cNvSpPr/>
          <p:nvPr/>
        </p:nvSpPr>
        <p:spPr>
          <a:xfrm>
            <a:off x="4965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8" name="object 658"/>
          <p:cNvSpPr/>
          <p:nvPr/>
        </p:nvSpPr>
        <p:spPr>
          <a:xfrm>
            <a:off x="4973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9" name="object 659"/>
          <p:cNvSpPr/>
          <p:nvPr/>
        </p:nvSpPr>
        <p:spPr>
          <a:xfrm>
            <a:off x="49806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0" name="object 660"/>
          <p:cNvSpPr/>
          <p:nvPr/>
        </p:nvSpPr>
        <p:spPr>
          <a:xfrm>
            <a:off x="49868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1" name="object 661"/>
          <p:cNvSpPr/>
          <p:nvPr/>
        </p:nvSpPr>
        <p:spPr>
          <a:xfrm>
            <a:off x="4994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2" name="object 662"/>
          <p:cNvSpPr/>
          <p:nvPr/>
        </p:nvSpPr>
        <p:spPr>
          <a:xfrm>
            <a:off x="5001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3" name="object 663"/>
          <p:cNvSpPr/>
          <p:nvPr/>
        </p:nvSpPr>
        <p:spPr>
          <a:xfrm>
            <a:off x="5008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4" name="object 664"/>
          <p:cNvSpPr/>
          <p:nvPr/>
        </p:nvSpPr>
        <p:spPr>
          <a:xfrm>
            <a:off x="50162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5" name="object 665"/>
          <p:cNvSpPr/>
          <p:nvPr/>
        </p:nvSpPr>
        <p:spPr>
          <a:xfrm>
            <a:off x="5023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6" name="object 666"/>
          <p:cNvSpPr/>
          <p:nvPr/>
        </p:nvSpPr>
        <p:spPr>
          <a:xfrm>
            <a:off x="5030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7" name="object 667"/>
          <p:cNvSpPr/>
          <p:nvPr/>
        </p:nvSpPr>
        <p:spPr>
          <a:xfrm>
            <a:off x="5038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8" name="object 668"/>
          <p:cNvSpPr/>
          <p:nvPr/>
        </p:nvSpPr>
        <p:spPr>
          <a:xfrm>
            <a:off x="5044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9" name="object 669"/>
          <p:cNvSpPr/>
          <p:nvPr/>
        </p:nvSpPr>
        <p:spPr>
          <a:xfrm>
            <a:off x="5051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0" name="object 670"/>
          <p:cNvSpPr/>
          <p:nvPr/>
        </p:nvSpPr>
        <p:spPr>
          <a:xfrm>
            <a:off x="50591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1" name="object 671"/>
          <p:cNvSpPr/>
          <p:nvPr/>
        </p:nvSpPr>
        <p:spPr>
          <a:xfrm>
            <a:off x="50664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2" name="object 672"/>
          <p:cNvSpPr/>
          <p:nvPr/>
        </p:nvSpPr>
        <p:spPr>
          <a:xfrm>
            <a:off x="5073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3" name="object 673"/>
          <p:cNvSpPr/>
          <p:nvPr/>
        </p:nvSpPr>
        <p:spPr>
          <a:xfrm>
            <a:off x="5081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4" name="object 674"/>
          <p:cNvSpPr/>
          <p:nvPr/>
        </p:nvSpPr>
        <p:spPr>
          <a:xfrm>
            <a:off x="50884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5" name="object 675"/>
          <p:cNvSpPr/>
          <p:nvPr/>
        </p:nvSpPr>
        <p:spPr>
          <a:xfrm>
            <a:off x="5095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6" name="object 676"/>
          <p:cNvSpPr/>
          <p:nvPr/>
        </p:nvSpPr>
        <p:spPr>
          <a:xfrm>
            <a:off x="5102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7" name="object 677"/>
          <p:cNvSpPr/>
          <p:nvPr/>
        </p:nvSpPr>
        <p:spPr>
          <a:xfrm>
            <a:off x="5109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8" name="object 678"/>
          <p:cNvSpPr/>
          <p:nvPr/>
        </p:nvSpPr>
        <p:spPr>
          <a:xfrm>
            <a:off x="5116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9" name="object 679"/>
          <p:cNvSpPr/>
          <p:nvPr/>
        </p:nvSpPr>
        <p:spPr>
          <a:xfrm>
            <a:off x="5124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0" name="object 680"/>
          <p:cNvSpPr/>
          <p:nvPr/>
        </p:nvSpPr>
        <p:spPr>
          <a:xfrm>
            <a:off x="5131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1" name="object 681"/>
          <p:cNvSpPr/>
          <p:nvPr/>
        </p:nvSpPr>
        <p:spPr>
          <a:xfrm>
            <a:off x="5138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2" name="object 682"/>
          <p:cNvSpPr/>
          <p:nvPr/>
        </p:nvSpPr>
        <p:spPr>
          <a:xfrm>
            <a:off x="5146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3" name="object 683"/>
          <p:cNvSpPr/>
          <p:nvPr/>
        </p:nvSpPr>
        <p:spPr>
          <a:xfrm>
            <a:off x="5153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4" name="object 684"/>
          <p:cNvSpPr/>
          <p:nvPr/>
        </p:nvSpPr>
        <p:spPr>
          <a:xfrm>
            <a:off x="5159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5" name="object 685"/>
          <p:cNvSpPr/>
          <p:nvPr/>
        </p:nvSpPr>
        <p:spPr>
          <a:xfrm>
            <a:off x="51669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6" name="object 686"/>
          <p:cNvSpPr/>
          <p:nvPr/>
        </p:nvSpPr>
        <p:spPr>
          <a:xfrm>
            <a:off x="5174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7" name="object 687"/>
          <p:cNvSpPr/>
          <p:nvPr/>
        </p:nvSpPr>
        <p:spPr>
          <a:xfrm>
            <a:off x="5181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8" name="object 688"/>
          <p:cNvSpPr/>
          <p:nvPr/>
        </p:nvSpPr>
        <p:spPr>
          <a:xfrm>
            <a:off x="5188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9" name="object 689"/>
          <p:cNvSpPr/>
          <p:nvPr/>
        </p:nvSpPr>
        <p:spPr>
          <a:xfrm>
            <a:off x="51962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0" name="object 690"/>
          <p:cNvSpPr/>
          <p:nvPr/>
        </p:nvSpPr>
        <p:spPr>
          <a:xfrm>
            <a:off x="5203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1" name="object 691"/>
          <p:cNvSpPr/>
          <p:nvPr/>
        </p:nvSpPr>
        <p:spPr>
          <a:xfrm>
            <a:off x="5210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2" name="object 692"/>
          <p:cNvSpPr/>
          <p:nvPr/>
        </p:nvSpPr>
        <p:spPr>
          <a:xfrm>
            <a:off x="5217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3" name="object 693"/>
          <p:cNvSpPr/>
          <p:nvPr/>
        </p:nvSpPr>
        <p:spPr>
          <a:xfrm>
            <a:off x="5224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4" name="object 694"/>
          <p:cNvSpPr/>
          <p:nvPr/>
        </p:nvSpPr>
        <p:spPr>
          <a:xfrm>
            <a:off x="5231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5" name="object 695"/>
          <p:cNvSpPr/>
          <p:nvPr/>
        </p:nvSpPr>
        <p:spPr>
          <a:xfrm>
            <a:off x="5239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6" name="object 696"/>
          <p:cNvSpPr/>
          <p:nvPr/>
        </p:nvSpPr>
        <p:spPr>
          <a:xfrm>
            <a:off x="5246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7" name="object 697"/>
          <p:cNvSpPr/>
          <p:nvPr/>
        </p:nvSpPr>
        <p:spPr>
          <a:xfrm>
            <a:off x="5253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8" name="object 698"/>
          <p:cNvSpPr/>
          <p:nvPr/>
        </p:nvSpPr>
        <p:spPr>
          <a:xfrm>
            <a:off x="5261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9" name="object 699"/>
          <p:cNvSpPr/>
          <p:nvPr/>
        </p:nvSpPr>
        <p:spPr>
          <a:xfrm>
            <a:off x="52684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0" name="object 700"/>
          <p:cNvSpPr/>
          <p:nvPr/>
        </p:nvSpPr>
        <p:spPr>
          <a:xfrm>
            <a:off x="52747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1" name="object 701"/>
          <p:cNvSpPr/>
          <p:nvPr/>
        </p:nvSpPr>
        <p:spPr>
          <a:xfrm>
            <a:off x="5282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2" name="object 702"/>
          <p:cNvSpPr/>
          <p:nvPr/>
        </p:nvSpPr>
        <p:spPr>
          <a:xfrm>
            <a:off x="5289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3" name="object 703"/>
          <p:cNvSpPr/>
          <p:nvPr/>
        </p:nvSpPr>
        <p:spPr>
          <a:xfrm>
            <a:off x="5296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4" name="object 704"/>
          <p:cNvSpPr/>
          <p:nvPr/>
        </p:nvSpPr>
        <p:spPr>
          <a:xfrm>
            <a:off x="53040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5" name="object 705"/>
          <p:cNvSpPr/>
          <p:nvPr/>
        </p:nvSpPr>
        <p:spPr>
          <a:xfrm>
            <a:off x="5311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6" name="object 706"/>
          <p:cNvSpPr/>
          <p:nvPr/>
        </p:nvSpPr>
        <p:spPr>
          <a:xfrm>
            <a:off x="5318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7" name="object 707"/>
          <p:cNvSpPr/>
          <p:nvPr/>
        </p:nvSpPr>
        <p:spPr>
          <a:xfrm>
            <a:off x="5326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8" name="object 708"/>
          <p:cNvSpPr/>
          <p:nvPr/>
        </p:nvSpPr>
        <p:spPr>
          <a:xfrm>
            <a:off x="5332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9" name="object 709"/>
          <p:cNvSpPr/>
          <p:nvPr/>
        </p:nvSpPr>
        <p:spPr>
          <a:xfrm>
            <a:off x="5339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0" name="object 710"/>
          <p:cNvSpPr/>
          <p:nvPr/>
        </p:nvSpPr>
        <p:spPr>
          <a:xfrm>
            <a:off x="53469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1" name="object 711"/>
          <p:cNvSpPr/>
          <p:nvPr/>
        </p:nvSpPr>
        <p:spPr>
          <a:xfrm>
            <a:off x="53543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2" name="object 712"/>
          <p:cNvSpPr/>
          <p:nvPr/>
        </p:nvSpPr>
        <p:spPr>
          <a:xfrm>
            <a:off x="5361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3" name="object 713"/>
          <p:cNvSpPr/>
          <p:nvPr/>
        </p:nvSpPr>
        <p:spPr>
          <a:xfrm>
            <a:off x="5368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4" name="object 714"/>
          <p:cNvSpPr/>
          <p:nvPr/>
        </p:nvSpPr>
        <p:spPr>
          <a:xfrm>
            <a:off x="53763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5" name="object 715"/>
          <p:cNvSpPr/>
          <p:nvPr/>
        </p:nvSpPr>
        <p:spPr>
          <a:xfrm>
            <a:off x="5383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6" name="object 716"/>
          <p:cNvSpPr/>
          <p:nvPr/>
        </p:nvSpPr>
        <p:spPr>
          <a:xfrm>
            <a:off x="5389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7" name="object 717"/>
          <p:cNvSpPr/>
          <p:nvPr/>
        </p:nvSpPr>
        <p:spPr>
          <a:xfrm>
            <a:off x="5397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8" name="object 718"/>
          <p:cNvSpPr/>
          <p:nvPr/>
        </p:nvSpPr>
        <p:spPr>
          <a:xfrm>
            <a:off x="5404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9" name="object 719"/>
          <p:cNvSpPr/>
          <p:nvPr/>
        </p:nvSpPr>
        <p:spPr>
          <a:xfrm>
            <a:off x="5411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0" name="object 720"/>
          <p:cNvSpPr/>
          <p:nvPr/>
        </p:nvSpPr>
        <p:spPr>
          <a:xfrm>
            <a:off x="5419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1" name="object 721"/>
          <p:cNvSpPr/>
          <p:nvPr/>
        </p:nvSpPr>
        <p:spPr>
          <a:xfrm>
            <a:off x="5426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2" name="object 722"/>
          <p:cNvSpPr/>
          <p:nvPr/>
        </p:nvSpPr>
        <p:spPr>
          <a:xfrm>
            <a:off x="5433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3" name="object 723"/>
          <p:cNvSpPr/>
          <p:nvPr/>
        </p:nvSpPr>
        <p:spPr>
          <a:xfrm>
            <a:off x="5441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4" name="object 724"/>
          <p:cNvSpPr/>
          <p:nvPr/>
        </p:nvSpPr>
        <p:spPr>
          <a:xfrm>
            <a:off x="5447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5" name="object 725"/>
          <p:cNvSpPr/>
          <p:nvPr/>
        </p:nvSpPr>
        <p:spPr>
          <a:xfrm>
            <a:off x="5454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6" name="object 726"/>
          <p:cNvSpPr/>
          <p:nvPr/>
        </p:nvSpPr>
        <p:spPr>
          <a:xfrm>
            <a:off x="5462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7" name="object 727"/>
          <p:cNvSpPr/>
          <p:nvPr/>
        </p:nvSpPr>
        <p:spPr>
          <a:xfrm>
            <a:off x="5469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8" name="object 728"/>
          <p:cNvSpPr/>
          <p:nvPr/>
        </p:nvSpPr>
        <p:spPr>
          <a:xfrm>
            <a:off x="54767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9" name="object 729"/>
          <p:cNvSpPr/>
          <p:nvPr/>
        </p:nvSpPr>
        <p:spPr>
          <a:xfrm>
            <a:off x="5484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0" name="object 730"/>
          <p:cNvSpPr/>
          <p:nvPr/>
        </p:nvSpPr>
        <p:spPr>
          <a:xfrm>
            <a:off x="5491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1" name="object 731"/>
          <p:cNvSpPr/>
          <p:nvPr/>
        </p:nvSpPr>
        <p:spPr>
          <a:xfrm>
            <a:off x="5498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2" name="object 732"/>
          <p:cNvSpPr/>
          <p:nvPr/>
        </p:nvSpPr>
        <p:spPr>
          <a:xfrm>
            <a:off x="5505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3" name="object 733"/>
          <p:cNvSpPr/>
          <p:nvPr/>
        </p:nvSpPr>
        <p:spPr>
          <a:xfrm>
            <a:off x="5512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4" name="object 734"/>
          <p:cNvSpPr/>
          <p:nvPr/>
        </p:nvSpPr>
        <p:spPr>
          <a:xfrm>
            <a:off x="5519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5" name="object 735"/>
          <p:cNvSpPr/>
          <p:nvPr/>
        </p:nvSpPr>
        <p:spPr>
          <a:xfrm>
            <a:off x="5527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6" name="object 736"/>
          <p:cNvSpPr/>
          <p:nvPr/>
        </p:nvSpPr>
        <p:spPr>
          <a:xfrm>
            <a:off x="5534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7" name="object 737"/>
          <p:cNvSpPr/>
          <p:nvPr/>
        </p:nvSpPr>
        <p:spPr>
          <a:xfrm>
            <a:off x="5541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8" name="object 738"/>
          <p:cNvSpPr/>
          <p:nvPr/>
        </p:nvSpPr>
        <p:spPr>
          <a:xfrm>
            <a:off x="5549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9" name="object 739"/>
          <p:cNvSpPr/>
          <p:nvPr/>
        </p:nvSpPr>
        <p:spPr>
          <a:xfrm>
            <a:off x="5556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0" name="object 740"/>
          <p:cNvSpPr/>
          <p:nvPr/>
        </p:nvSpPr>
        <p:spPr>
          <a:xfrm>
            <a:off x="5562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1" name="object 741"/>
          <p:cNvSpPr/>
          <p:nvPr/>
        </p:nvSpPr>
        <p:spPr>
          <a:xfrm>
            <a:off x="5569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2" name="object 742"/>
          <p:cNvSpPr/>
          <p:nvPr/>
        </p:nvSpPr>
        <p:spPr>
          <a:xfrm>
            <a:off x="5577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3" name="object 743"/>
          <p:cNvSpPr/>
          <p:nvPr/>
        </p:nvSpPr>
        <p:spPr>
          <a:xfrm>
            <a:off x="55846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4" name="object 744"/>
          <p:cNvSpPr/>
          <p:nvPr/>
        </p:nvSpPr>
        <p:spPr>
          <a:xfrm>
            <a:off x="5591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5" name="object 745"/>
          <p:cNvSpPr/>
          <p:nvPr/>
        </p:nvSpPr>
        <p:spPr>
          <a:xfrm>
            <a:off x="5599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6" name="object 746"/>
          <p:cNvSpPr/>
          <p:nvPr/>
        </p:nvSpPr>
        <p:spPr>
          <a:xfrm>
            <a:off x="5606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7" name="object 747"/>
          <p:cNvSpPr/>
          <p:nvPr/>
        </p:nvSpPr>
        <p:spPr>
          <a:xfrm>
            <a:off x="5613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8" name="object 748"/>
          <p:cNvSpPr/>
          <p:nvPr/>
        </p:nvSpPr>
        <p:spPr>
          <a:xfrm>
            <a:off x="5620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9" name="object 749"/>
          <p:cNvSpPr/>
          <p:nvPr/>
        </p:nvSpPr>
        <p:spPr>
          <a:xfrm>
            <a:off x="5627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0" name="object 750"/>
          <p:cNvSpPr/>
          <p:nvPr/>
        </p:nvSpPr>
        <p:spPr>
          <a:xfrm>
            <a:off x="5634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1" name="object 751"/>
          <p:cNvSpPr/>
          <p:nvPr/>
        </p:nvSpPr>
        <p:spPr>
          <a:xfrm>
            <a:off x="56421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2" name="object 752"/>
          <p:cNvSpPr/>
          <p:nvPr/>
        </p:nvSpPr>
        <p:spPr>
          <a:xfrm>
            <a:off x="5649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3" name="object 753"/>
          <p:cNvSpPr/>
          <p:nvPr/>
        </p:nvSpPr>
        <p:spPr>
          <a:xfrm>
            <a:off x="5656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4" name="object 754"/>
          <p:cNvSpPr/>
          <p:nvPr/>
        </p:nvSpPr>
        <p:spPr>
          <a:xfrm>
            <a:off x="5664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5" name="object 755"/>
          <p:cNvSpPr/>
          <p:nvPr/>
        </p:nvSpPr>
        <p:spPr>
          <a:xfrm>
            <a:off x="56714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6" name="object 756"/>
          <p:cNvSpPr/>
          <p:nvPr/>
        </p:nvSpPr>
        <p:spPr>
          <a:xfrm>
            <a:off x="5677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7" name="object 757"/>
          <p:cNvSpPr/>
          <p:nvPr/>
        </p:nvSpPr>
        <p:spPr>
          <a:xfrm>
            <a:off x="5685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8" name="object 758"/>
          <p:cNvSpPr/>
          <p:nvPr/>
        </p:nvSpPr>
        <p:spPr>
          <a:xfrm>
            <a:off x="5692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9" name="object 759"/>
          <p:cNvSpPr/>
          <p:nvPr/>
        </p:nvSpPr>
        <p:spPr>
          <a:xfrm>
            <a:off x="5699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0" name="object 760"/>
          <p:cNvSpPr/>
          <p:nvPr/>
        </p:nvSpPr>
        <p:spPr>
          <a:xfrm>
            <a:off x="5707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1" name="object 761"/>
          <p:cNvSpPr/>
          <p:nvPr/>
        </p:nvSpPr>
        <p:spPr>
          <a:xfrm>
            <a:off x="5714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2" name="object 762"/>
          <p:cNvSpPr/>
          <p:nvPr/>
        </p:nvSpPr>
        <p:spPr>
          <a:xfrm>
            <a:off x="5721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3" name="object 763"/>
          <p:cNvSpPr/>
          <p:nvPr/>
        </p:nvSpPr>
        <p:spPr>
          <a:xfrm>
            <a:off x="5729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4" name="object 764"/>
          <p:cNvSpPr/>
          <p:nvPr/>
        </p:nvSpPr>
        <p:spPr>
          <a:xfrm>
            <a:off x="5735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5" name="object 765"/>
          <p:cNvSpPr/>
          <p:nvPr/>
        </p:nvSpPr>
        <p:spPr>
          <a:xfrm>
            <a:off x="5742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6" name="object 766"/>
          <p:cNvSpPr/>
          <p:nvPr/>
        </p:nvSpPr>
        <p:spPr>
          <a:xfrm>
            <a:off x="57500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7" name="object 767"/>
          <p:cNvSpPr/>
          <p:nvPr/>
        </p:nvSpPr>
        <p:spPr>
          <a:xfrm>
            <a:off x="5757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8" name="object 768"/>
          <p:cNvSpPr/>
          <p:nvPr/>
        </p:nvSpPr>
        <p:spPr>
          <a:xfrm>
            <a:off x="5764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9" name="object 769"/>
          <p:cNvSpPr/>
          <p:nvPr/>
        </p:nvSpPr>
        <p:spPr>
          <a:xfrm>
            <a:off x="5771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0" name="object 770"/>
          <p:cNvSpPr/>
          <p:nvPr/>
        </p:nvSpPr>
        <p:spPr>
          <a:xfrm>
            <a:off x="5779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1" name="object 771"/>
          <p:cNvSpPr/>
          <p:nvPr/>
        </p:nvSpPr>
        <p:spPr>
          <a:xfrm>
            <a:off x="5786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2" name="object 772"/>
          <p:cNvSpPr/>
          <p:nvPr/>
        </p:nvSpPr>
        <p:spPr>
          <a:xfrm>
            <a:off x="5792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3" name="object 773"/>
          <p:cNvSpPr/>
          <p:nvPr/>
        </p:nvSpPr>
        <p:spPr>
          <a:xfrm>
            <a:off x="5800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4" name="object 774"/>
          <p:cNvSpPr/>
          <p:nvPr/>
        </p:nvSpPr>
        <p:spPr>
          <a:xfrm>
            <a:off x="5807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5" name="object 775"/>
          <p:cNvSpPr/>
          <p:nvPr/>
        </p:nvSpPr>
        <p:spPr>
          <a:xfrm>
            <a:off x="5814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6" name="object 776"/>
          <p:cNvSpPr/>
          <p:nvPr/>
        </p:nvSpPr>
        <p:spPr>
          <a:xfrm>
            <a:off x="5822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7" name="object 777"/>
          <p:cNvSpPr/>
          <p:nvPr/>
        </p:nvSpPr>
        <p:spPr>
          <a:xfrm>
            <a:off x="5829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8" name="object 778"/>
          <p:cNvSpPr/>
          <p:nvPr/>
        </p:nvSpPr>
        <p:spPr>
          <a:xfrm>
            <a:off x="5836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9" name="object 779"/>
          <p:cNvSpPr/>
          <p:nvPr/>
        </p:nvSpPr>
        <p:spPr>
          <a:xfrm>
            <a:off x="5844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0" name="object 780"/>
          <p:cNvSpPr/>
          <p:nvPr/>
        </p:nvSpPr>
        <p:spPr>
          <a:xfrm>
            <a:off x="5850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1" name="object 781"/>
          <p:cNvSpPr/>
          <p:nvPr/>
        </p:nvSpPr>
        <p:spPr>
          <a:xfrm>
            <a:off x="5857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2" name="object 782"/>
          <p:cNvSpPr/>
          <p:nvPr/>
        </p:nvSpPr>
        <p:spPr>
          <a:xfrm>
            <a:off x="5865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3" name="object 783"/>
          <p:cNvSpPr/>
          <p:nvPr/>
        </p:nvSpPr>
        <p:spPr>
          <a:xfrm>
            <a:off x="5872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4" name="object 784"/>
          <p:cNvSpPr/>
          <p:nvPr/>
        </p:nvSpPr>
        <p:spPr>
          <a:xfrm>
            <a:off x="5879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5" name="object 785"/>
          <p:cNvSpPr/>
          <p:nvPr/>
        </p:nvSpPr>
        <p:spPr>
          <a:xfrm>
            <a:off x="5887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6" name="object 786"/>
          <p:cNvSpPr/>
          <p:nvPr/>
        </p:nvSpPr>
        <p:spPr>
          <a:xfrm>
            <a:off x="5894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7" name="object 787"/>
          <p:cNvSpPr/>
          <p:nvPr/>
        </p:nvSpPr>
        <p:spPr>
          <a:xfrm>
            <a:off x="5901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8" name="object 788"/>
          <p:cNvSpPr/>
          <p:nvPr/>
        </p:nvSpPr>
        <p:spPr>
          <a:xfrm>
            <a:off x="5908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9" name="object 789"/>
          <p:cNvSpPr/>
          <p:nvPr/>
        </p:nvSpPr>
        <p:spPr>
          <a:xfrm>
            <a:off x="5915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0" name="object 790"/>
          <p:cNvSpPr/>
          <p:nvPr/>
        </p:nvSpPr>
        <p:spPr>
          <a:xfrm>
            <a:off x="5922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1" name="object 791"/>
          <p:cNvSpPr/>
          <p:nvPr/>
        </p:nvSpPr>
        <p:spPr>
          <a:xfrm>
            <a:off x="59300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2" name="object 792"/>
          <p:cNvSpPr/>
          <p:nvPr/>
        </p:nvSpPr>
        <p:spPr>
          <a:xfrm>
            <a:off x="5937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3" name="object 793"/>
          <p:cNvSpPr/>
          <p:nvPr/>
        </p:nvSpPr>
        <p:spPr>
          <a:xfrm>
            <a:off x="5944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4" name="object 794"/>
          <p:cNvSpPr/>
          <p:nvPr/>
        </p:nvSpPr>
        <p:spPr>
          <a:xfrm>
            <a:off x="5952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5" name="object 795"/>
          <p:cNvSpPr/>
          <p:nvPr/>
        </p:nvSpPr>
        <p:spPr>
          <a:xfrm>
            <a:off x="5959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6" name="object 796"/>
          <p:cNvSpPr/>
          <p:nvPr/>
        </p:nvSpPr>
        <p:spPr>
          <a:xfrm>
            <a:off x="5965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7" name="object 797"/>
          <p:cNvSpPr/>
          <p:nvPr/>
        </p:nvSpPr>
        <p:spPr>
          <a:xfrm>
            <a:off x="5972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8" name="object 798"/>
          <p:cNvSpPr/>
          <p:nvPr/>
        </p:nvSpPr>
        <p:spPr>
          <a:xfrm>
            <a:off x="5980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9" name="object 799"/>
          <p:cNvSpPr/>
          <p:nvPr/>
        </p:nvSpPr>
        <p:spPr>
          <a:xfrm>
            <a:off x="5987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0" name="object 800"/>
          <p:cNvSpPr/>
          <p:nvPr/>
        </p:nvSpPr>
        <p:spPr>
          <a:xfrm>
            <a:off x="5994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1" name="object 801"/>
          <p:cNvSpPr/>
          <p:nvPr/>
        </p:nvSpPr>
        <p:spPr>
          <a:xfrm>
            <a:off x="6002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2" name="object 802"/>
          <p:cNvSpPr/>
          <p:nvPr/>
        </p:nvSpPr>
        <p:spPr>
          <a:xfrm>
            <a:off x="6009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3" name="object 803"/>
          <p:cNvSpPr/>
          <p:nvPr/>
        </p:nvSpPr>
        <p:spPr>
          <a:xfrm>
            <a:off x="6016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4" name="object 804"/>
          <p:cNvSpPr/>
          <p:nvPr/>
        </p:nvSpPr>
        <p:spPr>
          <a:xfrm>
            <a:off x="6023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5" name="object 805"/>
          <p:cNvSpPr/>
          <p:nvPr/>
        </p:nvSpPr>
        <p:spPr>
          <a:xfrm>
            <a:off x="6030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6" name="object 806"/>
          <p:cNvSpPr/>
          <p:nvPr/>
        </p:nvSpPr>
        <p:spPr>
          <a:xfrm>
            <a:off x="6037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7" name="object 807"/>
          <p:cNvSpPr/>
          <p:nvPr/>
        </p:nvSpPr>
        <p:spPr>
          <a:xfrm>
            <a:off x="6045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8" name="object 808"/>
          <p:cNvSpPr/>
          <p:nvPr/>
        </p:nvSpPr>
        <p:spPr>
          <a:xfrm>
            <a:off x="6052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9" name="object 809"/>
          <p:cNvSpPr/>
          <p:nvPr/>
        </p:nvSpPr>
        <p:spPr>
          <a:xfrm>
            <a:off x="6059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0" name="object 810"/>
          <p:cNvSpPr/>
          <p:nvPr/>
        </p:nvSpPr>
        <p:spPr>
          <a:xfrm>
            <a:off x="6067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1" name="object 811"/>
          <p:cNvSpPr/>
          <p:nvPr/>
        </p:nvSpPr>
        <p:spPr>
          <a:xfrm>
            <a:off x="6074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2" name="object 812"/>
          <p:cNvSpPr/>
          <p:nvPr/>
        </p:nvSpPr>
        <p:spPr>
          <a:xfrm>
            <a:off x="6080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3" name="object 813"/>
          <p:cNvSpPr/>
          <p:nvPr/>
        </p:nvSpPr>
        <p:spPr>
          <a:xfrm>
            <a:off x="6088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4" name="object 814"/>
          <p:cNvSpPr/>
          <p:nvPr/>
        </p:nvSpPr>
        <p:spPr>
          <a:xfrm>
            <a:off x="6095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5" name="object 815"/>
          <p:cNvSpPr/>
          <p:nvPr/>
        </p:nvSpPr>
        <p:spPr>
          <a:xfrm>
            <a:off x="6102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6" name="object 816"/>
          <p:cNvSpPr/>
          <p:nvPr/>
        </p:nvSpPr>
        <p:spPr>
          <a:xfrm>
            <a:off x="6110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7" name="object 817"/>
          <p:cNvSpPr/>
          <p:nvPr/>
        </p:nvSpPr>
        <p:spPr>
          <a:xfrm>
            <a:off x="6117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8" name="object 818"/>
          <p:cNvSpPr/>
          <p:nvPr/>
        </p:nvSpPr>
        <p:spPr>
          <a:xfrm>
            <a:off x="6124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9" name="object 819"/>
          <p:cNvSpPr/>
          <p:nvPr/>
        </p:nvSpPr>
        <p:spPr>
          <a:xfrm>
            <a:off x="6132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0" name="object 820"/>
          <p:cNvSpPr/>
          <p:nvPr/>
        </p:nvSpPr>
        <p:spPr>
          <a:xfrm>
            <a:off x="6138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1" name="object 821"/>
          <p:cNvSpPr/>
          <p:nvPr/>
        </p:nvSpPr>
        <p:spPr>
          <a:xfrm>
            <a:off x="6145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2" name="object 822"/>
          <p:cNvSpPr/>
          <p:nvPr/>
        </p:nvSpPr>
        <p:spPr>
          <a:xfrm>
            <a:off x="6153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3" name="object 823"/>
          <p:cNvSpPr/>
          <p:nvPr/>
        </p:nvSpPr>
        <p:spPr>
          <a:xfrm>
            <a:off x="6160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4" name="object 824"/>
          <p:cNvSpPr/>
          <p:nvPr/>
        </p:nvSpPr>
        <p:spPr>
          <a:xfrm>
            <a:off x="6167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5" name="object 825"/>
          <p:cNvSpPr/>
          <p:nvPr/>
        </p:nvSpPr>
        <p:spPr>
          <a:xfrm>
            <a:off x="6175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6" name="object 826"/>
          <p:cNvSpPr/>
          <p:nvPr/>
        </p:nvSpPr>
        <p:spPr>
          <a:xfrm>
            <a:off x="6182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7" name="object 827"/>
          <p:cNvSpPr/>
          <p:nvPr/>
        </p:nvSpPr>
        <p:spPr>
          <a:xfrm>
            <a:off x="6189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8" name="object 828"/>
          <p:cNvSpPr/>
          <p:nvPr/>
        </p:nvSpPr>
        <p:spPr>
          <a:xfrm>
            <a:off x="6195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9" name="object 829"/>
          <p:cNvSpPr/>
          <p:nvPr/>
        </p:nvSpPr>
        <p:spPr>
          <a:xfrm>
            <a:off x="6203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0" name="object 830"/>
          <p:cNvSpPr/>
          <p:nvPr/>
        </p:nvSpPr>
        <p:spPr>
          <a:xfrm>
            <a:off x="6210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1" name="object 831"/>
          <p:cNvSpPr/>
          <p:nvPr/>
        </p:nvSpPr>
        <p:spPr>
          <a:xfrm>
            <a:off x="62179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2" name="object 832"/>
          <p:cNvSpPr/>
          <p:nvPr/>
        </p:nvSpPr>
        <p:spPr>
          <a:xfrm>
            <a:off x="6225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3" name="object 833"/>
          <p:cNvSpPr/>
          <p:nvPr/>
        </p:nvSpPr>
        <p:spPr>
          <a:xfrm>
            <a:off x="6232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4" name="object 834"/>
          <p:cNvSpPr/>
          <p:nvPr/>
        </p:nvSpPr>
        <p:spPr>
          <a:xfrm>
            <a:off x="6239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5" name="object 835"/>
          <p:cNvSpPr/>
          <p:nvPr/>
        </p:nvSpPr>
        <p:spPr>
          <a:xfrm>
            <a:off x="6247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6" name="object 836"/>
          <p:cNvSpPr/>
          <p:nvPr/>
        </p:nvSpPr>
        <p:spPr>
          <a:xfrm>
            <a:off x="6253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7" name="object 837"/>
          <p:cNvSpPr/>
          <p:nvPr/>
        </p:nvSpPr>
        <p:spPr>
          <a:xfrm>
            <a:off x="6260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8" name="object 838"/>
          <p:cNvSpPr/>
          <p:nvPr/>
        </p:nvSpPr>
        <p:spPr>
          <a:xfrm>
            <a:off x="6268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9" name="object 839"/>
          <p:cNvSpPr/>
          <p:nvPr/>
        </p:nvSpPr>
        <p:spPr>
          <a:xfrm>
            <a:off x="6275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0" name="object 840"/>
          <p:cNvSpPr/>
          <p:nvPr/>
        </p:nvSpPr>
        <p:spPr>
          <a:xfrm>
            <a:off x="6282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1" name="object 841"/>
          <p:cNvSpPr/>
          <p:nvPr/>
        </p:nvSpPr>
        <p:spPr>
          <a:xfrm>
            <a:off x="6290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2" name="object 842"/>
          <p:cNvSpPr/>
          <p:nvPr/>
        </p:nvSpPr>
        <p:spPr>
          <a:xfrm>
            <a:off x="6297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3" name="object 843"/>
          <p:cNvSpPr/>
          <p:nvPr/>
        </p:nvSpPr>
        <p:spPr>
          <a:xfrm>
            <a:off x="6304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4" name="object 844"/>
          <p:cNvSpPr/>
          <p:nvPr/>
        </p:nvSpPr>
        <p:spPr>
          <a:xfrm>
            <a:off x="6311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5" name="object 845"/>
          <p:cNvSpPr/>
          <p:nvPr/>
        </p:nvSpPr>
        <p:spPr>
          <a:xfrm>
            <a:off x="6318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6" name="object 846"/>
          <p:cNvSpPr/>
          <p:nvPr/>
        </p:nvSpPr>
        <p:spPr>
          <a:xfrm>
            <a:off x="6325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7" name="object 847"/>
          <p:cNvSpPr/>
          <p:nvPr/>
        </p:nvSpPr>
        <p:spPr>
          <a:xfrm>
            <a:off x="6333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8" name="object 848"/>
          <p:cNvSpPr/>
          <p:nvPr/>
        </p:nvSpPr>
        <p:spPr>
          <a:xfrm>
            <a:off x="63403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9" name="object 849"/>
          <p:cNvSpPr/>
          <p:nvPr/>
        </p:nvSpPr>
        <p:spPr>
          <a:xfrm>
            <a:off x="6347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0" name="object 850"/>
          <p:cNvSpPr/>
          <p:nvPr/>
        </p:nvSpPr>
        <p:spPr>
          <a:xfrm>
            <a:off x="6355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1" name="object 851"/>
          <p:cNvSpPr/>
          <p:nvPr/>
        </p:nvSpPr>
        <p:spPr>
          <a:xfrm>
            <a:off x="6362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2" name="object 852"/>
          <p:cNvSpPr/>
          <p:nvPr/>
        </p:nvSpPr>
        <p:spPr>
          <a:xfrm>
            <a:off x="6368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3" name="object 853"/>
          <p:cNvSpPr/>
          <p:nvPr/>
        </p:nvSpPr>
        <p:spPr>
          <a:xfrm>
            <a:off x="6375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4" name="object 854"/>
          <p:cNvSpPr/>
          <p:nvPr/>
        </p:nvSpPr>
        <p:spPr>
          <a:xfrm>
            <a:off x="6383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5" name="object 855"/>
          <p:cNvSpPr/>
          <p:nvPr/>
        </p:nvSpPr>
        <p:spPr>
          <a:xfrm>
            <a:off x="6390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6" name="object 856"/>
          <p:cNvSpPr/>
          <p:nvPr/>
        </p:nvSpPr>
        <p:spPr>
          <a:xfrm>
            <a:off x="6397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7" name="object 857"/>
          <p:cNvSpPr/>
          <p:nvPr/>
        </p:nvSpPr>
        <p:spPr>
          <a:xfrm>
            <a:off x="6405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8" name="object 858"/>
          <p:cNvSpPr/>
          <p:nvPr/>
        </p:nvSpPr>
        <p:spPr>
          <a:xfrm>
            <a:off x="6412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9" name="object 859"/>
          <p:cNvSpPr/>
          <p:nvPr/>
        </p:nvSpPr>
        <p:spPr>
          <a:xfrm>
            <a:off x="6419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0" name="object 860"/>
          <p:cNvSpPr/>
          <p:nvPr/>
        </p:nvSpPr>
        <p:spPr>
          <a:xfrm>
            <a:off x="6426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1" name="object 861"/>
          <p:cNvSpPr/>
          <p:nvPr/>
        </p:nvSpPr>
        <p:spPr>
          <a:xfrm>
            <a:off x="6433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2" name="object 862"/>
          <p:cNvSpPr/>
          <p:nvPr/>
        </p:nvSpPr>
        <p:spPr>
          <a:xfrm>
            <a:off x="6440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3" name="object 863"/>
          <p:cNvSpPr/>
          <p:nvPr/>
        </p:nvSpPr>
        <p:spPr>
          <a:xfrm>
            <a:off x="64482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4" name="object 864"/>
          <p:cNvSpPr/>
          <p:nvPr/>
        </p:nvSpPr>
        <p:spPr>
          <a:xfrm>
            <a:off x="6455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5" name="object 865"/>
          <p:cNvSpPr/>
          <p:nvPr/>
        </p:nvSpPr>
        <p:spPr>
          <a:xfrm>
            <a:off x="6462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6" name="object 866"/>
          <p:cNvSpPr/>
          <p:nvPr/>
        </p:nvSpPr>
        <p:spPr>
          <a:xfrm>
            <a:off x="6470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7" name="object 867"/>
          <p:cNvSpPr/>
          <p:nvPr/>
        </p:nvSpPr>
        <p:spPr>
          <a:xfrm>
            <a:off x="6477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8" name="object 868"/>
          <p:cNvSpPr/>
          <p:nvPr/>
        </p:nvSpPr>
        <p:spPr>
          <a:xfrm>
            <a:off x="6483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9" name="object 869"/>
          <p:cNvSpPr/>
          <p:nvPr/>
        </p:nvSpPr>
        <p:spPr>
          <a:xfrm>
            <a:off x="6491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0" name="object 870"/>
          <p:cNvSpPr/>
          <p:nvPr/>
        </p:nvSpPr>
        <p:spPr>
          <a:xfrm>
            <a:off x="6498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1" name="object 871"/>
          <p:cNvSpPr/>
          <p:nvPr/>
        </p:nvSpPr>
        <p:spPr>
          <a:xfrm>
            <a:off x="65057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2" name="object 872"/>
          <p:cNvSpPr/>
          <p:nvPr/>
        </p:nvSpPr>
        <p:spPr>
          <a:xfrm>
            <a:off x="6513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3" name="object 873"/>
          <p:cNvSpPr/>
          <p:nvPr/>
        </p:nvSpPr>
        <p:spPr>
          <a:xfrm>
            <a:off x="6520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4" name="object 874"/>
          <p:cNvSpPr/>
          <p:nvPr/>
        </p:nvSpPr>
        <p:spPr>
          <a:xfrm>
            <a:off x="6527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5" name="object 875"/>
          <p:cNvSpPr/>
          <p:nvPr/>
        </p:nvSpPr>
        <p:spPr>
          <a:xfrm>
            <a:off x="65350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6" name="object 876"/>
          <p:cNvSpPr/>
          <p:nvPr/>
        </p:nvSpPr>
        <p:spPr>
          <a:xfrm>
            <a:off x="6541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7" name="object 877"/>
          <p:cNvSpPr/>
          <p:nvPr/>
        </p:nvSpPr>
        <p:spPr>
          <a:xfrm>
            <a:off x="6548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8" name="object 878"/>
          <p:cNvSpPr/>
          <p:nvPr/>
        </p:nvSpPr>
        <p:spPr>
          <a:xfrm>
            <a:off x="6556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9" name="object 879"/>
          <p:cNvSpPr/>
          <p:nvPr/>
        </p:nvSpPr>
        <p:spPr>
          <a:xfrm>
            <a:off x="6563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0" name="object 880"/>
          <p:cNvSpPr/>
          <p:nvPr/>
        </p:nvSpPr>
        <p:spPr>
          <a:xfrm>
            <a:off x="6570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1" name="object 881"/>
          <p:cNvSpPr/>
          <p:nvPr/>
        </p:nvSpPr>
        <p:spPr>
          <a:xfrm>
            <a:off x="65780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2" name="object 882"/>
          <p:cNvSpPr/>
          <p:nvPr/>
        </p:nvSpPr>
        <p:spPr>
          <a:xfrm>
            <a:off x="6585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3" name="object 883"/>
          <p:cNvSpPr/>
          <p:nvPr/>
        </p:nvSpPr>
        <p:spPr>
          <a:xfrm>
            <a:off x="6592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4" name="object 884"/>
          <p:cNvSpPr/>
          <p:nvPr/>
        </p:nvSpPr>
        <p:spPr>
          <a:xfrm>
            <a:off x="6598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5" name="object 885"/>
          <p:cNvSpPr/>
          <p:nvPr/>
        </p:nvSpPr>
        <p:spPr>
          <a:xfrm>
            <a:off x="6606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6" name="object 886"/>
          <p:cNvSpPr/>
          <p:nvPr/>
        </p:nvSpPr>
        <p:spPr>
          <a:xfrm>
            <a:off x="66136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7" name="object 887"/>
          <p:cNvSpPr/>
          <p:nvPr/>
        </p:nvSpPr>
        <p:spPr>
          <a:xfrm>
            <a:off x="6620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8" name="object 888"/>
          <p:cNvSpPr/>
          <p:nvPr/>
        </p:nvSpPr>
        <p:spPr>
          <a:xfrm>
            <a:off x="6628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9" name="object 889"/>
          <p:cNvSpPr/>
          <p:nvPr/>
        </p:nvSpPr>
        <p:spPr>
          <a:xfrm>
            <a:off x="6635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0" name="object 890"/>
          <p:cNvSpPr/>
          <p:nvPr/>
        </p:nvSpPr>
        <p:spPr>
          <a:xfrm>
            <a:off x="6642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1" name="object 891"/>
          <p:cNvSpPr/>
          <p:nvPr/>
        </p:nvSpPr>
        <p:spPr>
          <a:xfrm>
            <a:off x="6650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2" name="object 892"/>
          <p:cNvSpPr/>
          <p:nvPr/>
        </p:nvSpPr>
        <p:spPr>
          <a:xfrm>
            <a:off x="66565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3" name="object 893"/>
          <p:cNvSpPr/>
          <p:nvPr/>
        </p:nvSpPr>
        <p:spPr>
          <a:xfrm>
            <a:off x="66638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4" name="object 894"/>
          <p:cNvSpPr/>
          <p:nvPr/>
        </p:nvSpPr>
        <p:spPr>
          <a:xfrm>
            <a:off x="6671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5" name="object 895"/>
          <p:cNvSpPr/>
          <p:nvPr/>
        </p:nvSpPr>
        <p:spPr>
          <a:xfrm>
            <a:off x="6678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6" name="object 896"/>
          <p:cNvSpPr/>
          <p:nvPr/>
        </p:nvSpPr>
        <p:spPr>
          <a:xfrm>
            <a:off x="6685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7" name="object 897"/>
          <p:cNvSpPr/>
          <p:nvPr/>
        </p:nvSpPr>
        <p:spPr>
          <a:xfrm>
            <a:off x="6693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8" name="object 898"/>
          <p:cNvSpPr/>
          <p:nvPr/>
        </p:nvSpPr>
        <p:spPr>
          <a:xfrm>
            <a:off x="6700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9" name="object 899"/>
          <p:cNvSpPr/>
          <p:nvPr/>
        </p:nvSpPr>
        <p:spPr>
          <a:xfrm>
            <a:off x="67078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0" name="object 900"/>
          <p:cNvSpPr/>
          <p:nvPr/>
        </p:nvSpPr>
        <p:spPr>
          <a:xfrm>
            <a:off x="6714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1" name="object 901"/>
          <p:cNvSpPr/>
          <p:nvPr/>
        </p:nvSpPr>
        <p:spPr>
          <a:xfrm>
            <a:off x="6721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2" name="object 902"/>
          <p:cNvSpPr/>
          <p:nvPr/>
        </p:nvSpPr>
        <p:spPr>
          <a:xfrm>
            <a:off x="6728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3" name="object 903"/>
          <p:cNvSpPr/>
          <p:nvPr/>
        </p:nvSpPr>
        <p:spPr>
          <a:xfrm>
            <a:off x="6736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4" name="object 904"/>
          <p:cNvSpPr/>
          <p:nvPr/>
        </p:nvSpPr>
        <p:spPr>
          <a:xfrm>
            <a:off x="67434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5" name="object 905"/>
          <p:cNvSpPr/>
          <p:nvPr/>
        </p:nvSpPr>
        <p:spPr>
          <a:xfrm>
            <a:off x="6750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6" name="object 906"/>
          <p:cNvSpPr/>
          <p:nvPr/>
        </p:nvSpPr>
        <p:spPr>
          <a:xfrm>
            <a:off x="6758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7" name="object 907"/>
          <p:cNvSpPr/>
          <p:nvPr/>
        </p:nvSpPr>
        <p:spPr>
          <a:xfrm>
            <a:off x="6765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8" name="object 908"/>
          <p:cNvSpPr/>
          <p:nvPr/>
        </p:nvSpPr>
        <p:spPr>
          <a:xfrm>
            <a:off x="6771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9" name="object 909"/>
          <p:cNvSpPr/>
          <p:nvPr/>
        </p:nvSpPr>
        <p:spPr>
          <a:xfrm>
            <a:off x="6779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0" name="object 910"/>
          <p:cNvSpPr/>
          <p:nvPr/>
        </p:nvSpPr>
        <p:spPr>
          <a:xfrm>
            <a:off x="67863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1" name="object 911"/>
          <p:cNvSpPr/>
          <p:nvPr/>
        </p:nvSpPr>
        <p:spPr>
          <a:xfrm>
            <a:off x="6793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2" name="object 912"/>
          <p:cNvSpPr/>
          <p:nvPr/>
        </p:nvSpPr>
        <p:spPr>
          <a:xfrm>
            <a:off x="6800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3" name="object 913"/>
          <p:cNvSpPr/>
          <p:nvPr/>
        </p:nvSpPr>
        <p:spPr>
          <a:xfrm>
            <a:off x="6808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4" name="object 914"/>
          <p:cNvSpPr/>
          <p:nvPr/>
        </p:nvSpPr>
        <p:spPr>
          <a:xfrm>
            <a:off x="6815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5" name="object 915"/>
          <p:cNvSpPr/>
          <p:nvPr/>
        </p:nvSpPr>
        <p:spPr>
          <a:xfrm>
            <a:off x="6822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6" name="object 916"/>
          <p:cNvSpPr/>
          <p:nvPr/>
        </p:nvSpPr>
        <p:spPr>
          <a:xfrm>
            <a:off x="6829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7" name="object 917"/>
          <p:cNvSpPr/>
          <p:nvPr/>
        </p:nvSpPr>
        <p:spPr>
          <a:xfrm>
            <a:off x="6836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8" name="object 918"/>
          <p:cNvSpPr/>
          <p:nvPr/>
        </p:nvSpPr>
        <p:spPr>
          <a:xfrm>
            <a:off x="6843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9" name="object 919"/>
          <p:cNvSpPr/>
          <p:nvPr/>
        </p:nvSpPr>
        <p:spPr>
          <a:xfrm>
            <a:off x="6851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0" name="object 920"/>
          <p:cNvSpPr/>
          <p:nvPr/>
        </p:nvSpPr>
        <p:spPr>
          <a:xfrm>
            <a:off x="6858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1" name="object 921"/>
          <p:cNvSpPr/>
          <p:nvPr/>
        </p:nvSpPr>
        <p:spPr>
          <a:xfrm>
            <a:off x="6865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2" name="object 922"/>
          <p:cNvSpPr/>
          <p:nvPr/>
        </p:nvSpPr>
        <p:spPr>
          <a:xfrm>
            <a:off x="6873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3" name="object 923"/>
          <p:cNvSpPr/>
          <p:nvPr/>
        </p:nvSpPr>
        <p:spPr>
          <a:xfrm>
            <a:off x="6880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4" name="object 924"/>
          <p:cNvSpPr/>
          <p:nvPr/>
        </p:nvSpPr>
        <p:spPr>
          <a:xfrm>
            <a:off x="6886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5" name="object 925"/>
          <p:cNvSpPr/>
          <p:nvPr/>
        </p:nvSpPr>
        <p:spPr>
          <a:xfrm>
            <a:off x="6894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6" name="object 926"/>
          <p:cNvSpPr/>
          <p:nvPr/>
        </p:nvSpPr>
        <p:spPr>
          <a:xfrm>
            <a:off x="6901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7" name="object 927"/>
          <p:cNvSpPr/>
          <p:nvPr/>
        </p:nvSpPr>
        <p:spPr>
          <a:xfrm>
            <a:off x="6908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8" name="object 928"/>
          <p:cNvSpPr/>
          <p:nvPr/>
        </p:nvSpPr>
        <p:spPr>
          <a:xfrm>
            <a:off x="6916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9" name="object 929"/>
          <p:cNvSpPr/>
          <p:nvPr/>
        </p:nvSpPr>
        <p:spPr>
          <a:xfrm>
            <a:off x="6923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0" name="object 930"/>
          <p:cNvSpPr/>
          <p:nvPr/>
        </p:nvSpPr>
        <p:spPr>
          <a:xfrm>
            <a:off x="6930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1" name="object 931"/>
          <p:cNvSpPr/>
          <p:nvPr/>
        </p:nvSpPr>
        <p:spPr>
          <a:xfrm>
            <a:off x="6938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2" name="object 932"/>
          <p:cNvSpPr/>
          <p:nvPr/>
        </p:nvSpPr>
        <p:spPr>
          <a:xfrm>
            <a:off x="6944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3" name="object 933"/>
          <p:cNvSpPr/>
          <p:nvPr/>
        </p:nvSpPr>
        <p:spPr>
          <a:xfrm>
            <a:off x="69517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4" name="object 934"/>
          <p:cNvSpPr/>
          <p:nvPr/>
        </p:nvSpPr>
        <p:spPr>
          <a:xfrm>
            <a:off x="6959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5" name="object 935"/>
          <p:cNvSpPr/>
          <p:nvPr/>
        </p:nvSpPr>
        <p:spPr>
          <a:xfrm>
            <a:off x="6966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6" name="object 936"/>
          <p:cNvSpPr/>
          <p:nvPr/>
        </p:nvSpPr>
        <p:spPr>
          <a:xfrm>
            <a:off x="6973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7" name="object 937"/>
          <p:cNvSpPr/>
          <p:nvPr/>
        </p:nvSpPr>
        <p:spPr>
          <a:xfrm>
            <a:off x="6981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8" name="object 938"/>
          <p:cNvSpPr/>
          <p:nvPr/>
        </p:nvSpPr>
        <p:spPr>
          <a:xfrm>
            <a:off x="6988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9" name="object 939"/>
          <p:cNvSpPr/>
          <p:nvPr/>
        </p:nvSpPr>
        <p:spPr>
          <a:xfrm>
            <a:off x="69956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0" name="object 940"/>
          <p:cNvSpPr/>
          <p:nvPr/>
        </p:nvSpPr>
        <p:spPr>
          <a:xfrm>
            <a:off x="7001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1" name="object 941"/>
          <p:cNvSpPr/>
          <p:nvPr/>
        </p:nvSpPr>
        <p:spPr>
          <a:xfrm>
            <a:off x="7009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2" name="object 942"/>
          <p:cNvSpPr/>
          <p:nvPr/>
        </p:nvSpPr>
        <p:spPr>
          <a:xfrm>
            <a:off x="7016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3" name="object 943"/>
          <p:cNvSpPr/>
          <p:nvPr/>
        </p:nvSpPr>
        <p:spPr>
          <a:xfrm>
            <a:off x="7023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4" name="object 944"/>
          <p:cNvSpPr/>
          <p:nvPr/>
        </p:nvSpPr>
        <p:spPr>
          <a:xfrm>
            <a:off x="70312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5" name="object 945"/>
          <p:cNvSpPr/>
          <p:nvPr/>
        </p:nvSpPr>
        <p:spPr>
          <a:xfrm>
            <a:off x="7038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6" name="object 946"/>
          <p:cNvSpPr/>
          <p:nvPr/>
        </p:nvSpPr>
        <p:spPr>
          <a:xfrm>
            <a:off x="7045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7" name="object 947"/>
          <p:cNvSpPr/>
          <p:nvPr/>
        </p:nvSpPr>
        <p:spPr>
          <a:xfrm>
            <a:off x="7053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8" name="object 948"/>
          <p:cNvSpPr/>
          <p:nvPr/>
        </p:nvSpPr>
        <p:spPr>
          <a:xfrm>
            <a:off x="7059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9" name="object 949"/>
          <p:cNvSpPr/>
          <p:nvPr/>
        </p:nvSpPr>
        <p:spPr>
          <a:xfrm>
            <a:off x="7066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0" name="object 950"/>
          <p:cNvSpPr/>
          <p:nvPr/>
        </p:nvSpPr>
        <p:spPr>
          <a:xfrm>
            <a:off x="70741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1" name="object 951"/>
          <p:cNvSpPr/>
          <p:nvPr/>
        </p:nvSpPr>
        <p:spPr>
          <a:xfrm>
            <a:off x="7081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2" name="object 952"/>
          <p:cNvSpPr/>
          <p:nvPr/>
        </p:nvSpPr>
        <p:spPr>
          <a:xfrm>
            <a:off x="7088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3" name="object 953"/>
          <p:cNvSpPr/>
          <p:nvPr/>
        </p:nvSpPr>
        <p:spPr>
          <a:xfrm>
            <a:off x="7096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4" name="object 954"/>
          <p:cNvSpPr/>
          <p:nvPr/>
        </p:nvSpPr>
        <p:spPr>
          <a:xfrm>
            <a:off x="7103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5" name="object 955"/>
          <p:cNvSpPr/>
          <p:nvPr/>
        </p:nvSpPr>
        <p:spPr>
          <a:xfrm>
            <a:off x="7110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6" name="object 956"/>
          <p:cNvSpPr/>
          <p:nvPr/>
        </p:nvSpPr>
        <p:spPr>
          <a:xfrm>
            <a:off x="7117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7" name="object 957"/>
          <p:cNvSpPr/>
          <p:nvPr/>
        </p:nvSpPr>
        <p:spPr>
          <a:xfrm>
            <a:off x="7124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8" name="object 958"/>
          <p:cNvSpPr/>
          <p:nvPr/>
        </p:nvSpPr>
        <p:spPr>
          <a:xfrm>
            <a:off x="7131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9" name="object 959"/>
          <p:cNvSpPr/>
          <p:nvPr/>
        </p:nvSpPr>
        <p:spPr>
          <a:xfrm>
            <a:off x="7139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0" name="object 960"/>
          <p:cNvSpPr/>
          <p:nvPr/>
        </p:nvSpPr>
        <p:spPr>
          <a:xfrm>
            <a:off x="7146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1" name="object 961"/>
          <p:cNvSpPr/>
          <p:nvPr/>
        </p:nvSpPr>
        <p:spPr>
          <a:xfrm>
            <a:off x="7153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2" name="object 962"/>
          <p:cNvSpPr/>
          <p:nvPr/>
        </p:nvSpPr>
        <p:spPr>
          <a:xfrm>
            <a:off x="71610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3" name="object 963"/>
          <p:cNvSpPr/>
          <p:nvPr/>
        </p:nvSpPr>
        <p:spPr>
          <a:xfrm>
            <a:off x="7168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4" name="object 964"/>
          <p:cNvSpPr/>
          <p:nvPr/>
        </p:nvSpPr>
        <p:spPr>
          <a:xfrm>
            <a:off x="7174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5" name="object 965"/>
          <p:cNvSpPr/>
          <p:nvPr/>
        </p:nvSpPr>
        <p:spPr>
          <a:xfrm>
            <a:off x="7182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6" name="object 966"/>
          <p:cNvSpPr/>
          <p:nvPr/>
        </p:nvSpPr>
        <p:spPr>
          <a:xfrm>
            <a:off x="7189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7" name="object 967"/>
          <p:cNvSpPr/>
          <p:nvPr/>
        </p:nvSpPr>
        <p:spPr>
          <a:xfrm>
            <a:off x="7196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8" name="object 968"/>
          <p:cNvSpPr/>
          <p:nvPr/>
        </p:nvSpPr>
        <p:spPr>
          <a:xfrm>
            <a:off x="72039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9" name="object 969"/>
          <p:cNvSpPr/>
          <p:nvPr/>
        </p:nvSpPr>
        <p:spPr>
          <a:xfrm>
            <a:off x="7211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0" name="object 970"/>
          <p:cNvSpPr/>
          <p:nvPr/>
        </p:nvSpPr>
        <p:spPr>
          <a:xfrm>
            <a:off x="7218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1" name="object 971"/>
          <p:cNvSpPr/>
          <p:nvPr/>
        </p:nvSpPr>
        <p:spPr>
          <a:xfrm>
            <a:off x="7225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2" name="object 972"/>
          <p:cNvSpPr/>
          <p:nvPr/>
        </p:nvSpPr>
        <p:spPr>
          <a:xfrm>
            <a:off x="7232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3" name="object 973"/>
          <p:cNvSpPr/>
          <p:nvPr/>
        </p:nvSpPr>
        <p:spPr>
          <a:xfrm>
            <a:off x="72395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4" name="object 974"/>
          <p:cNvSpPr/>
          <p:nvPr/>
        </p:nvSpPr>
        <p:spPr>
          <a:xfrm>
            <a:off x="7246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5" name="object 975"/>
          <p:cNvSpPr/>
          <p:nvPr/>
        </p:nvSpPr>
        <p:spPr>
          <a:xfrm>
            <a:off x="7254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6" name="object 976"/>
          <p:cNvSpPr/>
          <p:nvPr/>
        </p:nvSpPr>
        <p:spPr>
          <a:xfrm>
            <a:off x="7261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7" name="object 977"/>
          <p:cNvSpPr/>
          <p:nvPr/>
        </p:nvSpPr>
        <p:spPr>
          <a:xfrm>
            <a:off x="7268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8" name="object 978"/>
          <p:cNvSpPr/>
          <p:nvPr/>
        </p:nvSpPr>
        <p:spPr>
          <a:xfrm>
            <a:off x="7276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9" name="object 979"/>
          <p:cNvSpPr/>
          <p:nvPr/>
        </p:nvSpPr>
        <p:spPr>
          <a:xfrm>
            <a:off x="72835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0" name="object 980"/>
          <p:cNvSpPr/>
          <p:nvPr/>
        </p:nvSpPr>
        <p:spPr>
          <a:xfrm>
            <a:off x="7289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1" name="object 981"/>
          <p:cNvSpPr/>
          <p:nvPr/>
        </p:nvSpPr>
        <p:spPr>
          <a:xfrm>
            <a:off x="7297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2" name="object 982"/>
          <p:cNvSpPr/>
          <p:nvPr/>
        </p:nvSpPr>
        <p:spPr>
          <a:xfrm>
            <a:off x="7304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3" name="object 983"/>
          <p:cNvSpPr/>
          <p:nvPr/>
        </p:nvSpPr>
        <p:spPr>
          <a:xfrm>
            <a:off x="7311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4" name="object 984"/>
          <p:cNvSpPr/>
          <p:nvPr/>
        </p:nvSpPr>
        <p:spPr>
          <a:xfrm>
            <a:off x="73191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5" name="object 985"/>
          <p:cNvSpPr/>
          <p:nvPr/>
        </p:nvSpPr>
        <p:spPr>
          <a:xfrm>
            <a:off x="7326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6" name="object 986"/>
          <p:cNvSpPr/>
          <p:nvPr/>
        </p:nvSpPr>
        <p:spPr>
          <a:xfrm>
            <a:off x="7333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7" name="object 987"/>
          <p:cNvSpPr/>
          <p:nvPr/>
        </p:nvSpPr>
        <p:spPr>
          <a:xfrm>
            <a:off x="7341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8" name="object 988"/>
          <p:cNvSpPr/>
          <p:nvPr/>
        </p:nvSpPr>
        <p:spPr>
          <a:xfrm>
            <a:off x="7347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9" name="object 989"/>
          <p:cNvSpPr/>
          <p:nvPr/>
        </p:nvSpPr>
        <p:spPr>
          <a:xfrm>
            <a:off x="7354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0" name="object 990"/>
          <p:cNvSpPr/>
          <p:nvPr/>
        </p:nvSpPr>
        <p:spPr>
          <a:xfrm>
            <a:off x="73620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1" name="object 991"/>
          <p:cNvSpPr/>
          <p:nvPr/>
        </p:nvSpPr>
        <p:spPr>
          <a:xfrm>
            <a:off x="7369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2" name="object 992"/>
          <p:cNvSpPr/>
          <p:nvPr/>
        </p:nvSpPr>
        <p:spPr>
          <a:xfrm>
            <a:off x="7376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3" name="object 993"/>
          <p:cNvSpPr/>
          <p:nvPr/>
        </p:nvSpPr>
        <p:spPr>
          <a:xfrm>
            <a:off x="7384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4" name="object 994"/>
          <p:cNvSpPr/>
          <p:nvPr/>
        </p:nvSpPr>
        <p:spPr>
          <a:xfrm>
            <a:off x="7391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5" name="object 995"/>
          <p:cNvSpPr/>
          <p:nvPr/>
        </p:nvSpPr>
        <p:spPr>
          <a:xfrm>
            <a:off x="73986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6" name="object 996"/>
          <p:cNvSpPr/>
          <p:nvPr/>
        </p:nvSpPr>
        <p:spPr>
          <a:xfrm>
            <a:off x="7404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7" name="object 997"/>
          <p:cNvSpPr/>
          <p:nvPr/>
        </p:nvSpPr>
        <p:spPr>
          <a:xfrm>
            <a:off x="7412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8" name="object 998"/>
          <p:cNvSpPr/>
          <p:nvPr/>
        </p:nvSpPr>
        <p:spPr>
          <a:xfrm>
            <a:off x="7419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9" name="object 999"/>
          <p:cNvSpPr/>
          <p:nvPr/>
        </p:nvSpPr>
        <p:spPr>
          <a:xfrm>
            <a:off x="7426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0" name="object 1000"/>
          <p:cNvSpPr/>
          <p:nvPr/>
        </p:nvSpPr>
        <p:spPr>
          <a:xfrm>
            <a:off x="7434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1" name="object 1001"/>
          <p:cNvSpPr/>
          <p:nvPr/>
        </p:nvSpPr>
        <p:spPr>
          <a:xfrm>
            <a:off x="74416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2" name="object 1002"/>
          <p:cNvSpPr/>
          <p:nvPr/>
        </p:nvSpPr>
        <p:spPr>
          <a:xfrm>
            <a:off x="7448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3" name="object 1003"/>
          <p:cNvSpPr/>
          <p:nvPr/>
        </p:nvSpPr>
        <p:spPr>
          <a:xfrm>
            <a:off x="7456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4" name="object 1004"/>
          <p:cNvSpPr/>
          <p:nvPr/>
        </p:nvSpPr>
        <p:spPr>
          <a:xfrm>
            <a:off x="7462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5" name="object 1005"/>
          <p:cNvSpPr/>
          <p:nvPr/>
        </p:nvSpPr>
        <p:spPr>
          <a:xfrm>
            <a:off x="7469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6" name="object 1006"/>
          <p:cNvSpPr/>
          <p:nvPr/>
        </p:nvSpPr>
        <p:spPr>
          <a:xfrm>
            <a:off x="74772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7" name="object 1007"/>
          <p:cNvSpPr/>
          <p:nvPr/>
        </p:nvSpPr>
        <p:spPr>
          <a:xfrm>
            <a:off x="7484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8" name="object 1008"/>
          <p:cNvSpPr/>
          <p:nvPr/>
        </p:nvSpPr>
        <p:spPr>
          <a:xfrm>
            <a:off x="7491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9" name="object 1009"/>
          <p:cNvSpPr/>
          <p:nvPr/>
        </p:nvSpPr>
        <p:spPr>
          <a:xfrm>
            <a:off x="7499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0" name="object 1010"/>
          <p:cNvSpPr/>
          <p:nvPr/>
        </p:nvSpPr>
        <p:spPr>
          <a:xfrm>
            <a:off x="7506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1" name="object 1011"/>
          <p:cNvSpPr/>
          <p:nvPr/>
        </p:nvSpPr>
        <p:spPr>
          <a:xfrm>
            <a:off x="7513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2" name="object 1012"/>
          <p:cNvSpPr/>
          <p:nvPr/>
        </p:nvSpPr>
        <p:spPr>
          <a:xfrm>
            <a:off x="75201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3" name="object 1013"/>
          <p:cNvSpPr/>
          <p:nvPr/>
        </p:nvSpPr>
        <p:spPr>
          <a:xfrm>
            <a:off x="75274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4" name="object 1014"/>
          <p:cNvSpPr/>
          <p:nvPr/>
        </p:nvSpPr>
        <p:spPr>
          <a:xfrm>
            <a:off x="7534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5" name="object 1015"/>
          <p:cNvSpPr/>
          <p:nvPr/>
        </p:nvSpPr>
        <p:spPr>
          <a:xfrm>
            <a:off x="7542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6" name="object 1016"/>
          <p:cNvSpPr/>
          <p:nvPr/>
        </p:nvSpPr>
        <p:spPr>
          <a:xfrm>
            <a:off x="7549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7" name="object 1017"/>
          <p:cNvSpPr/>
          <p:nvPr/>
        </p:nvSpPr>
        <p:spPr>
          <a:xfrm>
            <a:off x="7556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8" name="object 1018"/>
          <p:cNvSpPr/>
          <p:nvPr/>
        </p:nvSpPr>
        <p:spPr>
          <a:xfrm>
            <a:off x="7564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9" name="object 1019"/>
          <p:cNvSpPr/>
          <p:nvPr/>
        </p:nvSpPr>
        <p:spPr>
          <a:xfrm>
            <a:off x="75714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0" name="object 1020"/>
          <p:cNvSpPr/>
          <p:nvPr/>
        </p:nvSpPr>
        <p:spPr>
          <a:xfrm>
            <a:off x="7577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1" name="object 1021"/>
          <p:cNvSpPr/>
          <p:nvPr/>
        </p:nvSpPr>
        <p:spPr>
          <a:xfrm>
            <a:off x="7585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2" name="object 1022"/>
          <p:cNvSpPr/>
          <p:nvPr/>
        </p:nvSpPr>
        <p:spPr>
          <a:xfrm>
            <a:off x="7592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3" name="object 1023"/>
          <p:cNvSpPr/>
          <p:nvPr/>
        </p:nvSpPr>
        <p:spPr>
          <a:xfrm>
            <a:off x="7599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4" name="object 1024"/>
          <p:cNvSpPr/>
          <p:nvPr/>
        </p:nvSpPr>
        <p:spPr>
          <a:xfrm>
            <a:off x="76070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5" name="object 1025"/>
          <p:cNvSpPr/>
          <p:nvPr/>
        </p:nvSpPr>
        <p:spPr>
          <a:xfrm>
            <a:off x="7614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6" name="object 1026"/>
          <p:cNvSpPr/>
          <p:nvPr/>
        </p:nvSpPr>
        <p:spPr>
          <a:xfrm>
            <a:off x="7621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7" name="object 1027"/>
          <p:cNvSpPr/>
          <p:nvPr/>
        </p:nvSpPr>
        <p:spPr>
          <a:xfrm>
            <a:off x="7628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8" name="object 1028"/>
          <p:cNvSpPr/>
          <p:nvPr/>
        </p:nvSpPr>
        <p:spPr>
          <a:xfrm>
            <a:off x="7635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9" name="object 1029"/>
          <p:cNvSpPr/>
          <p:nvPr/>
        </p:nvSpPr>
        <p:spPr>
          <a:xfrm>
            <a:off x="7642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0" name="object 1030"/>
          <p:cNvSpPr/>
          <p:nvPr/>
        </p:nvSpPr>
        <p:spPr>
          <a:xfrm>
            <a:off x="76499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1" name="object 1031"/>
          <p:cNvSpPr/>
          <p:nvPr/>
        </p:nvSpPr>
        <p:spPr>
          <a:xfrm>
            <a:off x="7657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2" name="object 1032"/>
          <p:cNvSpPr/>
          <p:nvPr/>
        </p:nvSpPr>
        <p:spPr>
          <a:xfrm>
            <a:off x="7664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3" name="object 1033"/>
          <p:cNvSpPr/>
          <p:nvPr/>
        </p:nvSpPr>
        <p:spPr>
          <a:xfrm>
            <a:off x="7671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4" name="object 1034"/>
          <p:cNvSpPr/>
          <p:nvPr/>
        </p:nvSpPr>
        <p:spPr>
          <a:xfrm>
            <a:off x="7679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5" name="object 1035"/>
          <p:cNvSpPr/>
          <p:nvPr/>
        </p:nvSpPr>
        <p:spPr>
          <a:xfrm>
            <a:off x="7686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6" name="object 1036"/>
          <p:cNvSpPr/>
          <p:nvPr/>
        </p:nvSpPr>
        <p:spPr>
          <a:xfrm>
            <a:off x="7692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7" name="object 1037"/>
          <p:cNvSpPr/>
          <p:nvPr/>
        </p:nvSpPr>
        <p:spPr>
          <a:xfrm>
            <a:off x="7700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8" name="object 1038"/>
          <p:cNvSpPr/>
          <p:nvPr/>
        </p:nvSpPr>
        <p:spPr>
          <a:xfrm>
            <a:off x="7707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9" name="object 1039"/>
          <p:cNvSpPr/>
          <p:nvPr/>
        </p:nvSpPr>
        <p:spPr>
          <a:xfrm>
            <a:off x="7714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0" name="object 1040"/>
          <p:cNvSpPr/>
          <p:nvPr/>
        </p:nvSpPr>
        <p:spPr>
          <a:xfrm>
            <a:off x="7722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1" name="object 1041"/>
          <p:cNvSpPr/>
          <p:nvPr/>
        </p:nvSpPr>
        <p:spPr>
          <a:xfrm>
            <a:off x="7729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2" name="object 1042"/>
          <p:cNvSpPr/>
          <p:nvPr/>
        </p:nvSpPr>
        <p:spPr>
          <a:xfrm>
            <a:off x="7736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3" name="object 1043"/>
          <p:cNvSpPr/>
          <p:nvPr/>
        </p:nvSpPr>
        <p:spPr>
          <a:xfrm>
            <a:off x="7744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4" name="object 1044"/>
          <p:cNvSpPr/>
          <p:nvPr/>
        </p:nvSpPr>
        <p:spPr>
          <a:xfrm>
            <a:off x="7750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5" name="object 1045"/>
          <p:cNvSpPr/>
          <p:nvPr/>
        </p:nvSpPr>
        <p:spPr>
          <a:xfrm>
            <a:off x="7757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6" name="object 1046"/>
          <p:cNvSpPr/>
          <p:nvPr/>
        </p:nvSpPr>
        <p:spPr>
          <a:xfrm>
            <a:off x="7765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7" name="object 1047"/>
          <p:cNvSpPr/>
          <p:nvPr/>
        </p:nvSpPr>
        <p:spPr>
          <a:xfrm>
            <a:off x="7772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8" name="object 1048"/>
          <p:cNvSpPr/>
          <p:nvPr/>
        </p:nvSpPr>
        <p:spPr>
          <a:xfrm>
            <a:off x="7779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9" name="object 1049"/>
          <p:cNvSpPr/>
          <p:nvPr/>
        </p:nvSpPr>
        <p:spPr>
          <a:xfrm>
            <a:off x="7787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0" name="object 1050"/>
          <p:cNvSpPr/>
          <p:nvPr/>
        </p:nvSpPr>
        <p:spPr>
          <a:xfrm>
            <a:off x="7794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1" name="object 1051"/>
          <p:cNvSpPr/>
          <p:nvPr/>
        </p:nvSpPr>
        <p:spPr>
          <a:xfrm>
            <a:off x="7801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2" name="object 1052"/>
          <p:cNvSpPr/>
          <p:nvPr/>
        </p:nvSpPr>
        <p:spPr>
          <a:xfrm>
            <a:off x="7807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3" name="object 1053"/>
          <p:cNvSpPr/>
          <p:nvPr/>
        </p:nvSpPr>
        <p:spPr>
          <a:xfrm>
            <a:off x="78153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4" name="object 1054"/>
          <p:cNvSpPr/>
          <p:nvPr/>
        </p:nvSpPr>
        <p:spPr>
          <a:xfrm>
            <a:off x="7822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5" name="object 1055"/>
          <p:cNvSpPr/>
          <p:nvPr/>
        </p:nvSpPr>
        <p:spPr>
          <a:xfrm>
            <a:off x="7829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6" name="object 1056"/>
          <p:cNvSpPr/>
          <p:nvPr/>
        </p:nvSpPr>
        <p:spPr>
          <a:xfrm>
            <a:off x="7837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7" name="object 1057"/>
          <p:cNvSpPr/>
          <p:nvPr/>
        </p:nvSpPr>
        <p:spPr>
          <a:xfrm>
            <a:off x="7844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8" name="object 1058"/>
          <p:cNvSpPr/>
          <p:nvPr/>
        </p:nvSpPr>
        <p:spPr>
          <a:xfrm>
            <a:off x="7851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9" name="object 1059"/>
          <p:cNvSpPr/>
          <p:nvPr/>
        </p:nvSpPr>
        <p:spPr>
          <a:xfrm>
            <a:off x="78592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0" name="object 1060"/>
          <p:cNvSpPr/>
          <p:nvPr/>
        </p:nvSpPr>
        <p:spPr>
          <a:xfrm>
            <a:off x="7865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1" name="object 1061"/>
          <p:cNvSpPr/>
          <p:nvPr/>
        </p:nvSpPr>
        <p:spPr>
          <a:xfrm>
            <a:off x="7872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2" name="object 1062"/>
          <p:cNvSpPr/>
          <p:nvPr/>
        </p:nvSpPr>
        <p:spPr>
          <a:xfrm>
            <a:off x="7880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3" name="object 1063"/>
          <p:cNvSpPr/>
          <p:nvPr/>
        </p:nvSpPr>
        <p:spPr>
          <a:xfrm>
            <a:off x="7887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4" name="object 1064"/>
          <p:cNvSpPr/>
          <p:nvPr/>
        </p:nvSpPr>
        <p:spPr>
          <a:xfrm>
            <a:off x="78948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5" name="object 1065"/>
          <p:cNvSpPr/>
          <p:nvPr/>
        </p:nvSpPr>
        <p:spPr>
          <a:xfrm>
            <a:off x="7902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6" name="object 1066"/>
          <p:cNvSpPr/>
          <p:nvPr/>
        </p:nvSpPr>
        <p:spPr>
          <a:xfrm>
            <a:off x="7909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7" name="object 1067"/>
          <p:cNvSpPr/>
          <p:nvPr/>
        </p:nvSpPr>
        <p:spPr>
          <a:xfrm>
            <a:off x="7916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8" name="object 1068"/>
          <p:cNvSpPr/>
          <p:nvPr/>
        </p:nvSpPr>
        <p:spPr>
          <a:xfrm>
            <a:off x="7923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9" name="object 1069"/>
          <p:cNvSpPr/>
          <p:nvPr/>
        </p:nvSpPr>
        <p:spPr>
          <a:xfrm>
            <a:off x="7930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0" name="object 1070"/>
          <p:cNvSpPr/>
          <p:nvPr/>
        </p:nvSpPr>
        <p:spPr>
          <a:xfrm>
            <a:off x="79377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1" name="object 1071"/>
          <p:cNvSpPr/>
          <p:nvPr/>
        </p:nvSpPr>
        <p:spPr>
          <a:xfrm>
            <a:off x="7945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2" name="object 1072"/>
          <p:cNvSpPr/>
          <p:nvPr/>
        </p:nvSpPr>
        <p:spPr>
          <a:xfrm>
            <a:off x="7952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3" name="object 1073"/>
          <p:cNvSpPr/>
          <p:nvPr/>
        </p:nvSpPr>
        <p:spPr>
          <a:xfrm>
            <a:off x="7959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4" name="object 1074"/>
          <p:cNvSpPr/>
          <p:nvPr/>
        </p:nvSpPr>
        <p:spPr>
          <a:xfrm>
            <a:off x="7967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5" name="object 1075"/>
          <p:cNvSpPr/>
          <p:nvPr/>
        </p:nvSpPr>
        <p:spPr>
          <a:xfrm>
            <a:off x="7974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6" name="object 1076"/>
          <p:cNvSpPr/>
          <p:nvPr/>
        </p:nvSpPr>
        <p:spPr>
          <a:xfrm>
            <a:off x="7980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7" name="object 1077"/>
          <p:cNvSpPr/>
          <p:nvPr/>
        </p:nvSpPr>
        <p:spPr>
          <a:xfrm>
            <a:off x="7988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8" name="object 1078"/>
          <p:cNvSpPr/>
          <p:nvPr/>
        </p:nvSpPr>
        <p:spPr>
          <a:xfrm>
            <a:off x="7995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9" name="object 1079"/>
          <p:cNvSpPr/>
          <p:nvPr/>
        </p:nvSpPr>
        <p:spPr>
          <a:xfrm>
            <a:off x="8002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0" name="object 1080"/>
          <p:cNvSpPr/>
          <p:nvPr/>
        </p:nvSpPr>
        <p:spPr>
          <a:xfrm>
            <a:off x="8010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1" name="object 1081"/>
          <p:cNvSpPr/>
          <p:nvPr/>
        </p:nvSpPr>
        <p:spPr>
          <a:xfrm>
            <a:off x="8017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2" name="object 1082"/>
          <p:cNvSpPr/>
          <p:nvPr/>
        </p:nvSpPr>
        <p:spPr>
          <a:xfrm>
            <a:off x="80246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3" name="object 1083"/>
          <p:cNvSpPr/>
          <p:nvPr/>
        </p:nvSpPr>
        <p:spPr>
          <a:xfrm>
            <a:off x="8032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4" name="object 1084"/>
          <p:cNvSpPr/>
          <p:nvPr/>
        </p:nvSpPr>
        <p:spPr>
          <a:xfrm>
            <a:off x="8038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5" name="object 1085"/>
          <p:cNvSpPr/>
          <p:nvPr/>
        </p:nvSpPr>
        <p:spPr>
          <a:xfrm>
            <a:off x="8045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6" name="object 1086"/>
          <p:cNvSpPr/>
          <p:nvPr/>
        </p:nvSpPr>
        <p:spPr>
          <a:xfrm>
            <a:off x="8052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7" name="object 1087"/>
          <p:cNvSpPr/>
          <p:nvPr/>
        </p:nvSpPr>
        <p:spPr>
          <a:xfrm>
            <a:off x="8060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8" name="object 1088"/>
          <p:cNvSpPr/>
          <p:nvPr/>
        </p:nvSpPr>
        <p:spPr>
          <a:xfrm>
            <a:off x="80675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9" name="object 1089"/>
          <p:cNvSpPr/>
          <p:nvPr/>
        </p:nvSpPr>
        <p:spPr>
          <a:xfrm>
            <a:off x="8074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0" name="object 1090"/>
          <p:cNvSpPr/>
          <p:nvPr/>
        </p:nvSpPr>
        <p:spPr>
          <a:xfrm>
            <a:off x="8082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1" name="object 1091"/>
          <p:cNvSpPr/>
          <p:nvPr/>
        </p:nvSpPr>
        <p:spPr>
          <a:xfrm>
            <a:off x="8089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2" name="object 1092"/>
          <p:cNvSpPr/>
          <p:nvPr/>
        </p:nvSpPr>
        <p:spPr>
          <a:xfrm>
            <a:off x="8095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3" name="object 1093"/>
          <p:cNvSpPr/>
          <p:nvPr/>
        </p:nvSpPr>
        <p:spPr>
          <a:xfrm>
            <a:off x="81031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4" name="object 1094"/>
          <p:cNvSpPr/>
          <p:nvPr/>
        </p:nvSpPr>
        <p:spPr>
          <a:xfrm>
            <a:off x="8110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5" name="object 1095"/>
          <p:cNvSpPr/>
          <p:nvPr/>
        </p:nvSpPr>
        <p:spPr>
          <a:xfrm>
            <a:off x="8117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6" name="object 1096"/>
          <p:cNvSpPr/>
          <p:nvPr/>
        </p:nvSpPr>
        <p:spPr>
          <a:xfrm>
            <a:off x="8125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7" name="object 1097"/>
          <p:cNvSpPr/>
          <p:nvPr/>
        </p:nvSpPr>
        <p:spPr>
          <a:xfrm>
            <a:off x="8132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8" name="object 1098"/>
          <p:cNvSpPr/>
          <p:nvPr/>
        </p:nvSpPr>
        <p:spPr>
          <a:xfrm>
            <a:off x="8139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9" name="object 1099"/>
          <p:cNvSpPr/>
          <p:nvPr/>
        </p:nvSpPr>
        <p:spPr>
          <a:xfrm>
            <a:off x="81471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0" name="object 1100"/>
          <p:cNvSpPr/>
          <p:nvPr/>
        </p:nvSpPr>
        <p:spPr>
          <a:xfrm>
            <a:off x="8153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1" name="object 1101"/>
          <p:cNvSpPr/>
          <p:nvPr/>
        </p:nvSpPr>
        <p:spPr>
          <a:xfrm>
            <a:off x="8160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2" name="object 1102"/>
          <p:cNvSpPr/>
          <p:nvPr/>
        </p:nvSpPr>
        <p:spPr>
          <a:xfrm>
            <a:off x="8168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3" name="object 1103"/>
          <p:cNvSpPr/>
          <p:nvPr/>
        </p:nvSpPr>
        <p:spPr>
          <a:xfrm>
            <a:off x="8175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4" name="object 1104"/>
          <p:cNvSpPr/>
          <p:nvPr/>
        </p:nvSpPr>
        <p:spPr>
          <a:xfrm>
            <a:off x="81827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5" name="object 1105"/>
          <p:cNvSpPr/>
          <p:nvPr/>
        </p:nvSpPr>
        <p:spPr>
          <a:xfrm>
            <a:off x="8190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6" name="object 1106"/>
          <p:cNvSpPr/>
          <p:nvPr/>
        </p:nvSpPr>
        <p:spPr>
          <a:xfrm>
            <a:off x="8197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7" name="object 1107"/>
          <p:cNvSpPr/>
          <p:nvPr/>
        </p:nvSpPr>
        <p:spPr>
          <a:xfrm>
            <a:off x="8204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8" name="object 1108"/>
          <p:cNvSpPr/>
          <p:nvPr/>
        </p:nvSpPr>
        <p:spPr>
          <a:xfrm>
            <a:off x="8211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9" name="object 1109"/>
          <p:cNvSpPr/>
          <p:nvPr/>
        </p:nvSpPr>
        <p:spPr>
          <a:xfrm>
            <a:off x="8218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0" name="object 1110"/>
          <p:cNvSpPr/>
          <p:nvPr/>
        </p:nvSpPr>
        <p:spPr>
          <a:xfrm>
            <a:off x="82256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1" name="object 1111"/>
          <p:cNvSpPr/>
          <p:nvPr/>
        </p:nvSpPr>
        <p:spPr>
          <a:xfrm>
            <a:off x="8232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2" name="object 1112"/>
          <p:cNvSpPr/>
          <p:nvPr/>
        </p:nvSpPr>
        <p:spPr>
          <a:xfrm>
            <a:off x="8240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3" name="object 1113"/>
          <p:cNvSpPr/>
          <p:nvPr/>
        </p:nvSpPr>
        <p:spPr>
          <a:xfrm>
            <a:off x="8247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4" name="object 1114"/>
          <p:cNvSpPr/>
          <p:nvPr/>
        </p:nvSpPr>
        <p:spPr>
          <a:xfrm>
            <a:off x="8254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5" name="object 1115"/>
          <p:cNvSpPr/>
          <p:nvPr/>
        </p:nvSpPr>
        <p:spPr>
          <a:xfrm>
            <a:off x="82622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6" name="object 1116"/>
          <p:cNvSpPr/>
          <p:nvPr/>
        </p:nvSpPr>
        <p:spPr>
          <a:xfrm>
            <a:off x="8268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7" name="object 1117"/>
          <p:cNvSpPr/>
          <p:nvPr/>
        </p:nvSpPr>
        <p:spPr>
          <a:xfrm>
            <a:off x="8275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8" name="object 1118"/>
          <p:cNvSpPr/>
          <p:nvPr/>
        </p:nvSpPr>
        <p:spPr>
          <a:xfrm>
            <a:off x="8283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9" name="object 1119"/>
          <p:cNvSpPr/>
          <p:nvPr/>
        </p:nvSpPr>
        <p:spPr>
          <a:xfrm>
            <a:off x="8290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0" name="object 1120"/>
          <p:cNvSpPr/>
          <p:nvPr/>
        </p:nvSpPr>
        <p:spPr>
          <a:xfrm>
            <a:off x="8297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1" name="object 1121"/>
          <p:cNvSpPr/>
          <p:nvPr/>
        </p:nvSpPr>
        <p:spPr>
          <a:xfrm>
            <a:off x="83052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2" name="object 1122"/>
          <p:cNvSpPr/>
          <p:nvPr/>
        </p:nvSpPr>
        <p:spPr>
          <a:xfrm>
            <a:off x="8312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3" name="object 1123"/>
          <p:cNvSpPr/>
          <p:nvPr/>
        </p:nvSpPr>
        <p:spPr>
          <a:xfrm>
            <a:off x="8319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4" name="object 1124"/>
          <p:cNvSpPr/>
          <p:nvPr/>
        </p:nvSpPr>
        <p:spPr>
          <a:xfrm>
            <a:off x="8326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5" name="object 1125"/>
          <p:cNvSpPr/>
          <p:nvPr/>
        </p:nvSpPr>
        <p:spPr>
          <a:xfrm>
            <a:off x="8333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6" name="object 1126"/>
          <p:cNvSpPr/>
          <p:nvPr/>
        </p:nvSpPr>
        <p:spPr>
          <a:xfrm>
            <a:off x="83408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7" name="object 1127"/>
          <p:cNvSpPr/>
          <p:nvPr/>
        </p:nvSpPr>
        <p:spPr>
          <a:xfrm>
            <a:off x="8348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8" name="object 1128"/>
          <p:cNvSpPr/>
          <p:nvPr/>
        </p:nvSpPr>
        <p:spPr>
          <a:xfrm>
            <a:off x="8355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9" name="object 1129"/>
          <p:cNvSpPr/>
          <p:nvPr/>
        </p:nvSpPr>
        <p:spPr>
          <a:xfrm>
            <a:off x="8362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0" name="object 1130"/>
          <p:cNvSpPr/>
          <p:nvPr/>
        </p:nvSpPr>
        <p:spPr>
          <a:xfrm>
            <a:off x="8370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1" name="object 1131"/>
          <p:cNvSpPr/>
          <p:nvPr/>
        </p:nvSpPr>
        <p:spPr>
          <a:xfrm>
            <a:off x="8377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2" name="object 1132"/>
          <p:cNvSpPr/>
          <p:nvPr/>
        </p:nvSpPr>
        <p:spPr>
          <a:xfrm>
            <a:off x="83837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3" name="object 1133"/>
          <p:cNvSpPr/>
          <p:nvPr/>
        </p:nvSpPr>
        <p:spPr>
          <a:xfrm>
            <a:off x="83910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4" name="object 1134"/>
          <p:cNvSpPr/>
          <p:nvPr/>
        </p:nvSpPr>
        <p:spPr>
          <a:xfrm>
            <a:off x="8398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5" name="object 1135"/>
          <p:cNvSpPr/>
          <p:nvPr/>
        </p:nvSpPr>
        <p:spPr>
          <a:xfrm>
            <a:off x="8405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6" name="object 1136"/>
          <p:cNvSpPr/>
          <p:nvPr/>
        </p:nvSpPr>
        <p:spPr>
          <a:xfrm>
            <a:off x="8413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7" name="object 1137"/>
          <p:cNvSpPr/>
          <p:nvPr/>
        </p:nvSpPr>
        <p:spPr>
          <a:xfrm>
            <a:off x="8420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8" name="object 1138"/>
          <p:cNvSpPr/>
          <p:nvPr/>
        </p:nvSpPr>
        <p:spPr>
          <a:xfrm>
            <a:off x="8427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9" name="object 1139"/>
          <p:cNvSpPr/>
          <p:nvPr/>
        </p:nvSpPr>
        <p:spPr>
          <a:xfrm>
            <a:off x="84350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0" name="object 1140"/>
          <p:cNvSpPr/>
          <p:nvPr/>
        </p:nvSpPr>
        <p:spPr>
          <a:xfrm>
            <a:off x="8441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1" name="object 1141"/>
          <p:cNvSpPr/>
          <p:nvPr/>
        </p:nvSpPr>
        <p:spPr>
          <a:xfrm>
            <a:off x="8448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2" name="object 1142"/>
          <p:cNvSpPr/>
          <p:nvPr/>
        </p:nvSpPr>
        <p:spPr>
          <a:xfrm>
            <a:off x="8455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3" name="object 1143"/>
          <p:cNvSpPr/>
          <p:nvPr/>
        </p:nvSpPr>
        <p:spPr>
          <a:xfrm>
            <a:off x="8463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4" name="object 1144"/>
          <p:cNvSpPr/>
          <p:nvPr/>
        </p:nvSpPr>
        <p:spPr>
          <a:xfrm>
            <a:off x="84706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5" name="object 1145"/>
          <p:cNvSpPr/>
          <p:nvPr/>
        </p:nvSpPr>
        <p:spPr>
          <a:xfrm>
            <a:off x="8477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6" name="object 1146"/>
          <p:cNvSpPr/>
          <p:nvPr/>
        </p:nvSpPr>
        <p:spPr>
          <a:xfrm>
            <a:off x="8485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7" name="object 1147"/>
          <p:cNvSpPr/>
          <p:nvPr/>
        </p:nvSpPr>
        <p:spPr>
          <a:xfrm>
            <a:off x="8492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8" name="object 1148"/>
          <p:cNvSpPr/>
          <p:nvPr/>
        </p:nvSpPr>
        <p:spPr>
          <a:xfrm>
            <a:off x="8498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9" name="object 1149"/>
          <p:cNvSpPr/>
          <p:nvPr/>
        </p:nvSpPr>
        <p:spPr>
          <a:xfrm>
            <a:off x="8506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0" name="object 1150"/>
          <p:cNvSpPr/>
          <p:nvPr/>
        </p:nvSpPr>
        <p:spPr>
          <a:xfrm>
            <a:off x="85135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1" name="object 1151"/>
          <p:cNvSpPr/>
          <p:nvPr/>
        </p:nvSpPr>
        <p:spPr>
          <a:xfrm>
            <a:off x="8520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2" name="object 1152"/>
          <p:cNvSpPr/>
          <p:nvPr/>
        </p:nvSpPr>
        <p:spPr>
          <a:xfrm>
            <a:off x="8528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3" name="object 1153"/>
          <p:cNvSpPr/>
          <p:nvPr/>
        </p:nvSpPr>
        <p:spPr>
          <a:xfrm>
            <a:off x="8535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4" name="object 1154"/>
          <p:cNvSpPr/>
          <p:nvPr/>
        </p:nvSpPr>
        <p:spPr>
          <a:xfrm>
            <a:off x="8542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5" name="object 1155"/>
          <p:cNvSpPr/>
          <p:nvPr/>
        </p:nvSpPr>
        <p:spPr>
          <a:xfrm>
            <a:off x="8550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6" name="object 1156"/>
          <p:cNvSpPr/>
          <p:nvPr/>
        </p:nvSpPr>
        <p:spPr>
          <a:xfrm>
            <a:off x="8556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7" name="object 1157"/>
          <p:cNvSpPr/>
          <p:nvPr/>
        </p:nvSpPr>
        <p:spPr>
          <a:xfrm>
            <a:off x="8563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8" name="object 1158"/>
          <p:cNvSpPr/>
          <p:nvPr/>
        </p:nvSpPr>
        <p:spPr>
          <a:xfrm>
            <a:off x="8571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9" name="object 1159"/>
          <p:cNvSpPr/>
          <p:nvPr/>
        </p:nvSpPr>
        <p:spPr>
          <a:xfrm>
            <a:off x="8578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0" name="object 1160"/>
          <p:cNvSpPr/>
          <p:nvPr/>
        </p:nvSpPr>
        <p:spPr>
          <a:xfrm>
            <a:off x="8585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1" name="object 1161"/>
          <p:cNvSpPr/>
          <p:nvPr/>
        </p:nvSpPr>
        <p:spPr>
          <a:xfrm>
            <a:off x="8593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2" name="object 1162"/>
          <p:cNvSpPr/>
          <p:nvPr/>
        </p:nvSpPr>
        <p:spPr>
          <a:xfrm>
            <a:off x="8600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3" name="object 1163"/>
          <p:cNvSpPr/>
          <p:nvPr/>
        </p:nvSpPr>
        <p:spPr>
          <a:xfrm>
            <a:off x="8607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4" name="object 1164"/>
          <p:cNvSpPr/>
          <p:nvPr/>
        </p:nvSpPr>
        <p:spPr>
          <a:xfrm>
            <a:off x="8614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5" name="object 1165"/>
          <p:cNvSpPr/>
          <p:nvPr/>
        </p:nvSpPr>
        <p:spPr>
          <a:xfrm>
            <a:off x="8621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6" name="object 1166"/>
          <p:cNvSpPr/>
          <p:nvPr/>
        </p:nvSpPr>
        <p:spPr>
          <a:xfrm>
            <a:off x="8628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7" name="object 1167"/>
          <p:cNvSpPr/>
          <p:nvPr/>
        </p:nvSpPr>
        <p:spPr>
          <a:xfrm>
            <a:off x="8636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8" name="object 1168"/>
          <p:cNvSpPr/>
          <p:nvPr/>
        </p:nvSpPr>
        <p:spPr>
          <a:xfrm>
            <a:off x="8643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9" name="object 1169"/>
          <p:cNvSpPr/>
          <p:nvPr/>
        </p:nvSpPr>
        <p:spPr>
          <a:xfrm>
            <a:off x="8650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0" name="object 1170"/>
          <p:cNvSpPr/>
          <p:nvPr/>
        </p:nvSpPr>
        <p:spPr>
          <a:xfrm>
            <a:off x="8657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1" name="object 1171"/>
          <p:cNvSpPr/>
          <p:nvPr/>
        </p:nvSpPr>
        <p:spPr>
          <a:xfrm>
            <a:off x="8665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2" name="object 1172"/>
          <p:cNvSpPr/>
          <p:nvPr/>
        </p:nvSpPr>
        <p:spPr>
          <a:xfrm>
            <a:off x="8671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3" name="object 1173"/>
          <p:cNvSpPr/>
          <p:nvPr/>
        </p:nvSpPr>
        <p:spPr>
          <a:xfrm>
            <a:off x="86789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4" name="object 1174"/>
          <p:cNvSpPr/>
          <p:nvPr/>
        </p:nvSpPr>
        <p:spPr>
          <a:xfrm>
            <a:off x="8686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5" name="object 1175"/>
          <p:cNvSpPr/>
          <p:nvPr/>
        </p:nvSpPr>
        <p:spPr>
          <a:xfrm>
            <a:off x="8693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6" name="object 1176"/>
          <p:cNvSpPr/>
          <p:nvPr/>
        </p:nvSpPr>
        <p:spPr>
          <a:xfrm>
            <a:off x="8700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7" name="object 1177"/>
          <p:cNvSpPr/>
          <p:nvPr/>
        </p:nvSpPr>
        <p:spPr>
          <a:xfrm>
            <a:off x="8708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8" name="object 1178"/>
          <p:cNvSpPr/>
          <p:nvPr/>
        </p:nvSpPr>
        <p:spPr>
          <a:xfrm>
            <a:off x="8715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9" name="object 1179"/>
          <p:cNvSpPr/>
          <p:nvPr/>
        </p:nvSpPr>
        <p:spPr>
          <a:xfrm>
            <a:off x="87228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0" name="object 1180"/>
          <p:cNvSpPr/>
          <p:nvPr/>
        </p:nvSpPr>
        <p:spPr>
          <a:xfrm>
            <a:off x="8729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1" name="object 1181"/>
          <p:cNvSpPr/>
          <p:nvPr/>
        </p:nvSpPr>
        <p:spPr>
          <a:xfrm>
            <a:off x="8736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2" name="object 1182"/>
          <p:cNvSpPr/>
          <p:nvPr/>
        </p:nvSpPr>
        <p:spPr>
          <a:xfrm>
            <a:off x="8743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3" name="object 1183"/>
          <p:cNvSpPr/>
          <p:nvPr/>
        </p:nvSpPr>
        <p:spPr>
          <a:xfrm>
            <a:off x="8751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4" name="object 1184"/>
          <p:cNvSpPr/>
          <p:nvPr/>
        </p:nvSpPr>
        <p:spPr>
          <a:xfrm>
            <a:off x="87584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5" name="object 1185"/>
          <p:cNvSpPr/>
          <p:nvPr/>
        </p:nvSpPr>
        <p:spPr>
          <a:xfrm>
            <a:off x="8765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6" name="object 1186"/>
          <p:cNvSpPr/>
          <p:nvPr/>
        </p:nvSpPr>
        <p:spPr>
          <a:xfrm>
            <a:off x="8773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7" name="object 1187"/>
          <p:cNvSpPr/>
          <p:nvPr/>
        </p:nvSpPr>
        <p:spPr>
          <a:xfrm>
            <a:off x="8780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8" name="object 1188"/>
          <p:cNvSpPr/>
          <p:nvPr/>
        </p:nvSpPr>
        <p:spPr>
          <a:xfrm>
            <a:off x="8786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9" name="object 1189"/>
          <p:cNvSpPr/>
          <p:nvPr/>
        </p:nvSpPr>
        <p:spPr>
          <a:xfrm>
            <a:off x="8794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0" name="object 1190"/>
          <p:cNvSpPr/>
          <p:nvPr/>
        </p:nvSpPr>
        <p:spPr>
          <a:xfrm>
            <a:off x="8801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1" name="object 1191"/>
          <p:cNvSpPr/>
          <p:nvPr/>
        </p:nvSpPr>
        <p:spPr>
          <a:xfrm>
            <a:off x="8808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2" name="object 1192"/>
          <p:cNvSpPr/>
          <p:nvPr/>
        </p:nvSpPr>
        <p:spPr>
          <a:xfrm>
            <a:off x="8816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3" name="object 1193"/>
          <p:cNvSpPr/>
          <p:nvPr/>
        </p:nvSpPr>
        <p:spPr>
          <a:xfrm>
            <a:off x="8823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4" name="object 1194"/>
          <p:cNvSpPr/>
          <p:nvPr/>
        </p:nvSpPr>
        <p:spPr>
          <a:xfrm>
            <a:off x="8830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5" name="object 1195"/>
          <p:cNvSpPr/>
          <p:nvPr/>
        </p:nvSpPr>
        <p:spPr>
          <a:xfrm>
            <a:off x="8838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6" name="object 1196"/>
          <p:cNvSpPr/>
          <p:nvPr/>
        </p:nvSpPr>
        <p:spPr>
          <a:xfrm>
            <a:off x="8844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7" name="object 1197"/>
          <p:cNvSpPr/>
          <p:nvPr/>
        </p:nvSpPr>
        <p:spPr>
          <a:xfrm>
            <a:off x="8851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8" name="object 1198"/>
          <p:cNvSpPr/>
          <p:nvPr/>
        </p:nvSpPr>
        <p:spPr>
          <a:xfrm>
            <a:off x="8858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9" name="object 1199"/>
          <p:cNvSpPr/>
          <p:nvPr/>
        </p:nvSpPr>
        <p:spPr>
          <a:xfrm>
            <a:off x="8866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0" name="object 1200"/>
          <p:cNvSpPr/>
          <p:nvPr/>
        </p:nvSpPr>
        <p:spPr>
          <a:xfrm>
            <a:off x="8873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1" name="object 1201"/>
          <p:cNvSpPr/>
          <p:nvPr/>
        </p:nvSpPr>
        <p:spPr>
          <a:xfrm>
            <a:off x="8880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2" name="object 1202"/>
          <p:cNvSpPr/>
          <p:nvPr/>
        </p:nvSpPr>
        <p:spPr>
          <a:xfrm>
            <a:off x="8888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3" name="object 1203"/>
          <p:cNvSpPr/>
          <p:nvPr/>
        </p:nvSpPr>
        <p:spPr>
          <a:xfrm>
            <a:off x="8895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4" name="object 1204"/>
          <p:cNvSpPr/>
          <p:nvPr/>
        </p:nvSpPr>
        <p:spPr>
          <a:xfrm>
            <a:off x="8901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5" name="object 1205"/>
          <p:cNvSpPr/>
          <p:nvPr/>
        </p:nvSpPr>
        <p:spPr>
          <a:xfrm>
            <a:off x="8909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6" name="object 1206"/>
          <p:cNvSpPr/>
          <p:nvPr/>
        </p:nvSpPr>
        <p:spPr>
          <a:xfrm>
            <a:off x="8916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7" name="object 1207"/>
          <p:cNvSpPr/>
          <p:nvPr/>
        </p:nvSpPr>
        <p:spPr>
          <a:xfrm>
            <a:off x="8923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8" name="object 1208"/>
          <p:cNvSpPr/>
          <p:nvPr/>
        </p:nvSpPr>
        <p:spPr>
          <a:xfrm>
            <a:off x="8931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9" name="object 1209"/>
          <p:cNvSpPr/>
          <p:nvPr/>
        </p:nvSpPr>
        <p:spPr>
          <a:xfrm>
            <a:off x="8938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0" name="object 1210"/>
          <p:cNvSpPr/>
          <p:nvPr/>
        </p:nvSpPr>
        <p:spPr>
          <a:xfrm>
            <a:off x="8945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1" name="object 1211"/>
          <p:cNvSpPr/>
          <p:nvPr/>
        </p:nvSpPr>
        <p:spPr>
          <a:xfrm>
            <a:off x="8953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2" name="object 1212"/>
          <p:cNvSpPr/>
          <p:nvPr/>
        </p:nvSpPr>
        <p:spPr>
          <a:xfrm>
            <a:off x="8959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3" name="object 1213"/>
          <p:cNvSpPr/>
          <p:nvPr/>
        </p:nvSpPr>
        <p:spPr>
          <a:xfrm>
            <a:off x="8966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4" name="object 1214"/>
          <p:cNvSpPr/>
          <p:nvPr/>
        </p:nvSpPr>
        <p:spPr>
          <a:xfrm>
            <a:off x="8974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5" name="object 1215"/>
          <p:cNvSpPr/>
          <p:nvPr/>
        </p:nvSpPr>
        <p:spPr>
          <a:xfrm>
            <a:off x="8981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6" name="object 1216"/>
          <p:cNvSpPr/>
          <p:nvPr/>
        </p:nvSpPr>
        <p:spPr>
          <a:xfrm>
            <a:off x="8988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7" name="object 1217"/>
          <p:cNvSpPr/>
          <p:nvPr/>
        </p:nvSpPr>
        <p:spPr>
          <a:xfrm>
            <a:off x="8996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8" name="object 1218"/>
          <p:cNvSpPr/>
          <p:nvPr/>
        </p:nvSpPr>
        <p:spPr>
          <a:xfrm>
            <a:off x="9003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9" name="object 1219"/>
          <p:cNvSpPr/>
          <p:nvPr/>
        </p:nvSpPr>
        <p:spPr>
          <a:xfrm>
            <a:off x="9010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0" name="object 1220"/>
          <p:cNvSpPr/>
          <p:nvPr/>
        </p:nvSpPr>
        <p:spPr>
          <a:xfrm>
            <a:off x="9017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1" name="object 1221"/>
          <p:cNvSpPr/>
          <p:nvPr/>
        </p:nvSpPr>
        <p:spPr>
          <a:xfrm>
            <a:off x="9024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2" name="object 1222"/>
          <p:cNvSpPr/>
          <p:nvPr/>
        </p:nvSpPr>
        <p:spPr>
          <a:xfrm>
            <a:off x="9031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3" name="object 1223"/>
          <p:cNvSpPr/>
          <p:nvPr/>
        </p:nvSpPr>
        <p:spPr>
          <a:xfrm>
            <a:off x="9039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4" name="object 1224"/>
          <p:cNvSpPr/>
          <p:nvPr/>
        </p:nvSpPr>
        <p:spPr>
          <a:xfrm>
            <a:off x="9046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5" name="object 1225"/>
          <p:cNvSpPr/>
          <p:nvPr/>
        </p:nvSpPr>
        <p:spPr>
          <a:xfrm>
            <a:off x="9053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6" name="object 1226"/>
          <p:cNvSpPr/>
          <p:nvPr/>
        </p:nvSpPr>
        <p:spPr>
          <a:xfrm>
            <a:off x="9060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7" name="object 1227"/>
          <p:cNvSpPr/>
          <p:nvPr/>
        </p:nvSpPr>
        <p:spPr>
          <a:xfrm>
            <a:off x="9068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8" name="object 1228"/>
          <p:cNvSpPr/>
          <p:nvPr/>
        </p:nvSpPr>
        <p:spPr>
          <a:xfrm>
            <a:off x="9074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9" name="object 1229"/>
          <p:cNvSpPr/>
          <p:nvPr/>
        </p:nvSpPr>
        <p:spPr>
          <a:xfrm>
            <a:off x="9081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0" name="object 1230"/>
          <p:cNvSpPr/>
          <p:nvPr/>
        </p:nvSpPr>
        <p:spPr>
          <a:xfrm>
            <a:off x="9089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1" name="object 1231"/>
          <p:cNvSpPr/>
          <p:nvPr/>
        </p:nvSpPr>
        <p:spPr>
          <a:xfrm>
            <a:off x="9096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2" name="object 1232"/>
          <p:cNvSpPr/>
          <p:nvPr/>
        </p:nvSpPr>
        <p:spPr>
          <a:xfrm>
            <a:off x="9103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3" name="object 1233"/>
          <p:cNvSpPr/>
          <p:nvPr/>
        </p:nvSpPr>
        <p:spPr>
          <a:xfrm>
            <a:off x="9111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4" name="object 1234"/>
          <p:cNvSpPr/>
          <p:nvPr/>
        </p:nvSpPr>
        <p:spPr>
          <a:xfrm>
            <a:off x="9118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5" name="object 1235"/>
          <p:cNvSpPr/>
          <p:nvPr/>
        </p:nvSpPr>
        <p:spPr>
          <a:xfrm>
            <a:off x="9125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6" name="object 1236"/>
          <p:cNvSpPr/>
          <p:nvPr/>
        </p:nvSpPr>
        <p:spPr>
          <a:xfrm>
            <a:off x="9132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7" name="object 1237"/>
          <p:cNvSpPr/>
          <p:nvPr/>
        </p:nvSpPr>
        <p:spPr>
          <a:xfrm>
            <a:off x="9139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8" name="object 1238"/>
          <p:cNvSpPr/>
          <p:nvPr/>
        </p:nvSpPr>
        <p:spPr>
          <a:xfrm>
            <a:off x="9146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9" name="object 1239"/>
          <p:cNvSpPr/>
          <p:nvPr/>
        </p:nvSpPr>
        <p:spPr>
          <a:xfrm>
            <a:off x="9154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0" name="object 1240"/>
          <p:cNvSpPr/>
          <p:nvPr/>
        </p:nvSpPr>
        <p:spPr>
          <a:xfrm>
            <a:off x="9161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1" name="object 1241"/>
          <p:cNvSpPr/>
          <p:nvPr/>
        </p:nvSpPr>
        <p:spPr>
          <a:xfrm>
            <a:off x="9168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2" name="object 1242"/>
          <p:cNvSpPr/>
          <p:nvPr/>
        </p:nvSpPr>
        <p:spPr>
          <a:xfrm>
            <a:off x="9176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3" name="object 1243"/>
          <p:cNvSpPr/>
          <p:nvPr/>
        </p:nvSpPr>
        <p:spPr>
          <a:xfrm>
            <a:off x="9183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4" name="object 1244"/>
          <p:cNvSpPr/>
          <p:nvPr/>
        </p:nvSpPr>
        <p:spPr>
          <a:xfrm>
            <a:off x="9189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5" name="object 1245"/>
          <p:cNvSpPr/>
          <p:nvPr/>
        </p:nvSpPr>
        <p:spPr>
          <a:xfrm>
            <a:off x="9197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6" name="object 1246"/>
          <p:cNvSpPr/>
          <p:nvPr/>
        </p:nvSpPr>
        <p:spPr>
          <a:xfrm>
            <a:off x="9204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7" name="object 1247"/>
          <p:cNvSpPr/>
          <p:nvPr/>
        </p:nvSpPr>
        <p:spPr>
          <a:xfrm>
            <a:off x="9211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8" name="object 1248"/>
          <p:cNvSpPr/>
          <p:nvPr/>
        </p:nvSpPr>
        <p:spPr>
          <a:xfrm>
            <a:off x="9219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9" name="object 1249"/>
          <p:cNvSpPr/>
          <p:nvPr/>
        </p:nvSpPr>
        <p:spPr>
          <a:xfrm>
            <a:off x="9226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0" name="object 1250"/>
          <p:cNvSpPr/>
          <p:nvPr/>
        </p:nvSpPr>
        <p:spPr>
          <a:xfrm>
            <a:off x="9233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1" name="object 1251"/>
          <p:cNvSpPr/>
          <p:nvPr/>
        </p:nvSpPr>
        <p:spPr>
          <a:xfrm>
            <a:off x="9241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2" name="object 1252"/>
          <p:cNvSpPr/>
          <p:nvPr/>
        </p:nvSpPr>
        <p:spPr>
          <a:xfrm>
            <a:off x="92473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3" name="object 1253"/>
          <p:cNvSpPr/>
          <p:nvPr/>
        </p:nvSpPr>
        <p:spPr>
          <a:xfrm>
            <a:off x="92546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4" name="object 1254"/>
          <p:cNvSpPr/>
          <p:nvPr/>
        </p:nvSpPr>
        <p:spPr>
          <a:xfrm>
            <a:off x="9261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5" name="object 1255"/>
          <p:cNvSpPr/>
          <p:nvPr/>
        </p:nvSpPr>
        <p:spPr>
          <a:xfrm>
            <a:off x="9269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6" name="object 1256"/>
          <p:cNvSpPr/>
          <p:nvPr/>
        </p:nvSpPr>
        <p:spPr>
          <a:xfrm>
            <a:off x="92766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7" name="object 1257"/>
          <p:cNvSpPr/>
          <p:nvPr/>
        </p:nvSpPr>
        <p:spPr>
          <a:xfrm>
            <a:off x="9283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8" name="object 1258"/>
          <p:cNvSpPr/>
          <p:nvPr/>
        </p:nvSpPr>
        <p:spPr>
          <a:xfrm>
            <a:off x="9291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9" name="object 1259"/>
          <p:cNvSpPr/>
          <p:nvPr/>
        </p:nvSpPr>
        <p:spPr>
          <a:xfrm>
            <a:off x="9298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0" name="object 1260"/>
          <p:cNvSpPr/>
          <p:nvPr/>
        </p:nvSpPr>
        <p:spPr>
          <a:xfrm>
            <a:off x="9304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1" name="object 1261"/>
          <p:cNvSpPr/>
          <p:nvPr/>
        </p:nvSpPr>
        <p:spPr>
          <a:xfrm>
            <a:off x="9312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2" name="object 1262"/>
          <p:cNvSpPr/>
          <p:nvPr/>
        </p:nvSpPr>
        <p:spPr>
          <a:xfrm>
            <a:off x="9319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3" name="object 1263"/>
          <p:cNvSpPr/>
          <p:nvPr/>
        </p:nvSpPr>
        <p:spPr>
          <a:xfrm>
            <a:off x="9326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4" name="object 1264"/>
          <p:cNvSpPr/>
          <p:nvPr/>
        </p:nvSpPr>
        <p:spPr>
          <a:xfrm>
            <a:off x="9334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5" name="object 1265"/>
          <p:cNvSpPr/>
          <p:nvPr/>
        </p:nvSpPr>
        <p:spPr>
          <a:xfrm>
            <a:off x="9341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6" name="object 1266"/>
          <p:cNvSpPr/>
          <p:nvPr/>
        </p:nvSpPr>
        <p:spPr>
          <a:xfrm>
            <a:off x="9348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7" name="object 1267"/>
          <p:cNvSpPr/>
          <p:nvPr/>
        </p:nvSpPr>
        <p:spPr>
          <a:xfrm>
            <a:off x="93561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8" name="object 1268"/>
          <p:cNvSpPr/>
          <p:nvPr/>
        </p:nvSpPr>
        <p:spPr>
          <a:xfrm>
            <a:off x="9362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9" name="object 1269"/>
          <p:cNvSpPr/>
          <p:nvPr/>
        </p:nvSpPr>
        <p:spPr>
          <a:xfrm>
            <a:off x="9369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0" name="object 1270"/>
          <p:cNvSpPr/>
          <p:nvPr/>
        </p:nvSpPr>
        <p:spPr>
          <a:xfrm>
            <a:off x="9377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1" name="object 1271"/>
          <p:cNvSpPr/>
          <p:nvPr/>
        </p:nvSpPr>
        <p:spPr>
          <a:xfrm>
            <a:off x="9384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2" name="object 1272"/>
          <p:cNvSpPr/>
          <p:nvPr/>
        </p:nvSpPr>
        <p:spPr>
          <a:xfrm>
            <a:off x="9391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3" name="object 1273"/>
          <p:cNvSpPr/>
          <p:nvPr/>
        </p:nvSpPr>
        <p:spPr>
          <a:xfrm>
            <a:off x="9399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4" name="object 1274"/>
          <p:cNvSpPr/>
          <p:nvPr/>
        </p:nvSpPr>
        <p:spPr>
          <a:xfrm>
            <a:off x="9406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5" name="object 1275"/>
          <p:cNvSpPr/>
          <p:nvPr/>
        </p:nvSpPr>
        <p:spPr>
          <a:xfrm>
            <a:off x="9413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6" name="object 1276"/>
          <p:cNvSpPr/>
          <p:nvPr/>
        </p:nvSpPr>
        <p:spPr>
          <a:xfrm>
            <a:off x="9420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7" name="object 1277"/>
          <p:cNvSpPr/>
          <p:nvPr/>
        </p:nvSpPr>
        <p:spPr>
          <a:xfrm>
            <a:off x="9427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8" name="object 1278"/>
          <p:cNvSpPr/>
          <p:nvPr/>
        </p:nvSpPr>
        <p:spPr>
          <a:xfrm>
            <a:off x="94347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9" name="object 1279"/>
          <p:cNvSpPr/>
          <p:nvPr/>
        </p:nvSpPr>
        <p:spPr>
          <a:xfrm>
            <a:off x="9442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0" name="object 1280"/>
          <p:cNvSpPr/>
          <p:nvPr/>
        </p:nvSpPr>
        <p:spPr>
          <a:xfrm>
            <a:off x="9449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1" name="object 1281"/>
          <p:cNvSpPr/>
          <p:nvPr/>
        </p:nvSpPr>
        <p:spPr>
          <a:xfrm>
            <a:off x="9456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2" name="object 1282"/>
          <p:cNvSpPr/>
          <p:nvPr/>
        </p:nvSpPr>
        <p:spPr>
          <a:xfrm>
            <a:off x="94640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3" name="object 1283"/>
          <p:cNvSpPr/>
          <p:nvPr/>
        </p:nvSpPr>
        <p:spPr>
          <a:xfrm>
            <a:off x="9471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4" name="object 1284"/>
          <p:cNvSpPr/>
          <p:nvPr/>
        </p:nvSpPr>
        <p:spPr>
          <a:xfrm>
            <a:off x="9477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5" name="object 1285"/>
          <p:cNvSpPr/>
          <p:nvPr/>
        </p:nvSpPr>
        <p:spPr>
          <a:xfrm>
            <a:off x="9484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6" name="object 1286"/>
          <p:cNvSpPr/>
          <p:nvPr/>
        </p:nvSpPr>
        <p:spPr>
          <a:xfrm>
            <a:off x="9492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7" name="object 1287"/>
          <p:cNvSpPr/>
          <p:nvPr/>
        </p:nvSpPr>
        <p:spPr>
          <a:xfrm>
            <a:off x="9499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8" name="object 1288"/>
          <p:cNvSpPr/>
          <p:nvPr/>
        </p:nvSpPr>
        <p:spPr>
          <a:xfrm>
            <a:off x="9506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9" name="object 1289"/>
          <p:cNvSpPr/>
          <p:nvPr/>
        </p:nvSpPr>
        <p:spPr>
          <a:xfrm>
            <a:off x="9514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0" name="object 1290"/>
          <p:cNvSpPr/>
          <p:nvPr/>
        </p:nvSpPr>
        <p:spPr>
          <a:xfrm>
            <a:off x="9521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1" name="object 1291"/>
          <p:cNvSpPr/>
          <p:nvPr/>
        </p:nvSpPr>
        <p:spPr>
          <a:xfrm>
            <a:off x="9528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2" name="object 1292"/>
          <p:cNvSpPr/>
          <p:nvPr/>
        </p:nvSpPr>
        <p:spPr>
          <a:xfrm>
            <a:off x="95351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3" name="object 1293"/>
          <p:cNvSpPr/>
          <p:nvPr/>
        </p:nvSpPr>
        <p:spPr>
          <a:xfrm>
            <a:off x="95425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4" name="object 1294"/>
          <p:cNvSpPr/>
          <p:nvPr/>
        </p:nvSpPr>
        <p:spPr>
          <a:xfrm>
            <a:off x="9549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5" name="object 1295"/>
          <p:cNvSpPr/>
          <p:nvPr/>
        </p:nvSpPr>
        <p:spPr>
          <a:xfrm>
            <a:off x="9557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6" name="object 1296"/>
          <p:cNvSpPr/>
          <p:nvPr/>
        </p:nvSpPr>
        <p:spPr>
          <a:xfrm>
            <a:off x="95645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7" name="object 1297"/>
          <p:cNvSpPr/>
          <p:nvPr/>
        </p:nvSpPr>
        <p:spPr>
          <a:xfrm>
            <a:off x="9571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8" name="object 1298"/>
          <p:cNvSpPr/>
          <p:nvPr/>
        </p:nvSpPr>
        <p:spPr>
          <a:xfrm>
            <a:off x="9579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9" name="object 1299"/>
          <p:cNvSpPr/>
          <p:nvPr/>
        </p:nvSpPr>
        <p:spPr>
          <a:xfrm>
            <a:off x="9586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0" name="object 1300"/>
          <p:cNvSpPr/>
          <p:nvPr/>
        </p:nvSpPr>
        <p:spPr>
          <a:xfrm>
            <a:off x="9592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1" name="object 1301"/>
          <p:cNvSpPr/>
          <p:nvPr/>
        </p:nvSpPr>
        <p:spPr>
          <a:xfrm>
            <a:off x="9600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2" name="object 1302"/>
          <p:cNvSpPr/>
          <p:nvPr/>
        </p:nvSpPr>
        <p:spPr>
          <a:xfrm>
            <a:off x="9607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3" name="object 1303"/>
          <p:cNvSpPr/>
          <p:nvPr/>
        </p:nvSpPr>
        <p:spPr>
          <a:xfrm>
            <a:off x="9614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4" name="object 1304"/>
          <p:cNvSpPr/>
          <p:nvPr/>
        </p:nvSpPr>
        <p:spPr>
          <a:xfrm>
            <a:off x="9622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5" name="object 1305"/>
          <p:cNvSpPr/>
          <p:nvPr/>
        </p:nvSpPr>
        <p:spPr>
          <a:xfrm>
            <a:off x="9629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6" name="object 1306"/>
          <p:cNvSpPr/>
          <p:nvPr/>
        </p:nvSpPr>
        <p:spPr>
          <a:xfrm>
            <a:off x="9636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7" name="object 1307"/>
          <p:cNvSpPr/>
          <p:nvPr/>
        </p:nvSpPr>
        <p:spPr>
          <a:xfrm>
            <a:off x="96440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8" name="object 1308"/>
          <p:cNvSpPr/>
          <p:nvPr/>
        </p:nvSpPr>
        <p:spPr>
          <a:xfrm>
            <a:off x="9650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9" name="object 1309"/>
          <p:cNvSpPr/>
          <p:nvPr/>
        </p:nvSpPr>
        <p:spPr>
          <a:xfrm>
            <a:off x="9657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0" name="object 1310"/>
          <p:cNvSpPr/>
          <p:nvPr/>
        </p:nvSpPr>
        <p:spPr>
          <a:xfrm>
            <a:off x="9664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1" name="object 1311"/>
          <p:cNvSpPr/>
          <p:nvPr/>
        </p:nvSpPr>
        <p:spPr>
          <a:xfrm>
            <a:off x="9672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2" name="object 1312"/>
          <p:cNvSpPr/>
          <p:nvPr/>
        </p:nvSpPr>
        <p:spPr>
          <a:xfrm>
            <a:off x="9679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3" name="object 1313"/>
          <p:cNvSpPr/>
          <p:nvPr/>
        </p:nvSpPr>
        <p:spPr>
          <a:xfrm>
            <a:off x="9686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4" name="object 1314"/>
          <p:cNvSpPr/>
          <p:nvPr/>
        </p:nvSpPr>
        <p:spPr>
          <a:xfrm>
            <a:off x="9694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5" name="object 1315"/>
          <p:cNvSpPr/>
          <p:nvPr/>
        </p:nvSpPr>
        <p:spPr>
          <a:xfrm>
            <a:off x="9701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6" name="object 1316"/>
          <p:cNvSpPr/>
          <p:nvPr/>
        </p:nvSpPr>
        <p:spPr>
          <a:xfrm>
            <a:off x="9707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7" name="object 1317"/>
          <p:cNvSpPr/>
          <p:nvPr/>
        </p:nvSpPr>
        <p:spPr>
          <a:xfrm>
            <a:off x="9715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8" name="object 1318"/>
          <p:cNvSpPr/>
          <p:nvPr/>
        </p:nvSpPr>
        <p:spPr>
          <a:xfrm>
            <a:off x="97225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9" name="object 1319"/>
          <p:cNvSpPr/>
          <p:nvPr/>
        </p:nvSpPr>
        <p:spPr>
          <a:xfrm>
            <a:off x="9729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0" name="object 1320"/>
          <p:cNvSpPr/>
          <p:nvPr/>
        </p:nvSpPr>
        <p:spPr>
          <a:xfrm>
            <a:off x="9737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1" name="object 1321"/>
          <p:cNvSpPr/>
          <p:nvPr/>
        </p:nvSpPr>
        <p:spPr>
          <a:xfrm>
            <a:off x="9744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2" name="object 1322"/>
          <p:cNvSpPr/>
          <p:nvPr/>
        </p:nvSpPr>
        <p:spPr>
          <a:xfrm>
            <a:off x="97518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3" name="object 1323"/>
          <p:cNvSpPr/>
          <p:nvPr/>
        </p:nvSpPr>
        <p:spPr>
          <a:xfrm>
            <a:off x="9759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4" name="object 1324"/>
          <p:cNvSpPr/>
          <p:nvPr/>
        </p:nvSpPr>
        <p:spPr>
          <a:xfrm>
            <a:off x="9765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5" name="object 1325"/>
          <p:cNvSpPr/>
          <p:nvPr/>
        </p:nvSpPr>
        <p:spPr>
          <a:xfrm>
            <a:off x="97728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6" name="object 1326"/>
          <p:cNvSpPr/>
          <p:nvPr/>
        </p:nvSpPr>
        <p:spPr>
          <a:xfrm>
            <a:off x="9780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7" name="object 1327"/>
          <p:cNvSpPr/>
          <p:nvPr/>
        </p:nvSpPr>
        <p:spPr>
          <a:xfrm>
            <a:off x="9787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8" name="object 1328"/>
          <p:cNvSpPr/>
          <p:nvPr/>
        </p:nvSpPr>
        <p:spPr>
          <a:xfrm>
            <a:off x="9794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9" name="object 1329"/>
          <p:cNvSpPr/>
          <p:nvPr/>
        </p:nvSpPr>
        <p:spPr>
          <a:xfrm>
            <a:off x="9802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0" name="object 1330"/>
          <p:cNvSpPr/>
          <p:nvPr/>
        </p:nvSpPr>
        <p:spPr>
          <a:xfrm>
            <a:off x="9809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1" name="object 1331"/>
          <p:cNvSpPr/>
          <p:nvPr/>
        </p:nvSpPr>
        <p:spPr>
          <a:xfrm>
            <a:off x="9816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2" name="object 1332"/>
          <p:cNvSpPr/>
          <p:nvPr/>
        </p:nvSpPr>
        <p:spPr>
          <a:xfrm>
            <a:off x="98230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3" name="object 1333"/>
          <p:cNvSpPr/>
          <p:nvPr/>
        </p:nvSpPr>
        <p:spPr>
          <a:xfrm>
            <a:off x="98303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4" name="object 1334"/>
          <p:cNvSpPr/>
          <p:nvPr/>
        </p:nvSpPr>
        <p:spPr>
          <a:xfrm>
            <a:off x="9837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5" name="object 1335"/>
          <p:cNvSpPr/>
          <p:nvPr/>
        </p:nvSpPr>
        <p:spPr>
          <a:xfrm>
            <a:off x="9845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6" name="object 1336"/>
          <p:cNvSpPr/>
          <p:nvPr/>
        </p:nvSpPr>
        <p:spPr>
          <a:xfrm>
            <a:off x="98523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7" name="object 1337"/>
          <p:cNvSpPr/>
          <p:nvPr/>
        </p:nvSpPr>
        <p:spPr>
          <a:xfrm>
            <a:off x="9859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8" name="object 1338"/>
          <p:cNvSpPr/>
          <p:nvPr/>
        </p:nvSpPr>
        <p:spPr>
          <a:xfrm>
            <a:off x="9867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9" name="object 1339"/>
          <p:cNvSpPr/>
          <p:nvPr/>
        </p:nvSpPr>
        <p:spPr>
          <a:xfrm>
            <a:off x="9874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0" name="object 1340"/>
          <p:cNvSpPr/>
          <p:nvPr/>
        </p:nvSpPr>
        <p:spPr>
          <a:xfrm>
            <a:off x="9880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1" name="object 1341"/>
          <p:cNvSpPr/>
          <p:nvPr/>
        </p:nvSpPr>
        <p:spPr>
          <a:xfrm>
            <a:off x="9887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2" name="object 1342"/>
          <p:cNvSpPr/>
          <p:nvPr/>
        </p:nvSpPr>
        <p:spPr>
          <a:xfrm>
            <a:off x="9895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3" name="object 1343"/>
          <p:cNvSpPr/>
          <p:nvPr/>
        </p:nvSpPr>
        <p:spPr>
          <a:xfrm>
            <a:off x="9902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4" name="object 1344"/>
          <p:cNvSpPr/>
          <p:nvPr/>
        </p:nvSpPr>
        <p:spPr>
          <a:xfrm>
            <a:off x="9909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5" name="object 1345"/>
          <p:cNvSpPr/>
          <p:nvPr/>
        </p:nvSpPr>
        <p:spPr>
          <a:xfrm>
            <a:off x="9917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6" name="object 1346"/>
          <p:cNvSpPr/>
          <p:nvPr/>
        </p:nvSpPr>
        <p:spPr>
          <a:xfrm>
            <a:off x="9924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7" name="object 1347"/>
          <p:cNvSpPr/>
          <p:nvPr/>
        </p:nvSpPr>
        <p:spPr>
          <a:xfrm>
            <a:off x="99319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8" name="object 1348"/>
          <p:cNvSpPr/>
          <p:nvPr/>
        </p:nvSpPr>
        <p:spPr>
          <a:xfrm>
            <a:off x="9938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9" name="object 1349"/>
          <p:cNvSpPr/>
          <p:nvPr/>
        </p:nvSpPr>
        <p:spPr>
          <a:xfrm>
            <a:off x="9945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0" name="object 1350"/>
          <p:cNvSpPr/>
          <p:nvPr/>
        </p:nvSpPr>
        <p:spPr>
          <a:xfrm>
            <a:off x="9952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1" name="object 1351"/>
          <p:cNvSpPr/>
          <p:nvPr/>
        </p:nvSpPr>
        <p:spPr>
          <a:xfrm>
            <a:off x="9960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2" name="object 1352"/>
          <p:cNvSpPr/>
          <p:nvPr/>
        </p:nvSpPr>
        <p:spPr>
          <a:xfrm>
            <a:off x="9967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3" name="object 1353"/>
          <p:cNvSpPr/>
          <p:nvPr/>
        </p:nvSpPr>
        <p:spPr>
          <a:xfrm>
            <a:off x="9974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4" name="object 1354"/>
          <p:cNvSpPr/>
          <p:nvPr/>
        </p:nvSpPr>
        <p:spPr>
          <a:xfrm>
            <a:off x="9982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5" name="object 1355"/>
          <p:cNvSpPr/>
          <p:nvPr/>
        </p:nvSpPr>
        <p:spPr>
          <a:xfrm>
            <a:off x="9989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6" name="object 1356"/>
          <p:cNvSpPr/>
          <p:nvPr/>
        </p:nvSpPr>
        <p:spPr>
          <a:xfrm>
            <a:off x="9995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7" name="object 1357"/>
          <p:cNvSpPr/>
          <p:nvPr/>
        </p:nvSpPr>
        <p:spPr>
          <a:xfrm>
            <a:off x="10003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8" name="object 1358"/>
          <p:cNvSpPr/>
          <p:nvPr/>
        </p:nvSpPr>
        <p:spPr>
          <a:xfrm>
            <a:off x="100104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9" name="object 1359"/>
          <p:cNvSpPr/>
          <p:nvPr/>
        </p:nvSpPr>
        <p:spPr>
          <a:xfrm>
            <a:off x="10017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0" name="object 1360"/>
          <p:cNvSpPr/>
          <p:nvPr/>
        </p:nvSpPr>
        <p:spPr>
          <a:xfrm>
            <a:off x="10025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1" name="object 1361"/>
          <p:cNvSpPr/>
          <p:nvPr/>
        </p:nvSpPr>
        <p:spPr>
          <a:xfrm>
            <a:off x="100324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2" name="object 1362"/>
          <p:cNvSpPr/>
          <p:nvPr/>
        </p:nvSpPr>
        <p:spPr>
          <a:xfrm>
            <a:off x="100397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3" name="object 1363"/>
          <p:cNvSpPr/>
          <p:nvPr/>
        </p:nvSpPr>
        <p:spPr>
          <a:xfrm>
            <a:off x="10047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4" name="object 1364"/>
          <p:cNvSpPr/>
          <p:nvPr/>
        </p:nvSpPr>
        <p:spPr>
          <a:xfrm>
            <a:off x="10053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5" name="object 1365"/>
          <p:cNvSpPr/>
          <p:nvPr/>
        </p:nvSpPr>
        <p:spPr>
          <a:xfrm>
            <a:off x="100606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6" name="object 1366"/>
          <p:cNvSpPr/>
          <p:nvPr/>
        </p:nvSpPr>
        <p:spPr>
          <a:xfrm>
            <a:off x="10068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7" name="object 1367"/>
          <p:cNvSpPr/>
          <p:nvPr/>
        </p:nvSpPr>
        <p:spPr>
          <a:xfrm>
            <a:off x="10075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8" name="object 1368"/>
          <p:cNvSpPr/>
          <p:nvPr/>
        </p:nvSpPr>
        <p:spPr>
          <a:xfrm>
            <a:off x="10082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9" name="object 1369"/>
          <p:cNvSpPr/>
          <p:nvPr/>
        </p:nvSpPr>
        <p:spPr>
          <a:xfrm>
            <a:off x="10089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0" name="object 1370"/>
          <p:cNvSpPr/>
          <p:nvPr/>
        </p:nvSpPr>
        <p:spPr>
          <a:xfrm>
            <a:off x="10097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1" name="object 1371"/>
          <p:cNvSpPr/>
          <p:nvPr/>
        </p:nvSpPr>
        <p:spPr>
          <a:xfrm>
            <a:off x="10104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2" name="object 1372"/>
          <p:cNvSpPr/>
          <p:nvPr/>
        </p:nvSpPr>
        <p:spPr>
          <a:xfrm>
            <a:off x="101109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3" name="object 1373"/>
          <p:cNvSpPr/>
          <p:nvPr/>
        </p:nvSpPr>
        <p:spPr>
          <a:xfrm>
            <a:off x="101182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4" name="object 1374"/>
          <p:cNvSpPr/>
          <p:nvPr/>
        </p:nvSpPr>
        <p:spPr>
          <a:xfrm>
            <a:off x="10125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5" name="object 1375"/>
          <p:cNvSpPr/>
          <p:nvPr/>
        </p:nvSpPr>
        <p:spPr>
          <a:xfrm>
            <a:off x="10132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6" name="object 1376"/>
          <p:cNvSpPr/>
          <p:nvPr/>
        </p:nvSpPr>
        <p:spPr>
          <a:xfrm>
            <a:off x="101402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7" name="object 1377"/>
          <p:cNvSpPr/>
          <p:nvPr/>
        </p:nvSpPr>
        <p:spPr>
          <a:xfrm>
            <a:off x="10147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8" name="object 1378"/>
          <p:cNvSpPr/>
          <p:nvPr/>
        </p:nvSpPr>
        <p:spPr>
          <a:xfrm>
            <a:off x="10154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9" name="object 1379"/>
          <p:cNvSpPr/>
          <p:nvPr/>
        </p:nvSpPr>
        <p:spPr>
          <a:xfrm>
            <a:off x="101622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0" name="object 1380"/>
          <p:cNvSpPr/>
          <p:nvPr/>
        </p:nvSpPr>
        <p:spPr>
          <a:xfrm>
            <a:off x="10168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1" name="object 1381"/>
          <p:cNvSpPr/>
          <p:nvPr/>
        </p:nvSpPr>
        <p:spPr>
          <a:xfrm>
            <a:off x="10175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2" name="object 1382"/>
          <p:cNvSpPr/>
          <p:nvPr/>
        </p:nvSpPr>
        <p:spPr>
          <a:xfrm>
            <a:off x="10183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3" name="object 1383"/>
          <p:cNvSpPr/>
          <p:nvPr/>
        </p:nvSpPr>
        <p:spPr>
          <a:xfrm>
            <a:off x="10190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4" name="object 1384"/>
          <p:cNvSpPr/>
          <p:nvPr/>
        </p:nvSpPr>
        <p:spPr>
          <a:xfrm>
            <a:off x="10197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5" name="object 1385"/>
          <p:cNvSpPr/>
          <p:nvPr/>
        </p:nvSpPr>
        <p:spPr>
          <a:xfrm>
            <a:off x="10205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6" name="object 1386"/>
          <p:cNvSpPr/>
          <p:nvPr/>
        </p:nvSpPr>
        <p:spPr>
          <a:xfrm>
            <a:off x="10212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7" name="object 1387"/>
          <p:cNvSpPr/>
          <p:nvPr/>
        </p:nvSpPr>
        <p:spPr>
          <a:xfrm>
            <a:off x="102197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8" name="object 1388"/>
          <p:cNvSpPr/>
          <p:nvPr/>
        </p:nvSpPr>
        <p:spPr>
          <a:xfrm>
            <a:off x="10226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9" name="object 1389"/>
          <p:cNvSpPr/>
          <p:nvPr/>
        </p:nvSpPr>
        <p:spPr>
          <a:xfrm>
            <a:off x="10233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0" name="object 1390"/>
          <p:cNvSpPr/>
          <p:nvPr/>
        </p:nvSpPr>
        <p:spPr>
          <a:xfrm>
            <a:off x="102407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1" name="object 1391"/>
          <p:cNvSpPr/>
          <p:nvPr/>
        </p:nvSpPr>
        <p:spPr>
          <a:xfrm>
            <a:off x="10248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2" name="object 1392"/>
          <p:cNvSpPr/>
          <p:nvPr/>
        </p:nvSpPr>
        <p:spPr>
          <a:xfrm>
            <a:off x="10255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3" name="object 1393"/>
          <p:cNvSpPr/>
          <p:nvPr/>
        </p:nvSpPr>
        <p:spPr>
          <a:xfrm>
            <a:off x="10262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4" name="object 1394"/>
          <p:cNvSpPr/>
          <p:nvPr/>
        </p:nvSpPr>
        <p:spPr>
          <a:xfrm>
            <a:off x="102700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5" name="object 1395"/>
          <p:cNvSpPr/>
          <p:nvPr/>
        </p:nvSpPr>
        <p:spPr>
          <a:xfrm>
            <a:off x="10277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6" name="object 1396"/>
          <p:cNvSpPr/>
          <p:nvPr/>
        </p:nvSpPr>
        <p:spPr>
          <a:xfrm>
            <a:off x="10283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7" name="object 1397"/>
          <p:cNvSpPr/>
          <p:nvPr/>
        </p:nvSpPr>
        <p:spPr>
          <a:xfrm>
            <a:off x="10290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8" name="object 1398"/>
          <p:cNvSpPr/>
          <p:nvPr/>
        </p:nvSpPr>
        <p:spPr>
          <a:xfrm>
            <a:off x="102983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9" name="object 1399"/>
          <p:cNvSpPr/>
          <p:nvPr/>
        </p:nvSpPr>
        <p:spPr>
          <a:xfrm>
            <a:off x="10305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0" name="object 1400"/>
          <p:cNvSpPr/>
          <p:nvPr/>
        </p:nvSpPr>
        <p:spPr>
          <a:xfrm>
            <a:off x="10312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1" name="object 1401"/>
          <p:cNvSpPr/>
          <p:nvPr/>
        </p:nvSpPr>
        <p:spPr>
          <a:xfrm>
            <a:off x="10320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2" name="object 1402"/>
          <p:cNvSpPr/>
          <p:nvPr/>
        </p:nvSpPr>
        <p:spPr>
          <a:xfrm>
            <a:off x="103276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3" name="object 1403"/>
          <p:cNvSpPr/>
          <p:nvPr/>
        </p:nvSpPr>
        <p:spPr>
          <a:xfrm>
            <a:off x="10334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4" name="object 1404"/>
          <p:cNvSpPr/>
          <p:nvPr/>
        </p:nvSpPr>
        <p:spPr>
          <a:xfrm>
            <a:off x="10341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5" name="object 1405"/>
          <p:cNvSpPr/>
          <p:nvPr/>
        </p:nvSpPr>
        <p:spPr>
          <a:xfrm>
            <a:off x="103485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6" name="object 1406"/>
          <p:cNvSpPr/>
          <p:nvPr/>
        </p:nvSpPr>
        <p:spPr>
          <a:xfrm>
            <a:off x="10355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7" name="object 1407"/>
          <p:cNvSpPr/>
          <p:nvPr/>
        </p:nvSpPr>
        <p:spPr>
          <a:xfrm>
            <a:off x="10363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8" name="object 1408"/>
          <p:cNvSpPr/>
          <p:nvPr/>
        </p:nvSpPr>
        <p:spPr>
          <a:xfrm>
            <a:off x="10370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9" name="object 1409"/>
          <p:cNvSpPr/>
          <p:nvPr/>
        </p:nvSpPr>
        <p:spPr>
          <a:xfrm>
            <a:off x="103778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0" name="object 1410"/>
          <p:cNvSpPr/>
          <p:nvPr/>
        </p:nvSpPr>
        <p:spPr>
          <a:xfrm>
            <a:off x="10385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1" name="object 1411"/>
          <p:cNvSpPr/>
          <p:nvPr/>
        </p:nvSpPr>
        <p:spPr>
          <a:xfrm>
            <a:off x="10392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2" name="object 1412"/>
          <p:cNvSpPr/>
          <p:nvPr/>
        </p:nvSpPr>
        <p:spPr>
          <a:xfrm>
            <a:off x="103987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3" name="object 1413"/>
          <p:cNvSpPr/>
          <p:nvPr/>
        </p:nvSpPr>
        <p:spPr>
          <a:xfrm>
            <a:off x="104061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4" name="object 1414"/>
          <p:cNvSpPr/>
          <p:nvPr/>
        </p:nvSpPr>
        <p:spPr>
          <a:xfrm>
            <a:off x="10413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5" name="object 1415"/>
          <p:cNvSpPr/>
          <p:nvPr/>
        </p:nvSpPr>
        <p:spPr>
          <a:xfrm>
            <a:off x="10420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6" name="object 1416"/>
          <p:cNvSpPr/>
          <p:nvPr/>
        </p:nvSpPr>
        <p:spPr>
          <a:xfrm>
            <a:off x="104281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7" name="object 1417"/>
          <p:cNvSpPr/>
          <p:nvPr/>
        </p:nvSpPr>
        <p:spPr>
          <a:xfrm>
            <a:off x="10435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8" name="object 1418"/>
          <p:cNvSpPr/>
          <p:nvPr/>
        </p:nvSpPr>
        <p:spPr>
          <a:xfrm>
            <a:off x="10442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9" name="object 1419"/>
          <p:cNvSpPr/>
          <p:nvPr/>
        </p:nvSpPr>
        <p:spPr>
          <a:xfrm>
            <a:off x="10450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0" name="object 1420"/>
          <p:cNvSpPr/>
          <p:nvPr/>
        </p:nvSpPr>
        <p:spPr>
          <a:xfrm>
            <a:off x="104563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1" name="object 1421"/>
          <p:cNvSpPr/>
          <p:nvPr/>
        </p:nvSpPr>
        <p:spPr>
          <a:xfrm>
            <a:off x="10463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2" name="object 1422"/>
          <p:cNvSpPr/>
          <p:nvPr/>
        </p:nvSpPr>
        <p:spPr>
          <a:xfrm>
            <a:off x="10471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3" name="object 1423"/>
          <p:cNvSpPr/>
          <p:nvPr/>
        </p:nvSpPr>
        <p:spPr>
          <a:xfrm>
            <a:off x="10478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4" name="object 1424"/>
          <p:cNvSpPr/>
          <p:nvPr/>
        </p:nvSpPr>
        <p:spPr>
          <a:xfrm>
            <a:off x="104856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5" name="object 1425"/>
          <p:cNvSpPr/>
          <p:nvPr/>
        </p:nvSpPr>
        <p:spPr>
          <a:xfrm>
            <a:off x="10493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6" name="object 1426"/>
          <p:cNvSpPr/>
          <p:nvPr/>
        </p:nvSpPr>
        <p:spPr>
          <a:xfrm>
            <a:off x="10500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7" name="object 1427"/>
          <p:cNvSpPr/>
          <p:nvPr/>
        </p:nvSpPr>
        <p:spPr>
          <a:xfrm>
            <a:off x="105076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8" name="object 1428"/>
          <p:cNvSpPr/>
          <p:nvPr/>
        </p:nvSpPr>
        <p:spPr>
          <a:xfrm>
            <a:off x="10513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9" name="object 1429"/>
          <p:cNvSpPr/>
          <p:nvPr/>
        </p:nvSpPr>
        <p:spPr>
          <a:xfrm>
            <a:off x="10521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0" name="object 1430"/>
          <p:cNvSpPr/>
          <p:nvPr/>
        </p:nvSpPr>
        <p:spPr>
          <a:xfrm>
            <a:off x="10528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1" name="object 1431"/>
          <p:cNvSpPr/>
          <p:nvPr/>
        </p:nvSpPr>
        <p:spPr>
          <a:xfrm>
            <a:off x="10535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2" name="object 1432"/>
          <p:cNvSpPr/>
          <p:nvPr/>
        </p:nvSpPr>
        <p:spPr>
          <a:xfrm>
            <a:off x="10543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3" name="object 1433"/>
          <p:cNvSpPr/>
          <p:nvPr/>
        </p:nvSpPr>
        <p:spPr>
          <a:xfrm>
            <a:off x="10550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4" name="object 1434"/>
          <p:cNvSpPr/>
          <p:nvPr/>
        </p:nvSpPr>
        <p:spPr>
          <a:xfrm>
            <a:off x="10557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5" name="object 1435"/>
          <p:cNvSpPr/>
          <p:nvPr/>
        </p:nvSpPr>
        <p:spPr>
          <a:xfrm>
            <a:off x="10565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6" name="object 1436"/>
          <p:cNvSpPr/>
          <p:nvPr/>
        </p:nvSpPr>
        <p:spPr>
          <a:xfrm>
            <a:off x="10571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7" name="object 1437"/>
          <p:cNvSpPr/>
          <p:nvPr/>
        </p:nvSpPr>
        <p:spPr>
          <a:xfrm>
            <a:off x="10578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8" name="object 1438"/>
          <p:cNvSpPr/>
          <p:nvPr/>
        </p:nvSpPr>
        <p:spPr>
          <a:xfrm>
            <a:off x="105861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9" name="object 1439"/>
          <p:cNvSpPr/>
          <p:nvPr/>
        </p:nvSpPr>
        <p:spPr>
          <a:xfrm>
            <a:off x="10593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0" name="object 1440"/>
          <p:cNvSpPr/>
          <p:nvPr/>
        </p:nvSpPr>
        <p:spPr>
          <a:xfrm>
            <a:off x="10600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1" name="object 1441"/>
          <p:cNvSpPr/>
          <p:nvPr/>
        </p:nvSpPr>
        <p:spPr>
          <a:xfrm>
            <a:off x="10608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2" name="object 1442"/>
          <p:cNvSpPr/>
          <p:nvPr/>
        </p:nvSpPr>
        <p:spPr>
          <a:xfrm>
            <a:off x="106154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3" name="object 1443"/>
          <p:cNvSpPr/>
          <p:nvPr/>
        </p:nvSpPr>
        <p:spPr>
          <a:xfrm>
            <a:off x="10622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4" name="object 1444"/>
          <p:cNvSpPr/>
          <p:nvPr/>
        </p:nvSpPr>
        <p:spPr>
          <a:xfrm>
            <a:off x="10629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5" name="object 1445"/>
          <p:cNvSpPr/>
          <p:nvPr/>
        </p:nvSpPr>
        <p:spPr>
          <a:xfrm>
            <a:off x="106364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6" name="object 1446"/>
          <p:cNvSpPr/>
          <p:nvPr/>
        </p:nvSpPr>
        <p:spPr>
          <a:xfrm>
            <a:off x="10643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7" name="object 1447"/>
          <p:cNvSpPr/>
          <p:nvPr/>
        </p:nvSpPr>
        <p:spPr>
          <a:xfrm>
            <a:off x="10651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8" name="object 1448"/>
          <p:cNvSpPr/>
          <p:nvPr/>
        </p:nvSpPr>
        <p:spPr>
          <a:xfrm>
            <a:off x="10658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9" name="object 1449"/>
          <p:cNvSpPr/>
          <p:nvPr/>
        </p:nvSpPr>
        <p:spPr>
          <a:xfrm>
            <a:off x="10665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0" name="object 1450"/>
          <p:cNvSpPr/>
          <p:nvPr/>
        </p:nvSpPr>
        <p:spPr>
          <a:xfrm>
            <a:off x="10673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1" name="object 1451"/>
          <p:cNvSpPr/>
          <p:nvPr/>
        </p:nvSpPr>
        <p:spPr>
          <a:xfrm>
            <a:off x="10680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2" name="object 1452"/>
          <p:cNvSpPr/>
          <p:nvPr/>
        </p:nvSpPr>
        <p:spPr>
          <a:xfrm>
            <a:off x="106866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3" name="object 1453"/>
          <p:cNvSpPr/>
          <p:nvPr/>
        </p:nvSpPr>
        <p:spPr>
          <a:xfrm>
            <a:off x="106939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4" name="object 1454"/>
          <p:cNvSpPr/>
          <p:nvPr/>
        </p:nvSpPr>
        <p:spPr>
          <a:xfrm>
            <a:off x="10701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5" name="object 1455"/>
          <p:cNvSpPr/>
          <p:nvPr/>
        </p:nvSpPr>
        <p:spPr>
          <a:xfrm>
            <a:off x="10708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6" name="object 1456"/>
          <p:cNvSpPr/>
          <p:nvPr/>
        </p:nvSpPr>
        <p:spPr>
          <a:xfrm>
            <a:off x="107159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7" name="object 1457"/>
          <p:cNvSpPr/>
          <p:nvPr/>
        </p:nvSpPr>
        <p:spPr>
          <a:xfrm>
            <a:off x="10723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8" name="object 1458"/>
          <p:cNvSpPr/>
          <p:nvPr/>
        </p:nvSpPr>
        <p:spPr>
          <a:xfrm>
            <a:off x="10730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9" name="object 1459"/>
          <p:cNvSpPr/>
          <p:nvPr/>
        </p:nvSpPr>
        <p:spPr>
          <a:xfrm>
            <a:off x="10737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0" name="object 1460"/>
          <p:cNvSpPr/>
          <p:nvPr/>
        </p:nvSpPr>
        <p:spPr>
          <a:xfrm>
            <a:off x="10744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1" name="object 1461"/>
          <p:cNvSpPr/>
          <p:nvPr/>
        </p:nvSpPr>
        <p:spPr>
          <a:xfrm>
            <a:off x="10751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2" name="object 1462"/>
          <p:cNvSpPr/>
          <p:nvPr/>
        </p:nvSpPr>
        <p:spPr>
          <a:xfrm>
            <a:off x="10758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3" name="object 1463"/>
          <p:cNvSpPr/>
          <p:nvPr/>
        </p:nvSpPr>
        <p:spPr>
          <a:xfrm>
            <a:off x="10766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4" name="object 1464"/>
          <p:cNvSpPr/>
          <p:nvPr/>
        </p:nvSpPr>
        <p:spPr>
          <a:xfrm>
            <a:off x="10773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5" name="object 1465"/>
          <p:cNvSpPr/>
          <p:nvPr/>
        </p:nvSpPr>
        <p:spPr>
          <a:xfrm>
            <a:off x="10780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6" name="object 1466"/>
          <p:cNvSpPr/>
          <p:nvPr/>
        </p:nvSpPr>
        <p:spPr>
          <a:xfrm>
            <a:off x="10788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7" name="object 1467"/>
          <p:cNvSpPr/>
          <p:nvPr/>
        </p:nvSpPr>
        <p:spPr>
          <a:xfrm>
            <a:off x="107955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8" name="object 1468"/>
          <p:cNvSpPr/>
          <p:nvPr/>
        </p:nvSpPr>
        <p:spPr>
          <a:xfrm>
            <a:off x="10801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9" name="object 1469"/>
          <p:cNvSpPr/>
          <p:nvPr/>
        </p:nvSpPr>
        <p:spPr>
          <a:xfrm>
            <a:off x="10809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0" name="object 1470"/>
          <p:cNvSpPr/>
          <p:nvPr/>
        </p:nvSpPr>
        <p:spPr>
          <a:xfrm>
            <a:off x="10816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1" name="object 1471"/>
          <p:cNvSpPr/>
          <p:nvPr/>
        </p:nvSpPr>
        <p:spPr>
          <a:xfrm>
            <a:off x="10823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2" name="object 1472"/>
          <p:cNvSpPr/>
          <p:nvPr/>
        </p:nvSpPr>
        <p:spPr>
          <a:xfrm>
            <a:off x="10831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3" name="object 1473"/>
          <p:cNvSpPr/>
          <p:nvPr/>
        </p:nvSpPr>
        <p:spPr>
          <a:xfrm>
            <a:off x="10838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4" name="object 1474"/>
          <p:cNvSpPr/>
          <p:nvPr/>
        </p:nvSpPr>
        <p:spPr>
          <a:xfrm>
            <a:off x="10845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5" name="object 1475"/>
          <p:cNvSpPr/>
          <p:nvPr/>
        </p:nvSpPr>
        <p:spPr>
          <a:xfrm>
            <a:off x="10853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6" name="object 1476"/>
          <p:cNvSpPr/>
          <p:nvPr/>
        </p:nvSpPr>
        <p:spPr>
          <a:xfrm>
            <a:off x="10859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7" name="object 1477"/>
          <p:cNvSpPr/>
          <p:nvPr/>
        </p:nvSpPr>
        <p:spPr>
          <a:xfrm>
            <a:off x="10866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8" name="object 1478"/>
          <p:cNvSpPr/>
          <p:nvPr/>
        </p:nvSpPr>
        <p:spPr>
          <a:xfrm>
            <a:off x="108740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9" name="object 1479"/>
          <p:cNvSpPr/>
          <p:nvPr/>
        </p:nvSpPr>
        <p:spPr>
          <a:xfrm>
            <a:off x="10881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0" name="object 1480"/>
          <p:cNvSpPr/>
          <p:nvPr/>
        </p:nvSpPr>
        <p:spPr>
          <a:xfrm>
            <a:off x="10888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1" name="object 1481"/>
          <p:cNvSpPr/>
          <p:nvPr/>
        </p:nvSpPr>
        <p:spPr>
          <a:xfrm>
            <a:off x="10896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2" name="object 1482"/>
          <p:cNvSpPr/>
          <p:nvPr/>
        </p:nvSpPr>
        <p:spPr>
          <a:xfrm>
            <a:off x="10903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3" name="object 1483"/>
          <p:cNvSpPr/>
          <p:nvPr/>
        </p:nvSpPr>
        <p:spPr>
          <a:xfrm>
            <a:off x="10910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4" name="object 1484"/>
          <p:cNvSpPr/>
          <p:nvPr/>
        </p:nvSpPr>
        <p:spPr>
          <a:xfrm>
            <a:off x="10916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5" name="object 1485"/>
          <p:cNvSpPr/>
          <p:nvPr/>
        </p:nvSpPr>
        <p:spPr>
          <a:xfrm>
            <a:off x="109242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6" name="object 1486"/>
          <p:cNvSpPr/>
          <p:nvPr/>
        </p:nvSpPr>
        <p:spPr>
          <a:xfrm>
            <a:off x="10931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7" name="object 1487"/>
          <p:cNvSpPr/>
          <p:nvPr/>
        </p:nvSpPr>
        <p:spPr>
          <a:xfrm>
            <a:off x="10938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8" name="object 1488"/>
          <p:cNvSpPr/>
          <p:nvPr/>
        </p:nvSpPr>
        <p:spPr>
          <a:xfrm>
            <a:off x="10946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9" name="object 1489"/>
          <p:cNvSpPr/>
          <p:nvPr/>
        </p:nvSpPr>
        <p:spPr>
          <a:xfrm>
            <a:off x="10953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0" name="object 1490"/>
          <p:cNvSpPr/>
          <p:nvPr/>
        </p:nvSpPr>
        <p:spPr>
          <a:xfrm>
            <a:off x="10960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1" name="object 1491"/>
          <p:cNvSpPr/>
          <p:nvPr/>
        </p:nvSpPr>
        <p:spPr>
          <a:xfrm>
            <a:off x="10968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2" name="object 1492"/>
          <p:cNvSpPr/>
          <p:nvPr/>
        </p:nvSpPr>
        <p:spPr>
          <a:xfrm>
            <a:off x="10974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3" name="object 1493"/>
          <p:cNvSpPr/>
          <p:nvPr/>
        </p:nvSpPr>
        <p:spPr>
          <a:xfrm>
            <a:off x="10981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4" name="object 1494"/>
          <p:cNvSpPr/>
          <p:nvPr/>
        </p:nvSpPr>
        <p:spPr>
          <a:xfrm>
            <a:off x="10989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5" name="object 1495"/>
          <p:cNvSpPr/>
          <p:nvPr/>
        </p:nvSpPr>
        <p:spPr>
          <a:xfrm>
            <a:off x="10996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6" name="object 1496"/>
          <p:cNvSpPr/>
          <p:nvPr/>
        </p:nvSpPr>
        <p:spPr>
          <a:xfrm>
            <a:off x="110038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7" name="object 1497"/>
          <p:cNvSpPr/>
          <p:nvPr/>
        </p:nvSpPr>
        <p:spPr>
          <a:xfrm>
            <a:off x="11011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8" name="object 1498"/>
          <p:cNvSpPr/>
          <p:nvPr/>
        </p:nvSpPr>
        <p:spPr>
          <a:xfrm>
            <a:off x="11018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9" name="object 1499"/>
          <p:cNvSpPr/>
          <p:nvPr/>
        </p:nvSpPr>
        <p:spPr>
          <a:xfrm>
            <a:off x="11025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0" name="object 1500"/>
          <p:cNvSpPr/>
          <p:nvPr/>
        </p:nvSpPr>
        <p:spPr>
          <a:xfrm>
            <a:off x="11032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1" name="object 1501"/>
          <p:cNvSpPr/>
          <p:nvPr/>
        </p:nvSpPr>
        <p:spPr>
          <a:xfrm>
            <a:off x="11039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2" name="object 1502"/>
          <p:cNvSpPr/>
          <p:nvPr/>
        </p:nvSpPr>
        <p:spPr>
          <a:xfrm>
            <a:off x="11046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3" name="object 1503"/>
          <p:cNvSpPr/>
          <p:nvPr/>
        </p:nvSpPr>
        <p:spPr>
          <a:xfrm>
            <a:off x="110540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4" name="object 1504"/>
          <p:cNvSpPr/>
          <p:nvPr/>
        </p:nvSpPr>
        <p:spPr>
          <a:xfrm>
            <a:off x="11061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5" name="object 1505"/>
          <p:cNvSpPr/>
          <p:nvPr/>
        </p:nvSpPr>
        <p:spPr>
          <a:xfrm>
            <a:off x="11068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6" name="object 1506"/>
          <p:cNvSpPr/>
          <p:nvPr/>
        </p:nvSpPr>
        <p:spPr>
          <a:xfrm>
            <a:off x="11076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7" name="object 1507"/>
          <p:cNvSpPr/>
          <p:nvPr/>
        </p:nvSpPr>
        <p:spPr>
          <a:xfrm>
            <a:off x="110833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8" name="object 1508"/>
          <p:cNvSpPr/>
          <p:nvPr/>
        </p:nvSpPr>
        <p:spPr>
          <a:xfrm>
            <a:off x="11089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9" name="object 1509"/>
          <p:cNvSpPr/>
          <p:nvPr/>
        </p:nvSpPr>
        <p:spPr>
          <a:xfrm>
            <a:off x="11097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0" name="object 1510"/>
          <p:cNvSpPr/>
          <p:nvPr/>
        </p:nvSpPr>
        <p:spPr>
          <a:xfrm>
            <a:off x="11104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1" name="object 1511"/>
          <p:cNvSpPr/>
          <p:nvPr/>
        </p:nvSpPr>
        <p:spPr>
          <a:xfrm>
            <a:off x="111116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2" name="object 1512"/>
          <p:cNvSpPr/>
          <p:nvPr/>
        </p:nvSpPr>
        <p:spPr>
          <a:xfrm>
            <a:off x="11118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3" name="object 1513"/>
          <p:cNvSpPr/>
          <p:nvPr/>
        </p:nvSpPr>
        <p:spPr>
          <a:xfrm>
            <a:off x="11126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4" name="object 1514"/>
          <p:cNvSpPr/>
          <p:nvPr/>
        </p:nvSpPr>
        <p:spPr>
          <a:xfrm>
            <a:off x="111336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5" name="object 1515"/>
          <p:cNvSpPr/>
          <p:nvPr/>
        </p:nvSpPr>
        <p:spPr>
          <a:xfrm>
            <a:off x="11140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6" name="object 1516"/>
          <p:cNvSpPr/>
          <p:nvPr/>
        </p:nvSpPr>
        <p:spPr>
          <a:xfrm>
            <a:off x="11147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7" name="object 1517"/>
          <p:cNvSpPr/>
          <p:nvPr/>
        </p:nvSpPr>
        <p:spPr>
          <a:xfrm>
            <a:off x="11154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8" name="object 1518"/>
          <p:cNvSpPr/>
          <p:nvPr/>
        </p:nvSpPr>
        <p:spPr>
          <a:xfrm>
            <a:off x="111619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9" name="object 1519"/>
          <p:cNvSpPr/>
          <p:nvPr/>
        </p:nvSpPr>
        <p:spPr>
          <a:xfrm>
            <a:off x="11169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0" name="object 1520"/>
          <p:cNvSpPr/>
          <p:nvPr/>
        </p:nvSpPr>
        <p:spPr>
          <a:xfrm>
            <a:off x="11176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1" name="object 1521"/>
          <p:cNvSpPr/>
          <p:nvPr/>
        </p:nvSpPr>
        <p:spPr>
          <a:xfrm>
            <a:off x="11183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2" name="object 1522"/>
          <p:cNvSpPr/>
          <p:nvPr/>
        </p:nvSpPr>
        <p:spPr>
          <a:xfrm>
            <a:off x="11191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3" name="object 1523"/>
          <p:cNvSpPr/>
          <p:nvPr/>
        </p:nvSpPr>
        <p:spPr>
          <a:xfrm>
            <a:off x="11198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4" name="object 1524"/>
          <p:cNvSpPr/>
          <p:nvPr/>
        </p:nvSpPr>
        <p:spPr>
          <a:xfrm>
            <a:off x="11204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5" name="object 1525"/>
          <p:cNvSpPr/>
          <p:nvPr/>
        </p:nvSpPr>
        <p:spPr>
          <a:xfrm>
            <a:off x="112121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6" name="object 1526"/>
          <p:cNvSpPr/>
          <p:nvPr/>
        </p:nvSpPr>
        <p:spPr>
          <a:xfrm>
            <a:off x="11219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7" name="object 1527"/>
          <p:cNvSpPr/>
          <p:nvPr/>
        </p:nvSpPr>
        <p:spPr>
          <a:xfrm>
            <a:off x="11226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8" name="object 1528"/>
          <p:cNvSpPr/>
          <p:nvPr/>
        </p:nvSpPr>
        <p:spPr>
          <a:xfrm>
            <a:off x="11234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9" name="object 1529"/>
          <p:cNvSpPr/>
          <p:nvPr/>
        </p:nvSpPr>
        <p:spPr>
          <a:xfrm>
            <a:off x="112414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0" name="object 1530"/>
          <p:cNvSpPr/>
          <p:nvPr/>
        </p:nvSpPr>
        <p:spPr>
          <a:xfrm>
            <a:off x="11248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1" name="object 1531"/>
          <p:cNvSpPr/>
          <p:nvPr/>
        </p:nvSpPr>
        <p:spPr>
          <a:xfrm>
            <a:off x="11256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2" name="object 1532"/>
          <p:cNvSpPr/>
          <p:nvPr/>
        </p:nvSpPr>
        <p:spPr>
          <a:xfrm>
            <a:off x="11262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3" name="object 1533"/>
          <p:cNvSpPr/>
          <p:nvPr/>
        </p:nvSpPr>
        <p:spPr>
          <a:xfrm>
            <a:off x="11269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4" name="object 1534"/>
          <p:cNvSpPr/>
          <p:nvPr/>
        </p:nvSpPr>
        <p:spPr>
          <a:xfrm>
            <a:off x="11277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5" name="object 1535"/>
          <p:cNvSpPr/>
          <p:nvPr/>
        </p:nvSpPr>
        <p:spPr>
          <a:xfrm>
            <a:off x="11284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6" name="object 1536"/>
          <p:cNvSpPr/>
          <p:nvPr/>
        </p:nvSpPr>
        <p:spPr>
          <a:xfrm>
            <a:off x="112917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7" name="object 1537"/>
          <p:cNvSpPr/>
          <p:nvPr/>
        </p:nvSpPr>
        <p:spPr>
          <a:xfrm>
            <a:off x="11299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8" name="object 1538"/>
          <p:cNvSpPr/>
          <p:nvPr/>
        </p:nvSpPr>
        <p:spPr>
          <a:xfrm>
            <a:off x="11306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9" name="object 1539"/>
          <p:cNvSpPr/>
          <p:nvPr/>
        </p:nvSpPr>
        <p:spPr>
          <a:xfrm>
            <a:off x="11313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0" name="object 1540"/>
          <p:cNvSpPr/>
          <p:nvPr/>
        </p:nvSpPr>
        <p:spPr>
          <a:xfrm>
            <a:off x="113199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1" name="object 1541"/>
          <p:cNvSpPr/>
          <p:nvPr/>
        </p:nvSpPr>
        <p:spPr>
          <a:xfrm>
            <a:off x="11327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2" name="object 1542"/>
          <p:cNvSpPr/>
          <p:nvPr/>
        </p:nvSpPr>
        <p:spPr>
          <a:xfrm>
            <a:off x="11334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3" name="object 1543"/>
          <p:cNvSpPr/>
          <p:nvPr/>
        </p:nvSpPr>
        <p:spPr>
          <a:xfrm>
            <a:off x="113419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4" name="object 1544"/>
          <p:cNvSpPr/>
          <p:nvPr/>
        </p:nvSpPr>
        <p:spPr>
          <a:xfrm>
            <a:off x="11349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5" name="object 1545"/>
          <p:cNvSpPr/>
          <p:nvPr/>
        </p:nvSpPr>
        <p:spPr>
          <a:xfrm>
            <a:off x="11356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6" name="object 1546"/>
          <p:cNvSpPr/>
          <p:nvPr/>
        </p:nvSpPr>
        <p:spPr>
          <a:xfrm>
            <a:off x="11363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7" name="object 1547"/>
          <p:cNvSpPr/>
          <p:nvPr/>
        </p:nvSpPr>
        <p:spPr>
          <a:xfrm>
            <a:off x="113712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8" name="object 1548"/>
          <p:cNvSpPr/>
          <p:nvPr/>
        </p:nvSpPr>
        <p:spPr>
          <a:xfrm>
            <a:off x="11377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9" name="object 1549"/>
          <p:cNvSpPr/>
          <p:nvPr/>
        </p:nvSpPr>
        <p:spPr>
          <a:xfrm>
            <a:off x="11384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0" name="object 1550"/>
          <p:cNvSpPr/>
          <p:nvPr/>
        </p:nvSpPr>
        <p:spPr>
          <a:xfrm>
            <a:off x="11392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1" name="object 1551"/>
          <p:cNvSpPr/>
          <p:nvPr/>
        </p:nvSpPr>
        <p:spPr>
          <a:xfrm>
            <a:off x="11399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2" name="object 1552"/>
          <p:cNvSpPr/>
          <p:nvPr/>
        </p:nvSpPr>
        <p:spPr>
          <a:xfrm>
            <a:off x="11406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3" name="object 1553"/>
          <p:cNvSpPr/>
          <p:nvPr/>
        </p:nvSpPr>
        <p:spPr>
          <a:xfrm>
            <a:off x="11414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4" name="object 1554"/>
          <p:cNvSpPr/>
          <p:nvPr/>
        </p:nvSpPr>
        <p:spPr>
          <a:xfrm>
            <a:off x="11421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5" name="object 1555"/>
          <p:cNvSpPr/>
          <p:nvPr/>
        </p:nvSpPr>
        <p:spPr>
          <a:xfrm>
            <a:off x="11428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6" name="object 1556"/>
          <p:cNvSpPr/>
          <p:nvPr/>
        </p:nvSpPr>
        <p:spPr>
          <a:xfrm>
            <a:off x="11435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7" name="object 1557"/>
          <p:cNvSpPr/>
          <p:nvPr/>
        </p:nvSpPr>
        <p:spPr>
          <a:xfrm>
            <a:off x="11442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8" name="object 1558"/>
          <p:cNvSpPr/>
          <p:nvPr/>
        </p:nvSpPr>
        <p:spPr>
          <a:xfrm>
            <a:off x="114497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9" name="object 1559"/>
          <p:cNvSpPr/>
          <p:nvPr/>
        </p:nvSpPr>
        <p:spPr>
          <a:xfrm>
            <a:off x="11457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0" name="object 1560"/>
          <p:cNvSpPr/>
          <p:nvPr/>
        </p:nvSpPr>
        <p:spPr>
          <a:xfrm>
            <a:off x="11464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1" name="object 1561"/>
          <p:cNvSpPr/>
          <p:nvPr/>
        </p:nvSpPr>
        <p:spPr>
          <a:xfrm>
            <a:off x="11471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2" name="object 1562"/>
          <p:cNvSpPr/>
          <p:nvPr/>
        </p:nvSpPr>
        <p:spPr>
          <a:xfrm>
            <a:off x="11479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3" name="object 1563"/>
          <p:cNvSpPr/>
          <p:nvPr/>
        </p:nvSpPr>
        <p:spPr>
          <a:xfrm>
            <a:off x="11486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4" name="object 1564"/>
          <p:cNvSpPr/>
          <p:nvPr/>
        </p:nvSpPr>
        <p:spPr>
          <a:xfrm>
            <a:off x="11492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5" name="object 1565"/>
          <p:cNvSpPr/>
          <p:nvPr/>
        </p:nvSpPr>
        <p:spPr>
          <a:xfrm>
            <a:off x="115000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6" name="object 1566"/>
          <p:cNvSpPr/>
          <p:nvPr/>
        </p:nvSpPr>
        <p:spPr>
          <a:xfrm>
            <a:off x="11507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7" name="object 1567"/>
          <p:cNvSpPr/>
          <p:nvPr/>
        </p:nvSpPr>
        <p:spPr>
          <a:xfrm>
            <a:off x="11514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8" name="object 1568"/>
          <p:cNvSpPr/>
          <p:nvPr/>
        </p:nvSpPr>
        <p:spPr>
          <a:xfrm>
            <a:off x="11521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9" name="object 1569"/>
          <p:cNvSpPr/>
          <p:nvPr/>
        </p:nvSpPr>
        <p:spPr>
          <a:xfrm>
            <a:off x="11529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0" name="object 1570"/>
          <p:cNvSpPr/>
          <p:nvPr/>
        </p:nvSpPr>
        <p:spPr>
          <a:xfrm>
            <a:off x="11536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1" name="object 1571"/>
          <p:cNvSpPr/>
          <p:nvPr/>
        </p:nvSpPr>
        <p:spPr>
          <a:xfrm>
            <a:off x="11543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2" name="object 1572"/>
          <p:cNvSpPr/>
          <p:nvPr/>
        </p:nvSpPr>
        <p:spPr>
          <a:xfrm>
            <a:off x="11550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3" name="object 1573"/>
          <p:cNvSpPr/>
          <p:nvPr/>
        </p:nvSpPr>
        <p:spPr>
          <a:xfrm>
            <a:off x="11557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4" name="object 1574"/>
          <p:cNvSpPr/>
          <p:nvPr/>
        </p:nvSpPr>
        <p:spPr>
          <a:xfrm>
            <a:off x="11564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5" name="object 1575"/>
          <p:cNvSpPr/>
          <p:nvPr/>
        </p:nvSpPr>
        <p:spPr>
          <a:xfrm>
            <a:off x="11572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6" name="object 1576"/>
          <p:cNvSpPr/>
          <p:nvPr/>
        </p:nvSpPr>
        <p:spPr>
          <a:xfrm>
            <a:off x="115795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7" name="object 1577"/>
          <p:cNvSpPr/>
          <p:nvPr/>
        </p:nvSpPr>
        <p:spPr>
          <a:xfrm>
            <a:off x="11586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8" name="object 1578"/>
          <p:cNvSpPr/>
          <p:nvPr/>
        </p:nvSpPr>
        <p:spPr>
          <a:xfrm>
            <a:off x="11594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9" name="object 1579"/>
          <p:cNvSpPr/>
          <p:nvPr/>
        </p:nvSpPr>
        <p:spPr>
          <a:xfrm>
            <a:off x="11601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0" name="object 1580"/>
          <p:cNvSpPr/>
          <p:nvPr/>
        </p:nvSpPr>
        <p:spPr>
          <a:xfrm>
            <a:off x="11607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1" name="object 1581"/>
          <p:cNvSpPr/>
          <p:nvPr/>
        </p:nvSpPr>
        <p:spPr>
          <a:xfrm>
            <a:off x="11615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2" name="object 1582"/>
          <p:cNvSpPr/>
          <p:nvPr/>
        </p:nvSpPr>
        <p:spPr>
          <a:xfrm>
            <a:off x="11622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3" name="object 1583"/>
          <p:cNvSpPr/>
          <p:nvPr/>
        </p:nvSpPr>
        <p:spPr>
          <a:xfrm>
            <a:off x="116298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4" name="object 1584"/>
          <p:cNvSpPr/>
          <p:nvPr/>
        </p:nvSpPr>
        <p:spPr>
          <a:xfrm>
            <a:off x="11637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5" name="object 1585"/>
          <p:cNvSpPr/>
          <p:nvPr/>
        </p:nvSpPr>
        <p:spPr>
          <a:xfrm>
            <a:off x="11644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6" name="object 1586"/>
          <p:cNvSpPr/>
          <p:nvPr/>
        </p:nvSpPr>
        <p:spPr>
          <a:xfrm>
            <a:off x="11651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7" name="object 1587"/>
          <p:cNvSpPr/>
          <p:nvPr/>
        </p:nvSpPr>
        <p:spPr>
          <a:xfrm>
            <a:off x="116591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8" name="object 1588"/>
          <p:cNvSpPr/>
          <p:nvPr/>
        </p:nvSpPr>
        <p:spPr>
          <a:xfrm>
            <a:off x="11665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9" name="object 1589"/>
          <p:cNvSpPr/>
          <p:nvPr/>
        </p:nvSpPr>
        <p:spPr>
          <a:xfrm>
            <a:off x="11672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0" name="object 1590"/>
          <p:cNvSpPr/>
          <p:nvPr/>
        </p:nvSpPr>
        <p:spPr>
          <a:xfrm>
            <a:off x="11680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1" name="object 1591"/>
          <p:cNvSpPr/>
          <p:nvPr/>
        </p:nvSpPr>
        <p:spPr>
          <a:xfrm>
            <a:off x="11687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2" name="object 1592"/>
          <p:cNvSpPr/>
          <p:nvPr/>
        </p:nvSpPr>
        <p:spPr>
          <a:xfrm>
            <a:off x="11694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3" name="object 1593"/>
          <p:cNvSpPr/>
          <p:nvPr/>
        </p:nvSpPr>
        <p:spPr>
          <a:xfrm>
            <a:off x="11702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4" name="object 1594"/>
          <p:cNvSpPr/>
          <p:nvPr/>
        </p:nvSpPr>
        <p:spPr>
          <a:xfrm>
            <a:off x="11709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5" name="object 1595"/>
          <p:cNvSpPr/>
          <p:nvPr/>
        </p:nvSpPr>
        <p:spPr>
          <a:xfrm>
            <a:off x="11716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6" name="object 1596"/>
          <p:cNvSpPr/>
          <p:nvPr/>
        </p:nvSpPr>
        <p:spPr>
          <a:xfrm>
            <a:off x="11722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7" name="object 1597"/>
          <p:cNvSpPr/>
          <p:nvPr/>
        </p:nvSpPr>
        <p:spPr>
          <a:xfrm>
            <a:off x="11730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8" name="object 1598"/>
          <p:cNvSpPr/>
          <p:nvPr/>
        </p:nvSpPr>
        <p:spPr>
          <a:xfrm>
            <a:off x="117376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9" name="object 1599"/>
          <p:cNvSpPr/>
          <p:nvPr/>
        </p:nvSpPr>
        <p:spPr>
          <a:xfrm>
            <a:off x="11744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0" name="object 1600"/>
          <p:cNvSpPr/>
          <p:nvPr/>
        </p:nvSpPr>
        <p:spPr>
          <a:xfrm>
            <a:off x="11752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1" name="object 1601"/>
          <p:cNvSpPr/>
          <p:nvPr/>
        </p:nvSpPr>
        <p:spPr>
          <a:xfrm>
            <a:off x="11759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2" name="object 1602"/>
          <p:cNvSpPr/>
          <p:nvPr/>
        </p:nvSpPr>
        <p:spPr>
          <a:xfrm>
            <a:off x="11766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3" name="object 1603"/>
          <p:cNvSpPr/>
          <p:nvPr/>
        </p:nvSpPr>
        <p:spPr>
          <a:xfrm>
            <a:off x="11774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4" name="object 1604"/>
          <p:cNvSpPr/>
          <p:nvPr/>
        </p:nvSpPr>
        <p:spPr>
          <a:xfrm>
            <a:off x="11780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5" name="object 1605"/>
          <p:cNvSpPr/>
          <p:nvPr/>
        </p:nvSpPr>
        <p:spPr>
          <a:xfrm>
            <a:off x="117878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6" name="object 1606"/>
          <p:cNvSpPr/>
          <p:nvPr/>
        </p:nvSpPr>
        <p:spPr>
          <a:xfrm>
            <a:off x="11795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7" name="object 1607"/>
          <p:cNvSpPr/>
          <p:nvPr/>
        </p:nvSpPr>
        <p:spPr>
          <a:xfrm>
            <a:off x="11802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8" name="object 1608"/>
          <p:cNvSpPr/>
          <p:nvPr/>
        </p:nvSpPr>
        <p:spPr>
          <a:xfrm>
            <a:off x="11809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9" name="object 1609"/>
          <p:cNvSpPr/>
          <p:nvPr/>
        </p:nvSpPr>
        <p:spPr>
          <a:xfrm>
            <a:off x="11817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0" name="object 1610"/>
          <p:cNvSpPr/>
          <p:nvPr/>
        </p:nvSpPr>
        <p:spPr>
          <a:xfrm>
            <a:off x="11824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1" name="object 1611"/>
          <p:cNvSpPr/>
          <p:nvPr/>
        </p:nvSpPr>
        <p:spPr>
          <a:xfrm>
            <a:off x="11831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2" name="object 1612"/>
          <p:cNvSpPr/>
          <p:nvPr/>
        </p:nvSpPr>
        <p:spPr>
          <a:xfrm>
            <a:off x="11838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3" name="object 1613"/>
          <p:cNvSpPr/>
          <p:nvPr/>
        </p:nvSpPr>
        <p:spPr>
          <a:xfrm>
            <a:off x="11845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4" name="object 1614"/>
          <p:cNvSpPr/>
          <p:nvPr/>
        </p:nvSpPr>
        <p:spPr>
          <a:xfrm>
            <a:off x="11852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5" name="object 1615"/>
          <p:cNvSpPr/>
          <p:nvPr/>
        </p:nvSpPr>
        <p:spPr>
          <a:xfrm>
            <a:off x="11860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6" name="object 1616"/>
          <p:cNvSpPr/>
          <p:nvPr/>
        </p:nvSpPr>
        <p:spPr>
          <a:xfrm>
            <a:off x="118674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7" name="object 1617"/>
          <p:cNvSpPr/>
          <p:nvPr/>
        </p:nvSpPr>
        <p:spPr>
          <a:xfrm>
            <a:off x="11874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8" name="object 1618"/>
          <p:cNvSpPr/>
          <p:nvPr/>
        </p:nvSpPr>
        <p:spPr>
          <a:xfrm>
            <a:off x="11882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9" name="object 1619"/>
          <p:cNvSpPr/>
          <p:nvPr/>
        </p:nvSpPr>
        <p:spPr>
          <a:xfrm>
            <a:off x="11889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0" name="object 1620"/>
          <p:cNvSpPr/>
          <p:nvPr/>
        </p:nvSpPr>
        <p:spPr>
          <a:xfrm>
            <a:off x="11895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1" name="object 1621"/>
          <p:cNvSpPr/>
          <p:nvPr/>
        </p:nvSpPr>
        <p:spPr>
          <a:xfrm>
            <a:off x="11903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2" name="object 1622"/>
          <p:cNvSpPr/>
          <p:nvPr/>
        </p:nvSpPr>
        <p:spPr>
          <a:xfrm>
            <a:off x="11910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3" name="object 1623"/>
          <p:cNvSpPr/>
          <p:nvPr/>
        </p:nvSpPr>
        <p:spPr>
          <a:xfrm>
            <a:off x="119176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4" name="object 1624"/>
          <p:cNvSpPr/>
          <p:nvPr/>
        </p:nvSpPr>
        <p:spPr>
          <a:xfrm>
            <a:off x="11925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5" name="object 1625"/>
          <p:cNvSpPr/>
          <p:nvPr/>
        </p:nvSpPr>
        <p:spPr>
          <a:xfrm>
            <a:off x="11932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6" name="object 1626"/>
          <p:cNvSpPr/>
          <p:nvPr/>
        </p:nvSpPr>
        <p:spPr>
          <a:xfrm>
            <a:off x="11939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7" name="object 1627"/>
          <p:cNvSpPr/>
          <p:nvPr/>
        </p:nvSpPr>
        <p:spPr>
          <a:xfrm>
            <a:off x="119469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8" name="object 1628"/>
          <p:cNvSpPr/>
          <p:nvPr/>
        </p:nvSpPr>
        <p:spPr>
          <a:xfrm>
            <a:off x="11953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9" name="object 1629"/>
          <p:cNvSpPr/>
          <p:nvPr/>
        </p:nvSpPr>
        <p:spPr>
          <a:xfrm>
            <a:off x="11960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0" name="object 1630"/>
          <p:cNvSpPr/>
          <p:nvPr/>
        </p:nvSpPr>
        <p:spPr>
          <a:xfrm>
            <a:off x="11967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1" name="object 1631"/>
          <p:cNvSpPr/>
          <p:nvPr/>
        </p:nvSpPr>
        <p:spPr>
          <a:xfrm>
            <a:off x="119752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2" name="object 1632"/>
          <p:cNvSpPr/>
          <p:nvPr/>
        </p:nvSpPr>
        <p:spPr>
          <a:xfrm>
            <a:off x="11982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3" name="object 1633"/>
          <p:cNvSpPr/>
          <p:nvPr/>
        </p:nvSpPr>
        <p:spPr>
          <a:xfrm>
            <a:off x="11989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4" name="object 1634"/>
          <p:cNvSpPr/>
          <p:nvPr/>
        </p:nvSpPr>
        <p:spPr>
          <a:xfrm>
            <a:off x="119972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5" name="object 1635"/>
          <p:cNvSpPr/>
          <p:nvPr/>
        </p:nvSpPr>
        <p:spPr>
          <a:xfrm>
            <a:off x="12004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6" name="object 1636"/>
          <p:cNvSpPr/>
          <p:nvPr/>
        </p:nvSpPr>
        <p:spPr>
          <a:xfrm>
            <a:off x="12010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7" name="object 1637"/>
          <p:cNvSpPr/>
          <p:nvPr/>
        </p:nvSpPr>
        <p:spPr>
          <a:xfrm>
            <a:off x="12018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8" name="object 1638"/>
          <p:cNvSpPr/>
          <p:nvPr/>
        </p:nvSpPr>
        <p:spPr>
          <a:xfrm>
            <a:off x="120255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9" name="object 1639"/>
          <p:cNvSpPr/>
          <p:nvPr/>
        </p:nvSpPr>
        <p:spPr>
          <a:xfrm>
            <a:off x="12032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0" name="object 1640"/>
          <p:cNvSpPr/>
          <p:nvPr/>
        </p:nvSpPr>
        <p:spPr>
          <a:xfrm>
            <a:off x="12040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1" name="object 1641"/>
          <p:cNvSpPr/>
          <p:nvPr/>
        </p:nvSpPr>
        <p:spPr>
          <a:xfrm>
            <a:off x="12047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2" name="object 1642"/>
          <p:cNvSpPr/>
          <p:nvPr/>
        </p:nvSpPr>
        <p:spPr>
          <a:xfrm>
            <a:off x="12054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3" name="object 1643"/>
          <p:cNvSpPr/>
          <p:nvPr/>
        </p:nvSpPr>
        <p:spPr>
          <a:xfrm>
            <a:off x="12062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4" name="object 1644"/>
          <p:cNvSpPr/>
          <p:nvPr/>
        </p:nvSpPr>
        <p:spPr>
          <a:xfrm>
            <a:off x="12068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5" name="object 1645"/>
          <p:cNvSpPr/>
          <p:nvPr/>
        </p:nvSpPr>
        <p:spPr>
          <a:xfrm>
            <a:off x="120757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6" name="object 1646"/>
          <p:cNvSpPr/>
          <p:nvPr/>
        </p:nvSpPr>
        <p:spPr>
          <a:xfrm>
            <a:off x="12083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7" name="object 1647"/>
          <p:cNvSpPr/>
          <p:nvPr/>
        </p:nvSpPr>
        <p:spPr>
          <a:xfrm>
            <a:off x="12090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8" name="object 1648"/>
          <p:cNvSpPr/>
          <p:nvPr/>
        </p:nvSpPr>
        <p:spPr>
          <a:xfrm>
            <a:off x="12097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9" name="object 1649"/>
          <p:cNvSpPr/>
          <p:nvPr/>
        </p:nvSpPr>
        <p:spPr>
          <a:xfrm>
            <a:off x="121050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0" name="object 1650"/>
          <p:cNvSpPr/>
          <p:nvPr/>
        </p:nvSpPr>
        <p:spPr>
          <a:xfrm>
            <a:off x="12112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1" name="object 1651"/>
          <p:cNvSpPr/>
          <p:nvPr/>
        </p:nvSpPr>
        <p:spPr>
          <a:xfrm>
            <a:off x="12119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2" name="object 1652"/>
          <p:cNvSpPr/>
          <p:nvPr/>
        </p:nvSpPr>
        <p:spPr>
          <a:xfrm>
            <a:off x="12125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3" name="object 1653"/>
          <p:cNvSpPr/>
          <p:nvPr/>
        </p:nvSpPr>
        <p:spPr>
          <a:xfrm>
            <a:off x="12133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4" name="object 1654"/>
          <p:cNvSpPr/>
          <p:nvPr/>
        </p:nvSpPr>
        <p:spPr>
          <a:xfrm>
            <a:off x="12140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5" name="object 1655"/>
          <p:cNvSpPr/>
          <p:nvPr/>
        </p:nvSpPr>
        <p:spPr>
          <a:xfrm>
            <a:off x="12147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6" name="object 1656"/>
          <p:cNvSpPr/>
          <p:nvPr/>
        </p:nvSpPr>
        <p:spPr>
          <a:xfrm>
            <a:off x="121553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7" name="object 1657"/>
          <p:cNvSpPr/>
          <p:nvPr/>
        </p:nvSpPr>
        <p:spPr>
          <a:xfrm>
            <a:off x="12162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8" name="object 1658"/>
          <p:cNvSpPr/>
          <p:nvPr/>
        </p:nvSpPr>
        <p:spPr>
          <a:xfrm>
            <a:off x="12169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9" name="object 1659"/>
          <p:cNvSpPr/>
          <p:nvPr/>
        </p:nvSpPr>
        <p:spPr>
          <a:xfrm>
            <a:off x="12177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0" name="object 1660"/>
          <p:cNvSpPr/>
          <p:nvPr/>
        </p:nvSpPr>
        <p:spPr>
          <a:xfrm>
            <a:off x="121835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1" name="object 1661"/>
          <p:cNvSpPr/>
          <p:nvPr/>
        </p:nvSpPr>
        <p:spPr>
          <a:xfrm>
            <a:off x="12190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2" name="object 1662"/>
          <p:cNvSpPr/>
          <p:nvPr/>
        </p:nvSpPr>
        <p:spPr>
          <a:xfrm>
            <a:off x="12198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3" name="object 1663"/>
          <p:cNvSpPr/>
          <p:nvPr/>
        </p:nvSpPr>
        <p:spPr>
          <a:xfrm>
            <a:off x="122055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4" name="object 1664"/>
          <p:cNvSpPr/>
          <p:nvPr/>
        </p:nvSpPr>
        <p:spPr>
          <a:xfrm>
            <a:off x="12212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5" name="object 1665"/>
          <p:cNvSpPr/>
          <p:nvPr/>
        </p:nvSpPr>
        <p:spPr>
          <a:xfrm>
            <a:off x="12220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6" name="object 1666"/>
          <p:cNvSpPr/>
          <p:nvPr/>
        </p:nvSpPr>
        <p:spPr>
          <a:xfrm>
            <a:off x="12227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7" name="object 1667"/>
          <p:cNvSpPr/>
          <p:nvPr/>
        </p:nvSpPr>
        <p:spPr>
          <a:xfrm>
            <a:off x="122348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8" name="object 1668"/>
          <p:cNvSpPr/>
          <p:nvPr/>
        </p:nvSpPr>
        <p:spPr>
          <a:xfrm>
            <a:off x="12241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9" name="object 1669"/>
          <p:cNvSpPr/>
          <p:nvPr/>
        </p:nvSpPr>
        <p:spPr>
          <a:xfrm>
            <a:off x="12248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0" name="object 1670"/>
          <p:cNvSpPr/>
          <p:nvPr/>
        </p:nvSpPr>
        <p:spPr>
          <a:xfrm>
            <a:off x="12255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1" name="object 1671"/>
          <p:cNvSpPr/>
          <p:nvPr/>
        </p:nvSpPr>
        <p:spPr>
          <a:xfrm>
            <a:off x="12263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2" name="object 1672"/>
          <p:cNvSpPr/>
          <p:nvPr/>
        </p:nvSpPr>
        <p:spPr>
          <a:xfrm>
            <a:off x="12270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3" name="object 1673"/>
          <p:cNvSpPr/>
          <p:nvPr/>
        </p:nvSpPr>
        <p:spPr>
          <a:xfrm>
            <a:off x="12277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4" name="object 1674"/>
          <p:cNvSpPr/>
          <p:nvPr/>
        </p:nvSpPr>
        <p:spPr>
          <a:xfrm>
            <a:off x="12285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5" name="object 1675"/>
          <p:cNvSpPr/>
          <p:nvPr/>
        </p:nvSpPr>
        <p:spPr>
          <a:xfrm>
            <a:off x="12292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6" name="object 1676"/>
          <p:cNvSpPr/>
          <p:nvPr/>
        </p:nvSpPr>
        <p:spPr>
          <a:xfrm>
            <a:off x="12298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7" name="object 1677"/>
          <p:cNvSpPr/>
          <p:nvPr/>
        </p:nvSpPr>
        <p:spPr>
          <a:xfrm>
            <a:off x="12306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8" name="object 1678"/>
          <p:cNvSpPr/>
          <p:nvPr/>
        </p:nvSpPr>
        <p:spPr>
          <a:xfrm>
            <a:off x="123133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9" name="object 1679"/>
          <p:cNvSpPr/>
          <p:nvPr/>
        </p:nvSpPr>
        <p:spPr>
          <a:xfrm>
            <a:off x="12320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0" name="object 1680"/>
          <p:cNvSpPr/>
          <p:nvPr/>
        </p:nvSpPr>
        <p:spPr>
          <a:xfrm>
            <a:off x="12328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1" name="object 1681"/>
          <p:cNvSpPr/>
          <p:nvPr/>
        </p:nvSpPr>
        <p:spPr>
          <a:xfrm>
            <a:off x="12335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2" name="object 1682"/>
          <p:cNvSpPr/>
          <p:nvPr/>
        </p:nvSpPr>
        <p:spPr>
          <a:xfrm>
            <a:off x="12342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3" name="object 1683"/>
          <p:cNvSpPr/>
          <p:nvPr/>
        </p:nvSpPr>
        <p:spPr>
          <a:xfrm>
            <a:off x="12350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4" name="object 1684"/>
          <p:cNvSpPr/>
          <p:nvPr/>
        </p:nvSpPr>
        <p:spPr>
          <a:xfrm>
            <a:off x="12356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5" name="object 1685"/>
          <p:cNvSpPr/>
          <p:nvPr/>
        </p:nvSpPr>
        <p:spPr>
          <a:xfrm>
            <a:off x="123636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6" name="object 1686"/>
          <p:cNvSpPr/>
          <p:nvPr/>
        </p:nvSpPr>
        <p:spPr>
          <a:xfrm>
            <a:off x="12370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7" name="object 1687"/>
          <p:cNvSpPr/>
          <p:nvPr/>
        </p:nvSpPr>
        <p:spPr>
          <a:xfrm>
            <a:off x="12378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8" name="object 1688"/>
          <p:cNvSpPr/>
          <p:nvPr/>
        </p:nvSpPr>
        <p:spPr>
          <a:xfrm>
            <a:off x="12385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9" name="object 1689"/>
          <p:cNvSpPr/>
          <p:nvPr/>
        </p:nvSpPr>
        <p:spPr>
          <a:xfrm>
            <a:off x="12392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0" name="object 1690"/>
          <p:cNvSpPr/>
          <p:nvPr/>
        </p:nvSpPr>
        <p:spPr>
          <a:xfrm>
            <a:off x="12400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1" name="object 1691"/>
          <p:cNvSpPr/>
          <p:nvPr/>
        </p:nvSpPr>
        <p:spPr>
          <a:xfrm>
            <a:off x="12407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2" name="object 1692"/>
          <p:cNvSpPr/>
          <p:nvPr/>
        </p:nvSpPr>
        <p:spPr>
          <a:xfrm>
            <a:off x="12413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3" name="object 1693"/>
          <p:cNvSpPr/>
          <p:nvPr/>
        </p:nvSpPr>
        <p:spPr>
          <a:xfrm>
            <a:off x="12421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4" name="object 1694"/>
          <p:cNvSpPr/>
          <p:nvPr/>
        </p:nvSpPr>
        <p:spPr>
          <a:xfrm>
            <a:off x="12428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5" name="object 1695"/>
          <p:cNvSpPr/>
          <p:nvPr/>
        </p:nvSpPr>
        <p:spPr>
          <a:xfrm>
            <a:off x="12435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6" name="object 1696"/>
          <p:cNvSpPr/>
          <p:nvPr/>
        </p:nvSpPr>
        <p:spPr>
          <a:xfrm>
            <a:off x="124431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7" name="object 1697"/>
          <p:cNvSpPr/>
          <p:nvPr/>
        </p:nvSpPr>
        <p:spPr>
          <a:xfrm>
            <a:off x="12450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8" name="object 1698"/>
          <p:cNvSpPr/>
          <p:nvPr/>
        </p:nvSpPr>
        <p:spPr>
          <a:xfrm>
            <a:off x="12457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9" name="object 1699"/>
          <p:cNvSpPr/>
          <p:nvPr/>
        </p:nvSpPr>
        <p:spPr>
          <a:xfrm>
            <a:off x="12465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0" name="object 1700"/>
          <p:cNvSpPr/>
          <p:nvPr/>
        </p:nvSpPr>
        <p:spPr>
          <a:xfrm>
            <a:off x="12471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1" name="object 1701"/>
          <p:cNvSpPr/>
          <p:nvPr/>
        </p:nvSpPr>
        <p:spPr>
          <a:xfrm>
            <a:off x="12478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2" name="object 1702"/>
          <p:cNvSpPr/>
          <p:nvPr/>
        </p:nvSpPr>
        <p:spPr>
          <a:xfrm>
            <a:off x="12486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3" name="object 1703"/>
          <p:cNvSpPr/>
          <p:nvPr/>
        </p:nvSpPr>
        <p:spPr>
          <a:xfrm>
            <a:off x="124934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4" name="object 1704"/>
          <p:cNvSpPr/>
          <p:nvPr/>
        </p:nvSpPr>
        <p:spPr>
          <a:xfrm>
            <a:off x="12500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5" name="object 1705"/>
          <p:cNvSpPr/>
          <p:nvPr/>
        </p:nvSpPr>
        <p:spPr>
          <a:xfrm>
            <a:off x="12508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6" name="object 1706"/>
          <p:cNvSpPr/>
          <p:nvPr/>
        </p:nvSpPr>
        <p:spPr>
          <a:xfrm>
            <a:off x="12515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7" name="object 1707"/>
          <p:cNvSpPr/>
          <p:nvPr/>
        </p:nvSpPr>
        <p:spPr>
          <a:xfrm>
            <a:off x="125227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8" name="object 1708"/>
          <p:cNvSpPr/>
          <p:nvPr/>
        </p:nvSpPr>
        <p:spPr>
          <a:xfrm>
            <a:off x="12529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9" name="object 1709"/>
          <p:cNvSpPr/>
          <p:nvPr/>
        </p:nvSpPr>
        <p:spPr>
          <a:xfrm>
            <a:off x="12536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0" name="object 1710"/>
          <p:cNvSpPr/>
          <p:nvPr/>
        </p:nvSpPr>
        <p:spPr>
          <a:xfrm>
            <a:off x="12543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1" name="object 1711"/>
          <p:cNvSpPr/>
          <p:nvPr/>
        </p:nvSpPr>
        <p:spPr>
          <a:xfrm>
            <a:off x="12550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2" name="object 1712"/>
          <p:cNvSpPr/>
          <p:nvPr/>
        </p:nvSpPr>
        <p:spPr>
          <a:xfrm>
            <a:off x="12558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3" name="object 1713"/>
          <p:cNvSpPr/>
          <p:nvPr/>
        </p:nvSpPr>
        <p:spPr>
          <a:xfrm>
            <a:off x="12565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4" name="object 1714"/>
          <p:cNvSpPr/>
          <p:nvPr/>
        </p:nvSpPr>
        <p:spPr>
          <a:xfrm>
            <a:off x="12572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5" name="object 1715"/>
          <p:cNvSpPr/>
          <p:nvPr/>
        </p:nvSpPr>
        <p:spPr>
          <a:xfrm>
            <a:off x="12580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6" name="object 1716"/>
          <p:cNvSpPr/>
          <p:nvPr/>
        </p:nvSpPr>
        <p:spPr>
          <a:xfrm>
            <a:off x="12586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7" name="object 1717"/>
          <p:cNvSpPr/>
          <p:nvPr/>
        </p:nvSpPr>
        <p:spPr>
          <a:xfrm>
            <a:off x="12593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8" name="object 1718"/>
          <p:cNvSpPr/>
          <p:nvPr/>
        </p:nvSpPr>
        <p:spPr>
          <a:xfrm>
            <a:off x="126012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9" name="object 1719"/>
          <p:cNvSpPr/>
          <p:nvPr/>
        </p:nvSpPr>
        <p:spPr>
          <a:xfrm>
            <a:off x="12608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0" name="object 1720"/>
          <p:cNvSpPr/>
          <p:nvPr/>
        </p:nvSpPr>
        <p:spPr>
          <a:xfrm>
            <a:off x="12615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1" name="object 1721"/>
          <p:cNvSpPr/>
          <p:nvPr/>
        </p:nvSpPr>
        <p:spPr>
          <a:xfrm>
            <a:off x="12623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2" name="object 1722"/>
          <p:cNvSpPr/>
          <p:nvPr/>
        </p:nvSpPr>
        <p:spPr>
          <a:xfrm>
            <a:off x="12630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3" name="object 1723"/>
          <p:cNvSpPr/>
          <p:nvPr/>
        </p:nvSpPr>
        <p:spPr>
          <a:xfrm>
            <a:off x="12637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4" name="object 1724"/>
          <p:cNvSpPr/>
          <p:nvPr/>
        </p:nvSpPr>
        <p:spPr>
          <a:xfrm>
            <a:off x="12644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5" name="object 1725"/>
          <p:cNvSpPr/>
          <p:nvPr/>
        </p:nvSpPr>
        <p:spPr>
          <a:xfrm>
            <a:off x="126514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6" name="object 1726"/>
          <p:cNvSpPr/>
          <p:nvPr/>
        </p:nvSpPr>
        <p:spPr>
          <a:xfrm>
            <a:off x="12658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7" name="object 1727"/>
          <p:cNvSpPr/>
          <p:nvPr/>
        </p:nvSpPr>
        <p:spPr>
          <a:xfrm>
            <a:off x="12666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8" name="object 1728"/>
          <p:cNvSpPr/>
          <p:nvPr/>
        </p:nvSpPr>
        <p:spPr>
          <a:xfrm>
            <a:off x="12673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9" name="object 1729"/>
          <p:cNvSpPr/>
          <p:nvPr/>
        </p:nvSpPr>
        <p:spPr>
          <a:xfrm>
            <a:off x="12680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0" name="object 1730"/>
          <p:cNvSpPr/>
          <p:nvPr/>
        </p:nvSpPr>
        <p:spPr>
          <a:xfrm>
            <a:off x="12688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1" name="object 1731"/>
          <p:cNvSpPr/>
          <p:nvPr/>
        </p:nvSpPr>
        <p:spPr>
          <a:xfrm>
            <a:off x="12695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2" name="object 1732"/>
          <p:cNvSpPr/>
          <p:nvPr/>
        </p:nvSpPr>
        <p:spPr>
          <a:xfrm>
            <a:off x="12701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3" name="object 1733"/>
          <p:cNvSpPr/>
          <p:nvPr/>
        </p:nvSpPr>
        <p:spPr>
          <a:xfrm>
            <a:off x="12709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4" name="object 1734"/>
          <p:cNvSpPr/>
          <p:nvPr/>
        </p:nvSpPr>
        <p:spPr>
          <a:xfrm>
            <a:off x="12716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5" name="object 1735"/>
          <p:cNvSpPr/>
          <p:nvPr/>
        </p:nvSpPr>
        <p:spPr>
          <a:xfrm>
            <a:off x="12723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6" name="object 1736"/>
          <p:cNvSpPr/>
          <p:nvPr/>
        </p:nvSpPr>
        <p:spPr>
          <a:xfrm>
            <a:off x="127310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7" name="object 1737"/>
          <p:cNvSpPr/>
          <p:nvPr/>
        </p:nvSpPr>
        <p:spPr>
          <a:xfrm>
            <a:off x="12738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8" name="object 1738"/>
          <p:cNvSpPr/>
          <p:nvPr/>
        </p:nvSpPr>
        <p:spPr>
          <a:xfrm>
            <a:off x="12745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9" name="object 1739"/>
          <p:cNvSpPr/>
          <p:nvPr/>
        </p:nvSpPr>
        <p:spPr>
          <a:xfrm>
            <a:off x="12753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0" name="object 1740"/>
          <p:cNvSpPr/>
          <p:nvPr/>
        </p:nvSpPr>
        <p:spPr>
          <a:xfrm>
            <a:off x="12759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1" name="object 1741"/>
          <p:cNvSpPr/>
          <p:nvPr/>
        </p:nvSpPr>
        <p:spPr>
          <a:xfrm>
            <a:off x="12766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2" name="object 1742"/>
          <p:cNvSpPr/>
          <p:nvPr/>
        </p:nvSpPr>
        <p:spPr>
          <a:xfrm>
            <a:off x="12773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3" name="object 1743"/>
          <p:cNvSpPr/>
          <p:nvPr/>
        </p:nvSpPr>
        <p:spPr>
          <a:xfrm>
            <a:off x="127812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4" name="object 1744"/>
          <p:cNvSpPr/>
          <p:nvPr/>
        </p:nvSpPr>
        <p:spPr>
          <a:xfrm>
            <a:off x="12788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5" name="object 1745"/>
          <p:cNvSpPr/>
          <p:nvPr/>
        </p:nvSpPr>
        <p:spPr>
          <a:xfrm>
            <a:off x="12795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6" name="object 1746"/>
          <p:cNvSpPr/>
          <p:nvPr/>
        </p:nvSpPr>
        <p:spPr>
          <a:xfrm>
            <a:off x="12803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7" name="object 1747"/>
          <p:cNvSpPr/>
          <p:nvPr/>
        </p:nvSpPr>
        <p:spPr>
          <a:xfrm>
            <a:off x="128105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8" name="object 1748"/>
          <p:cNvSpPr/>
          <p:nvPr/>
        </p:nvSpPr>
        <p:spPr>
          <a:xfrm>
            <a:off x="12816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9" name="object 1749"/>
          <p:cNvSpPr/>
          <p:nvPr/>
        </p:nvSpPr>
        <p:spPr>
          <a:xfrm>
            <a:off x="12824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0" name="object 1750"/>
          <p:cNvSpPr/>
          <p:nvPr/>
        </p:nvSpPr>
        <p:spPr>
          <a:xfrm>
            <a:off x="12831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1" name="object 1751"/>
          <p:cNvSpPr/>
          <p:nvPr/>
        </p:nvSpPr>
        <p:spPr>
          <a:xfrm>
            <a:off x="128388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2" name="object 1752"/>
          <p:cNvSpPr/>
          <p:nvPr/>
        </p:nvSpPr>
        <p:spPr>
          <a:xfrm>
            <a:off x="12846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3" name="object 1753"/>
          <p:cNvSpPr/>
          <p:nvPr/>
        </p:nvSpPr>
        <p:spPr>
          <a:xfrm>
            <a:off x="12853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4" name="object 1754"/>
          <p:cNvSpPr/>
          <p:nvPr/>
        </p:nvSpPr>
        <p:spPr>
          <a:xfrm>
            <a:off x="128608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5" name="object 1755"/>
          <p:cNvSpPr/>
          <p:nvPr/>
        </p:nvSpPr>
        <p:spPr>
          <a:xfrm>
            <a:off x="12868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6" name="object 1756"/>
          <p:cNvSpPr/>
          <p:nvPr/>
        </p:nvSpPr>
        <p:spPr>
          <a:xfrm>
            <a:off x="12874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7" name="object 1757"/>
          <p:cNvSpPr/>
          <p:nvPr/>
        </p:nvSpPr>
        <p:spPr>
          <a:xfrm>
            <a:off x="12881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8" name="object 1758"/>
          <p:cNvSpPr/>
          <p:nvPr/>
        </p:nvSpPr>
        <p:spPr>
          <a:xfrm>
            <a:off x="128891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9" name="object 1759"/>
          <p:cNvSpPr/>
          <p:nvPr/>
        </p:nvSpPr>
        <p:spPr>
          <a:xfrm>
            <a:off x="12896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0" name="object 1760"/>
          <p:cNvSpPr/>
          <p:nvPr/>
        </p:nvSpPr>
        <p:spPr>
          <a:xfrm>
            <a:off x="12903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1" name="object 1761"/>
          <p:cNvSpPr/>
          <p:nvPr/>
        </p:nvSpPr>
        <p:spPr>
          <a:xfrm>
            <a:off x="12911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2" name="object 1762"/>
          <p:cNvSpPr/>
          <p:nvPr/>
        </p:nvSpPr>
        <p:spPr>
          <a:xfrm>
            <a:off x="12918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3" name="object 1763"/>
          <p:cNvSpPr/>
          <p:nvPr/>
        </p:nvSpPr>
        <p:spPr>
          <a:xfrm>
            <a:off x="12925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4" name="object 1764"/>
          <p:cNvSpPr/>
          <p:nvPr/>
        </p:nvSpPr>
        <p:spPr>
          <a:xfrm>
            <a:off x="12932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5" name="object 1765"/>
          <p:cNvSpPr/>
          <p:nvPr/>
        </p:nvSpPr>
        <p:spPr>
          <a:xfrm>
            <a:off x="129393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6" name="object 1766"/>
          <p:cNvSpPr/>
          <p:nvPr/>
        </p:nvSpPr>
        <p:spPr>
          <a:xfrm>
            <a:off x="12946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7" name="object 1767"/>
          <p:cNvSpPr/>
          <p:nvPr/>
        </p:nvSpPr>
        <p:spPr>
          <a:xfrm>
            <a:off x="12954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8" name="object 1768"/>
          <p:cNvSpPr/>
          <p:nvPr/>
        </p:nvSpPr>
        <p:spPr>
          <a:xfrm>
            <a:off x="12961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9" name="object 1769"/>
          <p:cNvSpPr/>
          <p:nvPr/>
        </p:nvSpPr>
        <p:spPr>
          <a:xfrm>
            <a:off x="129686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0" name="object 1770"/>
          <p:cNvSpPr/>
          <p:nvPr/>
        </p:nvSpPr>
        <p:spPr>
          <a:xfrm>
            <a:off x="12975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1" name="object 1771"/>
          <p:cNvSpPr/>
          <p:nvPr/>
        </p:nvSpPr>
        <p:spPr>
          <a:xfrm>
            <a:off x="12983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2" name="object 1772"/>
          <p:cNvSpPr/>
          <p:nvPr/>
        </p:nvSpPr>
        <p:spPr>
          <a:xfrm>
            <a:off x="12989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3" name="object 1773"/>
          <p:cNvSpPr/>
          <p:nvPr/>
        </p:nvSpPr>
        <p:spPr>
          <a:xfrm>
            <a:off x="12996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4" name="object 1774"/>
          <p:cNvSpPr/>
          <p:nvPr/>
        </p:nvSpPr>
        <p:spPr>
          <a:xfrm>
            <a:off x="13004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5" name="object 1775"/>
          <p:cNvSpPr/>
          <p:nvPr/>
        </p:nvSpPr>
        <p:spPr>
          <a:xfrm>
            <a:off x="13011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6" name="object 1776"/>
          <p:cNvSpPr/>
          <p:nvPr/>
        </p:nvSpPr>
        <p:spPr>
          <a:xfrm>
            <a:off x="130189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7" name="object 1777"/>
          <p:cNvSpPr/>
          <p:nvPr/>
        </p:nvSpPr>
        <p:spPr>
          <a:xfrm>
            <a:off x="13026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8" name="object 1778"/>
          <p:cNvSpPr/>
          <p:nvPr/>
        </p:nvSpPr>
        <p:spPr>
          <a:xfrm>
            <a:off x="13033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9" name="object 1779"/>
          <p:cNvSpPr/>
          <p:nvPr/>
        </p:nvSpPr>
        <p:spPr>
          <a:xfrm>
            <a:off x="13040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0" name="object 1780"/>
          <p:cNvSpPr/>
          <p:nvPr/>
        </p:nvSpPr>
        <p:spPr>
          <a:xfrm>
            <a:off x="130471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1" name="object 1781"/>
          <p:cNvSpPr/>
          <p:nvPr/>
        </p:nvSpPr>
        <p:spPr>
          <a:xfrm>
            <a:off x="13054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2" name="object 1782"/>
          <p:cNvSpPr/>
          <p:nvPr/>
        </p:nvSpPr>
        <p:spPr>
          <a:xfrm>
            <a:off x="13061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3" name="object 1783"/>
          <p:cNvSpPr/>
          <p:nvPr/>
        </p:nvSpPr>
        <p:spPr>
          <a:xfrm>
            <a:off x="130691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4" name="object 1784"/>
          <p:cNvSpPr/>
          <p:nvPr/>
        </p:nvSpPr>
        <p:spPr>
          <a:xfrm>
            <a:off x="13076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5" name="object 1785"/>
          <p:cNvSpPr/>
          <p:nvPr/>
        </p:nvSpPr>
        <p:spPr>
          <a:xfrm>
            <a:off x="13083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6" name="object 1786"/>
          <p:cNvSpPr/>
          <p:nvPr/>
        </p:nvSpPr>
        <p:spPr>
          <a:xfrm>
            <a:off x="13091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7" name="object 1787"/>
          <p:cNvSpPr/>
          <p:nvPr/>
        </p:nvSpPr>
        <p:spPr>
          <a:xfrm>
            <a:off x="130984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8" name="object 1788"/>
          <p:cNvSpPr/>
          <p:nvPr/>
        </p:nvSpPr>
        <p:spPr>
          <a:xfrm>
            <a:off x="13104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9" name="object 1789"/>
          <p:cNvSpPr/>
          <p:nvPr/>
        </p:nvSpPr>
        <p:spPr>
          <a:xfrm>
            <a:off x="13112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0" name="object 1790"/>
          <p:cNvSpPr/>
          <p:nvPr/>
        </p:nvSpPr>
        <p:spPr>
          <a:xfrm>
            <a:off x="13119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1" name="object 1791"/>
          <p:cNvSpPr/>
          <p:nvPr/>
        </p:nvSpPr>
        <p:spPr>
          <a:xfrm>
            <a:off x="13126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2" name="object 1792"/>
          <p:cNvSpPr/>
          <p:nvPr/>
        </p:nvSpPr>
        <p:spPr>
          <a:xfrm>
            <a:off x="13134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3" name="object 1793"/>
          <p:cNvSpPr/>
          <p:nvPr/>
        </p:nvSpPr>
        <p:spPr>
          <a:xfrm>
            <a:off x="13141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4" name="object 1794"/>
          <p:cNvSpPr/>
          <p:nvPr/>
        </p:nvSpPr>
        <p:spPr>
          <a:xfrm>
            <a:off x="13148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5" name="object 1795"/>
          <p:cNvSpPr/>
          <p:nvPr/>
        </p:nvSpPr>
        <p:spPr>
          <a:xfrm>
            <a:off x="131560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6" name="object 1796"/>
          <p:cNvSpPr/>
          <p:nvPr/>
        </p:nvSpPr>
        <p:spPr>
          <a:xfrm>
            <a:off x="13162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7" name="object 1797"/>
          <p:cNvSpPr/>
          <p:nvPr/>
        </p:nvSpPr>
        <p:spPr>
          <a:xfrm>
            <a:off x="13169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8" name="object 1798"/>
          <p:cNvSpPr/>
          <p:nvPr/>
        </p:nvSpPr>
        <p:spPr>
          <a:xfrm>
            <a:off x="131769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9" name="object 1799"/>
          <p:cNvSpPr/>
          <p:nvPr/>
        </p:nvSpPr>
        <p:spPr>
          <a:xfrm>
            <a:off x="13184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0" name="object 1800"/>
          <p:cNvSpPr/>
          <p:nvPr/>
        </p:nvSpPr>
        <p:spPr>
          <a:xfrm>
            <a:off x="13191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1" name="object 1801"/>
          <p:cNvSpPr/>
          <p:nvPr/>
        </p:nvSpPr>
        <p:spPr>
          <a:xfrm>
            <a:off x="13198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2" name="object 1802"/>
          <p:cNvSpPr/>
          <p:nvPr/>
        </p:nvSpPr>
        <p:spPr>
          <a:xfrm>
            <a:off x="13206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3" name="object 1803"/>
          <p:cNvSpPr/>
          <p:nvPr/>
        </p:nvSpPr>
        <p:spPr>
          <a:xfrm>
            <a:off x="13213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4" name="object 1804"/>
          <p:cNvSpPr/>
          <p:nvPr/>
        </p:nvSpPr>
        <p:spPr>
          <a:xfrm>
            <a:off x="13219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5" name="object 1805"/>
          <p:cNvSpPr/>
          <p:nvPr/>
        </p:nvSpPr>
        <p:spPr>
          <a:xfrm>
            <a:off x="13227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6" name="object 1806"/>
          <p:cNvSpPr/>
          <p:nvPr/>
        </p:nvSpPr>
        <p:spPr>
          <a:xfrm>
            <a:off x="132345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7" name="object 1807"/>
          <p:cNvSpPr/>
          <p:nvPr/>
        </p:nvSpPr>
        <p:spPr>
          <a:xfrm>
            <a:off x="13241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8" name="object 1808"/>
          <p:cNvSpPr/>
          <p:nvPr/>
        </p:nvSpPr>
        <p:spPr>
          <a:xfrm>
            <a:off x="132491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9" name="object 1809"/>
          <p:cNvSpPr/>
          <p:nvPr/>
        </p:nvSpPr>
        <p:spPr>
          <a:xfrm>
            <a:off x="13256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0" name="object 1810"/>
          <p:cNvSpPr/>
          <p:nvPr/>
        </p:nvSpPr>
        <p:spPr>
          <a:xfrm>
            <a:off x="13263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1" name="object 1811"/>
          <p:cNvSpPr/>
          <p:nvPr/>
        </p:nvSpPr>
        <p:spPr>
          <a:xfrm>
            <a:off x="13271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2" name="object 1812"/>
          <p:cNvSpPr/>
          <p:nvPr/>
        </p:nvSpPr>
        <p:spPr>
          <a:xfrm>
            <a:off x="13277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3" name="object 1813"/>
          <p:cNvSpPr/>
          <p:nvPr/>
        </p:nvSpPr>
        <p:spPr>
          <a:xfrm>
            <a:off x="13284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4" name="object 1814"/>
          <p:cNvSpPr/>
          <p:nvPr/>
        </p:nvSpPr>
        <p:spPr>
          <a:xfrm>
            <a:off x="13292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5" name="object 1815"/>
          <p:cNvSpPr/>
          <p:nvPr/>
        </p:nvSpPr>
        <p:spPr>
          <a:xfrm>
            <a:off x="13299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6" name="object 1816"/>
          <p:cNvSpPr/>
          <p:nvPr/>
        </p:nvSpPr>
        <p:spPr>
          <a:xfrm>
            <a:off x="13306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7" name="object 1817"/>
          <p:cNvSpPr/>
          <p:nvPr/>
        </p:nvSpPr>
        <p:spPr>
          <a:xfrm>
            <a:off x="13314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8" name="object 1818"/>
          <p:cNvSpPr/>
          <p:nvPr/>
        </p:nvSpPr>
        <p:spPr>
          <a:xfrm>
            <a:off x="13321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9" name="object 1819"/>
          <p:cNvSpPr/>
          <p:nvPr/>
        </p:nvSpPr>
        <p:spPr>
          <a:xfrm>
            <a:off x="13328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0" name="object 1820"/>
          <p:cNvSpPr/>
          <p:nvPr/>
        </p:nvSpPr>
        <p:spPr>
          <a:xfrm>
            <a:off x="13335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1" name="object 1821"/>
          <p:cNvSpPr/>
          <p:nvPr/>
        </p:nvSpPr>
        <p:spPr>
          <a:xfrm>
            <a:off x="13342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2" name="object 1822"/>
          <p:cNvSpPr/>
          <p:nvPr/>
        </p:nvSpPr>
        <p:spPr>
          <a:xfrm>
            <a:off x="13349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3" name="object 1823"/>
          <p:cNvSpPr/>
          <p:nvPr/>
        </p:nvSpPr>
        <p:spPr>
          <a:xfrm>
            <a:off x="13357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4" name="object 1824"/>
          <p:cNvSpPr/>
          <p:nvPr/>
        </p:nvSpPr>
        <p:spPr>
          <a:xfrm>
            <a:off x="13364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5" name="object 1825"/>
          <p:cNvSpPr/>
          <p:nvPr/>
        </p:nvSpPr>
        <p:spPr>
          <a:xfrm>
            <a:off x="13371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6" name="object 1826"/>
          <p:cNvSpPr/>
          <p:nvPr/>
        </p:nvSpPr>
        <p:spPr>
          <a:xfrm>
            <a:off x="13378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7" name="object 1827"/>
          <p:cNvSpPr/>
          <p:nvPr/>
        </p:nvSpPr>
        <p:spPr>
          <a:xfrm>
            <a:off x="13386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8" name="object 1828"/>
          <p:cNvSpPr/>
          <p:nvPr/>
        </p:nvSpPr>
        <p:spPr>
          <a:xfrm>
            <a:off x="13392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9" name="object 1829"/>
          <p:cNvSpPr/>
          <p:nvPr/>
        </p:nvSpPr>
        <p:spPr>
          <a:xfrm>
            <a:off x="13399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0" name="object 1830"/>
          <p:cNvSpPr/>
          <p:nvPr/>
        </p:nvSpPr>
        <p:spPr>
          <a:xfrm>
            <a:off x="13407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1" name="object 1831"/>
          <p:cNvSpPr/>
          <p:nvPr/>
        </p:nvSpPr>
        <p:spPr>
          <a:xfrm>
            <a:off x="13414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2" name="object 1832"/>
          <p:cNvSpPr/>
          <p:nvPr/>
        </p:nvSpPr>
        <p:spPr>
          <a:xfrm>
            <a:off x="13421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3" name="object 1833"/>
          <p:cNvSpPr/>
          <p:nvPr/>
        </p:nvSpPr>
        <p:spPr>
          <a:xfrm>
            <a:off x="13429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4" name="object 1834"/>
          <p:cNvSpPr/>
          <p:nvPr/>
        </p:nvSpPr>
        <p:spPr>
          <a:xfrm>
            <a:off x="13436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5" name="object 1835"/>
          <p:cNvSpPr/>
          <p:nvPr/>
        </p:nvSpPr>
        <p:spPr>
          <a:xfrm>
            <a:off x="13443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6" name="object 1836"/>
          <p:cNvSpPr/>
          <p:nvPr/>
        </p:nvSpPr>
        <p:spPr>
          <a:xfrm>
            <a:off x="13450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7" name="object 1837"/>
          <p:cNvSpPr/>
          <p:nvPr/>
        </p:nvSpPr>
        <p:spPr>
          <a:xfrm>
            <a:off x="13457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8" name="object 1838"/>
          <p:cNvSpPr/>
          <p:nvPr/>
        </p:nvSpPr>
        <p:spPr>
          <a:xfrm>
            <a:off x="13464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9" name="object 1839"/>
          <p:cNvSpPr/>
          <p:nvPr/>
        </p:nvSpPr>
        <p:spPr>
          <a:xfrm>
            <a:off x="13472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0" name="object 1840"/>
          <p:cNvSpPr/>
          <p:nvPr/>
        </p:nvSpPr>
        <p:spPr>
          <a:xfrm>
            <a:off x="13479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1" name="object 1841"/>
          <p:cNvSpPr/>
          <p:nvPr/>
        </p:nvSpPr>
        <p:spPr>
          <a:xfrm>
            <a:off x="13486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2" name="object 1842"/>
          <p:cNvSpPr/>
          <p:nvPr/>
        </p:nvSpPr>
        <p:spPr>
          <a:xfrm>
            <a:off x="13494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3" name="object 1843"/>
          <p:cNvSpPr/>
          <p:nvPr/>
        </p:nvSpPr>
        <p:spPr>
          <a:xfrm>
            <a:off x="13501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4" name="object 1844"/>
          <p:cNvSpPr/>
          <p:nvPr/>
        </p:nvSpPr>
        <p:spPr>
          <a:xfrm>
            <a:off x="13507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5" name="object 1845"/>
          <p:cNvSpPr/>
          <p:nvPr/>
        </p:nvSpPr>
        <p:spPr>
          <a:xfrm>
            <a:off x="13515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6" name="object 1846"/>
          <p:cNvSpPr/>
          <p:nvPr/>
        </p:nvSpPr>
        <p:spPr>
          <a:xfrm>
            <a:off x="13522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7" name="object 1847"/>
          <p:cNvSpPr/>
          <p:nvPr/>
        </p:nvSpPr>
        <p:spPr>
          <a:xfrm>
            <a:off x="13529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8" name="object 1848"/>
          <p:cNvSpPr/>
          <p:nvPr/>
        </p:nvSpPr>
        <p:spPr>
          <a:xfrm>
            <a:off x="13537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9" name="object 1849"/>
          <p:cNvSpPr/>
          <p:nvPr/>
        </p:nvSpPr>
        <p:spPr>
          <a:xfrm>
            <a:off x="13544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0" name="object 1850"/>
          <p:cNvSpPr/>
          <p:nvPr/>
        </p:nvSpPr>
        <p:spPr>
          <a:xfrm>
            <a:off x="13551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1" name="object 1851"/>
          <p:cNvSpPr/>
          <p:nvPr/>
        </p:nvSpPr>
        <p:spPr>
          <a:xfrm>
            <a:off x="13559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2" name="object 1852"/>
          <p:cNvSpPr/>
          <p:nvPr/>
        </p:nvSpPr>
        <p:spPr>
          <a:xfrm>
            <a:off x="13565323" y="7021853"/>
            <a:ext cx="1745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761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3" name="object 1853"/>
          <p:cNvSpPr/>
          <p:nvPr/>
        </p:nvSpPr>
        <p:spPr>
          <a:xfrm>
            <a:off x="244950" y="7245346"/>
            <a:ext cx="1296969" cy="3035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4" name="object 1854"/>
          <p:cNvSpPr txBox="1">
            <a:spLocks noGrp="1"/>
          </p:cNvSpPr>
          <p:nvPr>
            <p:ph type="title"/>
          </p:nvPr>
        </p:nvSpPr>
        <p:spPr>
          <a:xfrm>
            <a:off x="1036671" y="572417"/>
            <a:ext cx="9948846" cy="783879"/>
          </a:xfrm>
          <a:prstGeom prst="rect">
            <a:avLst/>
          </a:prstGeom>
        </p:spPr>
        <p:txBody>
          <a:bodyPr vert="horz" wrap="square" lIns="0" tIns="22680" rIns="0" bIns="0" rtlCol="0">
            <a:spAutoFit/>
          </a:bodyPr>
          <a:lstStyle/>
          <a:p>
            <a:pPr marL="17446">
              <a:spcBef>
                <a:spcPts val="179"/>
              </a:spcBef>
            </a:pPr>
            <a:r>
              <a:rPr sz="4945" spc="7" dirty="0"/>
              <a:t>IMPLICIT BIAS: </a:t>
            </a:r>
            <a:r>
              <a:rPr sz="4945" spc="14" dirty="0"/>
              <a:t>NEXT</a:t>
            </a:r>
            <a:r>
              <a:rPr sz="4945" spc="-69" dirty="0"/>
              <a:t> </a:t>
            </a:r>
            <a:r>
              <a:rPr sz="4945" spc="14" dirty="0"/>
              <a:t>STEPS</a:t>
            </a:r>
            <a:endParaRPr sz="4945"/>
          </a:p>
        </p:txBody>
      </p:sp>
      <p:sp>
        <p:nvSpPr>
          <p:cNvPr id="1855" name="object 1855"/>
          <p:cNvSpPr txBox="1"/>
          <p:nvPr/>
        </p:nvSpPr>
        <p:spPr>
          <a:xfrm>
            <a:off x="1036671" y="1770993"/>
            <a:ext cx="11526007" cy="4966472"/>
          </a:xfrm>
          <a:prstGeom prst="rect">
            <a:avLst/>
          </a:prstGeom>
        </p:spPr>
        <p:txBody>
          <a:bodyPr vert="horz" wrap="square" lIns="0" tIns="17446" rIns="0" bIns="0" rtlCol="0">
            <a:spAutoFit/>
          </a:bodyPr>
          <a:lstStyle/>
          <a:p>
            <a:pPr marL="17446">
              <a:spcBef>
                <a:spcPts val="137"/>
              </a:spcBef>
            </a:pPr>
            <a:r>
              <a:rPr sz="2267" dirty="0">
                <a:latin typeface="Arial"/>
                <a:cs typeface="Arial"/>
              </a:rPr>
              <a:t>In October we co-developed the </a:t>
            </a:r>
            <a:r>
              <a:rPr sz="2267" spc="-7" dirty="0">
                <a:latin typeface="Arial"/>
                <a:cs typeface="Arial"/>
              </a:rPr>
              <a:t>main </a:t>
            </a:r>
            <a:r>
              <a:rPr sz="2267" dirty="0">
                <a:latin typeface="Arial"/>
                <a:cs typeface="Arial"/>
              </a:rPr>
              <a:t>content of the training </a:t>
            </a:r>
            <a:r>
              <a:rPr sz="2267" spc="-14" dirty="0">
                <a:latin typeface="Arial"/>
                <a:cs typeface="Arial"/>
              </a:rPr>
              <a:t>with </a:t>
            </a:r>
            <a:r>
              <a:rPr sz="2267" dirty="0">
                <a:latin typeface="Arial"/>
                <a:cs typeface="Arial"/>
              </a:rPr>
              <a:t>Quality</a:t>
            </a:r>
            <a:r>
              <a:rPr sz="2267" spc="-227" dirty="0">
                <a:latin typeface="Arial"/>
                <a:cs typeface="Arial"/>
              </a:rPr>
              <a:t> </a:t>
            </a:r>
            <a:r>
              <a:rPr sz="2267" dirty="0">
                <a:latin typeface="Arial"/>
                <a:cs typeface="Arial"/>
              </a:rPr>
              <a:t>Interactions.</a:t>
            </a:r>
            <a:endParaRPr sz="2267">
              <a:latin typeface="Arial"/>
              <a:cs typeface="Arial"/>
            </a:endParaRPr>
          </a:p>
          <a:p>
            <a:pPr>
              <a:spcBef>
                <a:spcPts val="34"/>
              </a:spcBef>
            </a:pPr>
            <a:endParaRPr sz="3091">
              <a:latin typeface="Times New Roman"/>
              <a:cs typeface="Times New Roman"/>
            </a:endParaRPr>
          </a:p>
          <a:p>
            <a:pPr marL="17446" marR="34892">
              <a:lnSpc>
                <a:spcPts val="2445"/>
              </a:lnSpc>
            </a:pPr>
            <a:r>
              <a:rPr sz="2267" dirty="0">
                <a:latin typeface="Arial"/>
                <a:cs typeface="Arial"/>
              </a:rPr>
              <a:t>It </a:t>
            </a:r>
            <a:r>
              <a:rPr sz="2267" spc="-7" dirty="0">
                <a:latin typeface="Arial"/>
                <a:cs typeface="Arial"/>
              </a:rPr>
              <a:t>was mutually decided </a:t>
            </a:r>
            <a:r>
              <a:rPr sz="2267" dirty="0">
                <a:latin typeface="Arial"/>
                <a:cs typeface="Arial"/>
              </a:rPr>
              <a:t>that we </a:t>
            </a:r>
            <a:r>
              <a:rPr sz="2267" spc="-7" dirty="0">
                <a:latin typeface="Arial"/>
                <a:cs typeface="Arial"/>
              </a:rPr>
              <a:t>would </a:t>
            </a:r>
            <a:r>
              <a:rPr sz="2267" dirty="0">
                <a:latin typeface="Arial"/>
                <a:cs typeface="Arial"/>
              </a:rPr>
              <a:t>further </a:t>
            </a:r>
            <a:r>
              <a:rPr sz="2267" spc="-7" dirty="0">
                <a:latin typeface="Arial"/>
                <a:cs typeface="Arial"/>
              </a:rPr>
              <a:t>test </a:t>
            </a:r>
            <a:r>
              <a:rPr sz="2267" dirty="0">
                <a:latin typeface="Arial"/>
                <a:cs typeface="Arial"/>
              </a:rPr>
              <a:t>the content </a:t>
            </a:r>
            <a:r>
              <a:rPr sz="2267" spc="-7" dirty="0">
                <a:latin typeface="Arial"/>
                <a:cs typeface="Arial"/>
              </a:rPr>
              <a:t>with our initial focus </a:t>
            </a:r>
            <a:r>
              <a:rPr sz="2267" dirty="0">
                <a:latin typeface="Arial"/>
                <a:cs typeface="Arial"/>
              </a:rPr>
              <a:t>group  </a:t>
            </a:r>
            <a:r>
              <a:rPr sz="2267" spc="-7" dirty="0">
                <a:latin typeface="Arial"/>
                <a:cs typeface="Arial"/>
              </a:rPr>
              <a:t>participants and </a:t>
            </a:r>
            <a:r>
              <a:rPr sz="2267" dirty="0">
                <a:latin typeface="Arial"/>
                <a:cs typeface="Arial"/>
              </a:rPr>
              <a:t>that we </a:t>
            </a:r>
            <a:r>
              <a:rPr sz="2267" spc="-7" dirty="0">
                <a:latin typeface="Arial"/>
                <a:cs typeface="Arial"/>
              </a:rPr>
              <a:t>would </a:t>
            </a:r>
            <a:r>
              <a:rPr sz="2267" dirty="0">
                <a:latin typeface="Arial"/>
                <a:cs typeface="Arial"/>
              </a:rPr>
              <a:t>complete </a:t>
            </a:r>
            <a:r>
              <a:rPr sz="2267" spc="-7" dirty="0">
                <a:latin typeface="Arial"/>
                <a:cs typeface="Arial"/>
              </a:rPr>
              <a:t>the entire e-learning </a:t>
            </a:r>
            <a:r>
              <a:rPr sz="2267" dirty="0">
                <a:latin typeface="Arial"/>
                <a:cs typeface="Arial"/>
              </a:rPr>
              <a:t>course prior </a:t>
            </a:r>
            <a:r>
              <a:rPr sz="2267" spc="-7" dirty="0">
                <a:latin typeface="Arial"/>
                <a:cs typeface="Arial"/>
              </a:rPr>
              <a:t>to </a:t>
            </a:r>
            <a:r>
              <a:rPr sz="2267" dirty="0">
                <a:latin typeface="Arial"/>
                <a:cs typeface="Arial"/>
              </a:rPr>
              <a:t>launching the  training.</a:t>
            </a:r>
            <a:endParaRPr sz="2267">
              <a:latin typeface="Arial"/>
              <a:cs typeface="Arial"/>
            </a:endParaRPr>
          </a:p>
          <a:p>
            <a:pPr marL="17446">
              <a:spcBef>
                <a:spcPts val="824"/>
              </a:spcBef>
            </a:pPr>
            <a:r>
              <a:rPr sz="2267" b="1" u="heavy" dirty="0">
                <a:latin typeface="Arial"/>
                <a:cs typeface="Arial"/>
              </a:rPr>
              <a:t>2020 goal</a:t>
            </a:r>
            <a:r>
              <a:rPr sz="2267" b="1" u="heavy" spc="-151" dirty="0">
                <a:latin typeface="Arial"/>
                <a:cs typeface="Arial"/>
              </a:rPr>
              <a:t> </a:t>
            </a:r>
            <a:r>
              <a:rPr sz="2267" b="1" u="heavy" dirty="0">
                <a:latin typeface="Arial"/>
                <a:cs typeface="Arial"/>
              </a:rPr>
              <a:t>of:</a:t>
            </a:r>
            <a:endParaRPr sz="2267">
              <a:latin typeface="Arial"/>
              <a:cs typeface="Arial"/>
            </a:endParaRPr>
          </a:p>
          <a:p>
            <a:pPr marL="340197" indent="-322751">
              <a:spcBef>
                <a:spcPts val="852"/>
              </a:spcBef>
              <a:buChar char="•"/>
              <a:tabLst>
                <a:tab pos="340197" algn="l"/>
                <a:tab pos="341069" algn="l"/>
              </a:tabLst>
            </a:pPr>
            <a:r>
              <a:rPr sz="2267" spc="-7" dirty="0">
                <a:latin typeface="Arial"/>
                <a:cs typeface="Arial"/>
              </a:rPr>
              <a:t>Live, in-person</a:t>
            </a:r>
            <a:r>
              <a:rPr sz="2267" spc="-131" dirty="0">
                <a:latin typeface="Arial"/>
                <a:cs typeface="Arial"/>
              </a:rPr>
              <a:t> </a:t>
            </a:r>
            <a:r>
              <a:rPr sz="2267" dirty="0">
                <a:latin typeface="Arial"/>
                <a:cs typeface="Arial"/>
              </a:rPr>
              <a:t>trainings</a:t>
            </a:r>
            <a:endParaRPr sz="2267">
              <a:latin typeface="Arial"/>
              <a:cs typeface="Arial"/>
            </a:endParaRPr>
          </a:p>
          <a:p>
            <a:pPr marL="340197" indent="-322751">
              <a:spcBef>
                <a:spcPts val="859"/>
              </a:spcBef>
              <a:buChar char="•"/>
              <a:tabLst>
                <a:tab pos="340197" algn="l"/>
                <a:tab pos="341069" algn="l"/>
              </a:tabLst>
            </a:pPr>
            <a:r>
              <a:rPr sz="2267" spc="-7" dirty="0">
                <a:latin typeface="Arial"/>
                <a:cs typeface="Arial"/>
              </a:rPr>
              <a:t>Live, webinar</a:t>
            </a:r>
            <a:r>
              <a:rPr sz="2267" spc="-69" dirty="0">
                <a:latin typeface="Arial"/>
                <a:cs typeface="Arial"/>
              </a:rPr>
              <a:t> </a:t>
            </a:r>
            <a:r>
              <a:rPr sz="2267" spc="-7" dirty="0">
                <a:latin typeface="Arial"/>
                <a:cs typeface="Arial"/>
              </a:rPr>
              <a:t>trainings</a:t>
            </a:r>
            <a:endParaRPr sz="2267">
              <a:latin typeface="Arial"/>
              <a:cs typeface="Arial"/>
            </a:endParaRPr>
          </a:p>
          <a:p>
            <a:pPr marL="340197" indent="-322751">
              <a:spcBef>
                <a:spcPts val="852"/>
              </a:spcBef>
              <a:buChar char="•"/>
              <a:tabLst>
                <a:tab pos="340197" algn="l"/>
                <a:tab pos="341069" algn="l"/>
              </a:tabLst>
            </a:pPr>
            <a:r>
              <a:rPr sz="2267" spc="-7" dirty="0">
                <a:latin typeface="Arial"/>
                <a:cs typeface="Arial"/>
              </a:rPr>
              <a:t>Self-directed, </a:t>
            </a:r>
            <a:r>
              <a:rPr sz="2267" dirty="0">
                <a:latin typeface="Arial"/>
                <a:cs typeface="Arial"/>
              </a:rPr>
              <a:t>e-learning</a:t>
            </a:r>
            <a:r>
              <a:rPr sz="2267" spc="-69" dirty="0">
                <a:latin typeface="Arial"/>
                <a:cs typeface="Arial"/>
              </a:rPr>
              <a:t> </a:t>
            </a:r>
            <a:r>
              <a:rPr sz="2267" dirty="0">
                <a:latin typeface="Arial"/>
                <a:cs typeface="Arial"/>
              </a:rPr>
              <a:t>experience</a:t>
            </a:r>
            <a:endParaRPr sz="2267">
              <a:latin typeface="Arial"/>
              <a:cs typeface="Arial"/>
            </a:endParaRPr>
          </a:p>
          <a:p>
            <a:pPr>
              <a:spcBef>
                <a:spcPts val="41"/>
              </a:spcBef>
            </a:pPr>
            <a:endParaRPr sz="2816">
              <a:latin typeface="Times New Roman"/>
              <a:cs typeface="Times New Roman"/>
            </a:endParaRPr>
          </a:p>
          <a:p>
            <a:pPr marL="17446" marR="6978">
              <a:lnSpc>
                <a:spcPts val="2445"/>
              </a:lnSpc>
            </a:pPr>
            <a:r>
              <a:rPr sz="2267" dirty="0">
                <a:latin typeface="Arial"/>
                <a:cs typeface="Arial"/>
              </a:rPr>
              <a:t>If you </a:t>
            </a:r>
            <a:r>
              <a:rPr sz="2267" spc="-7" dirty="0">
                <a:latin typeface="Arial"/>
                <a:cs typeface="Arial"/>
              </a:rPr>
              <a:t>need any additional information or have questions </a:t>
            </a:r>
            <a:r>
              <a:rPr sz="2267" dirty="0">
                <a:latin typeface="Arial"/>
                <a:cs typeface="Arial"/>
              </a:rPr>
              <a:t>or concerns, </a:t>
            </a:r>
            <a:r>
              <a:rPr sz="2267" spc="-7" dirty="0">
                <a:latin typeface="Arial"/>
                <a:cs typeface="Arial"/>
              </a:rPr>
              <a:t>please </a:t>
            </a:r>
            <a:r>
              <a:rPr sz="2267" dirty="0">
                <a:latin typeface="Arial"/>
                <a:cs typeface="Arial"/>
              </a:rPr>
              <a:t>contact Kweli  </a:t>
            </a:r>
            <a:r>
              <a:rPr sz="2267" spc="-14" dirty="0">
                <a:latin typeface="Arial"/>
                <a:cs typeface="Arial"/>
              </a:rPr>
              <a:t>Rashied-Henry, </a:t>
            </a:r>
            <a:r>
              <a:rPr sz="2267" spc="-7" dirty="0">
                <a:latin typeface="Arial"/>
                <a:cs typeface="Arial"/>
              </a:rPr>
              <a:t>MOD </a:t>
            </a:r>
            <a:r>
              <a:rPr sz="2267" dirty="0">
                <a:latin typeface="Arial"/>
                <a:cs typeface="Arial"/>
              </a:rPr>
              <a:t>health equity director at </a:t>
            </a:r>
            <a:r>
              <a:rPr sz="2267" u="heavy" spc="-7" dirty="0">
                <a:solidFill>
                  <a:srgbClr val="5B3BB2"/>
                </a:solidFill>
                <a:latin typeface="Arial"/>
                <a:cs typeface="Arial"/>
                <a:hlinkClick r:id="rId3"/>
              </a:rPr>
              <a:t>krashied-henry@marchofdimes.org</a:t>
            </a:r>
            <a:r>
              <a:rPr sz="2267" spc="-7" dirty="0">
                <a:solidFill>
                  <a:srgbClr val="5B3BB2"/>
                </a:solidFill>
                <a:latin typeface="Arial"/>
                <a:cs typeface="Arial"/>
                <a:hlinkClick r:id="rId3"/>
              </a:rPr>
              <a:t> </a:t>
            </a:r>
            <a:r>
              <a:rPr sz="2267" spc="-7" dirty="0">
                <a:latin typeface="Arial"/>
                <a:cs typeface="Arial"/>
              </a:rPr>
              <a:t>or call  </a:t>
            </a:r>
            <a:r>
              <a:rPr sz="2267" dirty="0">
                <a:latin typeface="Arial"/>
                <a:cs typeface="Arial"/>
              </a:rPr>
              <a:t>(919)</a:t>
            </a:r>
            <a:r>
              <a:rPr sz="2267" spc="-157" dirty="0">
                <a:latin typeface="Arial"/>
                <a:cs typeface="Arial"/>
              </a:rPr>
              <a:t> </a:t>
            </a:r>
            <a:r>
              <a:rPr sz="2267" dirty="0">
                <a:latin typeface="Arial"/>
                <a:cs typeface="Arial"/>
              </a:rPr>
              <a:t>424-2158.</a:t>
            </a:r>
            <a:endParaRPr sz="2267">
              <a:latin typeface="Arial"/>
              <a:cs typeface="Arial"/>
            </a:endParaRPr>
          </a:p>
        </p:txBody>
      </p:sp>
      <p:sp>
        <p:nvSpPr>
          <p:cNvPr id="1856" name="object 1856"/>
          <p:cNvSpPr txBox="1"/>
          <p:nvPr/>
        </p:nvSpPr>
        <p:spPr>
          <a:xfrm>
            <a:off x="13284089" y="7304314"/>
            <a:ext cx="196273" cy="191170"/>
          </a:xfrm>
          <a:prstGeom prst="rect">
            <a:avLst/>
          </a:prstGeom>
        </p:spPr>
        <p:txBody>
          <a:bodyPr vert="horz" wrap="square" lIns="0" tIns="21808" rIns="0" bIns="0" rtlCol="0">
            <a:spAutoFit/>
          </a:bodyPr>
          <a:lstStyle/>
          <a:p>
            <a:pPr marL="17446">
              <a:spcBef>
                <a:spcPts val="172"/>
              </a:spcBef>
            </a:pPr>
            <a:r>
              <a:rPr sz="1099" spc="14" dirty="0">
                <a:solidFill>
                  <a:srgbClr val="7029EC"/>
                </a:solidFill>
                <a:latin typeface="Arial"/>
                <a:cs typeface="Arial"/>
              </a:rPr>
              <a:t>28</a:t>
            </a:r>
            <a:endParaRPr sz="1099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52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/>
          <p:nvPr/>
        </p:nvSpPr>
        <p:spPr>
          <a:xfrm>
            <a:off x="259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" name="object 4"/>
          <p:cNvSpPr/>
          <p:nvPr/>
        </p:nvSpPr>
        <p:spPr>
          <a:xfrm>
            <a:off x="265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" name="object 5"/>
          <p:cNvSpPr/>
          <p:nvPr/>
        </p:nvSpPr>
        <p:spPr>
          <a:xfrm>
            <a:off x="273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" name="object 6"/>
          <p:cNvSpPr/>
          <p:nvPr/>
        </p:nvSpPr>
        <p:spPr>
          <a:xfrm>
            <a:off x="280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" name="object 7"/>
          <p:cNvSpPr/>
          <p:nvPr/>
        </p:nvSpPr>
        <p:spPr>
          <a:xfrm>
            <a:off x="287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" name="object 8"/>
          <p:cNvSpPr/>
          <p:nvPr/>
        </p:nvSpPr>
        <p:spPr>
          <a:xfrm>
            <a:off x="295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" name="object 9"/>
          <p:cNvSpPr/>
          <p:nvPr/>
        </p:nvSpPr>
        <p:spPr>
          <a:xfrm>
            <a:off x="302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" name="object 10"/>
          <p:cNvSpPr/>
          <p:nvPr/>
        </p:nvSpPr>
        <p:spPr>
          <a:xfrm>
            <a:off x="309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" name="object 11"/>
          <p:cNvSpPr/>
          <p:nvPr/>
        </p:nvSpPr>
        <p:spPr>
          <a:xfrm>
            <a:off x="3171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" name="object 12"/>
          <p:cNvSpPr/>
          <p:nvPr/>
        </p:nvSpPr>
        <p:spPr>
          <a:xfrm>
            <a:off x="323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" name="object 13"/>
          <p:cNvSpPr/>
          <p:nvPr/>
        </p:nvSpPr>
        <p:spPr>
          <a:xfrm>
            <a:off x="330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" name="object 14"/>
          <p:cNvSpPr/>
          <p:nvPr/>
        </p:nvSpPr>
        <p:spPr>
          <a:xfrm>
            <a:off x="338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" name="object 15"/>
          <p:cNvSpPr/>
          <p:nvPr/>
        </p:nvSpPr>
        <p:spPr>
          <a:xfrm>
            <a:off x="345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" name="object 16"/>
          <p:cNvSpPr/>
          <p:nvPr/>
        </p:nvSpPr>
        <p:spPr>
          <a:xfrm>
            <a:off x="352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" name="object 17"/>
          <p:cNvSpPr/>
          <p:nvPr/>
        </p:nvSpPr>
        <p:spPr>
          <a:xfrm>
            <a:off x="3600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" name="object 18"/>
          <p:cNvSpPr/>
          <p:nvPr/>
        </p:nvSpPr>
        <p:spPr>
          <a:xfrm>
            <a:off x="367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" name="object 19"/>
          <p:cNvSpPr/>
          <p:nvPr/>
        </p:nvSpPr>
        <p:spPr>
          <a:xfrm>
            <a:off x="374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" name="object 20"/>
          <p:cNvSpPr/>
          <p:nvPr/>
        </p:nvSpPr>
        <p:spPr>
          <a:xfrm>
            <a:off x="381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" name="object 21"/>
          <p:cNvSpPr/>
          <p:nvPr/>
        </p:nvSpPr>
        <p:spPr>
          <a:xfrm>
            <a:off x="388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" name="object 22"/>
          <p:cNvSpPr/>
          <p:nvPr/>
        </p:nvSpPr>
        <p:spPr>
          <a:xfrm>
            <a:off x="3956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" name="object 23"/>
          <p:cNvSpPr/>
          <p:nvPr/>
        </p:nvSpPr>
        <p:spPr>
          <a:xfrm>
            <a:off x="403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" name="object 24"/>
          <p:cNvSpPr/>
          <p:nvPr/>
        </p:nvSpPr>
        <p:spPr>
          <a:xfrm>
            <a:off x="410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" name="object 25"/>
          <p:cNvSpPr/>
          <p:nvPr/>
        </p:nvSpPr>
        <p:spPr>
          <a:xfrm>
            <a:off x="417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" name="object 26"/>
          <p:cNvSpPr/>
          <p:nvPr/>
        </p:nvSpPr>
        <p:spPr>
          <a:xfrm>
            <a:off x="4249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" name="object 27"/>
          <p:cNvSpPr/>
          <p:nvPr/>
        </p:nvSpPr>
        <p:spPr>
          <a:xfrm>
            <a:off x="432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" name="object 28"/>
          <p:cNvSpPr/>
          <p:nvPr/>
        </p:nvSpPr>
        <p:spPr>
          <a:xfrm>
            <a:off x="4386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" name="object 29"/>
          <p:cNvSpPr/>
          <p:nvPr/>
        </p:nvSpPr>
        <p:spPr>
          <a:xfrm>
            <a:off x="445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" name="object 30"/>
          <p:cNvSpPr/>
          <p:nvPr/>
        </p:nvSpPr>
        <p:spPr>
          <a:xfrm>
            <a:off x="453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" name="object 31"/>
          <p:cNvSpPr/>
          <p:nvPr/>
        </p:nvSpPr>
        <p:spPr>
          <a:xfrm>
            <a:off x="460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" name="object 32"/>
          <p:cNvSpPr/>
          <p:nvPr/>
        </p:nvSpPr>
        <p:spPr>
          <a:xfrm>
            <a:off x="4679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" name="object 33"/>
          <p:cNvSpPr/>
          <p:nvPr/>
        </p:nvSpPr>
        <p:spPr>
          <a:xfrm>
            <a:off x="475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" name="object 34"/>
          <p:cNvSpPr/>
          <p:nvPr/>
        </p:nvSpPr>
        <p:spPr>
          <a:xfrm>
            <a:off x="482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" name="object 35"/>
          <p:cNvSpPr/>
          <p:nvPr/>
        </p:nvSpPr>
        <p:spPr>
          <a:xfrm>
            <a:off x="489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" name="object 36"/>
          <p:cNvSpPr/>
          <p:nvPr/>
        </p:nvSpPr>
        <p:spPr>
          <a:xfrm>
            <a:off x="496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" name="object 37"/>
          <p:cNvSpPr/>
          <p:nvPr/>
        </p:nvSpPr>
        <p:spPr>
          <a:xfrm>
            <a:off x="5035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" name="object 38"/>
          <p:cNvSpPr/>
          <p:nvPr/>
        </p:nvSpPr>
        <p:spPr>
          <a:xfrm>
            <a:off x="510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" name="object 39"/>
          <p:cNvSpPr/>
          <p:nvPr/>
        </p:nvSpPr>
        <p:spPr>
          <a:xfrm>
            <a:off x="518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" name="object 40"/>
          <p:cNvSpPr/>
          <p:nvPr/>
        </p:nvSpPr>
        <p:spPr>
          <a:xfrm>
            <a:off x="525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" name="object 41"/>
          <p:cNvSpPr/>
          <p:nvPr/>
        </p:nvSpPr>
        <p:spPr>
          <a:xfrm>
            <a:off x="532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" name="object 42"/>
          <p:cNvSpPr/>
          <p:nvPr/>
        </p:nvSpPr>
        <p:spPr>
          <a:xfrm>
            <a:off x="540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" name="object 43"/>
          <p:cNvSpPr/>
          <p:nvPr/>
        </p:nvSpPr>
        <p:spPr>
          <a:xfrm>
            <a:off x="547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" name="object 44"/>
          <p:cNvSpPr/>
          <p:nvPr/>
        </p:nvSpPr>
        <p:spPr>
          <a:xfrm>
            <a:off x="553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" name="object 45"/>
          <p:cNvSpPr/>
          <p:nvPr/>
        </p:nvSpPr>
        <p:spPr>
          <a:xfrm>
            <a:off x="561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" name="object 46"/>
          <p:cNvSpPr/>
          <p:nvPr/>
        </p:nvSpPr>
        <p:spPr>
          <a:xfrm>
            <a:off x="568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" name="object 47"/>
          <p:cNvSpPr/>
          <p:nvPr/>
        </p:nvSpPr>
        <p:spPr>
          <a:xfrm>
            <a:off x="575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" name="object 48"/>
          <p:cNvSpPr/>
          <p:nvPr/>
        </p:nvSpPr>
        <p:spPr>
          <a:xfrm>
            <a:off x="583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" name="object 49"/>
          <p:cNvSpPr/>
          <p:nvPr/>
        </p:nvSpPr>
        <p:spPr>
          <a:xfrm>
            <a:off x="590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" name="object 50"/>
          <p:cNvSpPr/>
          <p:nvPr/>
        </p:nvSpPr>
        <p:spPr>
          <a:xfrm>
            <a:off x="5977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" name="object 51"/>
          <p:cNvSpPr/>
          <p:nvPr/>
        </p:nvSpPr>
        <p:spPr>
          <a:xfrm>
            <a:off x="6050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" name="object 52"/>
          <p:cNvSpPr/>
          <p:nvPr/>
        </p:nvSpPr>
        <p:spPr>
          <a:xfrm>
            <a:off x="611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" name="object 53"/>
          <p:cNvSpPr/>
          <p:nvPr/>
        </p:nvSpPr>
        <p:spPr>
          <a:xfrm>
            <a:off x="618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" name="object 54"/>
          <p:cNvSpPr/>
          <p:nvPr/>
        </p:nvSpPr>
        <p:spPr>
          <a:xfrm>
            <a:off x="625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" name="object 55"/>
          <p:cNvSpPr/>
          <p:nvPr/>
        </p:nvSpPr>
        <p:spPr>
          <a:xfrm>
            <a:off x="633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" name="object 56"/>
          <p:cNvSpPr/>
          <p:nvPr/>
        </p:nvSpPr>
        <p:spPr>
          <a:xfrm>
            <a:off x="640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" name="object 57"/>
          <p:cNvSpPr/>
          <p:nvPr/>
        </p:nvSpPr>
        <p:spPr>
          <a:xfrm>
            <a:off x="647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" name="object 58"/>
          <p:cNvSpPr/>
          <p:nvPr/>
        </p:nvSpPr>
        <p:spPr>
          <a:xfrm>
            <a:off x="6552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" name="object 59"/>
          <p:cNvSpPr/>
          <p:nvPr/>
        </p:nvSpPr>
        <p:spPr>
          <a:xfrm>
            <a:off x="662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" name="object 60"/>
          <p:cNvSpPr/>
          <p:nvPr/>
        </p:nvSpPr>
        <p:spPr>
          <a:xfrm>
            <a:off x="668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" name="object 61"/>
          <p:cNvSpPr/>
          <p:nvPr/>
        </p:nvSpPr>
        <p:spPr>
          <a:xfrm>
            <a:off x="6762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" name="object 62"/>
          <p:cNvSpPr/>
          <p:nvPr/>
        </p:nvSpPr>
        <p:spPr>
          <a:xfrm>
            <a:off x="6835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" name="object 63"/>
          <p:cNvSpPr/>
          <p:nvPr/>
        </p:nvSpPr>
        <p:spPr>
          <a:xfrm>
            <a:off x="690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" name="object 64"/>
          <p:cNvSpPr/>
          <p:nvPr/>
        </p:nvSpPr>
        <p:spPr>
          <a:xfrm>
            <a:off x="698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" name="object 65"/>
          <p:cNvSpPr/>
          <p:nvPr/>
        </p:nvSpPr>
        <p:spPr>
          <a:xfrm>
            <a:off x="7055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" name="object 66"/>
          <p:cNvSpPr/>
          <p:nvPr/>
        </p:nvSpPr>
        <p:spPr>
          <a:xfrm>
            <a:off x="7128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" name="object 67"/>
          <p:cNvSpPr/>
          <p:nvPr/>
        </p:nvSpPr>
        <p:spPr>
          <a:xfrm>
            <a:off x="720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" name="object 68"/>
          <p:cNvSpPr/>
          <p:nvPr/>
        </p:nvSpPr>
        <p:spPr>
          <a:xfrm>
            <a:off x="7264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" name="object 69"/>
          <p:cNvSpPr/>
          <p:nvPr/>
        </p:nvSpPr>
        <p:spPr>
          <a:xfrm>
            <a:off x="7338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" name="object 70"/>
          <p:cNvSpPr/>
          <p:nvPr/>
        </p:nvSpPr>
        <p:spPr>
          <a:xfrm>
            <a:off x="741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" name="object 71"/>
          <p:cNvSpPr/>
          <p:nvPr/>
        </p:nvSpPr>
        <p:spPr>
          <a:xfrm>
            <a:off x="748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" name="object 72"/>
          <p:cNvSpPr/>
          <p:nvPr/>
        </p:nvSpPr>
        <p:spPr>
          <a:xfrm>
            <a:off x="7557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" name="object 73"/>
          <p:cNvSpPr/>
          <p:nvPr/>
        </p:nvSpPr>
        <p:spPr>
          <a:xfrm>
            <a:off x="763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" name="object 74"/>
          <p:cNvSpPr/>
          <p:nvPr/>
        </p:nvSpPr>
        <p:spPr>
          <a:xfrm>
            <a:off x="770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" name="object 75"/>
          <p:cNvSpPr/>
          <p:nvPr/>
        </p:nvSpPr>
        <p:spPr>
          <a:xfrm>
            <a:off x="777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" name="object 76"/>
          <p:cNvSpPr/>
          <p:nvPr/>
        </p:nvSpPr>
        <p:spPr>
          <a:xfrm>
            <a:off x="78404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" name="object 77"/>
          <p:cNvSpPr/>
          <p:nvPr/>
        </p:nvSpPr>
        <p:spPr>
          <a:xfrm>
            <a:off x="7913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" name="object 78"/>
          <p:cNvSpPr/>
          <p:nvPr/>
        </p:nvSpPr>
        <p:spPr>
          <a:xfrm>
            <a:off x="798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" name="object 79"/>
          <p:cNvSpPr/>
          <p:nvPr/>
        </p:nvSpPr>
        <p:spPr>
          <a:xfrm>
            <a:off x="806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" name="object 80"/>
          <p:cNvSpPr/>
          <p:nvPr/>
        </p:nvSpPr>
        <p:spPr>
          <a:xfrm>
            <a:off x="813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" name="object 81"/>
          <p:cNvSpPr/>
          <p:nvPr/>
        </p:nvSpPr>
        <p:spPr>
          <a:xfrm>
            <a:off x="820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" name="object 82"/>
          <p:cNvSpPr/>
          <p:nvPr/>
        </p:nvSpPr>
        <p:spPr>
          <a:xfrm>
            <a:off x="828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" name="object 83"/>
          <p:cNvSpPr/>
          <p:nvPr/>
        </p:nvSpPr>
        <p:spPr>
          <a:xfrm>
            <a:off x="835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" name="object 84"/>
          <p:cNvSpPr/>
          <p:nvPr/>
        </p:nvSpPr>
        <p:spPr>
          <a:xfrm>
            <a:off x="841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" name="object 85"/>
          <p:cNvSpPr/>
          <p:nvPr/>
        </p:nvSpPr>
        <p:spPr>
          <a:xfrm>
            <a:off x="848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" name="object 86"/>
          <p:cNvSpPr/>
          <p:nvPr/>
        </p:nvSpPr>
        <p:spPr>
          <a:xfrm>
            <a:off x="856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" name="object 87"/>
          <p:cNvSpPr/>
          <p:nvPr/>
        </p:nvSpPr>
        <p:spPr>
          <a:xfrm>
            <a:off x="863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" name="object 88"/>
          <p:cNvSpPr/>
          <p:nvPr/>
        </p:nvSpPr>
        <p:spPr>
          <a:xfrm>
            <a:off x="870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" name="object 89"/>
          <p:cNvSpPr/>
          <p:nvPr/>
        </p:nvSpPr>
        <p:spPr>
          <a:xfrm>
            <a:off x="878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" name="object 90"/>
          <p:cNvSpPr/>
          <p:nvPr/>
        </p:nvSpPr>
        <p:spPr>
          <a:xfrm>
            <a:off x="885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" name="object 91"/>
          <p:cNvSpPr/>
          <p:nvPr/>
        </p:nvSpPr>
        <p:spPr>
          <a:xfrm>
            <a:off x="8929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" name="object 92"/>
          <p:cNvSpPr/>
          <p:nvPr/>
        </p:nvSpPr>
        <p:spPr>
          <a:xfrm>
            <a:off x="899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" name="object 93"/>
          <p:cNvSpPr/>
          <p:nvPr/>
        </p:nvSpPr>
        <p:spPr>
          <a:xfrm>
            <a:off x="906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" name="object 94"/>
          <p:cNvSpPr/>
          <p:nvPr/>
        </p:nvSpPr>
        <p:spPr>
          <a:xfrm>
            <a:off x="913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" name="object 95"/>
          <p:cNvSpPr/>
          <p:nvPr/>
        </p:nvSpPr>
        <p:spPr>
          <a:xfrm>
            <a:off x="921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" name="object 96"/>
          <p:cNvSpPr/>
          <p:nvPr/>
        </p:nvSpPr>
        <p:spPr>
          <a:xfrm>
            <a:off x="928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" name="object 97"/>
          <p:cNvSpPr/>
          <p:nvPr/>
        </p:nvSpPr>
        <p:spPr>
          <a:xfrm>
            <a:off x="935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" name="object 98"/>
          <p:cNvSpPr/>
          <p:nvPr/>
        </p:nvSpPr>
        <p:spPr>
          <a:xfrm>
            <a:off x="9431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" name="object 99"/>
          <p:cNvSpPr/>
          <p:nvPr/>
        </p:nvSpPr>
        <p:spPr>
          <a:xfrm>
            <a:off x="950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" name="object 100"/>
          <p:cNvSpPr/>
          <p:nvPr/>
        </p:nvSpPr>
        <p:spPr>
          <a:xfrm>
            <a:off x="956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" name="object 101"/>
          <p:cNvSpPr/>
          <p:nvPr/>
        </p:nvSpPr>
        <p:spPr>
          <a:xfrm>
            <a:off x="9640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" name="object 102"/>
          <p:cNvSpPr/>
          <p:nvPr/>
        </p:nvSpPr>
        <p:spPr>
          <a:xfrm>
            <a:off x="9714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" name="object 103"/>
          <p:cNvSpPr/>
          <p:nvPr/>
        </p:nvSpPr>
        <p:spPr>
          <a:xfrm>
            <a:off x="978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" name="object 104"/>
          <p:cNvSpPr/>
          <p:nvPr/>
        </p:nvSpPr>
        <p:spPr>
          <a:xfrm>
            <a:off x="986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" name="object 105"/>
          <p:cNvSpPr/>
          <p:nvPr/>
        </p:nvSpPr>
        <p:spPr>
          <a:xfrm>
            <a:off x="993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" name="object 106"/>
          <p:cNvSpPr/>
          <p:nvPr/>
        </p:nvSpPr>
        <p:spPr>
          <a:xfrm>
            <a:off x="10007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" name="object 107"/>
          <p:cNvSpPr/>
          <p:nvPr/>
        </p:nvSpPr>
        <p:spPr>
          <a:xfrm>
            <a:off x="1008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" name="object 108"/>
          <p:cNvSpPr/>
          <p:nvPr/>
        </p:nvSpPr>
        <p:spPr>
          <a:xfrm>
            <a:off x="10143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" name="object 109"/>
          <p:cNvSpPr/>
          <p:nvPr/>
        </p:nvSpPr>
        <p:spPr>
          <a:xfrm>
            <a:off x="10216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" name="object 110"/>
          <p:cNvSpPr/>
          <p:nvPr/>
        </p:nvSpPr>
        <p:spPr>
          <a:xfrm>
            <a:off x="1028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" name="object 111"/>
          <p:cNvSpPr/>
          <p:nvPr/>
        </p:nvSpPr>
        <p:spPr>
          <a:xfrm>
            <a:off x="1036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" name="object 112"/>
          <p:cNvSpPr/>
          <p:nvPr/>
        </p:nvSpPr>
        <p:spPr>
          <a:xfrm>
            <a:off x="10436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" name="object 113"/>
          <p:cNvSpPr/>
          <p:nvPr/>
        </p:nvSpPr>
        <p:spPr>
          <a:xfrm>
            <a:off x="10509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" name="object 114"/>
          <p:cNvSpPr/>
          <p:nvPr/>
        </p:nvSpPr>
        <p:spPr>
          <a:xfrm>
            <a:off x="1058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" name="object 115"/>
          <p:cNvSpPr/>
          <p:nvPr/>
        </p:nvSpPr>
        <p:spPr>
          <a:xfrm>
            <a:off x="1065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" name="object 116"/>
          <p:cNvSpPr/>
          <p:nvPr/>
        </p:nvSpPr>
        <p:spPr>
          <a:xfrm>
            <a:off x="107191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" name="object 117"/>
          <p:cNvSpPr/>
          <p:nvPr/>
        </p:nvSpPr>
        <p:spPr>
          <a:xfrm>
            <a:off x="10792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" name="object 118"/>
          <p:cNvSpPr/>
          <p:nvPr/>
        </p:nvSpPr>
        <p:spPr>
          <a:xfrm>
            <a:off x="1086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" name="object 119"/>
          <p:cNvSpPr/>
          <p:nvPr/>
        </p:nvSpPr>
        <p:spPr>
          <a:xfrm>
            <a:off x="1093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" name="object 120"/>
          <p:cNvSpPr/>
          <p:nvPr/>
        </p:nvSpPr>
        <p:spPr>
          <a:xfrm>
            <a:off x="1101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" name="object 121"/>
          <p:cNvSpPr/>
          <p:nvPr/>
        </p:nvSpPr>
        <p:spPr>
          <a:xfrm>
            <a:off x="1108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" name="object 122"/>
          <p:cNvSpPr/>
          <p:nvPr/>
        </p:nvSpPr>
        <p:spPr>
          <a:xfrm>
            <a:off x="1115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" name="object 123"/>
          <p:cNvSpPr/>
          <p:nvPr/>
        </p:nvSpPr>
        <p:spPr>
          <a:xfrm>
            <a:off x="1123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" name="object 124"/>
          <p:cNvSpPr/>
          <p:nvPr/>
        </p:nvSpPr>
        <p:spPr>
          <a:xfrm>
            <a:off x="1129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" name="object 125"/>
          <p:cNvSpPr/>
          <p:nvPr/>
        </p:nvSpPr>
        <p:spPr>
          <a:xfrm>
            <a:off x="1136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" name="object 126"/>
          <p:cNvSpPr/>
          <p:nvPr/>
        </p:nvSpPr>
        <p:spPr>
          <a:xfrm>
            <a:off x="1144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" name="object 127"/>
          <p:cNvSpPr/>
          <p:nvPr/>
        </p:nvSpPr>
        <p:spPr>
          <a:xfrm>
            <a:off x="1151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" name="object 128"/>
          <p:cNvSpPr/>
          <p:nvPr/>
        </p:nvSpPr>
        <p:spPr>
          <a:xfrm>
            <a:off x="1158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" name="object 129"/>
          <p:cNvSpPr/>
          <p:nvPr/>
        </p:nvSpPr>
        <p:spPr>
          <a:xfrm>
            <a:off x="1166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" name="object 130"/>
          <p:cNvSpPr/>
          <p:nvPr/>
        </p:nvSpPr>
        <p:spPr>
          <a:xfrm>
            <a:off x="1173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" name="object 131"/>
          <p:cNvSpPr/>
          <p:nvPr/>
        </p:nvSpPr>
        <p:spPr>
          <a:xfrm>
            <a:off x="11807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" name="object 132"/>
          <p:cNvSpPr/>
          <p:nvPr/>
        </p:nvSpPr>
        <p:spPr>
          <a:xfrm>
            <a:off x="1187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" name="object 133"/>
          <p:cNvSpPr/>
          <p:nvPr/>
        </p:nvSpPr>
        <p:spPr>
          <a:xfrm>
            <a:off x="1194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" name="object 134"/>
          <p:cNvSpPr/>
          <p:nvPr/>
        </p:nvSpPr>
        <p:spPr>
          <a:xfrm>
            <a:off x="1201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" name="object 135"/>
          <p:cNvSpPr/>
          <p:nvPr/>
        </p:nvSpPr>
        <p:spPr>
          <a:xfrm>
            <a:off x="1209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" name="object 136"/>
          <p:cNvSpPr/>
          <p:nvPr/>
        </p:nvSpPr>
        <p:spPr>
          <a:xfrm>
            <a:off x="1216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" name="object 137"/>
          <p:cNvSpPr/>
          <p:nvPr/>
        </p:nvSpPr>
        <p:spPr>
          <a:xfrm>
            <a:off x="12236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" name="object 138"/>
          <p:cNvSpPr/>
          <p:nvPr/>
        </p:nvSpPr>
        <p:spPr>
          <a:xfrm>
            <a:off x="1231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" name="object 139"/>
          <p:cNvSpPr/>
          <p:nvPr/>
        </p:nvSpPr>
        <p:spPr>
          <a:xfrm>
            <a:off x="1238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" name="object 140"/>
          <p:cNvSpPr/>
          <p:nvPr/>
        </p:nvSpPr>
        <p:spPr>
          <a:xfrm>
            <a:off x="1244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" name="object 141"/>
          <p:cNvSpPr/>
          <p:nvPr/>
        </p:nvSpPr>
        <p:spPr>
          <a:xfrm>
            <a:off x="1251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" name="object 142"/>
          <p:cNvSpPr/>
          <p:nvPr/>
        </p:nvSpPr>
        <p:spPr>
          <a:xfrm>
            <a:off x="12592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" name="object 143"/>
          <p:cNvSpPr/>
          <p:nvPr/>
        </p:nvSpPr>
        <p:spPr>
          <a:xfrm>
            <a:off x="1266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" name="object 144"/>
          <p:cNvSpPr/>
          <p:nvPr/>
        </p:nvSpPr>
        <p:spPr>
          <a:xfrm>
            <a:off x="1273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" name="object 145"/>
          <p:cNvSpPr/>
          <p:nvPr/>
        </p:nvSpPr>
        <p:spPr>
          <a:xfrm>
            <a:off x="1281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" name="object 146"/>
          <p:cNvSpPr/>
          <p:nvPr/>
        </p:nvSpPr>
        <p:spPr>
          <a:xfrm>
            <a:off x="12885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" name="object 147"/>
          <p:cNvSpPr/>
          <p:nvPr/>
        </p:nvSpPr>
        <p:spPr>
          <a:xfrm>
            <a:off x="1295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" name="object 148"/>
          <p:cNvSpPr/>
          <p:nvPr/>
        </p:nvSpPr>
        <p:spPr>
          <a:xfrm>
            <a:off x="13022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" name="object 149"/>
          <p:cNvSpPr/>
          <p:nvPr/>
        </p:nvSpPr>
        <p:spPr>
          <a:xfrm>
            <a:off x="1309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" name="object 150"/>
          <p:cNvSpPr/>
          <p:nvPr/>
        </p:nvSpPr>
        <p:spPr>
          <a:xfrm>
            <a:off x="1316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" name="object 151"/>
          <p:cNvSpPr/>
          <p:nvPr/>
        </p:nvSpPr>
        <p:spPr>
          <a:xfrm>
            <a:off x="1324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" name="object 152"/>
          <p:cNvSpPr/>
          <p:nvPr/>
        </p:nvSpPr>
        <p:spPr>
          <a:xfrm>
            <a:off x="13315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" name="object 153"/>
          <p:cNvSpPr/>
          <p:nvPr/>
        </p:nvSpPr>
        <p:spPr>
          <a:xfrm>
            <a:off x="1338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" name="object 154"/>
          <p:cNvSpPr/>
          <p:nvPr/>
        </p:nvSpPr>
        <p:spPr>
          <a:xfrm>
            <a:off x="1346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" name="object 155"/>
          <p:cNvSpPr/>
          <p:nvPr/>
        </p:nvSpPr>
        <p:spPr>
          <a:xfrm>
            <a:off x="1353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" name="object 156"/>
          <p:cNvSpPr/>
          <p:nvPr/>
        </p:nvSpPr>
        <p:spPr>
          <a:xfrm>
            <a:off x="1359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" name="object 157"/>
          <p:cNvSpPr/>
          <p:nvPr/>
        </p:nvSpPr>
        <p:spPr>
          <a:xfrm>
            <a:off x="13671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" name="object 158"/>
          <p:cNvSpPr/>
          <p:nvPr/>
        </p:nvSpPr>
        <p:spPr>
          <a:xfrm>
            <a:off x="1374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" name="object 159"/>
          <p:cNvSpPr/>
          <p:nvPr/>
        </p:nvSpPr>
        <p:spPr>
          <a:xfrm>
            <a:off x="13817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" name="object 160"/>
          <p:cNvSpPr/>
          <p:nvPr/>
        </p:nvSpPr>
        <p:spPr>
          <a:xfrm>
            <a:off x="1389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" name="object 161"/>
          <p:cNvSpPr/>
          <p:nvPr/>
        </p:nvSpPr>
        <p:spPr>
          <a:xfrm>
            <a:off x="1396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" name="object 162"/>
          <p:cNvSpPr/>
          <p:nvPr/>
        </p:nvSpPr>
        <p:spPr>
          <a:xfrm>
            <a:off x="1403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" name="object 163"/>
          <p:cNvSpPr/>
          <p:nvPr/>
        </p:nvSpPr>
        <p:spPr>
          <a:xfrm>
            <a:off x="1411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" name="object 164"/>
          <p:cNvSpPr/>
          <p:nvPr/>
        </p:nvSpPr>
        <p:spPr>
          <a:xfrm>
            <a:off x="1417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" name="object 165"/>
          <p:cNvSpPr/>
          <p:nvPr/>
        </p:nvSpPr>
        <p:spPr>
          <a:xfrm>
            <a:off x="1424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" name="object 166"/>
          <p:cNvSpPr/>
          <p:nvPr/>
        </p:nvSpPr>
        <p:spPr>
          <a:xfrm>
            <a:off x="1432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" name="object 167"/>
          <p:cNvSpPr/>
          <p:nvPr/>
        </p:nvSpPr>
        <p:spPr>
          <a:xfrm>
            <a:off x="1439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" name="object 168"/>
          <p:cNvSpPr/>
          <p:nvPr/>
        </p:nvSpPr>
        <p:spPr>
          <a:xfrm>
            <a:off x="1446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" name="object 169"/>
          <p:cNvSpPr/>
          <p:nvPr/>
        </p:nvSpPr>
        <p:spPr>
          <a:xfrm>
            <a:off x="1453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" name="object 170"/>
          <p:cNvSpPr/>
          <p:nvPr/>
        </p:nvSpPr>
        <p:spPr>
          <a:xfrm>
            <a:off x="1461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" name="object 171"/>
          <p:cNvSpPr/>
          <p:nvPr/>
        </p:nvSpPr>
        <p:spPr>
          <a:xfrm>
            <a:off x="14686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" name="object 172"/>
          <p:cNvSpPr/>
          <p:nvPr/>
        </p:nvSpPr>
        <p:spPr>
          <a:xfrm>
            <a:off x="1474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" name="object 173"/>
          <p:cNvSpPr/>
          <p:nvPr/>
        </p:nvSpPr>
        <p:spPr>
          <a:xfrm>
            <a:off x="1482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" name="object 174"/>
          <p:cNvSpPr/>
          <p:nvPr/>
        </p:nvSpPr>
        <p:spPr>
          <a:xfrm>
            <a:off x="1489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" name="object 175"/>
          <p:cNvSpPr/>
          <p:nvPr/>
        </p:nvSpPr>
        <p:spPr>
          <a:xfrm>
            <a:off x="1496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" name="object 176"/>
          <p:cNvSpPr/>
          <p:nvPr/>
        </p:nvSpPr>
        <p:spPr>
          <a:xfrm>
            <a:off x="1504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" name="object 177"/>
          <p:cNvSpPr/>
          <p:nvPr/>
        </p:nvSpPr>
        <p:spPr>
          <a:xfrm>
            <a:off x="1511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" name="object 178"/>
          <p:cNvSpPr/>
          <p:nvPr/>
        </p:nvSpPr>
        <p:spPr>
          <a:xfrm>
            <a:off x="1518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" name="object 179"/>
          <p:cNvSpPr/>
          <p:nvPr/>
        </p:nvSpPr>
        <p:spPr>
          <a:xfrm>
            <a:off x="1526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" name="object 180"/>
          <p:cNvSpPr/>
          <p:nvPr/>
        </p:nvSpPr>
        <p:spPr>
          <a:xfrm>
            <a:off x="1532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" name="object 181"/>
          <p:cNvSpPr/>
          <p:nvPr/>
        </p:nvSpPr>
        <p:spPr>
          <a:xfrm>
            <a:off x="1539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" name="object 182"/>
          <p:cNvSpPr/>
          <p:nvPr/>
        </p:nvSpPr>
        <p:spPr>
          <a:xfrm>
            <a:off x="15471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" name="object 183"/>
          <p:cNvSpPr/>
          <p:nvPr/>
        </p:nvSpPr>
        <p:spPr>
          <a:xfrm>
            <a:off x="1554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" name="object 184"/>
          <p:cNvSpPr/>
          <p:nvPr/>
        </p:nvSpPr>
        <p:spPr>
          <a:xfrm>
            <a:off x="1561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" name="object 185"/>
          <p:cNvSpPr/>
          <p:nvPr/>
        </p:nvSpPr>
        <p:spPr>
          <a:xfrm>
            <a:off x="1569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" name="object 186"/>
          <p:cNvSpPr/>
          <p:nvPr/>
        </p:nvSpPr>
        <p:spPr>
          <a:xfrm>
            <a:off x="15764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7" name="object 187"/>
          <p:cNvSpPr/>
          <p:nvPr/>
        </p:nvSpPr>
        <p:spPr>
          <a:xfrm>
            <a:off x="1583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8" name="object 188"/>
          <p:cNvSpPr/>
          <p:nvPr/>
        </p:nvSpPr>
        <p:spPr>
          <a:xfrm>
            <a:off x="15900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9" name="object 189"/>
          <p:cNvSpPr/>
          <p:nvPr/>
        </p:nvSpPr>
        <p:spPr>
          <a:xfrm>
            <a:off x="1597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0" name="object 190"/>
          <p:cNvSpPr/>
          <p:nvPr/>
        </p:nvSpPr>
        <p:spPr>
          <a:xfrm>
            <a:off x="1604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1" name="object 191"/>
          <p:cNvSpPr/>
          <p:nvPr/>
        </p:nvSpPr>
        <p:spPr>
          <a:xfrm>
            <a:off x="1612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2" name="object 192"/>
          <p:cNvSpPr/>
          <p:nvPr/>
        </p:nvSpPr>
        <p:spPr>
          <a:xfrm>
            <a:off x="16193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3" name="object 193"/>
          <p:cNvSpPr/>
          <p:nvPr/>
        </p:nvSpPr>
        <p:spPr>
          <a:xfrm>
            <a:off x="1626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4" name="object 194"/>
          <p:cNvSpPr/>
          <p:nvPr/>
        </p:nvSpPr>
        <p:spPr>
          <a:xfrm>
            <a:off x="1634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5" name="object 195"/>
          <p:cNvSpPr/>
          <p:nvPr/>
        </p:nvSpPr>
        <p:spPr>
          <a:xfrm>
            <a:off x="1641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6" name="object 196"/>
          <p:cNvSpPr/>
          <p:nvPr/>
        </p:nvSpPr>
        <p:spPr>
          <a:xfrm>
            <a:off x="1647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7" name="object 197"/>
          <p:cNvSpPr/>
          <p:nvPr/>
        </p:nvSpPr>
        <p:spPr>
          <a:xfrm>
            <a:off x="16549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8" name="object 198"/>
          <p:cNvSpPr/>
          <p:nvPr/>
        </p:nvSpPr>
        <p:spPr>
          <a:xfrm>
            <a:off x="1662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9" name="object 199"/>
          <p:cNvSpPr/>
          <p:nvPr/>
        </p:nvSpPr>
        <p:spPr>
          <a:xfrm>
            <a:off x="16696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0" name="object 200"/>
          <p:cNvSpPr/>
          <p:nvPr/>
        </p:nvSpPr>
        <p:spPr>
          <a:xfrm>
            <a:off x="16769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1" name="object 201"/>
          <p:cNvSpPr/>
          <p:nvPr/>
        </p:nvSpPr>
        <p:spPr>
          <a:xfrm>
            <a:off x="1684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2" name="object 202"/>
          <p:cNvSpPr/>
          <p:nvPr/>
        </p:nvSpPr>
        <p:spPr>
          <a:xfrm>
            <a:off x="1691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3" name="object 203"/>
          <p:cNvSpPr/>
          <p:nvPr/>
        </p:nvSpPr>
        <p:spPr>
          <a:xfrm>
            <a:off x="16989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4" name="object 204"/>
          <p:cNvSpPr/>
          <p:nvPr/>
        </p:nvSpPr>
        <p:spPr>
          <a:xfrm>
            <a:off x="1705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5" name="object 205"/>
          <p:cNvSpPr/>
          <p:nvPr/>
        </p:nvSpPr>
        <p:spPr>
          <a:xfrm>
            <a:off x="1712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6" name="object 206"/>
          <p:cNvSpPr/>
          <p:nvPr/>
        </p:nvSpPr>
        <p:spPr>
          <a:xfrm>
            <a:off x="1719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7" name="object 207"/>
          <p:cNvSpPr/>
          <p:nvPr/>
        </p:nvSpPr>
        <p:spPr>
          <a:xfrm>
            <a:off x="1727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8" name="object 208"/>
          <p:cNvSpPr/>
          <p:nvPr/>
        </p:nvSpPr>
        <p:spPr>
          <a:xfrm>
            <a:off x="1734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9" name="object 209"/>
          <p:cNvSpPr/>
          <p:nvPr/>
        </p:nvSpPr>
        <p:spPr>
          <a:xfrm>
            <a:off x="1741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0" name="object 210"/>
          <p:cNvSpPr/>
          <p:nvPr/>
        </p:nvSpPr>
        <p:spPr>
          <a:xfrm>
            <a:off x="1749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1" name="object 211"/>
          <p:cNvSpPr/>
          <p:nvPr/>
        </p:nvSpPr>
        <p:spPr>
          <a:xfrm>
            <a:off x="17565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2" name="object 212"/>
          <p:cNvSpPr/>
          <p:nvPr/>
        </p:nvSpPr>
        <p:spPr>
          <a:xfrm>
            <a:off x="1762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3" name="object 213"/>
          <p:cNvSpPr/>
          <p:nvPr/>
        </p:nvSpPr>
        <p:spPr>
          <a:xfrm>
            <a:off x="1770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4" name="object 214"/>
          <p:cNvSpPr/>
          <p:nvPr/>
        </p:nvSpPr>
        <p:spPr>
          <a:xfrm>
            <a:off x="17774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5" name="object 215"/>
          <p:cNvSpPr/>
          <p:nvPr/>
        </p:nvSpPr>
        <p:spPr>
          <a:xfrm>
            <a:off x="17847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6" name="object 216"/>
          <p:cNvSpPr/>
          <p:nvPr/>
        </p:nvSpPr>
        <p:spPr>
          <a:xfrm>
            <a:off x="1792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7" name="object 217"/>
          <p:cNvSpPr/>
          <p:nvPr/>
        </p:nvSpPr>
        <p:spPr>
          <a:xfrm>
            <a:off x="1799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8" name="object 218"/>
          <p:cNvSpPr/>
          <p:nvPr/>
        </p:nvSpPr>
        <p:spPr>
          <a:xfrm>
            <a:off x="1806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9" name="object 219"/>
          <p:cNvSpPr/>
          <p:nvPr/>
        </p:nvSpPr>
        <p:spPr>
          <a:xfrm>
            <a:off x="1814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0" name="object 220"/>
          <p:cNvSpPr/>
          <p:nvPr/>
        </p:nvSpPr>
        <p:spPr>
          <a:xfrm>
            <a:off x="1820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1" name="object 221"/>
          <p:cNvSpPr/>
          <p:nvPr/>
        </p:nvSpPr>
        <p:spPr>
          <a:xfrm>
            <a:off x="1827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2" name="object 222"/>
          <p:cNvSpPr/>
          <p:nvPr/>
        </p:nvSpPr>
        <p:spPr>
          <a:xfrm>
            <a:off x="18350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3" name="object 223"/>
          <p:cNvSpPr/>
          <p:nvPr/>
        </p:nvSpPr>
        <p:spPr>
          <a:xfrm>
            <a:off x="1842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4" name="object 224"/>
          <p:cNvSpPr/>
          <p:nvPr/>
        </p:nvSpPr>
        <p:spPr>
          <a:xfrm>
            <a:off x="1849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5" name="object 225"/>
          <p:cNvSpPr/>
          <p:nvPr/>
        </p:nvSpPr>
        <p:spPr>
          <a:xfrm>
            <a:off x="1857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6" name="object 226"/>
          <p:cNvSpPr/>
          <p:nvPr/>
        </p:nvSpPr>
        <p:spPr>
          <a:xfrm>
            <a:off x="18643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7" name="object 227"/>
          <p:cNvSpPr/>
          <p:nvPr/>
        </p:nvSpPr>
        <p:spPr>
          <a:xfrm>
            <a:off x="1871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8" name="object 228"/>
          <p:cNvSpPr/>
          <p:nvPr/>
        </p:nvSpPr>
        <p:spPr>
          <a:xfrm>
            <a:off x="18779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9" name="object 229"/>
          <p:cNvSpPr/>
          <p:nvPr/>
        </p:nvSpPr>
        <p:spPr>
          <a:xfrm>
            <a:off x="1885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0" name="object 230"/>
          <p:cNvSpPr/>
          <p:nvPr/>
        </p:nvSpPr>
        <p:spPr>
          <a:xfrm>
            <a:off x="1892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1" name="object 231"/>
          <p:cNvSpPr/>
          <p:nvPr/>
        </p:nvSpPr>
        <p:spPr>
          <a:xfrm>
            <a:off x="1899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2" name="object 232"/>
          <p:cNvSpPr/>
          <p:nvPr/>
        </p:nvSpPr>
        <p:spPr>
          <a:xfrm>
            <a:off x="19072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3" name="object 233"/>
          <p:cNvSpPr/>
          <p:nvPr/>
        </p:nvSpPr>
        <p:spPr>
          <a:xfrm>
            <a:off x="1914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4" name="object 234"/>
          <p:cNvSpPr/>
          <p:nvPr/>
        </p:nvSpPr>
        <p:spPr>
          <a:xfrm>
            <a:off x="1921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5" name="object 235"/>
          <p:cNvSpPr/>
          <p:nvPr/>
        </p:nvSpPr>
        <p:spPr>
          <a:xfrm>
            <a:off x="1929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6" name="object 236"/>
          <p:cNvSpPr/>
          <p:nvPr/>
        </p:nvSpPr>
        <p:spPr>
          <a:xfrm>
            <a:off x="1935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7" name="object 237"/>
          <p:cNvSpPr/>
          <p:nvPr/>
        </p:nvSpPr>
        <p:spPr>
          <a:xfrm>
            <a:off x="19428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8" name="object 238"/>
          <p:cNvSpPr/>
          <p:nvPr/>
        </p:nvSpPr>
        <p:spPr>
          <a:xfrm>
            <a:off x="1950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9" name="object 239"/>
          <p:cNvSpPr/>
          <p:nvPr/>
        </p:nvSpPr>
        <p:spPr>
          <a:xfrm>
            <a:off x="19574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0" name="object 240"/>
          <p:cNvSpPr/>
          <p:nvPr/>
        </p:nvSpPr>
        <p:spPr>
          <a:xfrm>
            <a:off x="1964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1" name="object 241"/>
          <p:cNvSpPr/>
          <p:nvPr/>
        </p:nvSpPr>
        <p:spPr>
          <a:xfrm>
            <a:off x="1972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2" name="object 242"/>
          <p:cNvSpPr/>
          <p:nvPr/>
        </p:nvSpPr>
        <p:spPr>
          <a:xfrm>
            <a:off x="1979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3" name="object 243"/>
          <p:cNvSpPr/>
          <p:nvPr/>
        </p:nvSpPr>
        <p:spPr>
          <a:xfrm>
            <a:off x="1986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4" name="object 244"/>
          <p:cNvSpPr/>
          <p:nvPr/>
        </p:nvSpPr>
        <p:spPr>
          <a:xfrm>
            <a:off x="1993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5" name="object 245"/>
          <p:cNvSpPr/>
          <p:nvPr/>
        </p:nvSpPr>
        <p:spPr>
          <a:xfrm>
            <a:off x="2000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6" name="object 246"/>
          <p:cNvSpPr/>
          <p:nvPr/>
        </p:nvSpPr>
        <p:spPr>
          <a:xfrm>
            <a:off x="2007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7" name="object 247"/>
          <p:cNvSpPr/>
          <p:nvPr/>
        </p:nvSpPr>
        <p:spPr>
          <a:xfrm>
            <a:off x="2015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8" name="object 248"/>
          <p:cNvSpPr/>
          <p:nvPr/>
        </p:nvSpPr>
        <p:spPr>
          <a:xfrm>
            <a:off x="2022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9" name="object 249"/>
          <p:cNvSpPr/>
          <p:nvPr/>
        </p:nvSpPr>
        <p:spPr>
          <a:xfrm>
            <a:off x="2029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0" name="object 250"/>
          <p:cNvSpPr/>
          <p:nvPr/>
        </p:nvSpPr>
        <p:spPr>
          <a:xfrm>
            <a:off x="2037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1" name="object 251"/>
          <p:cNvSpPr/>
          <p:nvPr/>
        </p:nvSpPr>
        <p:spPr>
          <a:xfrm>
            <a:off x="20443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2" name="object 252"/>
          <p:cNvSpPr/>
          <p:nvPr/>
        </p:nvSpPr>
        <p:spPr>
          <a:xfrm>
            <a:off x="2050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3" name="object 253"/>
          <p:cNvSpPr/>
          <p:nvPr/>
        </p:nvSpPr>
        <p:spPr>
          <a:xfrm>
            <a:off x="2057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4" name="object 254"/>
          <p:cNvSpPr/>
          <p:nvPr/>
        </p:nvSpPr>
        <p:spPr>
          <a:xfrm>
            <a:off x="2065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5" name="object 255"/>
          <p:cNvSpPr/>
          <p:nvPr/>
        </p:nvSpPr>
        <p:spPr>
          <a:xfrm>
            <a:off x="2072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6" name="object 256"/>
          <p:cNvSpPr/>
          <p:nvPr/>
        </p:nvSpPr>
        <p:spPr>
          <a:xfrm>
            <a:off x="2079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7" name="object 257"/>
          <p:cNvSpPr/>
          <p:nvPr/>
        </p:nvSpPr>
        <p:spPr>
          <a:xfrm>
            <a:off x="20872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8" name="object 258"/>
          <p:cNvSpPr/>
          <p:nvPr/>
        </p:nvSpPr>
        <p:spPr>
          <a:xfrm>
            <a:off x="2094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9" name="object 259"/>
          <p:cNvSpPr/>
          <p:nvPr/>
        </p:nvSpPr>
        <p:spPr>
          <a:xfrm>
            <a:off x="2101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0" name="object 260"/>
          <p:cNvSpPr/>
          <p:nvPr/>
        </p:nvSpPr>
        <p:spPr>
          <a:xfrm>
            <a:off x="2108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1" name="object 261"/>
          <p:cNvSpPr/>
          <p:nvPr/>
        </p:nvSpPr>
        <p:spPr>
          <a:xfrm>
            <a:off x="2115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2" name="object 262"/>
          <p:cNvSpPr/>
          <p:nvPr/>
        </p:nvSpPr>
        <p:spPr>
          <a:xfrm>
            <a:off x="21228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3" name="object 263"/>
          <p:cNvSpPr/>
          <p:nvPr/>
        </p:nvSpPr>
        <p:spPr>
          <a:xfrm>
            <a:off x="2130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4" name="object 264"/>
          <p:cNvSpPr/>
          <p:nvPr/>
        </p:nvSpPr>
        <p:spPr>
          <a:xfrm>
            <a:off x="2137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5" name="object 265"/>
          <p:cNvSpPr/>
          <p:nvPr/>
        </p:nvSpPr>
        <p:spPr>
          <a:xfrm>
            <a:off x="2144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6" name="object 266"/>
          <p:cNvSpPr/>
          <p:nvPr/>
        </p:nvSpPr>
        <p:spPr>
          <a:xfrm>
            <a:off x="21521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7" name="object 267"/>
          <p:cNvSpPr/>
          <p:nvPr/>
        </p:nvSpPr>
        <p:spPr>
          <a:xfrm>
            <a:off x="2159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8" name="object 268"/>
          <p:cNvSpPr/>
          <p:nvPr/>
        </p:nvSpPr>
        <p:spPr>
          <a:xfrm>
            <a:off x="21658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9" name="object 269"/>
          <p:cNvSpPr/>
          <p:nvPr/>
        </p:nvSpPr>
        <p:spPr>
          <a:xfrm>
            <a:off x="2173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0" name="object 270"/>
          <p:cNvSpPr/>
          <p:nvPr/>
        </p:nvSpPr>
        <p:spPr>
          <a:xfrm>
            <a:off x="2180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1" name="object 271"/>
          <p:cNvSpPr/>
          <p:nvPr/>
        </p:nvSpPr>
        <p:spPr>
          <a:xfrm>
            <a:off x="2187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2" name="object 272"/>
          <p:cNvSpPr/>
          <p:nvPr/>
        </p:nvSpPr>
        <p:spPr>
          <a:xfrm>
            <a:off x="21951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3" name="object 273"/>
          <p:cNvSpPr/>
          <p:nvPr/>
        </p:nvSpPr>
        <p:spPr>
          <a:xfrm>
            <a:off x="2202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4" name="object 274"/>
          <p:cNvSpPr/>
          <p:nvPr/>
        </p:nvSpPr>
        <p:spPr>
          <a:xfrm>
            <a:off x="2209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5" name="object 275"/>
          <p:cNvSpPr/>
          <p:nvPr/>
        </p:nvSpPr>
        <p:spPr>
          <a:xfrm>
            <a:off x="2217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6" name="object 276"/>
          <p:cNvSpPr/>
          <p:nvPr/>
        </p:nvSpPr>
        <p:spPr>
          <a:xfrm>
            <a:off x="2223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7" name="object 277"/>
          <p:cNvSpPr/>
          <p:nvPr/>
        </p:nvSpPr>
        <p:spPr>
          <a:xfrm>
            <a:off x="22307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8" name="object 278"/>
          <p:cNvSpPr/>
          <p:nvPr/>
        </p:nvSpPr>
        <p:spPr>
          <a:xfrm>
            <a:off x="2238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9" name="object 279"/>
          <p:cNvSpPr/>
          <p:nvPr/>
        </p:nvSpPr>
        <p:spPr>
          <a:xfrm>
            <a:off x="22453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0" name="object 280"/>
          <p:cNvSpPr/>
          <p:nvPr/>
        </p:nvSpPr>
        <p:spPr>
          <a:xfrm>
            <a:off x="2252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1" name="object 281"/>
          <p:cNvSpPr/>
          <p:nvPr/>
        </p:nvSpPr>
        <p:spPr>
          <a:xfrm>
            <a:off x="2260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2" name="object 282"/>
          <p:cNvSpPr/>
          <p:nvPr/>
        </p:nvSpPr>
        <p:spPr>
          <a:xfrm>
            <a:off x="2267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3" name="object 283"/>
          <p:cNvSpPr/>
          <p:nvPr/>
        </p:nvSpPr>
        <p:spPr>
          <a:xfrm>
            <a:off x="2274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4" name="object 284"/>
          <p:cNvSpPr/>
          <p:nvPr/>
        </p:nvSpPr>
        <p:spPr>
          <a:xfrm>
            <a:off x="2280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5" name="object 285"/>
          <p:cNvSpPr/>
          <p:nvPr/>
        </p:nvSpPr>
        <p:spPr>
          <a:xfrm>
            <a:off x="2288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6" name="object 286"/>
          <p:cNvSpPr/>
          <p:nvPr/>
        </p:nvSpPr>
        <p:spPr>
          <a:xfrm>
            <a:off x="2295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7" name="object 287"/>
          <p:cNvSpPr/>
          <p:nvPr/>
        </p:nvSpPr>
        <p:spPr>
          <a:xfrm>
            <a:off x="2302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8" name="object 288"/>
          <p:cNvSpPr/>
          <p:nvPr/>
        </p:nvSpPr>
        <p:spPr>
          <a:xfrm>
            <a:off x="2310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9" name="object 289"/>
          <p:cNvSpPr/>
          <p:nvPr/>
        </p:nvSpPr>
        <p:spPr>
          <a:xfrm>
            <a:off x="2317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0" name="object 290"/>
          <p:cNvSpPr/>
          <p:nvPr/>
        </p:nvSpPr>
        <p:spPr>
          <a:xfrm>
            <a:off x="23249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1" name="object 291"/>
          <p:cNvSpPr/>
          <p:nvPr/>
        </p:nvSpPr>
        <p:spPr>
          <a:xfrm>
            <a:off x="2332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2" name="object 292"/>
          <p:cNvSpPr/>
          <p:nvPr/>
        </p:nvSpPr>
        <p:spPr>
          <a:xfrm>
            <a:off x="2338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3" name="object 293"/>
          <p:cNvSpPr/>
          <p:nvPr/>
        </p:nvSpPr>
        <p:spPr>
          <a:xfrm>
            <a:off x="2345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4" name="object 294"/>
          <p:cNvSpPr/>
          <p:nvPr/>
        </p:nvSpPr>
        <p:spPr>
          <a:xfrm>
            <a:off x="2353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5" name="object 295"/>
          <p:cNvSpPr/>
          <p:nvPr/>
        </p:nvSpPr>
        <p:spPr>
          <a:xfrm>
            <a:off x="2360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6" name="object 296"/>
          <p:cNvSpPr/>
          <p:nvPr/>
        </p:nvSpPr>
        <p:spPr>
          <a:xfrm>
            <a:off x="2367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7" name="object 297"/>
          <p:cNvSpPr/>
          <p:nvPr/>
        </p:nvSpPr>
        <p:spPr>
          <a:xfrm>
            <a:off x="2375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8" name="object 298"/>
          <p:cNvSpPr/>
          <p:nvPr/>
        </p:nvSpPr>
        <p:spPr>
          <a:xfrm>
            <a:off x="2382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9" name="object 299"/>
          <p:cNvSpPr/>
          <p:nvPr/>
        </p:nvSpPr>
        <p:spPr>
          <a:xfrm>
            <a:off x="2389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0" name="object 300"/>
          <p:cNvSpPr/>
          <p:nvPr/>
        </p:nvSpPr>
        <p:spPr>
          <a:xfrm>
            <a:off x="2396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1" name="object 301"/>
          <p:cNvSpPr/>
          <p:nvPr/>
        </p:nvSpPr>
        <p:spPr>
          <a:xfrm>
            <a:off x="24034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2" name="object 302"/>
          <p:cNvSpPr/>
          <p:nvPr/>
        </p:nvSpPr>
        <p:spPr>
          <a:xfrm>
            <a:off x="2410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3" name="object 303"/>
          <p:cNvSpPr/>
          <p:nvPr/>
        </p:nvSpPr>
        <p:spPr>
          <a:xfrm>
            <a:off x="2418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4" name="object 304"/>
          <p:cNvSpPr/>
          <p:nvPr/>
        </p:nvSpPr>
        <p:spPr>
          <a:xfrm>
            <a:off x="2425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5" name="object 305"/>
          <p:cNvSpPr/>
          <p:nvPr/>
        </p:nvSpPr>
        <p:spPr>
          <a:xfrm>
            <a:off x="2432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6" name="object 306"/>
          <p:cNvSpPr/>
          <p:nvPr/>
        </p:nvSpPr>
        <p:spPr>
          <a:xfrm>
            <a:off x="24400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7" name="object 307"/>
          <p:cNvSpPr/>
          <p:nvPr/>
        </p:nvSpPr>
        <p:spPr>
          <a:xfrm>
            <a:off x="2447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8" name="object 308"/>
          <p:cNvSpPr/>
          <p:nvPr/>
        </p:nvSpPr>
        <p:spPr>
          <a:xfrm>
            <a:off x="24536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9" name="object 309"/>
          <p:cNvSpPr/>
          <p:nvPr/>
        </p:nvSpPr>
        <p:spPr>
          <a:xfrm>
            <a:off x="2461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0" name="object 310"/>
          <p:cNvSpPr/>
          <p:nvPr/>
        </p:nvSpPr>
        <p:spPr>
          <a:xfrm>
            <a:off x="2468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1" name="object 311"/>
          <p:cNvSpPr/>
          <p:nvPr/>
        </p:nvSpPr>
        <p:spPr>
          <a:xfrm>
            <a:off x="2475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2" name="object 312"/>
          <p:cNvSpPr/>
          <p:nvPr/>
        </p:nvSpPr>
        <p:spPr>
          <a:xfrm>
            <a:off x="2482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3" name="object 313"/>
          <p:cNvSpPr/>
          <p:nvPr/>
        </p:nvSpPr>
        <p:spPr>
          <a:xfrm>
            <a:off x="2490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4" name="object 314"/>
          <p:cNvSpPr/>
          <p:nvPr/>
        </p:nvSpPr>
        <p:spPr>
          <a:xfrm>
            <a:off x="2497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5" name="object 315"/>
          <p:cNvSpPr/>
          <p:nvPr/>
        </p:nvSpPr>
        <p:spPr>
          <a:xfrm>
            <a:off x="2504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6" name="object 316"/>
          <p:cNvSpPr/>
          <p:nvPr/>
        </p:nvSpPr>
        <p:spPr>
          <a:xfrm>
            <a:off x="2511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7" name="object 317"/>
          <p:cNvSpPr/>
          <p:nvPr/>
        </p:nvSpPr>
        <p:spPr>
          <a:xfrm>
            <a:off x="25185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8" name="object 318"/>
          <p:cNvSpPr/>
          <p:nvPr/>
        </p:nvSpPr>
        <p:spPr>
          <a:xfrm>
            <a:off x="2525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9" name="object 319"/>
          <p:cNvSpPr/>
          <p:nvPr/>
        </p:nvSpPr>
        <p:spPr>
          <a:xfrm>
            <a:off x="25332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0" name="object 320"/>
          <p:cNvSpPr/>
          <p:nvPr/>
        </p:nvSpPr>
        <p:spPr>
          <a:xfrm>
            <a:off x="2540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1" name="object 321"/>
          <p:cNvSpPr/>
          <p:nvPr/>
        </p:nvSpPr>
        <p:spPr>
          <a:xfrm>
            <a:off x="2547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2" name="object 322"/>
          <p:cNvSpPr/>
          <p:nvPr/>
        </p:nvSpPr>
        <p:spPr>
          <a:xfrm>
            <a:off x="2555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3" name="object 323"/>
          <p:cNvSpPr/>
          <p:nvPr/>
        </p:nvSpPr>
        <p:spPr>
          <a:xfrm>
            <a:off x="2562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4" name="object 324"/>
          <p:cNvSpPr/>
          <p:nvPr/>
        </p:nvSpPr>
        <p:spPr>
          <a:xfrm>
            <a:off x="2568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5" name="object 325"/>
          <p:cNvSpPr/>
          <p:nvPr/>
        </p:nvSpPr>
        <p:spPr>
          <a:xfrm>
            <a:off x="2576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6" name="object 326"/>
          <p:cNvSpPr/>
          <p:nvPr/>
        </p:nvSpPr>
        <p:spPr>
          <a:xfrm>
            <a:off x="2583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7" name="object 327"/>
          <p:cNvSpPr/>
          <p:nvPr/>
        </p:nvSpPr>
        <p:spPr>
          <a:xfrm>
            <a:off x="2590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8" name="object 328"/>
          <p:cNvSpPr/>
          <p:nvPr/>
        </p:nvSpPr>
        <p:spPr>
          <a:xfrm>
            <a:off x="2598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9" name="object 329"/>
          <p:cNvSpPr/>
          <p:nvPr/>
        </p:nvSpPr>
        <p:spPr>
          <a:xfrm>
            <a:off x="2605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0" name="object 330"/>
          <p:cNvSpPr/>
          <p:nvPr/>
        </p:nvSpPr>
        <p:spPr>
          <a:xfrm>
            <a:off x="2612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1" name="object 331"/>
          <p:cNvSpPr/>
          <p:nvPr/>
        </p:nvSpPr>
        <p:spPr>
          <a:xfrm>
            <a:off x="2620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2" name="object 332"/>
          <p:cNvSpPr/>
          <p:nvPr/>
        </p:nvSpPr>
        <p:spPr>
          <a:xfrm>
            <a:off x="2626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3" name="object 333"/>
          <p:cNvSpPr/>
          <p:nvPr/>
        </p:nvSpPr>
        <p:spPr>
          <a:xfrm>
            <a:off x="2633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4" name="object 334"/>
          <p:cNvSpPr/>
          <p:nvPr/>
        </p:nvSpPr>
        <p:spPr>
          <a:xfrm>
            <a:off x="2641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5" name="object 335"/>
          <p:cNvSpPr/>
          <p:nvPr/>
        </p:nvSpPr>
        <p:spPr>
          <a:xfrm>
            <a:off x="26483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6" name="object 336"/>
          <p:cNvSpPr/>
          <p:nvPr/>
        </p:nvSpPr>
        <p:spPr>
          <a:xfrm>
            <a:off x="2655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7" name="object 337"/>
          <p:cNvSpPr/>
          <p:nvPr/>
        </p:nvSpPr>
        <p:spPr>
          <a:xfrm>
            <a:off x="2663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8" name="object 338"/>
          <p:cNvSpPr/>
          <p:nvPr/>
        </p:nvSpPr>
        <p:spPr>
          <a:xfrm>
            <a:off x="2670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9" name="object 339"/>
          <p:cNvSpPr/>
          <p:nvPr/>
        </p:nvSpPr>
        <p:spPr>
          <a:xfrm>
            <a:off x="2677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0" name="object 340"/>
          <p:cNvSpPr/>
          <p:nvPr/>
        </p:nvSpPr>
        <p:spPr>
          <a:xfrm>
            <a:off x="2683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1" name="object 341"/>
          <p:cNvSpPr/>
          <p:nvPr/>
        </p:nvSpPr>
        <p:spPr>
          <a:xfrm>
            <a:off x="26912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2" name="object 342"/>
          <p:cNvSpPr/>
          <p:nvPr/>
        </p:nvSpPr>
        <p:spPr>
          <a:xfrm>
            <a:off x="2698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3" name="object 343"/>
          <p:cNvSpPr/>
          <p:nvPr/>
        </p:nvSpPr>
        <p:spPr>
          <a:xfrm>
            <a:off x="2705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4" name="object 344"/>
          <p:cNvSpPr/>
          <p:nvPr/>
        </p:nvSpPr>
        <p:spPr>
          <a:xfrm>
            <a:off x="2713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5" name="object 345"/>
          <p:cNvSpPr/>
          <p:nvPr/>
        </p:nvSpPr>
        <p:spPr>
          <a:xfrm>
            <a:off x="2720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6" name="object 346"/>
          <p:cNvSpPr/>
          <p:nvPr/>
        </p:nvSpPr>
        <p:spPr>
          <a:xfrm>
            <a:off x="27279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7" name="object 347"/>
          <p:cNvSpPr/>
          <p:nvPr/>
        </p:nvSpPr>
        <p:spPr>
          <a:xfrm>
            <a:off x="2735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8" name="object 348"/>
          <p:cNvSpPr/>
          <p:nvPr/>
        </p:nvSpPr>
        <p:spPr>
          <a:xfrm>
            <a:off x="27415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9" name="object 349"/>
          <p:cNvSpPr/>
          <p:nvPr/>
        </p:nvSpPr>
        <p:spPr>
          <a:xfrm>
            <a:off x="2748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0" name="object 350"/>
          <p:cNvSpPr/>
          <p:nvPr/>
        </p:nvSpPr>
        <p:spPr>
          <a:xfrm>
            <a:off x="2756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1" name="object 351"/>
          <p:cNvSpPr/>
          <p:nvPr/>
        </p:nvSpPr>
        <p:spPr>
          <a:xfrm>
            <a:off x="2763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2" name="object 352"/>
          <p:cNvSpPr/>
          <p:nvPr/>
        </p:nvSpPr>
        <p:spPr>
          <a:xfrm>
            <a:off x="2770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3" name="object 353"/>
          <p:cNvSpPr/>
          <p:nvPr/>
        </p:nvSpPr>
        <p:spPr>
          <a:xfrm>
            <a:off x="27781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4" name="object 354"/>
          <p:cNvSpPr/>
          <p:nvPr/>
        </p:nvSpPr>
        <p:spPr>
          <a:xfrm>
            <a:off x="2785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5" name="object 355"/>
          <p:cNvSpPr/>
          <p:nvPr/>
        </p:nvSpPr>
        <p:spPr>
          <a:xfrm>
            <a:off x="2792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6" name="object 356"/>
          <p:cNvSpPr/>
          <p:nvPr/>
        </p:nvSpPr>
        <p:spPr>
          <a:xfrm>
            <a:off x="2799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7" name="object 357"/>
          <p:cNvSpPr/>
          <p:nvPr/>
        </p:nvSpPr>
        <p:spPr>
          <a:xfrm>
            <a:off x="28064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8" name="object 358"/>
          <p:cNvSpPr/>
          <p:nvPr/>
        </p:nvSpPr>
        <p:spPr>
          <a:xfrm>
            <a:off x="2813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9" name="object 359"/>
          <p:cNvSpPr/>
          <p:nvPr/>
        </p:nvSpPr>
        <p:spPr>
          <a:xfrm>
            <a:off x="28210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0" name="object 360"/>
          <p:cNvSpPr/>
          <p:nvPr/>
        </p:nvSpPr>
        <p:spPr>
          <a:xfrm>
            <a:off x="2828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1" name="object 361"/>
          <p:cNvSpPr/>
          <p:nvPr/>
        </p:nvSpPr>
        <p:spPr>
          <a:xfrm>
            <a:off x="2835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2" name="object 362"/>
          <p:cNvSpPr/>
          <p:nvPr/>
        </p:nvSpPr>
        <p:spPr>
          <a:xfrm>
            <a:off x="2843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3" name="object 363"/>
          <p:cNvSpPr/>
          <p:nvPr/>
        </p:nvSpPr>
        <p:spPr>
          <a:xfrm>
            <a:off x="2850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4" name="object 364"/>
          <p:cNvSpPr/>
          <p:nvPr/>
        </p:nvSpPr>
        <p:spPr>
          <a:xfrm>
            <a:off x="28566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5" name="object 365"/>
          <p:cNvSpPr/>
          <p:nvPr/>
        </p:nvSpPr>
        <p:spPr>
          <a:xfrm>
            <a:off x="2864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6" name="object 366"/>
          <p:cNvSpPr/>
          <p:nvPr/>
        </p:nvSpPr>
        <p:spPr>
          <a:xfrm>
            <a:off x="2871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7" name="object 367"/>
          <p:cNvSpPr/>
          <p:nvPr/>
        </p:nvSpPr>
        <p:spPr>
          <a:xfrm>
            <a:off x="2878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8" name="object 368"/>
          <p:cNvSpPr/>
          <p:nvPr/>
        </p:nvSpPr>
        <p:spPr>
          <a:xfrm>
            <a:off x="2885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9" name="object 369"/>
          <p:cNvSpPr/>
          <p:nvPr/>
        </p:nvSpPr>
        <p:spPr>
          <a:xfrm>
            <a:off x="2893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0" name="object 370"/>
          <p:cNvSpPr/>
          <p:nvPr/>
        </p:nvSpPr>
        <p:spPr>
          <a:xfrm>
            <a:off x="2900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1" name="object 371"/>
          <p:cNvSpPr/>
          <p:nvPr/>
        </p:nvSpPr>
        <p:spPr>
          <a:xfrm>
            <a:off x="2907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2" name="object 372"/>
          <p:cNvSpPr/>
          <p:nvPr/>
        </p:nvSpPr>
        <p:spPr>
          <a:xfrm>
            <a:off x="2914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3" name="object 373"/>
          <p:cNvSpPr/>
          <p:nvPr/>
        </p:nvSpPr>
        <p:spPr>
          <a:xfrm>
            <a:off x="2921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4" name="object 374"/>
          <p:cNvSpPr/>
          <p:nvPr/>
        </p:nvSpPr>
        <p:spPr>
          <a:xfrm>
            <a:off x="2928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5" name="object 375"/>
          <p:cNvSpPr/>
          <p:nvPr/>
        </p:nvSpPr>
        <p:spPr>
          <a:xfrm>
            <a:off x="2936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6" name="object 376"/>
          <p:cNvSpPr/>
          <p:nvPr/>
        </p:nvSpPr>
        <p:spPr>
          <a:xfrm>
            <a:off x="2943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7" name="object 377"/>
          <p:cNvSpPr/>
          <p:nvPr/>
        </p:nvSpPr>
        <p:spPr>
          <a:xfrm>
            <a:off x="29508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8" name="object 378"/>
          <p:cNvSpPr/>
          <p:nvPr/>
        </p:nvSpPr>
        <p:spPr>
          <a:xfrm>
            <a:off x="2958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9" name="object 379"/>
          <p:cNvSpPr/>
          <p:nvPr/>
        </p:nvSpPr>
        <p:spPr>
          <a:xfrm>
            <a:off x="2965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0" name="object 380"/>
          <p:cNvSpPr/>
          <p:nvPr/>
        </p:nvSpPr>
        <p:spPr>
          <a:xfrm>
            <a:off x="2971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1" name="object 381"/>
          <p:cNvSpPr/>
          <p:nvPr/>
        </p:nvSpPr>
        <p:spPr>
          <a:xfrm>
            <a:off x="29791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2" name="object 382"/>
          <p:cNvSpPr/>
          <p:nvPr/>
        </p:nvSpPr>
        <p:spPr>
          <a:xfrm>
            <a:off x="2986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3" name="object 383"/>
          <p:cNvSpPr/>
          <p:nvPr/>
        </p:nvSpPr>
        <p:spPr>
          <a:xfrm>
            <a:off x="2993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4" name="object 384"/>
          <p:cNvSpPr/>
          <p:nvPr/>
        </p:nvSpPr>
        <p:spPr>
          <a:xfrm>
            <a:off x="3001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5" name="object 385"/>
          <p:cNvSpPr/>
          <p:nvPr/>
        </p:nvSpPr>
        <p:spPr>
          <a:xfrm>
            <a:off x="3008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6" name="object 386"/>
          <p:cNvSpPr/>
          <p:nvPr/>
        </p:nvSpPr>
        <p:spPr>
          <a:xfrm>
            <a:off x="30157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7" name="object 387"/>
          <p:cNvSpPr/>
          <p:nvPr/>
        </p:nvSpPr>
        <p:spPr>
          <a:xfrm>
            <a:off x="3023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8" name="object 388"/>
          <p:cNvSpPr/>
          <p:nvPr/>
        </p:nvSpPr>
        <p:spPr>
          <a:xfrm>
            <a:off x="30294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9" name="object 389"/>
          <p:cNvSpPr/>
          <p:nvPr/>
        </p:nvSpPr>
        <p:spPr>
          <a:xfrm>
            <a:off x="3036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0" name="object 390"/>
          <p:cNvSpPr/>
          <p:nvPr/>
        </p:nvSpPr>
        <p:spPr>
          <a:xfrm>
            <a:off x="3044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1" name="object 391"/>
          <p:cNvSpPr/>
          <p:nvPr/>
        </p:nvSpPr>
        <p:spPr>
          <a:xfrm>
            <a:off x="3051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2" name="object 392"/>
          <p:cNvSpPr/>
          <p:nvPr/>
        </p:nvSpPr>
        <p:spPr>
          <a:xfrm>
            <a:off x="3058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3" name="object 393"/>
          <p:cNvSpPr/>
          <p:nvPr/>
        </p:nvSpPr>
        <p:spPr>
          <a:xfrm>
            <a:off x="3066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4" name="object 394"/>
          <p:cNvSpPr/>
          <p:nvPr/>
        </p:nvSpPr>
        <p:spPr>
          <a:xfrm>
            <a:off x="3073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5" name="object 395"/>
          <p:cNvSpPr/>
          <p:nvPr/>
        </p:nvSpPr>
        <p:spPr>
          <a:xfrm>
            <a:off x="3080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6" name="object 396"/>
          <p:cNvSpPr/>
          <p:nvPr/>
        </p:nvSpPr>
        <p:spPr>
          <a:xfrm>
            <a:off x="3086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7" name="object 397"/>
          <p:cNvSpPr/>
          <p:nvPr/>
        </p:nvSpPr>
        <p:spPr>
          <a:xfrm>
            <a:off x="30943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8" name="object 398"/>
          <p:cNvSpPr/>
          <p:nvPr/>
        </p:nvSpPr>
        <p:spPr>
          <a:xfrm>
            <a:off x="3101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9" name="object 399"/>
          <p:cNvSpPr/>
          <p:nvPr/>
        </p:nvSpPr>
        <p:spPr>
          <a:xfrm>
            <a:off x="31089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0" name="object 400"/>
          <p:cNvSpPr/>
          <p:nvPr/>
        </p:nvSpPr>
        <p:spPr>
          <a:xfrm>
            <a:off x="3116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1" name="object 401"/>
          <p:cNvSpPr/>
          <p:nvPr/>
        </p:nvSpPr>
        <p:spPr>
          <a:xfrm>
            <a:off x="3123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2" name="object 402"/>
          <p:cNvSpPr/>
          <p:nvPr/>
        </p:nvSpPr>
        <p:spPr>
          <a:xfrm>
            <a:off x="3130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3" name="object 403"/>
          <p:cNvSpPr/>
          <p:nvPr/>
        </p:nvSpPr>
        <p:spPr>
          <a:xfrm>
            <a:off x="3138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4" name="object 404"/>
          <p:cNvSpPr/>
          <p:nvPr/>
        </p:nvSpPr>
        <p:spPr>
          <a:xfrm>
            <a:off x="3144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5" name="object 405"/>
          <p:cNvSpPr/>
          <p:nvPr/>
        </p:nvSpPr>
        <p:spPr>
          <a:xfrm>
            <a:off x="3151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6" name="object 406"/>
          <p:cNvSpPr/>
          <p:nvPr/>
        </p:nvSpPr>
        <p:spPr>
          <a:xfrm>
            <a:off x="3159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7" name="object 407"/>
          <p:cNvSpPr/>
          <p:nvPr/>
        </p:nvSpPr>
        <p:spPr>
          <a:xfrm>
            <a:off x="3166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8" name="object 408"/>
          <p:cNvSpPr/>
          <p:nvPr/>
        </p:nvSpPr>
        <p:spPr>
          <a:xfrm>
            <a:off x="3173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9" name="object 409"/>
          <p:cNvSpPr/>
          <p:nvPr/>
        </p:nvSpPr>
        <p:spPr>
          <a:xfrm>
            <a:off x="3181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0" name="object 410"/>
          <p:cNvSpPr/>
          <p:nvPr/>
        </p:nvSpPr>
        <p:spPr>
          <a:xfrm>
            <a:off x="31885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1" name="object 411"/>
          <p:cNvSpPr/>
          <p:nvPr/>
        </p:nvSpPr>
        <p:spPr>
          <a:xfrm>
            <a:off x="3195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2" name="object 412"/>
          <p:cNvSpPr/>
          <p:nvPr/>
        </p:nvSpPr>
        <p:spPr>
          <a:xfrm>
            <a:off x="3202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3" name="object 413"/>
          <p:cNvSpPr/>
          <p:nvPr/>
        </p:nvSpPr>
        <p:spPr>
          <a:xfrm>
            <a:off x="3209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4" name="object 414"/>
          <p:cNvSpPr/>
          <p:nvPr/>
        </p:nvSpPr>
        <p:spPr>
          <a:xfrm>
            <a:off x="3216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5" name="object 415"/>
          <p:cNvSpPr/>
          <p:nvPr/>
        </p:nvSpPr>
        <p:spPr>
          <a:xfrm>
            <a:off x="3224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6" name="object 416"/>
          <p:cNvSpPr/>
          <p:nvPr/>
        </p:nvSpPr>
        <p:spPr>
          <a:xfrm>
            <a:off x="3231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7" name="object 417"/>
          <p:cNvSpPr/>
          <p:nvPr/>
        </p:nvSpPr>
        <p:spPr>
          <a:xfrm>
            <a:off x="3238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8" name="object 418"/>
          <p:cNvSpPr/>
          <p:nvPr/>
        </p:nvSpPr>
        <p:spPr>
          <a:xfrm>
            <a:off x="3246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9" name="object 419"/>
          <p:cNvSpPr/>
          <p:nvPr/>
        </p:nvSpPr>
        <p:spPr>
          <a:xfrm>
            <a:off x="3253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0" name="object 420"/>
          <p:cNvSpPr/>
          <p:nvPr/>
        </p:nvSpPr>
        <p:spPr>
          <a:xfrm>
            <a:off x="3259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1" name="object 421"/>
          <p:cNvSpPr/>
          <p:nvPr/>
        </p:nvSpPr>
        <p:spPr>
          <a:xfrm>
            <a:off x="32670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2" name="object 422"/>
          <p:cNvSpPr/>
          <p:nvPr/>
        </p:nvSpPr>
        <p:spPr>
          <a:xfrm>
            <a:off x="3274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3" name="object 423"/>
          <p:cNvSpPr/>
          <p:nvPr/>
        </p:nvSpPr>
        <p:spPr>
          <a:xfrm>
            <a:off x="3281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4" name="object 424"/>
          <p:cNvSpPr/>
          <p:nvPr/>
        </p:nvSpPr>
        <p:spPr>
          <a:xfrm>
            <a:off x="3289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5" name="object 425"/>
          <p:cNvSpPr/>
          <p:nvPr/>
        </p:nvSpPr>
        <p:spPr>
          <a:xfrm>
            <a:off x="3296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6" name="object 426"/>
          <p:cNvSpPr/>
          <p:nvPr/>
        </p:nvSpPr>
        <p:spPr>
          <a:xfrm>
            <a:off x="33036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7" name="object 427"/>
          <p:cNvSpPr/>
          <p:nvPr/>
        </p:nvSpPr>
        <p:spPr>
          <a:xfrm>
            <a:off x="3310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8" name="object 428"/>
          <p:cNvSpPr/>
          <p:nvPr/>
        </p:nvSpPr>
        <p:spPr>
          <a:xfrm>
            <a:off x="33172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9" name="object 429"/>
          <p:cNvSpPr/>
          <p:nvPr/>
        </p:nvSpPr>
        <p:spPr>
          <a:xfrm>
            <a:off x="3324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0" name="object 430"/>
          <p:cNvSpPr/>
          <p:nvPr/>
        </p:nvSpPr>
        <p:spPr>
          <a:xfrm>
            <a:off x="3331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1" name="object 431"/>
          <p:cNvSpPr/>
          <p:nvPr/>
        </p:nvSpPr>
        <p:spPr>
          <a:xfrm>
            <a:off x="3339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2" name="object 432"/>
          <p:cNvSpPr/>
          <p:nvPr/>
        </p:nvSpPr>
        <p:spPr>
          <a:xfrm>
            <a:off x="3346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3" name="object 433"/>
          <p:cNvSpPr/>
          <p:nvPr/>
        </p:nvSpPr>
        <p:spPr>
          <a:xfrm>
            <a:off x="3353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4" name="object 434"/>
          <p:cNvSpPr/>
          <p:nvPr/>
        </p:nvSpPr>
        <p:spPr>
          <a:xfrm>
            <a:off x="3361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5" name="object 435"/>
          <p:cNvSpPr/>
          <p:nvPr/>
        </p:nvSpPr>
        <p:spPr>
          <a:xfrm>
            <a:off x="3368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6" name="object 436"/>
          <p:cNvSpPr/>
          <p:nvPr/>
        </p:nvSpPr>
        <p:spPr>
          <a:xfrm>
            <a:off x="3374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7" name="object 437"/>
          <p:cNvSpPr/>
          <p:nvPr/>
        </p:nvSpPr>
        <p:spPr>
          <a:xfrm>
            <a:off x="33821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8" name="object 438"/>
          <p:cNvSpPr/>
          <p:nvPr/>
        </p:nvSpPr>
        <p:spPr>
          <a:xfrm>
            <a:off x="3389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9" name="object 439"/>
          <p:cNvSpPr/>
          <p:nvPr/>
        </p:nvSpPr>
        <p:spPr>
          <a:xfrm>
            <a:off x="33968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0" name="object 440"/>
          <p:cNvSpPr/>
          <p:nvPr/>
        </p:nvSpPr>
        <p:spPr>
          <a:xfrm>
            <a:off x="3404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1" name="object 441"/>
          <p:cNvSpPr/>
          <p:nvPr/>
        </p:nvSpPr>
        <p:spPr>
          <a:xfrm>
            <a:off x="3411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2" name="object 442"/>
          <p:cNvSpPr/>
          <p:nvPr/>
        </p:nvSpPr>
        <p:spPr>
          <a:xfrm>
            <a:off x="3418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3" name="object 443"/>
          <p:cNvSpPr/>
          <p:nvPr/>
        </p:nvSpPr>
        <p:spPr>
          <a:xfrm>
            <a:off x="3426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4" name="object 444"/>
          <p:cNvSpPr/>
          <p:nvPr/>
        </p:nvSpPr>
        <p:spPr>
          <a:xfrm>
            <a:off x="3432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5" name="object 445"/>
          <p:cNvSpPr/>
          <p:nvPr/>
        </p:nvSpPr>
        <p:spPr>
          <a:xfrm>
            <a:off x="3439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6" name="object 446"/>
          <p:cNvSpPr/>
          <p:nvPr/>
        </p:nvSpPr>
        <p:spPr>
          <a:xfrm>
            <a:off x="3447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7" name="object 447"/>
          <p:cNvSpPr/>
          <p:nvPr/>
        </p:nvSpPr>
        <p:spPr>
          <a:xfrm>
            <a:off x="3454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8" name="object 448"/>
          <p:cNvSpPr/>
          <p:nvPr/>
        </p:nvSpPr>
        <p:spPr>
          <a:xfrm>
            <a:off x="3461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9" name="object 449"/>
          <p:cNvSpPr/>
          <p:nvPr/>
        </p:nvSpPr>
        <p:spPr>
          <a:xfrm>
            <a:off x="3469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0" name="object 450"/>
          <p:cNvSpPr/>
          <p:nvPr/>
        </p:nvSpPr>
        <p:spPr>
          <a:xfrm>
            <a:off x="3476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1" name="object 451"/>
          <p:cNvSpPr/>
          <p:nvPr/>
        </p:nvSpPr>
        <p:spPr>
          <a:xfrm>
            <a:off x="3483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2" name="object 452"/>
          <p:cNvSpPr/>
          <p:nvPr/>
        </p:nvSpPr>
        <p:spPr>
          <a:xfrm>
            <a:off x="3489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3" name="object 453"/>
          <p:cNvSpPr/>
          <p:nvPr/>
        </p:nvSpPr>
        <p:spPr>
          <a:xfrm>
            <a:off x="3497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4" name="object 454"/>
          <p:cNvSpPr/>
          <p:nvPr/>
        </p:nvSpPr>
        <p:spPr>
          <a:xfrm>
            <a:off x="3504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5" name="object 455"/>
          <p:cNvSpPr/>
          <p:nvPr/>
        </p:nvSpPr>
        <p:spPr>
          <a:xfrm>
            <a:off x="35119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6" name="object 456"/>
          <p:cNvSpPr/>
          <p:nvPr/>
        </p:nvSpPr>
        <p:spPr>
          <a:xfrm>
            <a:off x="3519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7" name="object 457"/>
          <p:cNvSpPr/>
          <p:nvPr/>
        </p:nvSpPr>
        <p:spPr>
          <a:xfrm>
            <a:off x="3526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8" name="object 458"/>
          <p:cNvSpPr/>
          <p:nvPr/>
        </p:nvSpPr>
        <p:spPr>
          <a:xfrm>
            <a:off x="3533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9" name="object 459"/>
          <p:cNvSpPr/>
          <p:nvPr/>
        </p:nvSpPr>
        <p:spPr>
          <a:xfrm>
            <a:off x="3541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0" name="object 460"/>
          <p:cNvSpPr/>
          <p:nvPr/>
        </p:nvSpPr>
        <p:spPr>
          <a:xfrm>
            <a:off x="3547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1" name="object 461"/>
          <p:cNvSpPr/>
          <p:nvPr/>
        </p:nvSpPr>
        <p:spPr>
          <a:xfrm>
            <a:off x="35548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2" name="object 462"/>
          <p:cNvSpPr/>
          <p:nvPr/>
        </p:nvSpPr>
        <p:spPr>
          <a:xfrm>
            <a:off x="3562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3" name="object 463"/>
          <p:cNvSpPr/>
          <p:nvPr/>
        </p:nvSpPr>
        <p:spPr>
          <a:xfrm>
            <a:off x="3569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4" name="object 464"/>
          <p:cNvSpPr/>
          <p:nvPr/>
        </p:nvSpPr>
        <p:spPr>
          <a:xfrm>
            <a:off x="3576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5" name="object 465"/>
          <p:cNvSpPr/>
          <p:nvPr/>
        </p:nvSpPr>
        <p:spPr>
          <a:xfrm>
            <a:off x="3584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6" name="object 466"/>
          <p:cNvSpPr/>
          <p:nvPr/>
        </p:nvSpPr>
        <p:spPr>
          <a:xfrm>
            <a:off x="35915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7" name="object 467"/>
          <p:cNvSpPr/>
          <p:nvPr/>
        </p:nvSpPr>
        <p:spPr>
          <a:xfrm>
            <a:off x="3598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8" name="object 468"/>
          <p:cNvSpPr/>
          <p:nvPr/>
        </p:nvSpPr>
        <p:spPr>
          <a:xfrm>
            <a:off x="36051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9" name="object 469"/>
          <p:cNvSpPr/>
          <p:nvPr/>
        </p:nvSpPr>
        <p:spPr>
          <a:xfrm>
            <a:off x="3612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0" name="object 470"/>
          <p:cNvSpPr/>
          <p:nvPr/>
        </p:nvSpPr>
        <p:spPr>
          <a:xfrm>
            <a:off x="3619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1" name="object 471"/>
          <p:cNvSpPr/>
          <p:nvPr/>
        </p:nvSpPr>
        <p:spPr>
          <a:xfrm>
            <a:off x="3627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2" name="object 472"/>
          <p:cNvSpPr/>
          <p:nvPr/>
        </p:nvSpPr>
        <p:spPr>
          <a:xfrm>
            <a:off x="3634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3" name="object 473"/>
          <p:cNvSpPr/>
          <p:nvPr/>
        </p:nvSpPr>
        <p:spPr>
          <a:xfrm>
            <a:off x="36417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4" name="object 474"/>
          <p:cNvSpPr/>
          <p:nvPr/>
        </p:nvSpPr>
        <p:spPr>
          <a:xfrm>
            <a:off x="3649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5" name="object 475"/>
          <p:cNvSpPr/>
          <p:nvPr/>
        </p:nvSpPr>
        <p:spPr>
          <a:xfrm>
            <a:off x="3656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6" name="object 476"/>
          <p:cNvSpPr/>
          <p:nvPr/>
        </p:nvSpPr>
        <p:spPr>
          <a:xfrm>
            <a:off x="3662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7" name="object 477"/>
          <p:cNvSpPr/>
          <p:nvPr/>
        </p:nvSpPr>
        <p:spPr>
          <a:xfrm>
            <a:off x="36700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8" name="object 478"/>
          <p:cNvSpPr/>
          <p:nvPr/>
        </p:nvSpPr>
        <p:spPr>
          <a:xfrm>
            <a:off x="3677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9" name="object 479"/>
          <p:cNvSpPr/>
          <p:nvPr/>
        </p:nvSpPr>
        <p:spPr>
          <a:xfrm>
            <a:off x="36846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0" name="object 480"/>
          <p:cNvSpPr/>
          <p:nvPr/>
        </p:nvSpPr>
        <p:spPr>
          <a:xfrm>
            <a:off x="3692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1" name="object 481"/>
          <p:cNvSpPr/>
          <p:nvPr/>
        </p:nvSpPr>
        <p:spPr>
          <a:xfrm>
            <a:off x="3699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2" name="object 482"/>
          <p:cNvSpPr/>
          <p:nvPr/>
        </p:nvSpPr>
        <p:spPr>
          <a:xfrm>
            <a:off x="3706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3" name="object 483"/>
          <p:cNvSpPr/>
          <p:nvPr/>
        </p:nvSpPr>
        <p:spPr>
          <a:xfrm>
            <a:off x="3714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4" name="object 484"/>
          <p:cNvSpPr/>
          <p:nvPr/>
        </p:nvSpPr>
        <p:spPr>
          <a:xfrm>
            <a:off x="37202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5" name="object 485"/>
          <p:cNvSpPr/>
          <p:nvPr/>
        </p:nvSpPr>
        <p:spPr>
          <a:xfrm>
            <a:off x="3727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6" name="object 486"/>
          <p:cNvSpPr/>
          <p:nvPr/>
        </p:nvSpPr>
        <p:spPr>
          <a:xfrm>
            <a:off x="3734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7" name="object 487"/>
          <p:cNvSpPr/>
          <p:nvPr/>
        </p:nvSpPr>
        <p:spPr>
          <a:xfrm>
            <a:off x="3742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8" name="object 488"/>
          <p:cNvSpPr/>
          <p:nvPr/>
        </p:nvSpPr>
        <p:spPr>
          <a:xfrm>
            <a:off x="3749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9" name="object 489"/>
          <p:cNvSpPr/>
          <p:nvPr/>
        </p:nvSpPr>
        <p:spPr>
          <a:xfrm>
            <a:off x="3756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0" name="object 490"/>
          <p:cNvSpPr/>
          <p:nvPr/>
        </p:nvSpPr>
        <p:spPr>
          <a:xfrm>
            <a:off x="3764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1" name="object 491"/>
          <p:cNvSpPr/>
          <p:nvPr/>
        </p:nvSpPr>
        <p:spPr>
          <a:xfrm>
            <a:off x="3771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2" name="object 492"/>
          <p:cNvSpPr/>
          <p:nvPr/>
        </p:nvSpPr>
        <p:spPr>
          <a:xfrm>
            <a:off x="3777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3" name="object 493"/>
          <p:cNvSpPr/>
          <p:nvPr/>
        </p:nvSpPr>
        <p:spPr>
          <a:xfrm>
            <a:off x="3785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4" name="object 494"/>
          <p:cNvSpPr/>
          <p:nvPr/>
        </p:nvSpPr>
        <p:spPr>
          <a:xfrm>
            <a:off x="3792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5" name="object 495"/>
          <p:cNvSpPr/>
          <p:nvPr/>
        </p:nvSpPr>
        <p:spPr>
          <a:xfrm>
            <a:off x="3799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6" name="object 496"/>
          <p:cNvSpPr/>
          <p:nvPr/>
        </p:nvSpPr>
        <p:spPr>
          <a:xfrm>
            <a:off x="3807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7" name="object 497"/>
          <p:cNvSpPr/>
          <p:nvPr/>
        </p:nvSpPr>
        <p:spPr>
          <a:xfrm>
            <a:off x="38144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8" name="object 498"/>
          <p:cNvSpPr/>
          <p:nvPr/>
        </p:nvSpPr>
        <p:spPr>
          <a:xfrm>
            <a:off x="3821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9" name="object 499"/>
          <p:cNvSpPr/>
          <p:nvPr/>
        </p:nvSpPr>
        <p:spPr>
          <a:xfrm>
            <a:off x="3829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0" name="object 500"/>
          <p:cNvSpPr/>
          <p:nvPr/>
        </p:nvSpPr>
        <p:spPr>
          <a:xfrm>
            <a:off x="3835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1" name="object 501"/>
          <p:cNvSpPr/>
          <p:nvPr/>
        </p:nvSpPr>
        <p:spPr>
          <a:xfrm>
            <a:off x="38427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2" name="object 502"/>
          <p:cNvSpPr/>
          <p:nvPr/>
        </p:nvSpPr>
        <p:spPr>
          <a:xfrm>
            <a:off x="3850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3" name="object 503"/>
          <p:cNvSpPr/>
          <p:nvPr/>
        </p:nvSpPr>
        <p:spPr>
          <a:xfrm>
            <a:off x="3857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4" name="object 504"/>
          <p:cNvSpPr/>
          <p:nvPr/>
        </p:nvSpPr>
        <p:spPr>
          <a:xfrm>
            <a:off x="3864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5" name="object 505"/>
          <p:cNvSpPr/>
          <p:nvPr/>
        </p:nvSpPr>
        <p:spPr>
          <a:xfrm>
            <a:off x="3872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6" name="object 506"/>
          <p:cNvSpPr/>
          <p:nvPr/>
        </p:nvSpPr>
        <p:spPr>
          <a:xfrm>
            <a:off x="38793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7" name="object 507"/>
          <p:cNvSpPr/>
          <p:nvPr/>
        </p:nvSpPr>
        <p:spPr>
          <a:xfrm>
            <a:off x="3886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8" name="object 508"/>
          <p:cNvSpPr/>
          <p:nvPr/>
        </p:nvSpPr>
        <p:spPr>
          <a:xfrm>
            <a:off x="38930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9" name="object 509"/>
          <p:cNvSpPr/>
          <p:nvPr/>
        </p:nvSpPr>
        <p:spPr>
          <a:xfrm>
            <a:off x="3900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0" name="object 510"/>
          <p:cNvSpPr/>
          <p:nvPr/>
        </p:nvSpPr>
        <p:spPr>
          <a:xfrm>
            <a:off x="3907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1" name="object 511"/>
          <p:cNvSpPr/>
          <p:nvPr/>
        </p:nvSpPr>
        <p:spPr>
          <a:xfrm>
            <a:off x="3914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2" name="object 512"/>
          <p:cNvSpPr/>
          <p:nvPr/>
        </p:nvSpPr>
        <p:spPr>
          <a:xfrm>
            <a:off x="3922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3" name="object 513"/>
          <p:cNvSpPr/>
          <p:nvPr/>
        </p:nvSpPr>
        <p:spPr>
          <a:xfrm>
            <a:off x="3929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4" name="object 514"/>
          <p:cNvSpPr/>
          <p:nvPr/>
        </p:nvSpPr>
        <p:spPr>
          <a:xfrm>
            <a:off x="3936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5" name="object 515"/>
          <p:cNvSpPr/>
          <p:nvPr/>
        </p:nvSpPr>
        <p:spPr>
          <a:xfrm>
            <a:off x="3944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6" name="object 516"/>
          <p:cNvSpPr/>
          <p:nvPr/>
        </p:nvSpPr>
        <p:spPr>
          <a:xfrm>
            <a:off x="3950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7" name="object 517"/>
          <p:cNvSpPr/>
          <p:nvPr/>
        </p:nvSpPr>
        <p:spPr>
          <a:xfrm>
            <a:off x="39579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8" name="object 518"/>
          <p:cNvSpPr/>
          <p:nvPr/>
        </p:nvSpPr>
        <p:spPr>
          <a:xfrm>
            <a:off x="3965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9" name="object 519"/>
          <p:cNvSpPr/>
          <p:nvPr/>
        </p:nvSpPr>
        <p:spPr>
          <a:xfrm>
            <a:off x="39725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0" name="object 520"/>
          <p:cNvSpPr/>
          <p:nvPr/>
        </p:nvSpPr>
        <p:spPr>
          <a:xfrm>
            <a:off x="3979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1" name="object 521"/>
          <p:cNvSpPr/>
          <p:nvPr/>
        </p:nvSpPr>
        <p:spPr>
          <a:xfrm>
            <a:off x="3987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2" name="object 522"/>
          <p:cNvSpPr/>
          <p:nvPr/>
        </p:nvSpPr>
        <p:spPr>
          <a:xfrm>
            <a:off x="3994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3" name="object 523"/>
          <p:cNvSpPr/>
          <p:nvPr/>
        </p:nvSpPr>
        <p:spPr>
          <a:xfrm>
            <a:off x="4001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4" name="object 524"/>
          <p:cNvSpPr/>
          <p:nvPr/>
        </p:nvSpPr>
        <p:spPr>
          <a:xfrm>
            <a:off x="4008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5" name="object 525"/>
          <p:cNvSpPr/>
          <p:nvPr/>
        </p:nvSpPr>
        <p:spPr>
          <a:xfrm>
            <a:off x="4015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6" name="object 526"/>
          <p:cNvSpPr/>
          <p:nvPr/>
        </p:nvSpPr>
        <p:spPr>
          <a:xfrm>
            <a:off x="4022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7" name="object 527"/>
          <p:cNvSpPr/>
          <p:nvPr/>
        </p:nvSpPr>
        <p:spPr>
          <a:xfrm>
            <a:off x="4030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8" name="object 528"/>
          <p:cNvSpPr/>
          <p:nvPr/>
        </p:nvSpPr>
        <p:spPr>
          <a:xfrm>
            <a:off x="4037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9" name="object 529"/>
          <p:cNvSpPr/>
          <p:nvPr/>
        </p:nvSpPr>
        <p:spPr>
          <a:xfrm>
            <a:off x="4044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0" name="object 530"/>
          <p:cNvSpPr/>
          <p:nvPr/>
        </p:nvSpPr>
        <p:spPr>
          <a:xfrm>
            <a:off x="40521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1" name="object 531"/>
          <p:cNvSpPr/>
          <p:nvPr/>
        </p:nvSpPr>
        <p:spPr>
          <a:xfrm>
            <a:off x="4059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2" name="object 532"/>
          <p:cNvSpPr/>
          <p:nvPr/>
        </p:nvSpPr>
        <p:spPr>
          <a:xfrm>
            <a:off x="4065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3" name="object 533"/>
          <p:cNvSpPr/>
          <p:nvPr/>
        </p:nvSpPr>
        <p:spPr>
          <a:xfrm>
            <a:off x="4073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4" name="object 534"/>
          <p:cNvSpPr/>
          <p:nvPr/>
        </p:nvSpPr>
        <p:spPr>
          <a:xfrm>
            <a:off x="4080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5" name="object 535"/>
          <p:cNvSpPr/>
          <p:nvPr/>
        </p:nvSpPr>
        <p:spPr>
          <a:xfrm>
            <a:off x="4087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6" name="object 536"/>
          <p:cNvSpPr/>
          <p:nvPr/>
        </p:nvSpPr>
        <p:spPr>
          <a:xfrm>
            <a:off x="4095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7" name="object 537"/>
          <p:cNvSpPr/>
          <p:nvPr/>
        </p:nvSpPr>
        <p:spPr>
          <a:xfrm>
            <a:off x="4102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8" name="object 538"/>
          <p:cNvSpPr/>
          <p:nvPr/>
        </p:nvSpPr>
        <p:spPr>
          <a:xfrm>
            <a:off x="4109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9" name="object 539"/>
          <p:cNvSpPr/>
          <p:nvPr/>
        </p:nvSpPr>
        <p:spPr>
          <a:xfrm>
            <a:off x="4117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0" name="object 540"/>
          <p:cNvSpPr/>
          <p:nvPr/>
        </p:nvSpPr>
        <p:spPr>
          <a:xfrm>
            <a:off x="4123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1" name="object 541"/>
          <p:cNvSpPr/>
          <p:nvPr/>
        </p:nvSpPr>
        <p:spPr>
          <a:xfrm>
            <a:off x="41306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2" name="object 542"/>
          <p:cNvSpPr/>
          <p:nvPr/>
        </p:nvSpPr>
        <p:spPr>
          <a:xfrm>
            <a:off x="4137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3" name="object 543"/>
          <p:cNvSpPr/>
          <p:nvPr/>
        </p:nvSpPr>
        <p:spPr>
          <a:xfrm>
            <a:off x="4145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4" name="object 544"/>
          <p:cNvSpPr/>
          <p:nvPr/>
        </p:nvSpPr>
        <p:spPr>
          <a:xfrm>
            <a:off x="4152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5" name="object 545"/>
          <p:cNvSpPr/>
          <p:nvPr/>
        </p:nvSpPr>
        <p:spPr>
          <a:xfrm>
            <a:off x="4159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6" name="object 546"/>
          <p:cNvSpPr/>
          <p:nvPr/>
        </p:nvSpPr>
        <p:spPr>
          <a:xfrm>
            <a:off x="41672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7" name="object 547"/>
          <p:cNvSpPr/>
          <p:nvPr/>
        </p:nvSpPr>
        <p:spPr>
          <a:xfrm>
            <a:off x="4174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8" name="object 548"/>
          <p:cNvSpPr/>
          <p:nvPr/>
        </p:nvSpPr>
        <p:spPr>
          <a:xfrm>
            <a:off x="41808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9" name="object 549"/>
          <p:cNvSpPr/>
          <p:nvPr/>
        </p:nvSpPr>
        <p:spPr>
          <a:xfrm>
            <a:off x="4188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0" name="object 550"/>
          <p:cNvSpPr/>
          <p:nvPr/>
        </p:nvSpPr>
        <p:spPr>
          <a:xfrm>
            <a:off x="4195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1" name="object 551"/>
          <p:cNvSpPr/>
          <p:nvPr/>
        </p:nvSpPr>
        <p:spPr>
          <a:xfrm>
            <a:off x="4202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2" name="object 552"/>
          <p:cNvSpPr/>
          <p:nvPr/>
        </p:nvSpPr>
        <p:spPr>
          <a:xfrm>
            <a:off x="4210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3" name="object 553"/>
          <p:cNvSpPr/>
          <p:nvPr/>
        </p:nvSpPr>
        <p:spPr>
          <a:xfrm>
            <a:off x="4217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4" name="object 554"/>
          <p:cNvSpPr/>
          <p:nvPr/>
        </p:nvSpPr>
        <p:spPr>
          <a:xfrm>
            <a:off x="4224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5" name="object 555"/>
          <p:cNvSpPr/>
          <p:nvPr/>
        </p:nvSpPr>
        <p:spPr>
          <a:xfrm>
            <a:off x="4232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6" name="object 556"/>
          <p:cNvSpPr/>
          <p:nvPr/>
        </p:nvSpPr>
        <p:spPr>
          <a:xfrm>
            <a:off x="4238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7" name="object 557"/>
          <p:cNvSpPr/>
          <p:nvPr/>
        </p:nvSpPr>
        <p:spPr>
          <a:xfrm>
            <a:off x="42457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8" name="object 558"/>
          <p:cNvSpPr/>
          <p:nvPr/>
        </p:nvSpPr>
        <p:spPr>
          <a:xfrm>
            <a:off x="4253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9" name="object 559"/>
          <p:cNvSpPr/>
          <p:nvPr/>
        </p:nvSpPr>
        <p:spPr>
          <a:xfrm>
            <a:off x="42604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0" name="object 560"/>
          <p:cNvSpPr/>
          <p:nvPr/>
        </p:nvSpPr>
        <p:spPr>
          <a:xfrm>
            <a:off x="4267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1" name="object 561"/>
          <p:cNvSpPr/>
          <p:nvPr/>
        </p:nvSpPr>
        <p:spPr>
          <a:xfrm>
            <a:off x="4275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2" name="object 562"/>
          <p:cNvSpPr/>
          <p:nvPr/>
        </p:nvSpPr>
        <p:spPr>
          <a:xfrm>
            <a:off x="4282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3" name="object 563"/>
          <p:cNvSpPr/>
          <p:nvPr/>
        </p:nvSpPr>
        <p:spPr>
          <a:xfrm>
            <a:off x="4289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4" name="object 564"/>
          <p:cNvSpPr/>
          <p:nvPr/>
        </p:nvSpPr>
        <p:spPr>
          <a:xfrm>
            <a:off x="4296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5" name="object 565"/>
          <p:cNvSpPr/>
          <p:nvPr/>
        </p:nvSpPr>
        <p:spPr>
          <a:xfrm>
            <a:off x="4303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6" name="object 566"/>
          <p:cNvSpPr/>
          <p:nvPr/>
        </p:nvSpPr>
        <p:spPr>
          <a:xfrm>
            <a:off x="4310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7" name="object 567"/>
          <p:cNvSpPr/>
          <p:nvPr/>
        </p:nvSpPr>
        <p:spPr>
          <a:xfrm>
            <a:off x="4318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8" name="object 568"/>
          <p:cNvSpPr/>
          <p:nvPr/>
        </p:nvSpPr>
        <p:spPr>
          <a:xfrm>
            <a:off x="4325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9" name="object 569"/>
          <p:cNvSpPr/>
          <p:nvPr/>
        </p:nvSpPr>
        <p:spPr>
          <a:xfrm>
            <a:off x="4332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0" name="object 570"/>
          <p:cNvSpPr/>
          <p:nvPr/>
        </p:nvSpPr>
        <p:spPr>
          <a:xfrm>
            <a:off x="4339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1" name="object 571"/>
          <p:cNvSpPr/>
          <p:nvPr/>
        </p:nvSpPr>
        <p:spPr>
          <a:xfrm>
            <a:off x="4347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2" name="object 572"/>
          <p:cNvSpPr/>
          <p:nvPr/>
        </p:nvSpPr>
        <p:spPr>
          <a:xfrm>
            <a:off x="4353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3" name="object 573"/>
          <p:cNvSpPr/>
          <p:nvPr/>
        </p:nvSpPr>
        <p:spPr>
          <a:xfrm>
            <a:off x="4360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4" name="object 574"/>
          <p:cNvSpPr/>
          <p:nvPr/>
        </p:nvSpPr>
        <p:spPr>
          <a:xfrm>
            <a:off x="4368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5" name="object 575"/>
          <p:cNvSpPr/>
          <p:nvPr/>
        </p:nvSpPr>
        <p:spPr>
          <a:xfrm>
            <a:off x="43755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6" name="object 576"/>
          <p:cNvSpPr/>
          <p:nvPr/>
        </p:nvSpPr>
        <p:spPr>
          <a:xfrm>
            <a:off x="4382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7" name="object 577"/>
          <p:cNvSpPr/>
          <p:nvPr/>
        </p:nvSpPr>
        <p:spPr>
          <a:xfrm>
            <a:off x="4390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8" name="object 578"/>
          <p:cNvSpPr/>
          <p:nvPr/>
        </p:nvSpPr>
        <p:spPr>
          <a:xfrm>
            <a:off x="4397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9" name="object 579"/>
          <p:cNvSpPr/>
          <p:nvPr/>
        </p:nvSpPr>
        <p:spPr>
          <a:xfrm>
            <a:off x="4404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0" name="object 580"/>
          <p:cNvSpPr/>
          <p:nvPr/>
        </p:nvSpPr>
        <p:spPr>
          <a:xfrm>
            <a:off x="4411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1" name="object 581"/>
          <p:cNvSpPr/>
          <p:nvPr/>
        </p:nvSpPr>
        <p:spPr>
          <a:xfrm>
            <a:off x="44184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2" name="object 582"/>
          <p:cNvSpPr/>
          <p:nvPr/>
        </p:nvSpPr>
        <p:spPr>
          <a:xfrm>
            <a:off x="4425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3" name="object 583"/>
          <p:cNvSpPr/>
          <p:nvPr/>
        </p:nvSpPr>
        <p:spPr>
          <a:xfrm>
            <a:off x="4433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4" name="object 584"/>
          <p:cNvSpPr/>
          <p:nvPr/>
        </p:nvSpPr>
        <p:spPr>
          <a:xfrm>
            <a:off x="4440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5" name="object 585"/>
          <p:cNvSpPr/>
          <p:nvPr/>
        </p:nvSpPr>
        <p:spPr>
          <a:xfrm>
            <a:off x="4447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6" name="object 586"/>
          <p:cNvSpPr/>
          <p:nvPr/>
        </p:nvSpPr>
        <p:spPr>
          <a:xfrm>
            <a:off x="44551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7" name="object 587"/>
          <p:cNvSpPr/>
          <p:nvPr/>
        </p:nvSpPr>
        <p:spPr>
          <a:xfrm>
            <a:off x="4462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8" name="object 588"/>
          <p:cNvSpPr/>
          <p:nvPr/>
        </p:nvSpPr>
        <p:spPr>
          <a:xfrm>
            <a:off x="4468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9" name="object 589"/>
          <p:cNvSpPr/>
          <p:nvPr/>
        </p:nvSpPr>
        <p:spPr>
          <a:xfrm>
            <a:off x="4476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0" name="object 590"/>
          <p:cNvSpPr/>
          <p:nvPr/>
        </p:nvSpPr>
        <p:spPr>
          <a:xfrm>
            <a:off x="4483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1" name="object 591"/>
          <p:cNvSpPr/>
          <p:nvPr/>
        </p:nvSpPr>
        <p:spPr>
          <a:xfrm>
            <a:off x="4490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2" name="object 592"/>
          <p:cNvSpPr/>
          <p:nvPr/>
        </p:nvSpPr>
        <p:spPr>
          <a:xfrm>
            <a:off x="4498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3" name="object 593"/>
          <p:cNvSpPr/>
          <p:nvPr/>
        </p:nvSpPr>
        <p:spPr>
          <a:xfrm>
            <a:off x="4505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4" name="object 594"/>
          <p:cNvSpPr/>
          <p:nvPr/>
        </p:nvSpPr>
        <p:spPr>
          <a:xfrm>
            <a:off x="4512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5" name="object 595"/>
          <p:cNvSpPr/>
          <p:nvPr/>
        </p:nvSpPr>
        <p:spPr>
          <a:xfrm>
            <a:off x="4520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6" name="object 596"/>
          <p:cNvSpPr/>
          <p:nvPr/>
        </p:nvSpPr>
        <p:spPr>
          <a:xfrm>
            <a:off x="4526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7" name="object 597"/>
          <p:cNvSpPr/>
          <p:nvPr/>
        </p:nvSpPr>
        <p:spPr>
          <a:xfrm>
            <a:off x="4533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8" name="object 598"/>
          <p:cNvSpPr/>
          <p:nvPr/>
        </p:nvSpPr>
        <p:spPr>
          <a:xfrm>
            <a:off x="4540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9" name="object 599"/>
          <p:cNvSpPr/>
          <p:nvPr/>
        </p:nvSpPr>
        <p:spPr>
          <a:xfrm>
            <a:off x="4548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0" name="object 600"/>
          <p:cNvSpPr/>
          <p:nvPr/>
        </p:nvSpPr>
        <p:spPr>
          <a:xfrm>
            <a:off x="4555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1" name="object 601"/>
          <p:cNvSpPr/>
          <p:nvPr/>
        </p:nvSpPr>
        <p:spPr>
          <a:xfrm>
            <a:off x="4562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2" name="object 602"/>
          <p:cNvSpPr/>
          <p:nvPr/>
        </p:nvSpPr>
        <p:spPr>
          <a:xfrm>
            <a:off x="4570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3" name="object 603"/>
          <p:cNvSpPr/>
          <p:nvPr/>
        </p:nvSpPr>
        <p:spPr>
          <a:xfrm>
            <a:off x="4577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4" name="object 604"/>
          <p:cNvSpPr/>
          <p:nvPr/>
        </p:nvSpPr>
        <p:spPr>
          <a:xfrm>
            <a:off x="4583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5" name="object 605"/>
          <p:cNvSpPr/>
          <p:nvPr/>
        </p:nvSpPr>
        <p:spPr>
          <a:xfrm>
            <a:off x="4591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6" name="object 606"/>
          <p:cNvSpPr/>
          <p:nvPr/>
        </p:nvSpPr>
        <p:spPr>
          <a:xfrm>
            <a:off x="4598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7" name="object 607"/>
          <p:cNvSpPr/>
          <p:nvPr/>
        </p:nvSpPr>
        <p:spPr>
          <a:xfrm>
            <a:off x="4605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8" name="object 608"/>
          <p:cNvSpPr/>
          <p:nvPr/>
        </p:nvSpPr>
        <p:spPr>
          <a:xfrm>
            <a:off x="4613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9" name="object 609"/>
          <p:cNvSpPr/>
          <p:nvPr/>
        </p:nvSpPr>
        <p:spPr>
          <a:xfrm>
            <a:off x="4620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0" name="object 610"/>
          <p:cNvSpPr/>
          <p:nvPr/>
        </p:nvSpPr>
        <p:spPr>
          <a:xfrm>
            <a:off x="4627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1" name="object 611"/>
          <p:cNvSpPr/>
          <p:nvPr/>
        </p:nvSpPr>
        <p:spPr>
          <a:xfrm>
            <a:off x="4635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2" name="object 612"/>
          <p:cNvSpPr/>
          <p:nvPr/>
        </p:nvSpPr>
        <p:spPr>
          <a:xfrm>
            <a:off x="4641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3" name="object 613"/>
          <p:cNvSpPr/>
          <p:nvPr/>
        </p:nvSpPr>
        <p:spPr>
          <a:xfrm>
            <a:off x="4648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4" name="object 614"/>
          <p:cNvSpPr/>
          <p:nvPr/>
        </p:nvSpPr>
        <p:spPr>
          <a:xfrm>
            <a:off x="4656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5" name="object 615"/>
          <p:cNvSpPr/>
          <p:nvPr/>
        </p:nvSpPr>
        <p:spPr>
          <a:xfrm>
            <a:off x="4663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6" name="object 616"/>
          <p:cNvSpPr/>
          <p:nvPr/>
        </p:nvSpPr>
        <p:spPr>
          <a:xfrm>
            <a:off x="4670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7" name="object 617"/>
          <p:cNvSpPr/>
          <p:nvPr/>
        </p:nvSpPr>
        <p:spPr>
          <a:xfrm>
            <a:off x="4678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8" name="object 618"/>
          <p:cNvSpPr/>
          <p:nvPr/>
        </p:nvSpPr>
        <p:spPr>
          <a:xfrm>
            <a:off x="4685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9" name="object 619"/>
          <p:cNvSpPr/>
          <p:nvPr/>
        </p:nvSpPr>
        <p:spPr>
          <a:xfrm>
            <a:off x="46927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0" name="object 620"/>
          <p:cNvSpPr/>
          <p:nvPr/>
        </p:nvSpPr>
        <p:spPr>
          <a:xfrm>
            <a:off x="46990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1" name="object 621"/>
          <p:cNvSpPr/>
          <p:nvPr/>
        </p:nvSpPr>
        <p:spPr>
          <a:xfrm>
            <a:off x="4706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2" name="object 622"/>
          <p:cNvSpPr/>
          <p:nvPr/>
        </p:nvSpPr>
        <p:spPr>
          <a:xfrm>
            <a:off x="4713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3" name="object 623"/>
          <p:cNvSpPr/>
          <p:nvPr/>
        </p:nvSpPr>
        <p:spPr>
          <a:xfrm>
            <a:off x="4721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4" name="object 624"/>
          <p:cNvSpPr/>
          <p:nvPr/>
        </p:nvSpPr>
        <p:spPr>
          <a:xfrm>
            <a:off x="47283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5" name="object 625"/>
          <p:cNvSpPr/>
          <p:nvPr/>
        </p:nvSpPr>
        <p:spPr>
          <a:xfrm>
            <a:off x="4735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6" name="object 626"/>
          <p:cNvSpPr/>
          <p:nvPr/>
        </p:nvSpPr>
        <p:spPr>
          <a:xfrm>
            <a:off x="4742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7" name="object 627"/>
          <p:cNvSpPr/>
          <p:nvPr/>
        </p:nvSpPr>
        <p:spPr>
          <a:xfrm>
            <a:off x="4750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8" name="object 628"/>
          <p:cNvSpPr/>
          <p:nvPr/>
        </p:nvSpPr>
        <p:spPr>
          <a:xfrm>
            <a:off x="4756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9" name="object 629"/>
          <p:cNvSpPr/>
          <p:nvPr/>
        </p:nvSpPr>
        <p:spPr>
          <a:xfrm>
            <a:off x="4763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0" name="object 630"/>
          <p:cNvSpPr/>
          <p:nvPr/>
        </p:nvSpPr>
        <p:spPr>
          <a:xfrm>
            <a:off x="47712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1" name="object 631"/>
          <p:cNvSpPr/>
          <p:nvPr/>
        </p:nvSpPr>
        <p:spPr>
          <a:xfrm>
            <a:off x="4778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2" name="object 632"/>
          <p:cNvSpPr/>
          <p:nvPr/>
        </p:nvSpPr>
        <p:spPr>
          <a:xfrm>
            <a:off x="4785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3" name="object 633"/>
          <p:cNvSpPr/>
          <p:nvPr/>
        </p:nvSpPr>
        <p:spPr>
          <a:xfrm>
            <a:off x="4793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4" name="object 634"/>
          <p:cNvSpPr/>
          <p:nvPr/>
        </p:nvSpPr>
        <p:spPr>
          <a:xfrm>
            <a:off x="48005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5" name="object 635"/>
          <p:cNvSpPr/>
          <p:nvPr/>
        </p:nvSpPr>
        <p:spPr>
          <a:xfrm>
            <a:off x="4807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6" name="object 636"/>
          <p:cNvSpPr/>
          <p:nvPr/>
        </p:nvSpPr>
        <p:spPr>
          <a:xfrm>
            <a:off x="4814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7" name="object 637"/>
          <p:cNvSpPr/>
          <p:nvPr/>
        </p:nvSpPr>
        <p:spPr>
          <a:xfrm>
            <a:off x="4821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8" name="object 638"/>
          <p:cNvSpPr/>
          <p:nvPr/>
        </p:nvSpPr>
        <p:spPr>
          <a:xfrm>
            <a:off x="4828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9" name="object 639"/>
          <p:cNvSpPr/>
          <p:nvPr/>
        </p:nvSpPr>
        <p:spPr>
          <a:xfrm>
            <a:off x="4836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0" name="object 640"/>
          <p:cNvSpPr/>
          <p:nvPr/>
        </p:nvSpPr>
        <p:spPr>
          <a:xfrm>
            <a:off x="4843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1" name="object 641"/>
          <p:cNvSpPr/>
          <p:nvPr/>
        </p:nvSpPr>
        <p:spPr>
          <a:xfrm>
            <a:off x="4850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2" name="object 642"/>
          <p:cNvSpPr/>
          <p:nvPr/>
        </p:nvSpPr>
        <p:spPr>
          <a:xfrm>
            <a:off x="4858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3" name="object 643"/>
          <p:cNvSpPr/>
          <p:nvPr/>
        </p:nvSpPr>
        <p:spPr>
          <a:xfrm>
            <a:off x="4865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4" name="object 644"/>
          <p:cNvSpPr/>
          <p:nvPr/>
        </p:nvSpPr>
        <p:spPr>
          <a:xfrm>
            <a:off x="4871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5" name="object 645"/>
          <p:cNvSpPr/>
          <p:nvPr/>
        </p:nvSpPr>
        <p:spPr>
          <a:xfrm>
            <a:off x="48790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6" name="object 646"/>
          <p:cNvSpPr/>
          <p:nvPr/>
        </p:nvSpPr>
        <p:spPr>
          <a:xfrm>
            <a:off x="48864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7" name="object 647"/>
          <p:cNvSpPr/>
          <p:nvPr/>
        </p:nvSpPr>
        <p:spPr>
          <a:xfrm>
            <a:off x="4893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8" name="object 648"/>
          <p:cNvSpPr/>
          <p:nvPr/>
        </p:nvSpPr>
        <p:spPr>
          <a:xfrm>
            <a:off x="4901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9" name="object 649"/>
          <p:cNvSpPr/>
          <p:nvPr/>
        </p:nvSpPr>
        <p:spPr>
          <a:xfrm>
            <a:off x="4908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0" name="object 650"/>
          <p:cNvSpPr/>
          <p:nvPr/>
        </p:nvSpPr>
        <p:spPr>
          <a:xfrm>
            <a:off x="4915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1" name="object 651"/>
          <p:cNvSpPr/>
          <p:nvPr/>
        </p:nvSpPr>
        <p:spPr>
          <a:xfrm>
            <a:off x="4923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2" name="object 652"/>
          <p:cNvSpPr/>
          <p:nvPr/>
        </p:nvSpPr>
        <p:spPr>
          <a:xfrm>
            <a:off x="4929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3" name="object 653"/>
          <p:cNvSpPr/>
          <p:nvPr/>
        </p:nvSpPr>
        <p:spPr>
          <a:xfrm>
            <a:off x="4936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4" name="object 654"/>
          <p:cNvSpPr/>
          <p:nvPr/>
        </p:nvSpPr>
        <p:spPr>
          <a:xfrm>
            <a:off x="4943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5" name="object 655"/>
          <p:cNvSpPr/>
          <p:nvPr/>
        </p:nvSpPr>
        <p:spPr>
          <a:xfrm>
            <a:off x="4951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6" name="object 656"/>
          <p:cNvSpPr/>
          <p:nvPr/>
        </p:nvSpPr>
        <p:spPr>
          <a:xfrm>
            <a:off x="4958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7" name="object 657"/>
          <p:cNvSpPr/>
          <p:nvPr/>
        </p:nvSpPr>
        <p:spPr>
          <a:xfrm>
            <a:off x="4965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8" name="object 658"/>
          <p:cNvSpPr/>
          <p:nvPr/>
        </p:nvSpPr>
        <p:spPr>
          <a:xfrm>
            <a:off x="4973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9" name="object 659"/>
          <p:cNvSpPr/>
          <p:nvPr/>
        </p:nvSpPr>
        <p:spPr>
          <a:xfrm>
            <a:off x="49806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0" name="object 660"/>
          <p:cNvSpPr/>
          <p:nvPr/>
        </p:nvSpPr>
        <p:spPr>
          <a:xfrm>
            <a:off x="49868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1" name="object 661"/>
          <p:cNvSpPr/>
          <p:nvPr/>
        </p:nvSpPr>
        <p:spPr>
          <a:xfrm>
            <a:off x="4994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2" name="object 662"/>
          <p:cNvSpPr/>
          <p:nvPr/>
        </p:nvSpPr>
        <p:spPr>
          <a:xfrm>
            <a:off x="5001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3" name="object 663"/>
          <p:cNvSpPr/>
          <p:nvPr/>
        </p:nvSpPr>
        <p:spPr>
          <a:xfrm>
            <a:off x="5008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4" name="object 664"/>
          <p:cNvSpPr/>
          <p:nvPr/>
        </p:nvSpPr>
        <p:spPr>
          <a:xfrm>
            <a:off x="50162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5" name="object 665"/>
          <p:cNvSpPr/>
          <p:nvPr/>
        </p:nvSpPr>
        <p:spPr>
          <a:xfrm>
            <a:off x="5023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6" name="object 666"/>
          <p:cNvSpPr/>
          <p:nvPr/>
        </p:nvSpPr>
        <p:spPr>
          <a:xfrm>
            <a:off x="5030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7" name="object 667"/>
          <p:cNvSpPr/>
          <p:nvPr/>
        </p:nvSpPr>
        <p:spPr>
          <a:xfrm>
            <a:off x="5038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8" name="object 668"/>
          <p:cNvSpPr/>
          <p:nvPr/>
        </p:nvSpPr>
        <p:spPr>
          <a:xfrm>
            <a:off x="5044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9" name="object 669"/>
          <p:cNvSpPr/>
          <p:nvPr/>
        </p:nvSpPr>
        <p:spPr>
          <a:xfrm>
            <a:off x="5051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0" name="object 670"/>
          <p:cNvSpPr/>
          <p:nvPr/>
        </p:nvSpPr>
        <p:spPr>
          <a:xfrm>
            <a:off x="50591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1" name="object 671"/>
          <p:cNvSpPr/>
          <p:nvPr/>
        </p:nvSpPr>
        <p:spPr>
          <a:xfrm>
            <a:off x="50664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2" name="object 672"/>
          <p:cNvSpPr/>
          <p:nvPr/>
        </p:nvSpPr>
        <p:spPr>
          <a:xfrm>
            <a:off x="5073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3" name="object 673"/>
          <p:cNvSpPr/>
          <p:nvPr/>
        </p:nvSpPr>
        <p:spPr>
          <a:xfrm>
            <a:off x="5081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4" name="object 674"/>
          <p:cNvSpPr/>
          <p:nvPr/>
        </p:nvSpPr>
        <p:spPr>
          <a:xfrm>
            <a:off x="50884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5" name="object 675"/>
          <p:cNvSpPr/>
          <p:nvPr/>
        </p:nvSpPr>
        <p:spPr>
          <a:xfrm>
            <a:off x="5095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6" name="object 676"/>
          <p:cNvSpPr/>
          <p:nvPr/>
        </p:nvSpPr>
        <p:spPr>
          <a:xfrm>
            <a:off x="5102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7" name="object 677"/>
          <p:cNvSpPr/>
          <p:nvPr/>
        </p:nvSpPr>
        <p:spPr>
          <a:xfrm>
            <a:off x="5109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8" name="object 678"/>
          <p:cNvSpPr/>
          <p:nvPr/>
        </p:nvSpPr>
        <p:spPr>
          <a:xfrm>
            <a:off x="5116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9" name="object 679"/>
          <p:cNvSpPr/>
          <p:nvPr/>
        </p:nvSpPr>
        <p:spPr>
          <a:xfrm>
            <a:off x="5124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0" name="object 680"/>
          <p:cNvSpPr/>
          <p:nvPr/>
        </p:nvSpPr>
        <p:spPr>
          <a:xfrm>
            <a:off x="5131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1" name="object 681"/>
          <p:cNvSpPr/>
          <p:nvPr/>
        </p:nvSpPr>
        <p:spPr>
          <a:xfrm>
            <a:off x="5138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2" name="object 682"/>
          <p:cNvSpPr/>
          <p:nvPr/>
        </p:nvSpPr>
        <p:spPr>
          <a:xfrm>
            <a:off x="5146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3" name="object 683"/>
          <p:cNvSpPr/>
          <p:nvPr/>
        </p:nvSpPr>
        <p:spPr>
          <a:xfrm>
            <a:off x="5153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4" name="object 684"/>
          <p:cNvSpPr/>
          <p:nvPr/>
        </p:nvSpPr>
        <p:spPr>
          <a:xfrm>
            <a:off x="5159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5" name="object 685"/>
          <p:cNvSpPr/>
          <p:nvPr/>
        </p:nvSpPr>
        <p:spPr>
          <a:xfrm>
            <a:off x="51669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6" name="object 686"/>
          <p:cNvSpPr/>
          <p:nvPr/>
        </p:nvSpPr>
        <p:spPr>
          <a:xfrm>
            <a:off x="5174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7" name="object 687"/>
          <p:cNvSpPr/>
          <p:nvPr/>
        </p:nvSpPr>
        <p:spPr>
          <a:xfrm>
            <a:off x="5181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8" name="object 688"/>
          <p:cNvSpPr/>
          <p:nvPr/>
        </p:nvSpPr>
        <p:spPr>
          <a:xfrm>
            <a:off x="5188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9" name="object 689"/>
          <p:cNvSpPr/>
          <p:nvPr/>
        </p:nvSpPr>
        <p:spPr>
          <a:xfrm>
            <a:off x="51962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0" name="object 690"/>
          <p:cNvSpPr/>
          <p:nvPr/>
        </p:nvSpPr>
        <p:spPr>
          <a:xfrm>
            <a:off x="5203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1" name="object 691"/>
          <p:cNvSpPr/>
          <p:nvPr/>
        </p:nvSpPr>
        <p:spPr>
          <a:xfrm>
            <a:off x="5210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2" name="object 692"/>
          <p:cNvSpPr/>
          <p:nvPr/>
        </p:nvSpPr>
        <p:spPr>
          <a:xfrm>
            <a:off x="5217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3" name="object 693"/>
          <p:cNvSpPr/>
          <p:nvPr/>
        </p:nvSpPr>
        <p:spPr>
          <a:xfrm>
            <a:off x="5224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4" name="object 694"/>
          <p:cNvSpPr/>
          <p:nvPr/>
        </p:nvSpPr>
        <p:spPr>
          <a:xfrm>
            <a:off x="5231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5" name="object 695"/>
          <p:cNvSpPr/>
          <p:nvPr/>
        </p:nvSpPr>
        <p:spPr>
          <a:xfrm>
            <a:off x="5239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6" name="object 696"/>
          <p:cNvSpPr/>
          <p:nvPr/>
        </p:nvSpPr>
        <p:spPr>
          <a:xfrm>
            <a:off x="5246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7" name="object 697"/>
          <p:cNvSpPr/>
          <p:nvPr/>
        </p:nvSpPr>
        <p:spPr>
          <a:xfrm>
            <a:off x="5253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8" name="object 698"/>
          <p:cNvSpPr/>
          <p:nvPr/>
        </p:nvSpPr>
        <p:spPr>
          <a:xfrm>
            <a:off x="5261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9" name="object 699"/>
          <p:cNvSpPr/>
          <p:nvPr/>
        </p:nvSpPr>
        <p:spPr>
          <a:xfrm>
            <a:off x="52684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0" name="object 700"/>
          <p:cNvSpPr/>
          <p:nvPr/>
        </p:nvSpPr>
        <p:spPr>
          <a:xfrm>
            <a:off x="52747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1" name="object 701"/>
          <p:cNvSpPr/>
          <p:nvPr/>
        </p:nvSpPr>
        <p:spPr>
          <a:xfrm>
            <a:off x="5282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2" name="object 702"/>
          <p:cNvSpPr/>
          <p:nvPr/>
        </p:nvSpPr>
        <p:spPr>
          <a:xfrm>
            <a:off x="5289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3" name="object 703"/>
          <p:cNvSpPr/>
          <p:nvPr/>
        </p:nvSpPr>
        <p:spPr>
          <a:xfrm>
            <a:off x="5296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4" name="object 704"/>
          <p:cNvSpPr/>
          <p:nvPr/>
        </p:nvSpPr>
        <p:spPr>
          <a:xfrm>
            <a:off x="53040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5" name="object 705"/>
          <p:cNvSpPr/>
          <p:nvPr/>
        </p:nvSpPr>
        <p:spPr>
          <a:xfrm>
            <a:off x="5311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6" name="object 706"/>
          <p:cNvSpPr/>
          <p:nvPr/>
        </p:nvSpPr>
        <p:spPr>
          <a:xfrm>
            <a:off x="5318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7" name="object 707"/>
          <p:cNvSpPr/>
          <p:nvPr/>
        </p:nvSpPr>
        <p:spPr>
          <a:xfrm>
            <a:off x="5326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8" name="object 708"/>
          <p:cNvSpPr/>
          <p:nvPr/>
        </p:nvSpPr>
        <p:spPr>
          <a:xfrm>
            <a:off x="5332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9" name="object 709"/>
          <p:cNvSpPr/>
          <p:nvPr/>
        </p:nvSpPr>
        <p:spPr>
          <a:xfrm>
            <a:off x="5339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0" name="object 710"/>
          <p:cNvSpPr/>
          <p:nvPr/>
        </p:nvSpPr>
        <p:spPr>
          <a:xfrm>
            <a:off x="53469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1" name="object 711"/>
          <p:cNvSpPr/>
          <p:nvPr/>
        </p:nvSpPr>
        <p:spPr>
          <a:xfrm>
            <a:off x="53543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2" name="object 712"/>
          <p:cNvSpPr/>
          <p:nvPr/>
        </p:nvSpPr>
        <p:spPr>
          <a:xfrm>
            <a:off x="5361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3" name="object 713"/>
          <p:cNvSpPr/>
          <p:nvPr/>
        </p:nvSpPr>
        <p:spPr>
          <a:xfrm>
            <a:off x="5368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4" name="object 714"/>
          <p:cNvSpPr/>
          <p:nvPr/>
        </p:nvSpPr>
        <p:spPr>
          <a:xfrm>
            <a:off x="53763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5" name="object 715"/>
          <p:cNvSpPr/>
          <p:nvPr/>
        </p:nvSpPr>
        <p:spPr>
          <a:xfrm>
            <a:off x="5383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6" name="object 716"/>
          <p:cNvSpPr/>
          <p:nvPr/>
        </p:nvSpPr>
        <p:spPr>
          <a:xfrm>
            <a:off x="5389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7" name="object 717"/>
          <p:cNvSpPr/>
          <p:nvPr/>
        </p:nvSpPr>
        <p:spPr>
          <a:xfrm>
            <a:off x="5397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8" name="object 718"/>
          <p:cNvSpPr/>
          <p:nvPr/>
        </p:nvSpPr>
        <p:spPr>
          <a:xfrm>
            <a:off x="5404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9" name="object 719"/>
          <p:cNvSpPr/>
          <p:nvPr/>
        </p:nvSpPr>
        <p:spPr>
          <a:xfrm>
            <a:off x="5411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0" name="object 720"/>
          <p:cNvSpPr/>
          <p:nvPr/>
        </p:nvSpPr>
        <p:spPr>
          <a:xfrm>
            <a:off x="5419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1" name="object 721"/>
          <p:cNvSpPr/>
          <p:nvPr/>
        </p:nvSpPr>
        <p:spPr>
          <a:xfrm>
            <a:off x="5426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2" name="object 722"/>
          <p:cNvSpPr/>
          <p:nvPr/>
        </p:nvSpPr>
        <p:spPr>
          <a:xfrm>
            <a:off x="5433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3" name="object 723"/>
          <p:cNvSpPr/>
          <p:nvPr/>
        </p:nvSpPr>
        <p:spPr>
          <a:xfrm>
            <a:off x="5441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4" name="object 724"/>
          <p:cNvSpPr/>
          <p:nvPr/>
        </p:nvSpPr>
        <p:spPr>
          <a:xfrm>
            <a:off x="5447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5" name="object 725"/>
          <p:cNvSpPr/>
          <p:nvPr/>
        </p:nvSpPr>
        <p:spPr>
          <a:xfrm>
            <a:off x="5454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6" name="object 726"/>
          <p:cNvSpPr/>
          <p:nvPr/>
        </p:nvSpPr>
        <p:spPr>
          <a:xfrm>
            <a:off x="5462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7" name="object 727"/>
          <p:cNvSpPr/>
          <p:nvPr/>
        </p:nvSpPr>
        <p:spPr>
          <a:xfrm>
            <a:off x="5469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8" name="object 728"/>
          <p:cNvSpPr/>
          <p:nvPr/>
        </p:nvSpPr>
        <p:spPr>
          <a:xfrm>
            <a:off x="54767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9" name="object 729"/>
          <p:cNvSpPr/>
          <p:nvPr/>
        </p:nvSpPr>
        <p:spPr>
          <a:xfrm>
            <a:off x="5484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0" name="object 730"/>
          <p:cNvSpPr/>
          <p:nvPr/>
        </p:nvSpPr>
        <p:spPr>
          <a:xfrm>
            <a:off x="5491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1" name="object 731"/>
          <p:cNvSpPr/>
          <p:nvPr/>
        </p:nvSpPr>
        <p:spPr>
          <a:xfrm>
            <a:off x="5498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2" name="object 732"/>
          <p:cNvSpPr/>
          <p:nvPr/>
        </p:nvSpPr>
        <p:spPr>
          <a:xfrm>
            <a:off x="5505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3" name="object 733"/>
          <p:cNvSpPr/>
          <p:nvPr/>
        </p:nvSpPr>
        <p:spPr>
          <a:xfrm>
            <a:off x="5512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4" name="object 734"/>
          <p:cNvSpPr/>
          <p:nvPr/>
        </p:nvSpPr>
        <p:spPr>
          <a:xfrm>
            <a:off x="5519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5" name="object 735"/>
          <p:cNvSpPr/>
          <p:nvPr/>
        </p:nvSpPr>
        <p:spPr>
          <a:xfrm>
            <a:off x="5527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6" name="object 736"/>
          <p:cNvSpPr/>
          <p:nvPr/>
        </p:nvSpPr>
        <p:spPr>
          <a:xfrm>
            <a:off x="5534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7" name="object 737"/>
          <p:cNvSpPr/>
          <p:nvPr/>
        </p:nvSpPr>
        <p:spPr>
          <a:xfrm>
            <a:off x="5541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8" name="object 738"/>
          <p:cNvSpPr/>
          <p:nvPr/>
        </p:nvSpPr>
        <p:spPr>
          <a:xfrm>
            <a:off x="5549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9" name="object 739"/>
          <p:cNvSpPr/>
          <p:nvPr/>
        </p:nvSpPr>
        <p:spPr>
          <a:xfrm>
            <a:off x="5556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0" name="object 740"/>
          <p:cNvSpPr/>
          <p:nvPr/>
        </p:nvSpPr>
        <p:spPr>
          <a:xfrm>
            <a:off x="5562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1" name="object 741"/>
          <p:cNvSpPr/>
          <p:nvPr/>
        </p:nvSpPr>
        <p:spPr>
          <a:xfrm>
            <a:off x="5569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2" name="object 742"/>
          <p:cNvSpPr/>
          <p:nvPr/>
        </p:nvSpPr>
        <p:spPr>
          <a:xfrm>
            <a:off x="5577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3" name="object 743"/>
          <p:cNvSpPr/>
          <p:nvPr/>
        </p:nvSpPr>
        <p:spPr>
          <a:xfrm>
            <a:off x="55846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4" name="object 744"/>
          <p:cNvSpPr/>
          <p:nvPr/>
        </p:nvSpPr>
        <p:spPr>
          <a:xfrm>
            <a:off x="5591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5" name="object 745"/>
          <p:cNvSpPr/>
          <p:nvPr/>
        </p:nvSpPr>
        <p:spPr>
          <a:xfrm>
            <a:off x="5599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6" name="object 746"/>
          <p:cNvSpPr/>
          <p:nvPr/>
        </p:nvSpPr>
        <p:spPr>
          <a:xfrm>
            <a:off x="5606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7" name="object 747"/>
          <p:cNvSpPr/>
          <p:nvPr/>
        </p:nvSpPr>
        <p:spPr>
          <a:xfrm>
            <a:off x="5613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8" name="object 748"/>
          <p:cNvSpPr/>
          <p:nvPr/>
        </p:nvSpPr>
        <p:spPr>
          <a:xfrm>
            <a:off x="5620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9" name="object 749"/>
          <p:cNvSpPr/>
          <p:nvPr/>
        </p:nvSpPr>
        <p:spPr>
          <a:xfrm>
            <a:off x="5627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0" name="object 750"/>
          <p:cNvSpPr/>
          <p:nvPr/>
        </p:nvSpPr>
        <p:spPr>
          <a:xfrm>
            <a:off x="5634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1" name="object 751"/>
          <p:cNvSpPr/>
          <p:nvPr/>
        </p:nvSpPr>
        <p:spPr>
          <a:xfrm>
            <a:off x="56421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2" name="object 752"/>
          <p:cNvSpPr/>
          <p:nvPr/>
        </p:nvSpPr>
        <p:spPr>
          <a:xfrm>
            <a:off x="5649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3" name="object 753"/>
          <p:cNvSpPr/>
          <p:nvPr/>
        </p:nvSpPr>
        <p:spPr>
          <a:xfrm>
            <a:off x="5656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4" name="object 754"/>
          <p:cNvSpPr/>
          <p:nvPr/>
        </p:nvSpPr>
        <p:spPr>
          <a:xfrm>
            <a:off x="5664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5" name="object 755"/>
          <p:cNvSpPr/>
          <p:nvPr/>
        </p:nvSpPr>
        <p:spPr>
          <a:xfrm>
            <a:off x="56714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6" name="object 756"/>
          <p:cNvSpPr/>
          <p:nvPr/>
        </p:nvSpPr>
        <p:spPr>
          <a:xfrm>
            <a:off x="5677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7" name="object 757"/>
          <p:cNvSpPr/>
          <p:nvPr/>
        </p:nvSpPr>
        <p:spPr>
          <a:xfrm>
            <a:off x="5685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8" name="object 758"/>
          <p:cNvSpPr/>
          <p:nvPr/>
        </p:nvSpPr>
        <p:spPr>
          <a:xfrm>
            <a:off x="5692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9" name="object 759"/>
          <p:cNvSpPr/>
          <p:nvPr/>
        </p:nvSpPr>
        <p:spPr>
          <a:xfrm>
            <a:off x="5699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0" name="object 760"/>
          <p:cNvSpPr/>
          <p:nvPr/>
        </p:nvSpPr>
        <p:spPr>
          <a:xfrm>
            <a:off x="5707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1" name="object 761"/>
          <p:cNvSpPr/>
          <p:nvPr/>
        </p:nvSpPr>
        <p:spPr>
          <a:xfrm>
            <a:off x="5714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2" name="object 762"/>
          <p:cNvSpPr/>
          <p:nvPr/>
        </p:nvSpPr>
        <p:spPr>
          <a:xfrm>
            <a:off x="5721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3" name="object 763"/>
          <p:cNvSpPr/>
          <p:nvPr/>
        </p:nvSpPr>
        <p:spPr>
          <a:xfrm>
            <a:off x="5729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4" name="object 764"/>
          <p:cNvSpPr/>
          <p:nvPr/>
        </p:nvSpPr>
        <p:spPr>
          <a:xfrm>
            <a:off x="5735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5" name="object 765"/>
          <p:cNvSpPr/>
          <p:nvPr/>
        </p:nvSpPr>
        <p:spPr>
          <a:xfrm>
            <a:off x="5742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6" name="object 766"/>
          <p:cNvSpPr/>
          <p:nvPr/>
        </p:nvSpPr>
        <p:spPr>
          <a:xfrm>
            <a:off x="57500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7" name="object 767"/>
          <p:cNvSpPr/>
          <p:nvPr/>
        </p:nvSpPr>
        <p:spPr>
          <a:xfrm>
            <a:off x="5757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8" name="object 768"/>
          <p:cNvSpPr/>
          <p:nvPr/>
        </p:nvSpPr>
        <p:spPr>
          <a:xfrm>
            <a:off x="5764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9" name="object 769"/>
          <p:cNvSpPr/>
          <p:nvPr/>
        </p:nvSpPr>
        <p:spPr>
          <a:xfrm>
            <a:off x="5771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0" name="object 770"/>
          <p:cNvSpPr/>
          <p:nvPr/>
        </p:nvSpPr>
        <p:spPr>
          <a:xfrm>
            <a:off x="5779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1" name="object 771"/>
          <p:cNvSpPr/>
          <p:nvPr/>
        </p:nvSpPr>
        <p:spPr>
          <a:xfrm>
            <a:off x="5786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2" name="object 772"/>
          <p:cNvSpPr/>
          <p:nvPr/>
        </p:nvSpPr>
        <p:spPr>
          <a:xfrm>
            <a:off x="5792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3" name="object 773"/>
          <p:cNvSpPr/>
          <p:nvPr/>
        </p:nvSpPr>
        <p:spPr>
          <a:xfrm>
            <a:off x="5800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4" name="object 774"/>
          <p:cNvSpPr/>
          <p:nvPr/>
        </p:nvSpPr>
        <p:spPr>
          <a:xfrm>
            <a:off x="5807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5" name="object 775"/>
          <p:cNvSpPr/>
          <p:nvPr/>
        </p:nvSpPr>
        <p:spPr>
          <a:xfrm>
            <a:off x="5814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6" name="object 776"/>
          <p:cNvSpPr/>
          <p:nvPr/>
        </p:nvSpPr>
        <p:spPr>
          <a:xfrm>
            <a:off x="5822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7" name="object 777"/>
          <p:cNvSpPr/>
          <p:nvPr/>
        </p:nvSpPr>
        <p:spPr>
          <a:xfrm>
            <a:off x="5829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8" name="object 778"/>
          <p:cNvSpPr/>
          <p:nvPr/>
        </p:nvSpPr>
        <p:spPr>
          <a:xfrm>
            <a:off x="5836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9" name="object 779"/>
          <p:cNvSpPr/>
          <p:nvPr/>
        </p:nvSpPr>
        <p:spPr>
          <a:xfrm>
            <a:off x="5844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0" name="object 780"/>
          <p:cNvSpPr/>
          <p:nvPr/>
        </p:nvSpPr>
        <p:spPr>
          <a:xfrm>
            <a:off x="5850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1" name="object 781"/>
          <p:cNvSpPr/>
          <p:nvPr/>
        </p:nvSpPr>
        <p:spPr>
          <a:xfrm>
            <a:off x="5857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2" name="object 782"/>
          <p:cNvSpPr/>
          <p:nvPr/>
        </p:nvSpPr>
        <p:spPr>
          <a:xfrm>
            <a:off x="5865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3" name="object 783"/>
          <p:cNvSpPr/>
          <p:nvPr/>
        </p:nvSpPr>
        <p:spPr>
          <a:xfrm>
            <a:off x="5872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4" name="object 784"/>
          <p:cNvSpPr/>
          <p:nvPr/>
        </p:nvSpPr>
        <p:spPr>
          <a:xfrm>
            <a:off x="5879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5" name="object 785"/>
          <p:cNvSpPr/>
          <p:nvPr/>
        </p:nvSpPr>
        <p:spPr>
          <a:xfrm>
            <a:off x="5887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6" name="object 786"/>
          <p:cNvSpPr/>
          <p:nvPr/>
        </p:nvSpPr>
        <p:spPr>
          <a:xfrm>
            <a:off x="5894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7" name="object 787"/>
          <p:cNvSpPr/>
          <p:nvPr/>
        </p:nvSpPr>
        <p:spPr>
          <a:xfrm>
            <a:off x="5901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8" name="object 788"/>
          <p:cNvSpPr/>
          <p:nvPr/>
        </p:nvSpPr>
        <p:spPr>
          <a:xfrm>
            <a:off x="5908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9" name="object 789"/>
          <p:cNvSpPr/>
          <p:nvPr/>
        </p:nvSpPr>
        <p:spPr>
          <a:xfrm>
            <a:off x="5915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0" name="object 790"/>
          <p:cNvSpPr/>
          <p:nvPr/>
        </p:nvSpPr>
        <p:spPr>
          <a:xfrm>
            <a:off x="5922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1" name="object 791"/>
          <p:cNvSpPr/>
          <p:nvPr/>
        </p:nvSpPr>
        <p:spPr>
          <a:xfrm>
            <a:off x="59300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2" name="object 792"/>
          <p:cNvSpPr/>
          <p:nvPr/>
        </p:nvSpPr>
        <p:spPr>
          <a:xfrm>
            <a:off x="5937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3" name="object 793"/>
          <p:cNvSpPr/>
          <p:nvPr/>
        </p:nvSpPr>
        <p:spPr>
          <a:xfrm>
            <a:off x="5944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4" name="object 794"/>
          <p:cNvSpPr/>
          <p:nvPr/>
        </p:nvSpPr>
        <p:spPr>
          <a:xfrm>
            <a:off x="5952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5" name="object 795"/>
          <p:cNvSpPr/>
          <p:nvPr/>
        </p:nvSpPr>
        <p:spPr>
          <a:xfrm>
            <a:off x="5959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6" name="object 796"/>
          <p:cNvSpPr/>
          <p:nvPr/>
        </p:nvSpPr>
        <p:spPr>
          <a:xfrm>
            <a:off x="5965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7" name="object 797"/>
          <p:cNvSpPr/>
          <p:nvPr/>
        </p:nvSpPr>
        <p:spPr>
          <a:xfrm>
            <a:off x="5972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8" name="object 798"/>
          <p:cNvSpPr/>
          <p:nvPr/>
        </p:nvSpPr>
        <p:spPr>
          <a:xfrm>
            <a:off x="5980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9" name="object 799"/>
          <p:cNvSpPr/>
          <p:nvPr/>
        </p:nvSpPr>
        <p:spPr>
          <a:xfrm>
            <a:off x="5987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0" name="object 800"/>
          <p:cNvSpPr/>
          <p:nvPr/>
        </p:nvSpPr>
        <p:spPr>
          <a:xfrm>
            <a:off x="5994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1" name="object 801"/>
          <p:cNvSpPr/>
          <p:nvPr/>
        </p:nvSpPr>
        <p:spPr>
          <a:xfrm>
            <a:off x="6002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2" name="object 802"/>
          <p:cNvSpPr/>
          <p:nvPr/>
        </p:nvSpPr>
        <p:spPr>
          <a:xfrm>
            <a:off x="6009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3" name="object 803"/>
          <p:cNvSpPr/>
          <p:nvPr/>
        </p:nvSpPr>
        <p:spPr>
          <a:xfrm>
            <a:off x="6016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4" name="object 804"/>
          <p:cNvSpPr/>
          <p:nvPr/>
        </p:nvSpPr>
        <p:spPr>
          <a:xfrm>
            <a:off x="6023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5" name="object 805"/>
          <p:cNvSpPr/>
          <p:nvPr/>
        </p:nvSpPr>
        <p:spPr>
          <a:xfrm>
            <a:off x="6030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6" name="object 806"/>
          <p:cNvSpPr/>
          <p:nvPr/>
        </p:nvSpPr>
        <p:spPr>
          <a:xfrm>
            <a:off x="6037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7" name="object 807"/>
          <p:cNvSpPr/>
          <p:nvPr/>
        </p:nvSpPr>
        <p:spPr>
          <a:xfrm>
            <a:off x="6045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8" name="object 808"/>
          <p:cNvSpPr/>
          <p:nvPr/>
        </p:nvSpPr>
        <p:spPr>
          <a:xfrm>
            <a:off x="6052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9" name="object 809"/>
          <p:cNvSpPr/>
          <p:nvPr/>
        </p:nvSpPr>
        <p:spPr>
          <a:xfrm>
            <a:off x="6059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0" name="object 810"/>
          <p:cNvSpPr/>
          <p:nvPr/>
        </p:nvSpPr>
        <p:spPr>
          <a:xfrm>
            <a:off x="6067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1" name="object 811"/>
          <p:cNvSpPr/>
          <p:nvPr/>
        </p:nvSpPr>
        <p:spPr>
          <a:xfrm>
            <a:off x="6074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2" name="object 812"/>
          <p:cNvSpPr/>
          <p:nvPr/>
        </p:nvSpPr>
        <p:spPr>
          <a:xfrm>
            <a:off x="6080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3" name="object 813"/>
          <p:cNvSpPr/>
          <p:nvPr/>
        </p:nvSpPr>
        <p:spPr>
          <a:xfrm>
            <a:off x="6088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4" name="object 814"/>
          <p:cNvSpPr/>
          <p:nvPr/>
        </p:nvSpPr>
        <p:spPr>
          <a:xfrm>
            <a:off x="6095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5" name="object 815"/>
          <p:cNvSpPr/>
          <p:nvPr/>
        </p:nvSpPr>
        <p:spPr>
          <a:xfrm>
            <a:off x="6102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6" name="object 816"/>
          <p:cNvSpPr/>
          <p:nvPr/>
        </p:nvSpPr>
        <p:spPr>
          <a:xfrm>
            <a:off x="6110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7" name="object 817"/>
          <p:cNvSpPr/>
          <p:nvPr/>
        </p:nvSpPr>
        <p:spPr>
          <a:xfrm>
            <a:off x="6117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8" name="object 818"/>
          <p:cNvSpPr/>
          <p:nvPr/>
        </p:nvSpPr>
        <p:spPr>
          <a:xfrm>
            <a:off x="6124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9" name="object 819"/>
          <p:cNvSpPr/>
          <p:nvPr/>
        </p:nvSpPr>
        <p:spPr>
          <a:xfrm>
            <a:off x="6132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0" name="object 820"/>
          <p:cNvSpPr/>
          <p:nvPr/>
        </p:nvSpPr>
        <p:spPr>
          <a:xfrm>
            <a:off x="6138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1" name="object 821"/>
          <p:cNvSpPr/>
          <p:nvPr/>
        </p:nvSpPr>
        <p:spPr>
          <a:xfrm>
            <a:off x="6145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2" name="object 822"/>
          <p:cNvSpPr/>
          <p:nvPr/>
        </p:nvSpPr>
        <p:spPr>
          <a:xfrm>
            <a:off x="6153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3" name="object 823"/>
          <p:cNvSpPr/>
          <p:nvPr/>
        </p:nvSpPr>
        <p:spPr>
          <a:xfrm>
            <a:off x="6160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4" name="object 824"/>
          <p:cNvSpPr/>
          <p:nvPr/>
        </p:nvSpPr>
        <p:spPr>
          <a:xfrm>
            <a:off x="6167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5" name="object 825"/>
          <p:cNvSpPr/>
          <p:nvPr/>
        </p:nvSpPr>
        <p:spPr>
          <a:xfrm>
            <a:off x="6175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6" name="object 826"/>
          <p:cNvSpPr/>
          <p:nvPr/>
        </p:nvSpPr>
        <p:spPr>
          <a:xfrm>
            <a:off x="6182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7" name="object 827"/>
          <p:cNvSpPr/>
          <p:nvPr/>
        </p:nvSpPr>
        <p:spPr>
          <a:xfrm>
            <a:off x="6189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8" name="object 828"/>
          <p:cNvSpPr/>
          <p:nvPr/>
        </p:nvSpPr>
        <p:spPr>
          <a:xfrm>
            <a:off x="6195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9" name="object 829"/>
          <p:cNvSpPr/>
          <p:nvPr/>
        </p:nvSpPr>
        <p:spPr>
          <a:xfrm>
            <a:off x="6203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0" name="object 830"/>
          <p:cNvSpPr/>
          <p:nvPr/>
        </p:nvSpPr>
        <p:spPr>
          <a:xfrm>
            <a:off x="6210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1" name="object 831"/>
          <p:cNvSpPr/>
          <p:nvPr/>
        </p:nvSpPr>
        <p:spPr>
          <a:xfrm>
            <a:off x="62179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2" name="object 832"/>
          <p:cNvSpPr/>
          <p:nvPr/>
        </p:nvSpPr>
        <p:spPr>
          <a:xfrm>
            <a:off x="6225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3" name="object 833"/>
          <p:cNvSpPr/>
          <p:nvPr/>
        </p:nvSpPr>
        <p:spPr>
          <a:xfrm>
            <a:off x="6232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4" name="object 834"/>
          <p:cNvSpPr/>
          <p:nvPr/>
        </p:nvSpPr>
        <p:spPr>
          <a:xfrm>
            <a:off x="6239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5" name="object 835"/>
          <p:cNvSpPr/>
          <p:nvPr/>
        </p:nvSpPr>
        <p:spPr>
          <a:xfrm>
            <a:off x="6247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6" name="object 836"/>
          <p:cNvSpPr/>
          <p:nvPr/>
        </p:nvSpPr>
        <p:spPr>
          <a:xfrm>
            <a:off x="6253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7" name="object 837"/>
          <p:cNvSpPr/>
          <p:nvPr/>
        </p:nvSpPr>
        <p:spPr>
          <a:xfrm>
            <a:off x="6260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8" name="object 838"/>
          <p:cNvSpPr/>
          <p:nvPr/>
        </p:nvSpPr>
        <p:spPr>
          <a:xfrm>
            <a:off x="6268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9" name="object 839"/>
          <p:cNvSpPr/>
          <p:nvPr/>
        </p:nvSpPr>
        <p:spPr>
          <a:xfrm>
            <a:off x="6275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0" name="object 840"/>
          <p:cNvSpPr/>
          <p:nvPr/>
        </p:nvSpPr>
        <p:spPr>
          <a:xfrm>
            <a:off x="6282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1" name="object 841"/>
          <p:cNvSpPr/>
          <p:nvPr/>
        </p:nvSpPr>
        <p:spPr>
          <a:xfrm>
            <a:off x="6290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2" name="object 842"/>
          <p:cNvSpPr/>
          <p:nvPr/>
        </p:nvSpPr>
        <p:spPr>
          <a:xfrm>
            <a:off x="6297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3" name="object 843"/>
          <p:cNvSpPr/>
          <p:nvPr/>
        </p:nvSpPr>
        <p:spPr>
          <a:xfrm>
            <a:off x="6304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4" name="object 844"/>
          <p:cNvSpPr/>
          <p:nvPr/>
        </p:nvSpPr>
        <p:spPr>
          <a:xfrm>
            <a:off x="6311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5" name="object 845"/>
          <p:cNvSpPr/>
          <p:nvPr/>
        </p:nvSpPr>
        <p:spPr>
          <a:xfrm>
            <a:off x="6318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6" name="object 846"/>
          <p:cNvSpPr/>
          <p:nvPr/>
        </p:nvSpPr>
        <p:spPr>
          <a:xfrm>
            <a:off x="6325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7" name="object 847"/>
          <p:cNvSpPr/>
          <p:nvPr/>
        </p:nvSpPr>
        <p:spPr>
          <a:xfrm>
            <a:off x="6333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8" name="object 848"/>
          <p:cNvSpPr/>
          <p:nvPr/>
        </p:nvSpPr>
        <p:spPr>
          <a:xfrm>
            <a:off x="63403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9" name="object 849"/>
          <p:cNvSpPr/>
          <p:nvPr/>
        </p:nvSpPr>
        <p:spPr>
          <a:xfrm>
            <a:off x="6347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0" name="object 850"/>
          <p:cNvSpPr/>
          <p:nvPr/>
        </p:nvSpPr>
        <p:spPr>
          <a:xfrm>
            <a:off x="6355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1" name="object 851"/>
          <p:cNvSpPr/>
          <p:nvPr/>
        </p:nvSpPr>
        <p:spPr>
          <a:xfrm>
            <a:off x="6362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2" name="object 852"/>
          <p:cNvSpPr/>
          <p:nvPr/>
        </p:nvSpPr>
        <p:spPr>
          <a:xfrm>
            <a:off x="6368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3" name="object 853"/>
          <p:cNvSpPr/>
          <p:nvPr/>
        </p:nvSpPr>
        <p:spPr>
          <a:xfrm>
            <a:off x="6375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4" name="object 854"/>
          <p:cNvSpPr/>
          <p:nvPr/>
        </p:nvSpPr>
        <p:spPr>
          <a:xfrm>
            <a:off x="6383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5" name="object 855"/>
          <p:cNvSpPr/>
          <p:nvPr/>
        </p:nvSpPr>
        <p:spPr>
          <a:xfrm>
            <a:off x="6390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6" name="object 856"/>
          <p:cNvSpPr/>
          <p:nvPr/>
        </p:nvSpPr>
        <p:spPr>
          <a:xfrm>
            <a:off x="6397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7" name="object 857"/>
          <p:cNvSpPr/>
          <p:nvPr/>
        </p:nvSpPr>
        <p:spPr>
          <a:xfrm>
            <a:off x="6405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8" name="object 858"/>
          <p:cNvSpPr/>
          <p:nvPr/>
        </p:nvSpPr>
        <p:spPr>
          <a:xfrm>
            <a:off x="6412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9" name="object 859"/>
          <p:cNvSpPr/>
          <p:nvPr/>
        </p:nvSpPr>
        <p:spPr>
          <a:xfrm>
            <a:off x="6419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0" name="object 860"/>
          <p:cNvSpPr/>
          <p:nvPr/>
        </p:nvSpPr>
        <p:spPr>
          <a:xfrm>
            <a:off x="6426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1" name="object 861"/>
          <p:cNvSpPr/>
          <p:nvPr/>
        </p:nvSpPr>
        <p:spPr>
          <a:xfrm>
            <a:off x="6433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2" name="object 862"/>
          <p:cNvSpPr/>
          <p:nvPr/>
        </p:nvSpPr>
        <p:spPr>
          <a:xfrm>
            <a:off x="6440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3" name="object 863"/>
          <p:cNvSpPr/>
          <p:nvPr/>
        </p:nvSpPr>
        <p:spPr>
          <a:xfrm>
            <a:off x="64482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4" name="object 864"/>
          <p:cNvSpPr/>
          <p:nvPr/>
        </p:nvSpPr>
        <p:spPr>
          <a:xfrm>
            <a:off x="6455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5" name="object 865"/>
          <p:cNvSpPr/>
          <p:nvPr/>
        </p:nvSpPr>
        <p:spPr>
          <a:xfrm>
            <a:off x="6462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6" name="object 866"/>
          <p:cNvSpPr/>
          <p:nvPr/>
        </p:nvSpPr>
        <p:spPr>
          <a:xfrm>
            <a:off x="6470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7" name="object 867"/>
          <p:cNvSpPr/>
          <p:nvPr/>
        </p:nvSpPr>
        <p:spPr>
          <a:xfrm>
            <a:off x="6477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8" name="object 868"/>
          <p:cNvSpPr/>
          <p:nvPr/>
        </p:nvSpPr>
        <p:spPr>
          <a:xfrm>
            <a:off x="6483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9" name="object 869"/>
          <p:cNvSpPr/>
          <p:nvPr/>
        </p:nvSpPr>
        <p:spPr>
          <a:xfrm>
            <a:off x="6491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0" name="object 870"/>
          <p:cNvSpPr/>
          <p:nvPr/>
        </p:nvSpPr>
        <p:spPr>
          <a:xfrm>
            <a:off x="6498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1" name="object 871"/>
          <p:cNvSpPr/>
          <p:nvPr/>
        </p:nvSpPr>
        <p:spPr>
          <a:xfrm>
            <a:off x="65057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2" name="object 872"/>
          <p:cNvSpPr/>
          <p:nvPr/>
        </p:nvSpPr>
        <p:spPr>
          <a:xfrm>
            <a:off x="6513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3" name="object 873"/>
          <p:cNvSpPr/>
          <p:nvPr/>
        </p:nvSpPr>
        <p:spPr>
          <a:xfrm>
            <a:off x="6520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4" name="object 874"/>
          <p:cNvSpPr/>
          <p:nvPr/>
        </p:nvSpPr>
        <p:spPr>
          <a:xfrm>
            <a:off x="6527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5" name="object 875"/>
          <p:cNvSpPr/>
          <p:nvPr/>
        </p:nvSpPr>
        <p:spPr>
          <a:xfrm>
            <a:off x="65350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6" name="object 876"/>
          <p:cNvSpPr/>
          <p:nvPr/>
        </p:nvSpPr>
        <p:spPr>
          <a:xfrm>
            <a:off x="6541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7" name="object 877"/>
          <p:cNvSpPr/>
          <p:nvPr/>
        </p:nvSpPr>
        <p:spPr>
          <a:xfrm>
            <a:off x="6548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8" name="object 878"/>
          <p:cNvSpPr/>
          <p:nvPr/>
        </p:nvSpPr>
        <p:spPr>
          <a:xfrm>
            <a:off x="6556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9" name="object 879"/>
          <p:cNvSpPr/>
          <p:nvPr/>
        </p:nvSpPr>
        <p:spPr>
          <a:xfrm>
            <a:off x="6563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0" name="object 880"/>
          <p:cNvSpPr/>
          <p:nvPr/>
        </p:nvSpPr>
        <p:spPr>
          <a:xfrm>
            <a:off x="6570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1" name="object 881"/>
          <p:cNvSpPr/>
          <p:nvPr/>
        </p:nvSpPr>
        <p:spPr>
          <a:xfrm>
            <a:off x="65780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2" name="object 882"/>
          <p:cNvSpPr/>
          <p:nvPr/>
        </p:nvSpPr>
        <p:spPr>
          <a:xfrm>
            <a:off x="6585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3" name="object 883"/>
          <p:cNvSpPr/>
          <p:nvPr/>
        </p:nvSpPr>
        <p:spPr>
          <a:xfrm>
            <a:off x="6592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4" name="object 884"/>
          <p:cNvSpPr/>
          <p:nvPr/>
        </p:nvSpPr>
        <p:spPr>
          <a:xfrm>
            <a:off x="6598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5" name="object 885"/>
          <p:cNvSpPr/>
          <p:nvPr/>
        </p:nvSpPr>
        <p:spPr>
          <a:xfrm>
            <a:off x="6606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6" name="object 886"/>
          <p:cNvSpPr/>
          <p:nvPr/>
        </p:nvSpPr>
        <p:spPr>
          <a:xfrm>
            <a:off x="66136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7" name="object 887"/>
          <p:cNvSpPr/>
          <p:nvPr/>
        </p:nvSpPr>
        <p:spPr>
          <a:xfrm>
            <a:off x="6620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8" name="object 888"/>
          <p:cNvSpPr/>
          <p:nvPr/>
        </p:nvSpPr>
        <p:spPr>
          <a:xfrm>
            <a:off x="6628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9" name="object 889"/>
          <p:cNvSpPr/>
          <p:nvPr/>
        </p:nvSpPr>
        <p:spPr>
          <a:xfrm>
            <a:off x="6635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0" name="object 890"/>
          <p:cNvSpPr/>
          <p:nvPr/>
        </p:nvSpPr>
        <p:spPr>
          <a:xfrm>
            <a:off x="6642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1" name="object 891"/>
          <p:cNvSpPr/>
          <p:nvPr/>
        </p:nvSpPr>
        <p:spPr>
          <a:xfrm>
            <a:off x="6650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2" name="object 892"/>
          <p:cNvSpPr/>
          <p:nvPr/>
        </p:nvSpPr>
        <p:spPr>
          <a:xfrm>
            <a:off x="66565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3" name="object 893"/>
          <p:cNvSpPr/>
          <p:nvPr/>
        </p:nvSpPr>
        <p:spPr>
          <a:xfrm>
            <a:off x="66638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4" name="object 894"/>
          <p:cNvSpPr/>
          <p:nvPr/>
        </p:nvSpPr>
        <p:spPr>
          <a:xfrm>
            <a:off x="6671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5" name="object 895"/>
          <p:cNvSpPr/>
          <p:nvPr/>
        </p:nvSpPr>
        <p:spPr>
          <a:xfrm>
            <a:off x="6678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6" name="object 896"/>
          <p:cNvSpPr/>
          <p:nvPr/>
        </p:nvSpPr>
        <p:spPr>
          <a:xfrm>
            <a:off x="6685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7" name="object 897"/>
          <p:cNvSpPr/>
          <p:nvPr/>
        </p:nvSpPr>
        <p:spPr>
          <a:xfrm>
            <a:off x="6693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8" name="object 898"/>
          <p:cNvSpPr/>
          <p:nvPr/>
        </p:nvSpPr>
        <p:spPr>
          <a:xfrm>
            <a:off x="6700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9" name="object 899"/>
          <p:cNvSpPr/>
          <p:nvPr/>
        </p:nvSpPr>
        <p:spPr>
          <a:xfrm>
            <a:off x="67078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0" name="object 900"/>
          <p:cNvSpPr/>
          <p:nvPr/>
        </p:nvSpPr>
        <p:spPr>
          <a:xfrm>
            <a:off x="6714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1" name="object 901"/>
          <p:cNvSpPr/>
          <p:nvPr/>
        </p:nvSpPr>
        <p:spPr>
          <a:xfrm>
            <a:off x="6721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2" name="object 902"/>
          <p:cNvSpPr/>
          <p:nvPr/>
        </p:nvSpPr>
        <p:spPr>
          <a:xfrm>
            <a:off x="6728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3" name="object 903"/>
          <p:cNvSpPr/>
          <p:nvPr/>
        </p:nvSpPr>
        <p:spPr>
          <a:xfrm>
            <a:off x="6736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4" name="object 904"/>
          <p:cNvSpPr/>
          <p:nvPr/>
        </p:nvSpPr>
        <p:spPr>
          <a:xfrm>
            <a:off x="67434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5" name="object 905"/>
          <p:cNvSpPr/>
          <p:nvPr/>
        </p:nvSpPr>
        <p:spPr>
          <a:xfrm>
            <a:off x="6750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6" name="object 906"/>
          <p:cNvSpPr/>
          <p:nvPr/>
        </p:nvSpPr>
        <p:spPr>
          <a:xfrm>
            <a:off x="6758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7" name="object 907"/>
          <p:cNvSpPr/>
          <p:nvPr/>
        </p:nvSpPr>
        <p:spPr>
          <a:xfrm>
            <a:off x="6765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8" name="object 908"/>
          <p:cNvSpPr/>
          <p:nvPr/>
        </p:nvSpPr>
        <p:spPr>
          <a:xfrm>
            <a:off x="6771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9" name="object 909"/>
          <p:cNvSpPr/>
          <p:nvPr/>
        </p:nvSpPr>
        <p:spPr>
          <a:xfrm>
            <a:off x="6779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0" name="object 910"/>
          <p:cNvSpPr/>
          <p:nvPr/>
        </p:nvSpPr>
        <p:spPr>
          <a:xfrm>
            <a:off x="67863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1" name="object 911"/>
          <p:cNvSpPr/>
          <p:nvPr/>
        </p:nvSpPr>
        <p:spPr>
          <a:xfrm>
            <a:off x="6793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2" name="object 912"/>
          <p:cNvSpPr/>
          <p:nvPr/>
        </p:nvSpPr>
        <p:spPr>
          <a:xfrm>
            <a:off x="6800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3" name="object 913"/>
          <p:cNvSpPr/>
          <p:nvPr/>
        </p:nvSpPr>
        <p:spPr>
          <a:xfrm>
            <a:off x="6808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4" name="object 914"/>
          <p:cNvSpPr/>
          <p:nvPr/>
        </p:nvSpPr>
        <p:spPr>
          <a:xfrm>
            <a:off x="6815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5" name="object 915"/>
          <p:cNvSpPr/>
          <p:nvPr/>
        </p:nvSpPr>
        <p:spPr>
          <a:xfrm>
            <a:off x="6822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6" name="object 916"/>
          <p:cNvSpPr/>
          <p:nvPr/>
        </p:nvSpPr>
        <p:spPr>
          <a:xfrm>
            <a:off x="6829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7" name="object 917"/>
          <p:cNvSpPr/>
          <p:nvPr/>
        </p:nvSpPr>
        <p:spPr>
          <a:xfrm>
            <a:off x="6836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8" name="object 918"/>
          <p:cNvSpPr/>
          <p:nvPr/>
        </p:nvSpPr>
        <p:spPr>
          <a:xfrm>
            <a:off x="6843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9" name="object 919"/>
          <p:cNvSpPr/>
          <p:nvPr/>
        </p:nvSpPr>
        <p:spPr>
          <a:xfrm>
            <a:off x="6851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0" name="object 920"/>
          <p:cNvSpPr/>
          <p:nvPr/>
        </p:nvSpPr>
        <p:spPr>
          <a:xfrm>
            <a:off x="6858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1" name="object 921"/>
          <p:cNvSpPr/>
          <p:nvPr/>
        </p:nvSpPr>
        <p:spPr>
          <a:xfrm>
            <a:off x="6865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2" name="object 922"/>
          <p:cNvSpPr/>
          <p:nvPr/>
        </p:nvSpPr>
        <p:spPr>
          <a:xfrm>
            <a:off x="6873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3" name="object 923"/>
          <p:cNvSpPr/>
          <p:nvPr/>
        </p:nvSpPr>
        <p:spPr>
          <a:xfrm>
            <a:off x="6880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4" name="object 924"/>
          <p:cNvSpPr/>
          <p:nvPr/>
        </p:nvSpPr>
        <p:spPr>
          <a:xfrm>
            <a:off x="6886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5" name="object 925"/>
          <p:cNvSpPr/>
          <p:nvPr/>
        </p:nvSpPr>
        <p:spPr>
          <a:xfrm>
            <a:off x="6894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6" name="object 926"/>
          <p:cNvSpPr/>
          <p:nvPr/>
        </p:nvSpPr>
        <p:spPr>
          <a:xfrm>
            <a:off x="6901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7" name="object 927"/>
          <p:cNvSpPr/>
          <p:nvPr/>
        </p:nvSpPr>
        <p:spPr>
          <a:xfrm>
            <a:off x="6908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8" name="object 928"/>
          <p:cNvSpPr/>
          <p:nvPr/>
        </p:nvSpPr>
        <p:spPr>
          <a:xfrm>
            <a:off x="6916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9" name="object 929"/>
          <p:cNvSpPr/>
          <p:nvPr/>
        </p:nvSpPr>
        <p:spPr>
          <a:xfrm>
            <a:off x="6923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0" name="object 930"/>
          <p:cNvSpPr/>
          <p:nvPr/>
        </p:nvSpPr>
        <p:spPr>
          <a:xfrm>
            <a:off x="6930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1" name="object 931"/>
          <p:cNvSpPr/>
          <p:nvPr/>
        </p:nvSpPr>
        <p:spPr>
          <a:xfrm>
            <a:off x="6938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2" name="object 932"/>
          <p:cNvSpPr/>
          <p:nvPr/>
        </p:nvSpPr>
        <p:spPr>
          <a:xfrm>
            <a:off x="6944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3" name="object 933"/>
          <p:cNvSpPr/>
          <p:nvPr/>
        </p:nvSpPr>
        <p:spPr>
          <a:xfrm>
            <a:off x="69517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4" name="object 934"/>
          <p:cNvSpPr/>
          <p:nvPr/>
        </p:nvSpPr>
        <p:spPr>
          <a:xfrm>
            <a:off x="6959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5" name="object 935"/>
          <p:cNvSpPr/>
          <p:nvPr/>
        </p:nvSpPr>
        <p:spPr>
          <a:xfrm>
            <a:off x="6966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6" name="object 936"/>
          <p:cNvSpPr/>
          <p:nvPr/>
        </p:nvSpPr>
        <p:spPr>
          <a:xfrm>
            <a:off x="6973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7" name="object 937"/>
          <p:cNvSpPr/>
          <p:nvPr/>
        </p:nvSpPr>
        <p:spPr>
          <a:xfrm>
            <a:off x="6981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8" name="object 938"/>
          <p:cNvSpPr/>
          <p:nvPr/>
        </p:nvSpPr>
        <p:spPr>
          <a:xfrm>
            <a:off x="6988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9" name="object 939"/>
          <p:cNvSpPr/>
          <p:nvPr/>
        </p:nvSpPr>
        <p:spPr>
          <a:xfrm>
            <a:off x="69956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0" name="object 940"/>
          <p:cNvSpPr/>
          <p:nvPr/>
        </p:nvSpPr>
        <p:spPr>
          <a:xfrm>
            <a:off x="7001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1" name="object 941"/>
          <p:cNvSpPr/>
          <p:nvPr/>
        </p:nvSpPr>
        <p:spPr>
          <a:xfrm>
            <a:off x="7009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2" name="object 942"/>
          <p:cNvSpPr/>
          <p:nvPr/>
        </p:nvSpPr>
        <p:spPr>
          <a:xfrm>
            <a:off x="7016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3" name="object 943"/>
          <p:cNvSpPr/>
          <p:nvPr/>
        </p:nvSpPr>
        <p:spPr>
          <a:xfrm>
            <a:off x="7023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4" name="object 944"/>
          <p:cNvSpPr/>
          <p:nvPr/>
        </p:nvSpPr>
        <p:spPr>
          <a:xfrm>
            <a:off x="70312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5" name="object 945"/>
          <p:cNvSpPr/>
          <p:nvPr/>
        </p:nvSpPr>
        <p:spPr>
          <a:xfrm>
            <a:off x="7038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6" name="object 946"/>
          <p:cNvSpPr/>
          <p:nvPr/>
        </p:nvSpPr>
        <p:spPr>
          <a:xfrm>
            <a:off x="7045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7" name="object 947"/>
          <p:cNvSpPr/>
          <p:nvPr/>
        </p:nvSpPr>
        <p:spPr>
          <a:xfrm>
            <a:off x="7053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8" name="object 948"/>
          <p:cNvSpPr/>
          <p:nvPr/>
        </p:nvSpPr>
        <p:spPr>
          <a:xfrm>
            <a:off x="7059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9" name="object 949"/>
          <p:cNvSpPr/>
          <p:nvPr/>
        </p:nvSpPr>
        <p:spPr>
          <a:xfrm>
            <a:off x="7066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0" name="object 950"/>
          <p:cNvSpPr/>
          <p:nvPr/>
        </p:nvSpPr>
        <p:spPr>
          <a:xfrm>
            <a:off x="70741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1" name="object 951"/>
          <p:cNvSpPr/>
          <p:nvPr/>
        </p:nvSpPr>
        <p:spPr>
          <a:xfrm>
            <a:off x="7081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2" name="object 952"/>
          <p:cNvSpPr/>
          <p:nvPr/>
        </p:nvSpPr>
        <p:spPr>
          <a:xfrm>
            <a:off x="7088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3" name="object 953"/>
          <p:cNvSpPr/>
          <p:nvPr/>
        </p:nvSpPr>
        <p:spPr>
          <a:xfrm>
            <a:off x="7096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4" name="object 954"/>
          <p:cNvSpPr/>
          <p:nvPr/>
        </p:nvSpPr>
        <p:spPr>
          <a:xfrm>
            <a:off x="7103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5" name="object 955"/>
          <p:cNvSpPr/>
          <p:nvPr/>
        </p:nvSpPr>
        <p:spPr>
          <a:xfrm>
            <a:off x="7110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6" name="object 956"/>
          <p:cNvSpPr/>
          <p:nvPr/>
        </p:nvSpPr>
        <p:spPr>
          <a:xfrm>
            <a:off x="7117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7" name="object 957"/>
          <p:cNvSpPr/>
          <p:nvPr/>
        </p:nvSpPr>
        <p:spPr>
          <a:xfrm>
            <a:off x="7124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8" name="object 958"/>
          <p:cNvSpPr/>
          <p:nvPr/>
        </p:nvSpPr>
        <p:spPr>
          <a:xfrm>
            <a:off x="7131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9" name="object 959"/>
          <p:cNvSpPr/>
          <p:nvPr/>
        </p:nvSpPr>
        <p:spPr>
          <a:xfrm>
            <a:off x="7139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0" name="object 960"/>
          <p:cNvSpPr/>
          <p:nvPr/>
        </p:nvSpPr>
        <p:spPr>
          <a:xfrm>
            <a:off x="7146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1" name="object 961"/>
          <p:cNvSpPr/>
          <p:nvPr/>
        </p:nvSpPr>
        <p:spPr>
          <a:xfrm>
            <a:off x="7153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2" name="object 962"/>
          <p:cNvSpPr/>
          <p:nvPr/>
        </p:nvSpPr>
        <p:spPr>
          <a:xfrm>
            <a:off x="71610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3" name="object 963"/>
          <p:cNvSpPr/>
          <p:nvPr/>
        </p:nvSpPr>
        <p:spPr>
          <a:xfrm>
            <a:off x="7168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4" name="object 964"/>
          <p:cNvSpPr/>
          <p:nvPr/>
        </p:nvSpPr>
        <p:spPr>
          <a:xfrm>
            <a:off x="7174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5" name="object 965"/>
          <p:cNvSpPr/>
          <p:nvPr/>
        </p:nvSpPr>
        <p:spPr>
          <a:xfrm>
            <a:off x="7182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6" name="object 966"/>
          <p:cNvSpPr/>
          <p:nvPr/>
        </p:nvSpPr>
        <p:spPr>
          <a:xfrm>
            <a:off x="7189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7" name="object 967"/>
          <p:cNvSpPr/>
          <p:nvPr/>
        </p:nvSpPr>
        <p:spPr>
          <a:xfrm>
            <a:off x="7196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8" name="object 968"/>
          <p:cNvSpPr/>
          <p:nvPr/>
        </p:nvSpPr>
        <p:spPr>
          <a:xfrm>
            <a:off x="72039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9" name="object 969"/>
          <p:cNvSpPr/>
          <p:nvPr/>
        </p:nvSpPr>
        <p:spPr>
          <a:xfrm>
            <a:off x="7211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0" name="object 970"/>
          <p:cNvSpPr/>
          <p:nvPr/>
        </p:nvSpPr>
        <p:spPr>
          <a:xfrm>
            <a:off x="7218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1" name="object 971"/>
          <p:cNvSpPr/>
          <p:nvPr/>
        </p:nvSpPr>
        <p:spPr>
          <a:xfrm>
            <a:off x="7225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2" name="object 972"/>
          <p:cNvSpPr/>
          <p:nvPr/>
        </p:nvSpPr>
        <p:spPr>
          <a:xfrm>
            <a:off x="7232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3" name="object 973"/>
          <p:cNvSpPr/>
          <p:nvPr/>
        </p:nvSpPr>
        <p:spPr>
          <a:xfrm>
            <a:off x="72395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4" name="object 974"/>
          <p:cNvSpPr/>
          <p:nvPr/>
        </p:nvSpPr>
        <p:spPr>
          <a:xfrm>
            <a:off x="7246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5" name="object 975"/>
          <p:cNvSpPr/>
          <p:nvPr/>
        </p:nvSpPr>
        <p:spPr>
          <a:xfrm>
            <a:off x="7254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6" name="object 976"/>
          <p:cNvSpPr/>
          <p:nvPr/>
        </p:nvSpPr>
        <p:spPr>
          <a:xfrm>
            <a:off x="7261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7" name="object 977"/>
          <p:cNvSpPr/>
          <p:nvPr/>
        </p:nvSpPr>
        <p:spPr>
          <a:xfrm>
            <a:off x="7268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8" name="object 978"/>
          <p:cNvSpPr/>
          <p:nvPr/>
        </p:nvSpPr>
        <p:spPr>
          <a:xfrm>
            <a:off x="7276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9" name="object 979"/>
          <p:cNvSpPr/>
          <p:nvPr/>
        </p:nvSpPr>
        <p:spPr>
          <a:xfrm>
            <a:off x="72835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0" name="object 980"/>
          <p:cNvSpPr/>
          <p:nvPr/>
        </p:nvSpPr>
        <p:spPr>
          <a:xfrm>
            <a:off x="7289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1" name="object 981"/>
          <p:cNvSpPr/>
          <p:nvPr/>
        </p:nvSpPr>
        <p:spPr>
          <a:xfrm>
            <a:off x="7297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2" name="object 982"/>
          <p:cNvSpPr/>
          <p:nvPr/>
        </p:nvSpPr>
        <p:spPr>
          <a:xfrm>
            <a:off x="7304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3" name="object 983"/>
          <p:cNvSpPr/>
          <p:nvPr/>
        </p:nvSpPr>
        <p:spPr>
          <a:xfrm>
            <a:off x="7311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4" name="object 984"/>
          <p:cNvSpPr/>
          <p:nvPr/>
        </p:nvSpPr>
        <p:spPr>
          <a:xfrm>
            <a:off x="73191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5" name="object 985"/>
          <p:cNvSpPr/>
          <p:nvPr/>
        </p:nvSpPr>
        <p:spPr>
          <a:xfrm>
            <a:off x="7326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6" name="object 986"/>
          <p:cNvSpPr/>
          <p:nvPr/>
        </p:nvSpPr>
        <p:spPr>
          <a:xfrm>
            <a:off x="7333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7" name="object 987"/>
          <p:cNvSpPr/>
          <p:nvPr/>
        </p:nvSpPr>
        <p:spPr>
          <a:xfrm>
            <a:off x="7341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8" name="object 988"/>
          <p:cNvSpPr/>
          <p:nvPr/>
        </p:nvSpPr>
        <p:spPr>
          <a:xfrm>
            <a:off x="7347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9" name="object 989"/>
          <p:cNvSpPr/>
          <p:nvPr/>
        </p:nvSpPr>
        <p:spPr>
          <a:xfrm>
            <a:off x="7354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0" name="object 990"/>
          <p:cNvSpPr/>
          <p:nvPr/>
        </p:nvSpPr>
        <p:spPr>
          <a:xfrm>
            <a:off x="73620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1" name="object 991"/>
          <p:cNvSpPr/>
          <p:nvPr/>
        </p:nvSpPr>
        <p:spPr>
          <a:xfrm>
            <a:off x="7369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2" name="object 992"/>
          <p:cNvSpPr/>
          <p:nvPr/>
        </p:nvSpPr>
        <p:spPr>
          <a:xfrm>
            <a:off x="7376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3" name="object 993"/>
          <p:cNvSpPr/>
          <p:nvPr/>
        </p:nvSpPr>
        <p:spPr>
          <a:xfrm>
            <a:off x="7384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4" name="object 994"/>
          <p:cNvSpPr/>
          <p:nvPr/>
        </p:nvSpPr>
        <p:spPr>
          <a:xfrm>
            <a:off x="7391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5" name="object 995"/>
          <p:cNvSpPr/>
          <p:nvPr/>
        </p:nvSpPr>
        <p:spPr>
          <a:xfrm>
            <a:off x="73986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6" name="object 996"/>
          <p:cNvSpPr/>
          <p:nvPr/>
        </p:nvSpPr>
        <p:spPr>
          <a:xfrm>
            <a:off x="7404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7" name="object 997"/>
          <p:cNvSpPr/>
          <p:nvPr/>
        </p:nvSpPr>
        <p:spPr>
          <a:xfrm>
            <a:off x="7412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8" name="object 998"/>
          <p:cNvSpPr/>
          <p:nvPr/>
        </p:nvSpPr>
        <p:spPr>
          <a:xfrm>
            <a:off x="7419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9" name="object 999"/>
          <p:cNvSpPr/>
          <p:nvPr/>
        </p:nvSpPr>
        <p:spPr>
          <a:xfrm>
            <a:off x="7426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0" name="object 1000"/>
          <p:cNvSpPr/>
          <p:nvPr/>
        </p:nvSpPr>
        <p:spPr>
          <a:xfrm>
            <a:off x="7434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1" name="object 1001"/>
          <p:cNvSpPr/>
          <p:nvPr/>
        </p:nvSpPr>
        <p:spPr>
          <a:xfrm>
            <a:off x="74416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2" name="object 1002"/>
          <p:cNvSpPr/>
          <p:nvPr/>
        </p:nvSpPr>
        <p:spPr>
          <a:xfrm>
            <a:off x="7448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3" name="object 1003"/>
          <p:cNvSpPr/>
          <p:nvPr/>
        </p:nvSpPr>
        <p:spPr>
          <a:xfrm>
            <a:off x="7456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4" name="object 1004"/>
          <p:cNvSpPr/>
          <p:nvPr/>
        </p:nvSpPr>
        <p:spPr>
          <a:xfrm>
            <a:off x="7462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5" name="object 1005"/>
          <p:cNvSpPr/>
          <p:nvPr/>
        </p:nvSpPr>
        <p:spPr>
          <a:xfrm>
            <a:off x="7469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6" name="object 1006"/>
          <p:cNvSpPr/>
          <p:nvPr/>
        </p:nvSpPr>
        <p:spPr>
          <a:xfrm>
            <a:off x="74772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7" name="object 1007"/>
          <p:cNvSpPr/>
          <p:nvPr/>
        </p:nvSpPr>
        <p:spPr>
          <a:xfrm>
            <a:off x="7484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8" name="object 1008"/>
          <p:cNvSpPr/>
          <p:nvPr/>
        </p:nvSpPr>
        <p:spPr>
          <a:xfrm>
            <a:off x="7491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9" name="object 1009"/>
          <p:cNvSpPr/>
          <p:nvPr/>
        </p:nvSpPr>
        <p:spPr>
          <a:xfrm>
            <a:off x="7499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0" name="object 1010"/>
          <p:cNvSpPr/>
          <p:nvPr/>
        </p:nvSpPr>
        <p:spPr>
          <a:xfrm>
            <a:off x="7506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1" name="object 1011"/>
          <p:cNvSpPr/>
          <p:nvPr/>
        </p:nvSpPr>
        <p:spPr>
          <a:xfrm>
            <a:off x="7513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2" name="object 1012"/>
          <p:cNvSpPr/>
          <p:nvPr/>
        </p:nvSpPr>
        <p:spPr>
          <a:xfrm>
            <a:off x="75201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3" name="object 1013"/>
          <p:cNvSpPr/>
          <p:nvPr/>
        </p:nvSpPr>
        <p:spPr>
          <a:xfrm>
            <a:off x="75274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4" name="object 1014"/>
          <p:cNvSpPr/>
          <p:nvPr/>
        </p:nvSpPr>
        <p:spPr>
          <a:xfrm>
            <a:off x="7534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5" name="object 1015"/>
          <p:cNvSpPr/>
          <p:nvPr/>
        </p:nvSpPr>
        <p:spPr>
          <a:xfrm>
            <a:off x="7542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6" name="object 1016"/>
          <p:cNvSpPr/>
          <p:nvPr/>
        </p:nvSpPr>
        <p:spPr>
          <a:xfrm>
            <a:off x="7549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7" name="object 1017"/>
          <p:cNvSpPr/>
          <p:nvPr/>
        </p:nvSpPr>
        <p:spPr>
          <a:xfrm>
            <a:off x="7556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8" name="object 1018"/>
          <p:cNvSpPr/>
          <p:nvPr/>
        </p:nvSpPr>
        <p:spPr>
          <a:xfrm>
            <a:off x="7564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9" name="object 1019"/>
          <p:cNvSpPr/>
          <p:nvPr/>
        </p:nvSpPr>
        <p:spPr>
          <a:xfrm>
            <a:off x="75714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0" name="object 1020"/>
          <p:cNvSpPr/>
          <p:nvPr/>
        </p:nvSpPr>
        <p:spPr>
          <a:xfrm>
            <a:off x="7577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1" name="object 1021"/>
          <p:cNvSpPr/>
          <p:nvPr/>
        </p:nvSpPr>
        <p:spPr>
          <a:xfrm>
            <a:off x="7585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2" name="object 1022"/>
          <p:cNvSpPr/>
          <p:nvPr/>
        </p:nvSpPr>
        <p:spPr>
          <a:xfrm>
            <a:off x="7592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3" name="object 1023"/>
          <p:cNvSpPr/>
          <p:nvPr/>
        </p:nvSpPr>
        <p:spPr>
          <a:xfrm>
            <a:off x="7599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4" name="object 1024"/>
          <p:cNvSpPr/>
          <p:nvPr/>
        </p:nvSpPr>
        <p:spPr>
          <a:xfrm>
            <a:off x="76070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5" name="object 1025"/>
          <p:cNvSpPr/>
          <p:nvPr/>
        </p:nvSpPr>
        <p:spPr>
          <a:xfrm>
            <a:off x="7614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6" name="object 1026"/>
          <p:cNvSpPr/>
          <p:nvPr/>
        </p:nvSpPr>
        <p:spPr>
          <a:xfrm>
            <a:off x="7621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7" name="object 1027"/>
          <p:cNvSpPr/>
          <p:nvPr/>
        </p:nvSpPr>
        <p:spPr>
          <a:xfrm>
            <a:off x="7628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8" name="object 1028"/>
          <p:cNvSpPr/>
          <p:nvPr/>
        </p:nvSpPr>
        <p:spPr>
          <a:xfrm>
            <a:off x="7635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9" name="object 1029"/>
          <p:cNvSpPr/>
          <p:nvPr/>
        </p:nvSpPr>
        <p:spPr>
          <a:xfrm>
            <a:off x="7642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0" name="object 1030"/>
          <p:cNvSpPr/>
          <p:nvPr/>
        </p:nvSpPr>
        <p:spPr>
          <a:xfrm>
            <a:off x="76499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1" name="object 1031"/>
          <p:cNvSpPr/>
          <p:nvPr/>
        </p:nvSpPr>
        <p:spPr>
          <a:xfrm>
            <a:off x="7657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2" name="object 1032"/>
          <p:cNvSpPr/>
          <p:nvPr/>
        </p:nvSpPr>
        <p:spPr>
          <a:xfrm>
            <a:off x="7664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3" name="object 1033"/>
          <p:cNvSpPr/>
          <p:nvPr/>
        </p:nvSpPr>
        <p:spPr>
          <a:xfrm>
            <a:off x="7671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4" name="object 1034"/>
          <p:cNvSpPr/>
          <p:nvPr/>
        </p:nvSpPr>
        <p:spPr>
          <a:xfrm>
            <a:off x="7679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5" name="object 1035"/>
          <p:cNvSpPr/>
          <p:nvPr/>
        </p:nvSpPr>
        <p:spPr>
          <a:xfrm>
            <a:off x="7686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6" name="object 1036"/>
          <p:cNvSpPr/>
          <p:nvPr/>
        </p:nvSpPr>
        <p:spPr>
          <a:xfrm>
            <a:off x="7692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7" name="object 1037"/>
          <p:cNvSpPr/>
          <p:nvPr/>
        </p:nvSpPr>
        <p:spPr>
          <a:xfrm>
            <a:off x="7700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8" name="object 1038"/>
          <p:cNvSpPr/>
          <p:nvPr/>
        </p:nvSpPr>
        <p:spPr>
          <a:xfrm>
            <a:off x="7707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9" name="object 1039"/>
          <p:cNvSpPr/>
          <p:nvPr/>
        </p:nvSpPr>
        <p:spPr>
          <a:xfrm>
            <a:off x="7714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0" name="object 1040"/>
          <p:cNvSpPr/>
          <p:nvPr/>
        </p:nvSpPr>
        <p:spPr>
          <a:xfrm>
            <a:off x="7722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1" name="object 1041"/>
          <p:cNvSpPr/>
          <p:nvPr/>
        </p:nvSpPr>
        <p:spPr>
          <a:xfrm>
            <a:off x="7729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2" name="object 1042"/>
          <p:cNvSpPr/>
          <p:nvPr/>
        </p:nvSpPr>
        <p:spPr>
          <a:xfrm>
            <a:off x="7736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3" name="object 1043"/>
          <p:cNvSpPr/>
          <p:nvPr/>
        </p:nvSpPr>
        <p:spPr>
          <a:xfrm>
            <a:off x="7744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4" name="object 1044"/>
          <p:cNvSpPr/>
          <p:nvPr/>
        </p:nvSpPr>
        <p:spPr>
          <a:xfrm>
            <a:off x="7750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5" name="object 1045"/>
          <p:cNvSpPr/>
          <p:nvPr/>
        </p:nvSpPr>
        <p:spPr>
          <a:xfrm>
            <a:off x="7757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6" name="object 1046"/>
          <p:cNvSpPr/>
          <p:nvPr/>
        </p:nvSpPr>
        <p:spPr>
          <a:xfrm>
            <a:off x="7765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7" name="object 1047"/>
          <p:cNvSpPr/>
          <p:nvPr/>
        </p:nvSpPr>
        <p:spPr>
          <a:xfrm>
            <a:off x="7772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8" name="object 1048"/>
          <p:cNvSpPr/>
          <p:nvPr/>
        </p:nvSpPr>
        <p:spPr>
          <a:xfrm>
            <a:off x="7779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9" name="object 1049"/>
          <p:cNvSpPr/>
          <p:nvPr/>
        </p:nvSpPr>
        <p:spPr>
          <a:xfrm>
            <a:off x="7787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0" name="object 1050"/>
          <p:cNvSpPr/>
          <p:nvPr/>
        </p:nvSpPr>
        <p:spPr>
          <a:xfrm>
            <a:off x="7794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1" name="object 1051"/>
          <p:cNvSpPr/>
          <p:nvPr/>
        </p:nvSpPr>
        <p:spPr>
          <a:xfrm>
            <a:off x="7801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2" name="object 1052"/>
          <p:cNvSpPr/>
          <p:nvPr/>
        </p:nvSpPr>
        <p:spPr>
          <a:xfrm>
            <a:off x="7807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3" name="object 1053"/>
          <p:cNvSpPr/>
          <p:nvPr/>
        </p:nvSpPr>
        <p:spPr>
          <a:xfrm>
            <a:off x="78153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4" name="object 1054"/>
          <p:cNvSpPr/>
          <p:nvPr/>
        </p:nvSpPr>
        <p:spPr>
          <a:xfrm>
            <a:off x="7822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5" name="object 1055"/>
          <p:cNvSpPr/>
          <p:nvPr/>
        </p:nvSpPr>
        <p:spPr>
          <a:xfrm>
            <a:off x="7829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6" name="object 1056"/>
          <p:cNvSpPr/>
          <p:nvPr/>
        </p:nvSpPr>
        <p:spPr>
          <a:xfrm>
            <a:off x="7837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7" name="object 1057"/>
          <p:cNvSpPr/>
          <p:nvPr/>
        </p:nvSpPr>
        <p:spPr>
          <a:xfrm>
            <a:off x="7844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8" name="object 1058"/>
          <p:cNvSpPr/>
          <p:nvPr/>
        </p:nvSpPr>
        <p:spPr>
          <a:xfrm>
            <a:off x="7851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9" name="object 1059"/>
          <p:cNvSpPr/>
          <p:nvPr/>
        </p:nvSpPr>
        <p:spPr>
          <a:xfrm>
            <a:off x="78592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0" name="object 1060"/>
          <p:cNvSpPr/>
          <p:nvPr/>
        </p:nvSpPr>
        <p:spPr>
          <a:xfrm>
            <a:off x="7865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1" name="object 1061"/>
          <p:cNvSpPr/>
          <p:nvPr/>
        </p:nvSpPr>
        <p:spPr>
          <a:xfrm>
            <a:off x="7872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2" name="object 1062"/>
          <p:cNvSpPr/>
          <p:nvPr/>
        </p:nvSpPr>
        <p:spPr>
          <a:xfrm>
            <a:off x="7880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3" name="object 1063"/>
          <p:cNvSpPr/>
          <p:nvPr/>
        </p:nvSpPr>
        <p:spPr>
          <a:xfrm>
            <a:off x="7887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4" name="object 1064"/>
          <p:cNvSpPr/>
          <p:nvPr/>
        </p:nvSpPr>
        <p:spPr>
          <a:xfrm>
            <a:off x="78948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5" name="object 1065"/>
          <p:cNvSpPr/>
          <p:nvPr/>
        </p:nvSpPr>
        <p:spPr>
          <a:xfrm>
            <a:off x="7902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6" name="object 1066"/>
          <p:cNvSpPr/>
          <p:nvPr/>
        </p:nvSpPr>
        <p:spPr>
          <a:xfrm>
            <a:off x="7909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7" name="object 1067"/>
          <p:cNvSpPr/>
          <p:nvPr/>
        </p:nvSpPr>
        <p:spPr>
          <a:xfrm>
            <a:off x="7916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8" name="object 1068"/>
          <p:cNvSpPr/>
          <p:nvPr/>
        </p:nvSpPr>
        <p:spPr>
          <a:xfrm>
            <a:off x="7923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9" name="object 1069"/>
          <p:cNvSpPr/>
          <p:nvPr/>
        </p:nvSpPr>
        <p:spPr>
          <a:xfrm>
            <a:off x="7930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0" name="object 1070"/>
          <p:cNvSpPr/>
          <p:nvPr/>
        </p:nvSpPr>
        <p:spPr>
          <a:xfrm>
            <a:off x="79377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1" name="object 1071"/>
          <p:cNvSpPr/>
          <p:nvPr/>
        </p:nvSpPr>
        <p:spPr>
          <a:xfrm>
            <a:off x="7945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2" name="object 1072"/>
          <p:cNvSpPr/>
          <p:nvPr/>
        </p:nvSpPr>
        <p:spPr>
          <a:xfrm>
            <a:off x="7952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3" name="object 1073"/>
          <p:cNvSpPr/>
          <p:nvPr/>
        </p:nvSpPr>
        <p:spPr>
          <a:xfrm>
            <a:off x="7959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4" name="object 1074"/>
          <p:cNvSpPr/>
          <p:nvPr/>
        </p:nvSpPr>
        <p:spPr>
          <a:xfrm>
            <a:off x="7967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5" name="object 1075"/>
          <p:cNvSpPr/>
          <p:nvPr/>
        </p:nvSpPr>
        <p:spPr>
          <a:xfrm>
            <a:off x="7974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6" name="object 1076"/>
          <p:cNvSpPr/>
          <p:nvPr/>
        </p:nvSpPr>
        <p:spPr>
          <a:xfrm>
            <a:off x="7980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7" name="object 1077"/>
          <p:cNvSpPr/>
          <p:nvPr/>
        </p:nvSpPr>
        <p:spPr>
          <a:xfrm>
            <a:off x="7988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8" name="object 1078"/>
          <p:cNvSpPr/>
          <p:nvPr/>
        </p:nvSpPr>
        <p:spPr>
          <a:xfrm>
            <a:off x="7995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9" name="object 1079"/>
          <p:cNvSpPr/>
          <p:nvPr/>
        </p:nvSpPr>
        <p:spPr>
          <a:xfrm>
            <a:off x="8002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0" name="object 1080"/>
          <p:cNvSpPr/>
          <p:nvPr/>
        </p:nvSpPr>
        <p:spPr>
          <a:xfrm>
            <a:off x="8010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1" name="object 1081"/>
          <p:cNvSpPr/>
          <p:nvPr/>
        </p:nvSpPr>
        <p:spPr>
          <a:xfrm>
            <a:off x="8017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2" name="object 1082"/>
          <p:cNvSpPr/>
          <p:nvPr/>
        </p:nvSpPr>
        <p:spPr>
          <a:xfrm>
            <a:off x="80246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3" name="object 1083"/>
          <p:cNvSpPr/>
          <p:nvPr/>
        </p:nvSpPr>
        <p:spPr>
          <a:xfrm>
            <a:off x="8032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4" name="object 1084"/>
          <p:cNvSpPr/>
          <p:nvPr/>
        </p:nvSpPr>
        <p:spPr>
          <a:xfrm>
            <a:off x="8038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5" name="object 1085"/>
          <p:cNvSpPr/>
          <p:nvPr/>
        </p:nvSpPr>
        <p:spPr>
          <a:xfrm>
            <a:off x="8045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6" name="object 1086"/>
          <p:cNvSpPr/>
          <p:nvPr/>
        </p:nvSpPr>
        <p:spPr>
          <a:xfrm>
            <a:off x="8052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7" name="object 1087"/>
          <p:cNvSpPr/>
          <p:nvPr/>
        </p:nvSpPr>
        <p:spPr>
          <a:xfrm>
            <a:off x="8060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8" name="object 1088"/>
          <p:cNvSpPr/>
          <p:nvPr/>
        </p:nvSpPr>
        <p:spPr>
          <a:xfrm>
            <a:off x="80675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9" name="object 1089"/>
          <p:cNvSpPr/>
          <p:nvPr/>
        </p:nvSpPr>
        <p:spPr>
          <a:xfrm>
            <a:off x="8074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0" name="object 1090"/>
          <p:cNvSpPr/>
          <p:nvPr/>
        </p:nvSpPr>
        <p:spPr>
          <a:xfrm>
            <a:off x="8082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1" name="object 1091"/>
          <p:cNvSpPr/>
          <p:nvPr/>
        </p:nvSpPr>
        <p:spPr>
          <a:xfrm>
            <a:off x="8089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2" name="object 1092"/>
          <p:cNvSpPr/>
          <p:nvPr/>
        </p:nvSpPr>
        <p:spPr>
          <a:xfrm>
            <a:off x="8095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3" name="object 1093"/>
          <p:cNvSpPr/>
          <p:nvPr/>
        </p:nvSpPr>
        <p:spPr>
          <a:xfrm>
            <a:off x="81031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4" name="object 1094"/>
          <p:cNvSpPr/>
          <p:nvPr/>
        </p:nvSpPr>
        <p:spPr>
          <a:xfrm>
            <a:off x="8110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5" name="object 1095"/>
          <p:cNvSpPr/>
          <p:nvPr/>
        </p:nvSpPr>
        <p:spPr>
          <a:xfrm>
            <a:off x="8117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6" name="object 1096"/>
          <p:cNvSpPr/>
          <p:nvPr/>
        </p:nvSpPr>
        <p:spPr>
          <a:xfrm>
            <a:off x="8125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7" name="object 1097"/>
          <p:cNvSpPr/>
          <p:nvPr/>
        </p:nvSpPr>
        <p:spPr>
          <a:xfrm>
            <a:off x="8132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8" name="object 1098"/>
          <p:cNvSpPr/>
          <p:nvPr/>
        </p:nvSpPr>
        <p:spPr>
          <a:xfrm>
            <a:off x="8139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9" name="object 1099"/>
          <p:cNvSpPr/>
          <p:nvPr/>
        </p:nvSpPr>
        <p:spPr>
          <a:xfrm>
            <a:off x="81471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0" name="object 1100"/>
          <p:cNvSpPr/>
          <p:nvPr/>
        </p:nvSpPr>
        <p:spPr>
          <a:xfrm>
            <a:off x="8153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1" name="object 1101"/>
          <p:cNvSpPr/>
          <p:nvPr/>
        </p:nvSpPr>
        <p:spPr>
          <a:xfrm>
            <a:off x="8160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2" name="object 1102"/>
          <p:cNvSpPr/>
          <p:nvPr/>
        </p:nvSpPr>
        <p:spPr>
          <a:xfrm>
            <a:off x="8168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3" name="object 1103"/>
          <p:cNvSpPr/>
          <p:nvPr/>
        </p:nvSpPr>
        <p:spPr>
          <a:xfrm>
            <a:off x="8175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4" name="object 1104"/>
          <p:cNvSpPr/>
          <p:nvPr/>
        </p:nvSpPr>
        <p:spPr>
          <a:xfrm>
            <a:off x="81827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5" name="object 1105"/>
          <p:cNvSpPr/>
          <p:nvPr/>
        </p:nvSpPr>
        <p:spPr>
          <a:xfrm>
            <a:off x="8190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6" name="object 1106"/>
          <p:cNvSpPr/>
          <p:nvPr/>
        </p:nvSpPr>
        <p:spPr>
          <a:xfrm>
            <a:off x="8197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7" name="object 1107"/>
          <p:cNvSpPr/>
          <p:nvPr/>
        </p:nvSpPr>
        <p:spPr>
          <a:xfrm>
            <a:off x="8204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8" name="object 1108"/>
          <p:cNvSpPr/>
          <p:nvPr/>
        </p:nvSpPr>
        <p:spPr>
          <a:xfrm>
            <a:off x="8211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9" name="object 1109"/>
          <p:cNvSpPr/>
          <p:nvPr/>
        </p:nvSpPr>
        <p:spPr>
          <a:xfrm>
            <a:off x="8218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0" name="object 1110"/>
          <p:cNvSpPr/>
          <p:nvPr/>
        </p:nvSpPr>
        <p:spPr>
          <a:xfrm>
            <a:off x="82256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1" name="object 1111"/>
          <p:cNvSpPr/>
          <p:nvPr/>
        </p:nvSpPr>
        <p:spPr>
          <a:xfrm>
            <a:off x="8232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2" name="object 1112"/>
          <p:cNvSpPr/>
          <p:nvPr/>
        </p:nvSpPr>
        <p:spPr>
          <a:xfrm>
            <a:off x="8240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3" name="object 1113"/>
          <p:cNvSpPr/>
          <p:nvPr/>
        </p:nvSpPr>
        <p:spPr>
          <a:xfrm>
            <a:off x="8247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4" name="object 1114"/>
          <p:cNvSpPr/>
          <p:nvPr/>
        </p:nvSpPr>
        <p:spPr>
          <a:xfrm>
            <a:off x="8254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5" name="object 1115"/>
          <p:cNvSpPr/>
          <p:nvPr/>
        </p:nvSpPr>
        <p:spPr>
          <a:xfrm>
            <a:off x="82622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6" name="object 1116"/>
          <p:cNvSpPr/>
          <p:nvPr/>
        </p:nvSpPr>
        <p:spPr>
          <a:xfrm>
            <a:off x="8268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7" name="object 1117"/>
          <p:cNvSpPr/>
          <p:nvPr/>
        </p:nvSpPr>
        <p:spPr>
          <a:xfrm>
            <a:off x="8275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8" name="object 1118"/>
          <p:cNvSpPr/>
          <p:nvPr/>
        </p:nvSpPr>
        <p:spPr>
          <a:xfrm>
            <a:off x="8283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9" name="object 1119"/>
          <p:cNvSpPr/>
          <p:nvPr/>
        </p:nvSpPr>
        <p:spPr>
          <a:xfrm>
            <a:off x="8290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0" name="object 1120"/>
          <p:cNvSpPr/>
          <p:nvPr/>
        </p:nvSpPr>
        <p:spPr>
          <a:xfrm>
            <a:off x="8297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1" name="object 1121"/>
          <p:cNvSpPr/>
          <p:nvPr/>
        </p:nvSpPr>
        <p:spPr>
          <a:xfrm>
            <a:off x="83052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2" name="object 1122"/>
          <p:cNvSpPr/>
          <p:nvPr/>
        </p:nvSpPr>
        <p:spPr>
          <a:xfrm>
            <a:off x="8312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3" name="object 1123"/>
          <p:cNvSpPr/>
          <p:nvPr/>
        </p:nvSpPr>
        <p:spPr>
          <a:xfrm>
            <a:off x="8319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4" name="object 1124"/>
          <p:cNvSpPr/>
          <p:nvPr/>
        </p:nvSpPr>
        <p:spPr>
          <a:xfrm>
            <a:off x="8326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5" name="object 1125"/>
          <p:cNvSpPr/>
          <p:nvPr/>
        </p:nvSpPr>
        <p:spPr>
          <a:xfrm>
            <a:off x="8333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6" name="object 1126"/>
          <p:cNvSpPr/>
          <p:nvPr/>
        </p:nvSpPr>
        <p:spPr>
          <a:xfrm>
            <a:off x="83408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7" name="object 1127"/>
          <p:cNvSpPr/>
          <p:nvPr/>
        </p:nvSpPr>
        <p:spPr>
          <a:xfrm>
            <a:off x="8348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8" name="object 1128"/>
          <p:cNvSpPr/>
          <p:nvPr/>
        </p:nvSpPr>
        <p:spPr>
          <a:xfrm>
            <a:off x="8355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9" name="object 1129"/>
          <p:cNvSpPr/>
          <p:nvPr/>
        </p:nvSpPr>
        <p:spPr>
          <a:xfrm>
            <a:off x="8362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0" name="object 1130"/>
          <p:cNvSpPr/>
          <p:nvPr/>
        </p:nvSpPr>
        <p:spPr>
          <a:xfrm>
            <a:off x="8370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1" name="object 1131"/>
          <p:cNvSpPr/>
          <p:nvPr/>
        </p:nvSpPr>
        <p:spPr>
          <a:xfrm>
            <a:off x="8377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2" name="object 1132"/>
          <p:cNvSpPr/>
          <p:nvPr/>
        </p:nvSpPr>
        <p:spPr>
          <a:xfrm>
            <a:off x="83837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3" name="object 1133"/>
          <p:cNvSpPr/>
          <p:nvPr/>
        </p:nvSpPr>
        <p:spPr>
          <a:xfrm>
            <a:off x="83910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4" name="object 1134"/>
          <p:cNvSpPr/>
          <p:nvPr/>
        </p:nvSpPr>
        <p:spPr>
          <a:xfrm>
            <a:off x="8398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5" name="object 1135"/>
          <p:cNvSpPr/>
          <p:nvPr/>
        </p:nvSpPr>
        <p:spPr>
          <a:xfrm>
            <a:off x="8405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6" name="object 1136"/>
          <p:cNvSpPr/>
          <p:nvPr/>
        </p:nvSpPr>
        <p:spPr>
          <a:xfrm>
            <a:off x="8413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7" name="object 1137"/>
          <p:cNvSpPr/>
          <p:nvPr/>
        </p:nvSpPr>
        <p:spPr>
          <a:xfrm>
            <a:off x="8420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8" name="object 1138"/>
          <p:cNvSpPr/>
          <p:nvPr/>
        </p:nvSpPr>
        <p:spPr>
          <a:xfrm>
            <a:off x="8427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9" name="object 1139"/>
          <p:cNvSpPr/>
          <p:nvPr/>
        </p:nvSpPr>
        <p:spPr>
          <a:xfrm>
            <a:off x="84350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0" name="object 1140"/>
          <p:cNvSpPr/>
          <p:nvPr/>
        </p:nvSpPr>
        <p:spPr>
          <a:xfrm>
            <a:off x="8441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1" name="object 1141"/>
          <p:cNvSpPr/>
          <p:nvPr/>
        </p:nvSpPr>
        <p:spPr>
          <a:xfrm>
            <a:off x="8448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2" name="object 1142"/>
          <p:cNvSpPr/>
          <p:nvPr/>
        </p:nvSpPr>
        <p:spPr>
          <a:xfrm>
            <a:off x="8455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3" name="object 1143"/>
          <p:cNvSpPr/>
          <p:nvPr/>
        </p:nvSpPr>
        <p:spPr>
          <a:xfrm>
            <a:off x="8463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4" name="object 1144"/>
          <p:cNvSpPr/>
          <p:nvPr/>
        </p:nvSpPr>
        <p:spPr>
          <a:xfrm>
            <a:off x="84706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5" name="object 1145"/>
          <p:cNvSpPr/>
          <p:nvPr/>
        </p:nvSpPr>
        <p:spPr>
          <a:xfrm>
            <a:off x="8477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6" name="object 1146"/>
          <p:cNvSpPr/>
          <p:nvPr/>
        </p:nvSpPr>
        <p:spPr>
          <a:xfrm>
            <a:off x="8485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7" name="object 1147"/>
          <p:cNvSpPr/>
          <p:nvPr/>
        </p:nvSpPr>
        <p:spPr>
          <a:xfrm>
            <a:off x="8492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8" name="object 1148"/>
          <p:cNvSpPr/>
          <p:nvPr/>
        </p:nvSpPr>
        <p:spPr>
          <a:xfrm>
            <a:off x="8498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9" name="object 1149"/>
          <p:cNvSpPr/>
          <p:nvPr/>
        </p:nvSpPr>
        <p:spPr>
          <a:xfrm>
            <a:off x="8506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0" name="object 1150"/>
          <p:cNvSpPr/>
          <p:nvPr/>
        </p:nvSpPr>
        <p:spPr>
          <a:xfrm>
            <a:off x="85135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1" name="object 1151"/>
          <p:cNvSpPr/>
          <p:nvPr/>
        </p:nvSpPr>
        <p:spPr>
          <a:xfrm>
            <a:off x="8520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2" name="object 1152"/>
          <p:cNvSpPr/>
          <p:nvPr/>
        </p:nvSpPr>
        <p:spPr>
          <a:xfrm>
            <a:off x="8528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3" name="object 1153"/>
          <p:cNvSpPr/>
          <p:nvPr/>
        </p:nvSpPr>
        <p:spPr>
          <a:xfrm>
            <a:off x="8535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4" name="object 1154"/>
          <p:cNvSpPr/>
          <p:nvPr/>
        </p:nvSpPr>
        <p:spPr>
          <a:xfrm>
            <a:off x="8542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5" name="object 1155"/>
          <p:cNvSpPr/>
          <p:nvPr/>
        </p:nvSpPr>
        <p:spPr>
          <a:xfrm>
            <a:off x="8550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6" name="object 1156"/>
          <p:cNvSpPr/>
          <p:nvPr/>
        </p:nvSpPr>
        <p:spPr>
          <a:xfrm>
            <a:off x="8556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7" name="object 1157"/>
          <p:cNvSpPr/>
          <p:nvPr/>
        </p:nvSpPr>
        <p:spPr>
          <a:xfrm>
            <a:off x="8563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8" name="object 1158"/>
          <p:cNvSpPr/>
          <p:nvPr/>
        </p:nvSpPr>
        <p:spPr>
          <a:xfrm>
            <a:off x="8571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9" name="object 1159"/>
          <p:cNvSpPr/>
          <p:nvPr/>
        </p:nvSpPr>
        <p:spPr>
          <a:xfrm>
            <a:off x="8578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0" name="object 1160"/>
          <p:cNvSpPr/>
          <p:nvPr/>
        </p:nvSpPr>
        <p:spPr>
          <a:xfrm>
            <a:off x="8585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1" name="object 1161"/>
          <p:cNvSpPr/>
          <p:nvPr/>
        </p:nvSpPr>
        <p:spPr>
          <a:xfrm>
            <a:off x="8593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2" name="object 1162"/>
          <p:cNvSpPr/>
          <p:nvPr/>
        </p:nvSpPr>
        <p:spPr>
          <a:xfrm>
            <a:off x="8600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3" name="object 1163"/>
          <p:cNvSpPr/>
          <p:nvPr/>
        </p:nvSpPr>
        <p:spPr>
          <a:xfrm>
            <a:off x="8607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4" name="object 1164"/>
          <p:cNvSpPr/>
          <p:nvPr/>
        </p:nvSpPr>
        <p:spPr>
          <a:xfrm>
            <a:off x="8614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5" name="object 1165"/>
          <p:cNvSpPr/>
          <p:nvPr/>
        </p:nvSpPr>
        <p:spPr>
          <a:xfrm>
            <a:off x="8621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6" name="object 1166"/>
          <p:cNvSpPr/>
          <p:nvPr/>
        </p:nvSpPr>
        <p:spPr>
          <a:xfrm>
            <a:off x="8628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7" name="object 1167"/>
          <p:cNvSpPr/>
          <p:nvPr/>
        </p:nvSpPr>
        <p:spPr>
          <a:xfrm>
            <a:off x="8636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8" name="object 1168"/>
          <p:cNvSpPr/>
          <p:nvPr/>
        </p:nvSpPr>
        <p:spPr>
          <a:xfrm>
            <a:off x="8643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9" name="object 1169"/>
          <p:cNvSpPr/>
          <p:nvPr/>
        </p:nvSpPr>
        <p:spPr>
          <a:xfrm>
            <a:off x="8650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0" name="object 1170"/>
          <p:cNvSpPr/>
          <p:nvPr/>
        </p:nvSpPr>
        <p:spPr>
          <a:xfrm>
            <a:off x="8657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1" name="object 1171"/>
          <p:cNvSpPr/>
          <p:nvPr/>
        </p:nvSpPr>
        <p:spPr>
          <a:xfrm>
            <a:off x="8665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2" name="object 1172"/>
          <p:cNvSpPr/>
          <p:nvPr/>
        </p:nvSpPr>
        <p:spPr>
          <a:xfrm>
            <a:off x="8671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3" name="object 1173"/>
          <p:cNvSpPr/>
          <p:nvPr/>
        </p:nvSpPr>
        <p:spPr>
          <a:xfrm>
            <a:off x="86789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4" name="object 1174"/>
          <p:cNvSpPr/>
          <p:nvPr/>
        </p:nvSpPr>
        <p:spPr>
          <a:xfrm>
            <a:off x="8686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5" name="object 1175"/>
          <p:cNvSpPr/>
          <p:nvPr/>
        </p:nvSpPr>
        <p:spPr>
          <a:xfrm>
            <a:off x="8693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6" name="object 1176"/>
          <p:cNvSpPr/>
          <p:nvPr/>
        </p:nvSpPr>
        <p:spPr>
          <a:xfrm>
            <a:off x="8700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7" name="object 1177"/>
          <p:cNvSpPr/>
          <p:nvPr/>
        </p:nvSpPr>
        <p:spPr>
          <a:xfrm>
            <a:off x="8708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8" name="object 1178"/>
          <p:cNvSpPr/>
          <p:nvPr/>
        </p:nvSpPr>
        <p:spPr>
          <a:xfrm>
            <a:off x="8715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9" name="object 1179"/>
          <p:cNvSpPr/>
          <p:nvPr/>
        </p:nvSpPr>
        <p:spPr>
          <a:xfrm>
            <a:off x="87228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0" name="object 1180"/>
          <p:cNvSpPr/>
          <p:nvPr/>
        </p:nvSpPr>
        <p:spPr>
          <a:xfrm>
            <a:off x="8729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1" name="object 1181"/>
          <p:cNvSpPr/>
          <p:nvPr/>
        </p:nvSpPr>
        <p:spPr>
          <a:xfrm>
            <a:off x="8736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2" name="object 1182"/>
          <p:cNvSpPr/>
          <p:nvPr/>
        </p:nvSpPr>
        <p:spPr>
          <a:xfrm>
            <a:off x="8743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3" name="object 1183"/>
          <p:cNvSpPr/>
          <p:nvPr/>
        </p:nvSpPr>
        <p:spPr>
          <a:xfrm>
            <a:off x="8751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4" name="object 1184"/>
          <p:cNvSpPr/>
          <p:nvPr/>
        </p:nvSpPr>
        <p:spPr>
          <a:xfrm>
            <a:off x="87584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5" name="object 1185"/>
          <p:cNvSpPr/>
          <p:nvPr/>
        </p:nvSpPr>
        <p:spPr>
          <a:xfrm>
            <a:off x="8765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6" name="object 1186"/>
          <p:cNvSpPr/>
          <p:nvPr/>
        </p:nvSpPr>
        <p:spPr>
          <a:xfrm>
            <a:off x="8773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7" name="object 1187"/>
          <p:cNvSpPr/>
          <p:nvPr/>
        </p:nvSpPr>
        <p:spPr>
          <a:xfrm>
            <a:off x="8780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8" name="object 1188"/>
          <p:cNvSpPr/>
          <p:nvPr/>
        </p:nvSpPr>
        <p:spPr>
          <a:xfrm>
            <a:off x="8786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9" name="object 1189"/>
          <p:cNvSpPr/>
          <p:nvPr/>
        </p:nvSpPr>
        <p:spPr>
          <a:xfrm>
            <a:off x="8794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0" name="object 1190"/>
          <p:cNvSpPr/>
          <p:nvPr/>
        </p:nvSpPr>
        <p:spPr>
          <a:xfrm>
            <a:off x="8801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1" name="object 1191"/>
          <p:cNvSpPr/>
          <p:nvPr/>
        </p:nvSpPr>
        <p:spPr>
          <a:xfrm>
            <a:off x="8808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2" name="object 1192"/>
          <p:cNvSpPr/>
          <p:nvPr/>
        </p:nvSpPr>
        <p:spPr>
          <a:xfrm>
            <a:off x="8816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3" name="object 1193"/>
          <p:cNvSpPr/>
          <p:nvPr/>
        </p:nvSpPr>
        <p:spPr>
          <a:xfrm>
            <a:off x="8823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4" name="object 1194"/>
          <p:cNvSpPr/>
          <p:nvPr/>
        </p:nvSpPr>
        <p:spPr>
          <a:xfrm>
            <a:off x="8830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5" name="object 1195"/>
          <p:cNvSpPr/>
          <p:nvPr/>
        </p:nvSpPr>
        <p:spPr>
          <a:xfrm>
            <a:off x="8838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6" name="object 1196"/>
          <p:cNvSpPr/>
          <p:nvPr/>
        </p:nvSpPr>
        <p:spPr>
          <a:xfrm>
            <a:off x="8844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7" name="object 1197"/>
          <p:cNvSpPr/>
          <p:nvPr/>
        </p:nvSpPr>
        <p:spPr>
          <a:xfrm>
            <a:off x="8851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8" name="object 1198"/>
          <p:cNvSpPr/>
          <p:nvPr/>
        </p:nvSpPr>
        <p:spPr>
          <a:xfrm>
            <a:off x="8858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9" name="object 1199"/>
          <p:cNvSpPr/>
          <p:nvPr/>
        </p:nvSpPr>
        <p:spPr>
          <a:xfrm>
            <a:off x="8866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0" name="object 1200"/>
          <p:cNvSpPr/>
          <p:nvPr/>
        </p:nvSpPr>
        <p:spPr>
          <a:xfrm>
            <a:off x="8873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1" name="object 1201"/>
          <p:cNvSpPr/>
          <p:nvPr/>
        </p:nvSpPr>
        <p:spPr>
          <a:xfrm>
            <a:off x="8880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2" name="object 1202"/>
          <p:cNvSpPr/>
          <p:nvPr/>
        </p:nvSpPr>
        <p:spPr>
          <a:xfrm>
            <a:off x="8888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3" name="object 1203"/>
          <p:cNvSpPr/>
          <p:nvPr/>
        </p:nvSpPr>
        <p:spPr>
          <a:xfrm>
            <a:off x="8895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4" name="object 1204"/>
          <p:cNvSpPr/>
          <p:nvPr/>
        </p:nvSpPr>
        <p:spPr>
          <a:xfrm>
            <a:off x="8901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5" name="object 1205"/>
          <p:cNvSpPr/>
          <p:nvPr/>
        </p:nvSpPr>
        <p:spPr>
          <a:xfrm>
            <a:off x="8909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6" name="object 1206"/>
          <p:cNvSpPr/>
          <p:nvPr/>
        </p:nvSpPr>
        <p:spPr>
          <a:xfrm>
            <a:off x="8916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7" name="object 1207"/>
          <p:cNvSpPr/>
          <p:nvPr/>
        </p:nvSpPr>
        <p:spPr>
          <a:xfrm>
            <a:off x="8923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8" name="object 1208"/>
          <p:cNvSpPr/>
          <p:nvPr/>
        </p:nvSpPr>
        <p:spPr>
          <a:xfrm>
            <a:off x="8931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9" name="object 1209"/>
          <p:cNvSpPr/>
          <p:nvPr/>
        </p:nvSpPr>
        <p:spPr>
          <a:xfrm>
            <a:off x="8938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0" name="object 1210"/>
          <p:cNvSpPr/>
          <p:nvPr/>
        </p:nvSpPr>
        <p:spPr>
          <a:xfrm>
            <a:off x="8945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1" name="object 1211"/>
          <p:cNvSpPr/>
          <p:nvPr/>
        </p:nvSpPr>
        <p:spPr>
          <a:xfrm>
            <a:off x="8953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2" name="object 1212"/>
          <p:cNvSpPr/>
          <p:nvPr/>
        </p:nvSpPr>
        <p:spPr>
          <a:xfrm>
            <a:off x="8959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3" name="object 1213"/>
          <p:cNvSpPr/>
          <p:nvPr/>
        </p:nvSpPr>
        <p:spPr>
          <a:xfrm>
            <a:off x="8966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4" name="object 1214"/>
          <p:cNvSpPr/>
          <p:nvPr/>
        </p:nvSpPr>
        <p:spPr>
          <a:xfrm>
            <a:off x="8974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5" name="object 1215"/>
          <p:cNvSpPr/>
          <p:nvPr/>
        </p:nvSpPr>
        <p:spPr>
          <a:xfrm>
            <a:off x="8981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6" name="object 1216"/>
          <p:cNvSpPr/>
          <p:nvPr/>
        </p:nvSpPr>
        <p:spPr>
          <a:xfrm>
            <a:off x="8988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7" name="object 1217"/>
          <p:cNvSpPr/>
          <p:nvPr/>
        </p:nvSpPr>
        <p:spPr>
          <a:xfrm>
            <a:off x="8996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8" name="object 1218"/>
          <p:cNvSpPr/>
          <p:nvPr/>
        </p:nvSpPr>
        <p:spPr>
          <a:xfrm>
            <a:off x="9003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9" name="object 1219"/>
          <p:cNvSpPr/>
          <p:nvPr/>
        </p:nvSpPr>
        <p:spPr>
          <a:xfrm>
            <a:off x="9010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0" name="object 1220"/>
          <p:cNvSpPr/>
          <p:nvPr/>
        </p:nvSpPr>
        <p:spPr>
          <a:xfrm>
            <a:off x="9017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1" name="object 1221"/>
          <p:cNvSpPr/>
          <p:nvPr/>
        </p:nvSpPr>
        <p:spPr>
          <a:xfrm>
            <a:off x="9024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2" name="object 1222"/>
          <p:cNvSpPr/>
          <p:nvPr/>
        </p:nvSpPr>
        <p:spPr>
          <a:xfrm>
            <a:off x="9031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3" name="object 1223"/>
          <p:cNvSpPr/>
          <p:nvPr/>
        </p:nvSpPr>
        <p:spPr>
          <a:xfrm>
            <a:off x="9039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4" name="object 1224"/>
          <p:cNvSpPr/>
          <p:nvPr/>
        </p:nvSpPr>
        <p:spPr>
          <a:xfrm>
            <a:off x="9046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5" name="object 1225"/>
          <p:cNvSpPr/>
          <p:nvPr/>
        </p:nvSpPr>
        <p:spPr>
          <a:xfrm>
            <a:off x="9053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6" name="object 1226"/>
          <p:cNvSpPr/>
          <p:nvPr/>
        </p:nvSpPr>
        <p:spPr>
          <a:xfrm>
            <a:off x="9060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7" name="object 1227"/>
          <p:cNvSpPr/>
          <p:nvPr/>
        </p:nvSpPr>
        <p:spPr>
          <a:xfrm>
            <a:off x="9068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8" name="object 1228"/>
          <p:cNvSpPr/>
          <p:nvPr/>
        </p:nvSpPr>
        <p:spPr>
          <a:xfrm>
            <a:off x="9074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9" name="object 1229"/>
          <p:cNvSpPr/>
          <p:nvPr/>
        </p:nvSpPr>
        <p:spPr>
          <a:xfrm>
            <a:off x="9081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0" name="object 1230"/>
          <p:cNvSpPr/>
          <p:nvPr/>
        </p:nvSpPr>
        <p:spPr>
          <a:xfrm>
            <a:off x="9089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1" name="object 1231"/>
          <p:cNvSpPr/>
          <p:nvPr/>
        </p:nvSpPr>
        <p:spPr>
          <a:xfrm>
            <a:off x="9096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2" name="object 1232"/>
          <p:cNvSpPr/>
          <p:nvPr/>
        </p:nvSpPr>
        <p:spPr>
          <a:xfrm>
            <a:off x="9103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3" name="object 1233"/>
          <p:cNvSpPr/>
          <p:nvPr/>
        </p:nvSpPr>
        <p:spPr>
          <a:xfrm>
            <a:off x="9111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4" name="object 1234"/>
          <p:cNvSpPr/>
          <p:nvPr/>
        </p:nvSpPr>
        <p:spPr>
          <a:xfrm>
            <a:off x="9118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5" name="object 1235"/>
          <p:cNvSpPr/>
          <p:nvPr/>
        </p:nvSpPr>
        <p:spPr>
          <a:xfrm>
            <a:off x="9125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6" name="object 1236"/>
          <p:cNvSpPr/>
          <p:nvPr/>
        </p:nvSpPr>
        <p:spPr>
          <a:xfrm>
            <a:off x="9132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7" name="object 1237"/>
          <p:cNvSpPr/>
          <p:nvPr/>
        </p:nvSpPr>
        <p:spPr>
          <a:xfrm>
            <a:off x="9139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8" name="object 1238"/>
          <p:cNvSpPr/>
          <p:nvPr/>
        </p:nvSpPr>
        <p:spPr>
          <a:xfrm>
            <a:off x="9146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9" name="object 1239"/>
          <p:cNvSpPr/>
          <p:nvPr/>
        </p:nvSpPr>
        <p:spPr>
          <a:xfrm>
            <a:off x="9154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0" name="object 1240"/>
          <p:cNvSpPr/>
          <p:nvPr/>
        </p:nvSpPr>
        <p:spPr>
          <a:xfrm>
            <a:off x="9161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1" name="object 1241"/>
          <p:cNvSpPr/>
          <p:nvPr/>
        </p:nvSpPr>
        <p:spPr>
          <a:xfrm>
            <a:off x="9168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2" name="object 1242"/>
          <p:cNvSpPr/>
          <p:nvPr/>
        </p:nvSpPr>
        <p:spPr>
          <a:xfrm>
            <a:off x="9176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3" name="object 1243"/>
          <p:cNvSpPr/>
          <p:nvPr/>
        </p:nvSpPr>
        <p:spPr>
          <a:xfrm>
            <a:off x="9183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4" name="object 1244"/>
          <p:cNvSpPr/>
          <p:nvPr/>
        </p:nvSpPr>
        <p:spPr>
          <a:xfrm>
            <a:off x="9189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5" name="object 1245"/>
          <p:cNvSpPr/>
          <p:nvPr/>
        </p:nvSpPr>
        <p:spPr>
          <a:xfrm>
            <a:off x="9197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6" name="object 1246"/>
          <p:cNvSpPr/>
          <p:nvPr/>
        </p:nvSpPr>
        <p:spPr>
          <a:xfrm>
            <a:off x="9204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7" name="object 1247"/>
          <p:cNvSpPr/>
          <p:nvPr/>
        </p:nvSpPr>
        <p:spPr>
          <a:xfrm>
            <a:off x="9211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8" name="object 1248"/>
          <p:cNvSpPr/>
          <p:nvPr/>
        </p:nvSpPr>
        <p:spPr>
          <a:xfrm>
            <a:off x="9219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9" name="object 1249"/>
          <p:cNvSpPr/>
          <p:nvPr/>
        </p:nvSpPr>
        <p:spPr>
          <a:xfrm>
            <a:off x="9226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0" name="object 1250"/>
          <p:cNvSpPr/>
          <p:nvPr/>
        </p:nvSpPr>
        <p:spPr>
          <a:xfrm>
            <a:off x="9233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1" name="object 1251"/>
          <p:cNvSpPr/>
          <p:nvPr/>
        </p:nvSpPr>
        <p:spPr>
          <a:xfrm>
            <a:off x="9241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2" name="object 1252"/>
          <p:cNvSpPr/>
          <p:nvPr/>
        </p:nvSpPr>
        <p:spPr>
          <a:xfrm>
            <a:off x="92473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3" name="object 1253"/>
          <p:cNvSpPr/>
          <p:nvPr/>
        </p:nvSpPr>
        <p:spPr>
          <a:xfrm>
            <a:off x="92546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4" name="object 1254"/>
          <p:cNvSpPr/>
          <p:nvPr/>
        </p:nvSpPr>
        <p:spPr>
          <a:xfrm>
            <a:off x="9261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5" name="object 1255"/>
          <p:cNvSpPr/>
          <p:nvPr/>
        </p:nvSpPr>
        <p:spPr>
          <a:xfrm>
            <a:off x="9269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6" name="object 1256"/>
          <p:cNvSpPr/>
          <p:nvPr/>
        </p:nvSpPr>
        <p:spPr>
          <a:xfrm>
            <a:off x="92766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7" name="object 1257"/>
          <p:cNvSpPr/>
          <p:nvPr/>
        </p:nvSpPr>
        <p:spPr>
          <a:xfrm>
            <a:off x="9283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8" name="object 1258"/>
          <p:cNvSpPr/>
          <p:nvPr/>
        </p:nvSpPr>
        <p:spPr>
          <a:xfrm>
            <a:off x="9291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9" name="object 1259"/>
          <p:cNvSpPr/>
          <p:nvPr/>
        </p:nvSpPr>
        <p:spPr>
          <a:xfrm>
            <a:off x="9298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0" name="object 1260"/>
          <p:cNvSpPr/>
          <p:nvPr/>
        </p:nvSpPr>
        <p:spPr>
          <a:xfrm>
            <a:off x="9304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1" name="object 1261"/>
          <p:cNvSpPr/>
          <p:nvPr/>
        </p:nvSpPr>
        <p:spPr>
          <a:xfrm>
            <a:off x="9312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2" name="object 1262"/>
          <p:cNvSpPr/>
          <p:nvPr/>
        </p:nvSpPr>
        <p:spPr>
          <a:xfrm>
            <a:off x="9319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3" name="object 1263"/>
          <p:cNvSpPr/>
          <p:nvPr/>
        </p:nvSpPr>
        <p:spPr>
          <a:xfrm>
            <a:off x="9326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4" name="object 1264"/>
          <p:cNvSpPr/>
          <p:nvPr/>
        </p:nvSpPr>
        <p:spPr>
          <a:xfrm>
            <a:off x="9334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5" name="object 1265"/>
          <p:cNvSpPr/>
          <p:nvPr/>
        </p:nvSpPr>
        <p:spPr>
          <a:xfrm>
            <a:off x="9341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6" name="object 1266"/>
          <p:cNvSpPr/>
          <p:nvPr/>
        </p:nvSpPr>
        <p:spPr>
          <a:xfrm>
            <a:off x="9348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7" name="object 1267"/>
          <p:cNvSpPr/>
          <p:nvPr/>
        </p:nvSpPr>
        <p:spPr>
          <a:xfrm>
            <a:off x="93561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8" name="object 1268"/>
          <p:cNvSpPr/>
          <p:nvPr/>
        </p:nvSpPr>
        <p:spPr>
          <a:xfrm>
            <a:off x="9362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9" name="object 1269"/>
          <p:cNvSpPr/>
          <p:nvPr/>
        </p:nvSpPr>
        <p:spPr>
          <a:xfrm>
            <a:off x="9369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0" name="object 1270"/>
          <p:cNvSpPr/>
          <p:nvPr/>
        </p:nvSpPr>
        <p:spPr>
          <a:xfrm>
            <a:off x="9377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1" name="object 1271"/>
          <p:cNvSpPr/>
          <p:nvPr/>
        </p:nvSpPr>
        <p:spPr>
          <a:xfrm>
            <a:off x="9384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2" name="object 1272"/>
          <p:cNvSpPr/>
          <p:nvPr/>
        </p:nvSpPr>
        <p:spPr>
          <a:xfrm>
            <a:off x="9391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3" name="object 1273"/>
          <p:cNvSpPr/>
          <p:nvPr/>
        </p:nvSpPr>
        <p:spPr>
          <a:xfrm>
            <a:off x="9399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4" name="object 1274"/>
          <p:cNvSpPr/>
          <p:nvPr/>
        </p:nvSpPr>
        <p:spPr>
          <a:xfrm>
            <a:off x="9406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5" name="object 1275"/>
          <p:cNvSpPr/>
          <p:nvPr/>
        </p:nvSpPr>
        <p:spPr>
          <a:xfrm>
            <a:off x="9413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6" name="object 1276"/>
          <p:cNvSpPr/>
          <p:nvPr/>
        </p:nvSpPr>
        <p:spPr>
          <a:xfrm>
            <a:off x="9420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7" name="object 1277"/>
          <p:cNvSpPr/>
          <p:nvPr/>
        </p:nvSpPr>
        <p:spPr>
          <a:xfrm>
            <a:off x="9427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8" name="object 1278"/>
          <p:cNvSpPr/>
          <p:nvPr/>
        </p:nvSpPr>
        <p:spPr>
          <a:xfrm>
            <a:off x="94347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9" name="object 1279"/>
          <p:cNvSpPr/>
          <p:nvPr/>
        </p:nvSpPr>
        <p:spPr>
          <a:xfrm>
            <a:off x="9442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0" name="object 1280"/>
          <p:cNvSpPr/>
          <p:nvPr/>
        </p:nvSpPr>
        <p:spPr>
          <a:xfrm>
            <a:off x="9449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1" name="object 1281"/>
          <p:cNvSpPr/>
          <p:nvPr/>
        </p:nvSpPr>
        <p:spPr>
          <a:xfrm>
            <a:off x="9456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2" name="object 1282"/>
          <p:cNvSpPr/>
          <p:nvPr/>
        </p:nvSpPr>
        <p:spPr>
          <a:xfrm>
            <a:off x="94640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3" name="object 1283"/>
          <p:cNvSpPr/>
          <p:nvPr/>
        </p:nvSpPr>
        <p:spPr>
          <a:xfrm>
            <a:off x="9471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4" name="object 1284"/>
          <p:cNvSpPr/>
          <p:nvPr/>
        </p:nvSpPr>
        <p:spPr>
          <a:xfrm>
            <a:off x="9477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5" name="object 1285"/>
          <p:cNvSpPr/>
          <p:nvPr/>
        </p:nvSpPr>
        <p:spPr>
          <a:xfrm>
            <a:off x="9484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6" name="object 1286"/>
          <p:cNvSpPr/>
          <p:nvPr/>
        </p:nvSpPr>
        <p:spPr>
          <a:xfrm>
            <a:off x="9492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7" name="object 1287"/>
          <p:cNvSpPr/>
          <p:nvPr/>
        </p:nvSpPr>
        <p:spPr>
          <a:xfrm>
            <a:off x="9499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8" name="object 1288"/>
          <p:cNvSpPr/>
          <p:nvPr/>
        </p:nvSpPr>
        <p:spPr>
          <a:xfrm>
            <a:off x="9506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9" name="object 1289"/>
          <p:cNvSpPr/>
          <p:nvPr/>
        </p:nvSpPr>
        <p:spPr>
          <a:xfrm>
            <a:off x="9514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0" name="object 1290"/>
          <p:cNvSpPr/>
          <p:nvPr/>
        </p:nvSpPr>
        <p:spPr>
          <a:xfrm>
            <a:off x="9521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1" name="object 1291"/>
          <p:cNvSpPr/>
          <p:nvPr/>
        </p:nvSpPr>
        <p:spPr>
          <a:xfrm>
            <a:off x="9528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2" name="object 1292"/>
          <p:cNvSpPr/>
          <p:nvPr/>
        </p:nvSpPr>
        <p:spPr>
          <a:xfrm>
            <a:off x="95351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3" name="object 1293"/>
          <p:cNvSpPr/>
          <p:nvPr/>
        </p:nvSpPr>
        <p:spPr>
          <a:xfrm>
            <a:off x="95425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4" name="object 1294"/>
          <p:cNvSpPr/>
          <p:nvPr/>
        </p:nvSpPr>
        <p:spPr>
          <a:xfrm>
            <a:off x="9549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5" name="object 1295"/>
          <p:cNvSpPr/>
          <p:nvPr/>
        </p:nvSpPr>
        <p:spPr>
          <a:xfrm>
            <a:off x="9557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6" name="object 1296"/>
          <p:cNvSpPr/>
          <p:nvPr/>
        </p:nvSpPr>
        <p:spPr>
          <a:xfrm>
            <a:off x="95645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7" name="object 1297"/>
          <p:cNvSpPr/>
          <p:nvPr/>
        </p:nvSpPr>
        <p:spPr>
          <a:xfrm>
            <a:off x="9571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8" name="object 1298"/>
          <p:cNvSpPr/>
          <p:nvPr/>
        </p:nvSpPr>
        <p:spPr>
          <a:xfrm>
            <a:off x="9579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9" name="object 1299"/>
          <p:cNvSpPr/>
          <p:nvPr/>
        </p:nvSpPr>
        <p:spPr>
          <a:xfrm>
            <a:off x="9586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0" name="object 1300"/>
          <p:cNvSpPr/>
          <p:nvPr/>
        </p:nvSpPr>
        <p:spPr>
          <a:xfrm>
            <a:off x="9592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1" name="object 1301"/>
          <p:cNvSpPr/>
          <p:nvPr/>
        </p:nvSpPr>
        <p:spPr>
          <a:xfrm>
            <a:off x="9600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2" name="object 1302"/>
          <p:cNvSpPr/>
          <p:nvPr/>
        </p:nvSpPr>
        <p:spPr>
          <a:xfrm>
            <a:off x="9607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3" name="object 1303"/>
          <p:cNvSpPr/>
          <p:nvPr/>
        </p:nvSpPr>
        <p:spPr>
          <a:xfrm>
            <a:off x="9614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4" name="object 1304"/>
          <p:cNvSpPr/>
          <p:nvPr/>
        </p:nvSpPr>
        <p:spPr>
          <a:xfrm>
            <a:off x="9622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5" name="object 1305"/>
          <p:cNvSpPr/>
          <p:nvPr/>
        </p:nvSpPr>
        <p:spPr>
          <a:xfrm>
            <a:off x="9629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6" name="object 1306"/>
          <p:cNvSpPr/>
          <p:nvPr/>
        </p:nvSpPr>
        <p:spPr>
          <a:xfrm>
            <a:off x="9636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7" name="object 1307"/>
          <p:cNvSpPr/>
          <p:nvPr/>
        </p:nvSpPr>
        <p:spPr>
          <a:xfrm>
            <a:off x="96440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8" name="object 1308"/>
          <p:cNvSpPr/>
          <p:nvPr/>
        </p:nvSpPr>
        <p:spPr>
          <a:xfrm>
            <a:off x="9650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9" name="object 1309"/>
          <p:cNvSpPr/>
          <p:nvPr/>
        </p:nvSpPr>
        <p:spPr>
          <a:xfrm>
            <a:off x="9657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0" name="object 1310"/>
          <p:cNvSpPr/>
          <p:nvPr/>
        </p:nvSpPr>
        <p:spPr>
          <a:xfrm>
            <a:off x="9664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1" name="object 1311"/>
          <p:cNvSpPr/>
          <p:nvPr/>
        </p:nvSpPr>
        <p:spPr>
          <a:xfrm>
            <a:off x="9672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2" name="object 1312"/>
          <p:cNvSpPr/>
          <p:nvPr/>
        </p:nvSpPr>
        <p:spPr>
          <a:xfrm>
            <a:off x="9679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3" name="object 1313"/>
          <p:cNvSpPr/>
          <p:nvPr/>
        </p:nvSpPr>
        <p:spPr>
          <a:xfrm>
            <a:off x="9686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4" name="object 1314"/>
          <p:cNvSpPr/>
          <p:nvPr/>
        </p:nvSpPr>
        <p:spPr>
          <a:xfrm>
            <a:off x="9694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5" name="object 1315"/>
          <p:cNvSpPr/>
          <p:nvPr/>
        </p:nvSpPr>
        <p:spPr>
          <a:xfrm>
            <a:off x="9701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6" name="object 1316"/>
          <p:cNvSpPr/>
          <p:nvPr/>
        </p:nvSpPr>
        <p:spPr>
          <a:xfrm>
            <a:off x="9707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7" name="object 1317"/>
          <p:cNvSpPr/>
          <p:nvPr/>
        </p:nvSpPr>
        <p:spPr>
          <a:xfrm>
            <a:off x="9715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8" name="object 1318"/>
          <p:cNvSpPr/>
          <p:nvPr/>
        </p:nvSpPr>
        <p:spPr>
          <a:xfrm>
            <a:off x="97225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9" name="object 1319"/>
          <p:cNvSpPr/>
          <p:nvPr/>
        </p:nvSpPr>
        <p:spPr>
          <a:xfrm>
            <a:off x="9729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0" name="object 1320"/>
          <p:cNvSpPr/>
          <p:nvPr/>
        </p:nvSpPr>
        <p:spPr>
          <a:xfrm>
            <a:off x="9737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1" name="object 1321"/>
          <p:cNvSpPr/>
          <p:nvPr/>
        </p:nvSpPr>
        <p:spPr>
          <a:xfrm>
            <a:off x="9744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2" name="object 1322"/>
          <p:cNvSpPr/>
          <p:nvPr/>
        </p:nvSpPr>
        <p:spPr>
          <a:xfrm>
            <a:off x="97518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3" name="object 1323"/>
          <p:cNvSpPr/>
          <p:nvPr/>
        </p:nvSpPr>
        <p:spPr>
          <a:xfrm>
            <a:off x="9759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4" name="object 1324"/>
          <p:cNvSpPr/>
          <p:nvPr/>
        </p:nvSpPr>
        <p:spPr>
          <a:xfrm>
            <a:off x="9765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5" name="object 1325"/>
          <p:cNvSpPr/>
          <p:nvPr/>
        </p:nvSpPr>
        <p:spPr>
          <a:xfrm>
            <a:off x="97728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6" name="object 1326"/>
          <p:cNvSpPr/>
          <p:nvPr/>
        </p:nvSpPr>
        <p:spPr>
          <a:xfrm>
            <a:off x="9780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7" name="object 1327"/>
          <p:cNvSpPr/>
          <p:nvPr/>
        </p:nvSpPr>
        <p:spPr>
          <a:xfrm>
            <a:off x="9787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8" name="object 1328"/>
          <p:cNvSpPr/>
          <p:nvPr/>
        </p:nvSpPr>
        <p:spPr>
          <a:xfrm>
            <a:off x="9794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9" name="object 1329"/>
          <p:cNvSpPr/>
          <p:nvPr/>
        </p:nvSpPr>
        <p:spPr>
          <a:xfrm>
            <a:off x="9802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0" name="object 1330"/>
          <p:cNvSpPr/>
          <p:nvPr/>
        </p:nvSpPr>
        <p:spPr>
          <a:xfrm>
            <a:off x="9809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1" name="object 1331"/>
          <p:cNvSpPr/>
          <p:nvPr/>
        </p:nvSpPr>
        <p:spPr>
          <a:xfrm>
            <a:off x="9816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2" name="object 1332"/>
          <p:cNvSpPr/>
          <p:nvPr/>
        </p:nvSpPr>
        <p:spPr>
          <a:xfrm>
            <a:off x="98230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3" name="object 1333"/>
          <p:cNvSpPr/>
          <p:nvPr/>
        </p:nvSpPr>
        <p:spPr>
          <a:xfrm>
            <a:off x="98303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4" name="object 1334"/>
          <p:cNvSpPr/>
          <p:nvPr/>
        </p:nvSpPr>
        <p:spPr>
          <a:xfrm>
            <a:off x="9837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5" name="object 1335"/>
          <p:cNvSpPr/>
          <p:nvPr/>
        </p:nvSpPr>
        <p:spPr>
          <a:xfrm>
            <a:off x="9845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6" name="object 1336"/>
          <p:cNvSpPr/>
          <p:nvPr/>
        </p:nvSpPr>
        <p:spPr>
          <a:xfrm>
            <a:off x="98523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7" name="object 1337"/>
          <p:cNvSpPr/>
          <p:nvPr/>
        </p:nvSpPr>
        <p:spPr>
          <a:xfrm>
            <a:off x="9859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8" name="object 1338"/>
          <p:cNvSpPr/>
          <p:nvPr/>
        </p:nvSpPr>
        <p:spPr>
          <a:xfrm>
            <a:off x="9867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9" name="object 1339"/>
          <p:cNvSpPr/>
          <p:nvPr/>
        </p:nvSpPr>
        <p:spPr>
          <a:xfrm>
            <a:off x="9874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0" name="object 1340"/>
          <p:cNvSpPr/>
          <p:nvPr/>
        </p:nvSpPr>
        <p:spPr>
          <a:xfrm>
            <a:off x="9880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1" name="object 1341"/>
          <p:cNvSpPr/>
          <p:nvPr/>
        </p:nvSpPr>
        <p:spPr>
          <a:xfrm>
            <a:off x="9887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2" name="object 1342"/>
          <p:cNvSpPr/>
          <p:nvPr/>
        </p:nvSpPr>
        <p:spPr>
          <a:xfrm>
            <a:off x="9895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3" name="object 1343"/>
          <p:cNvSpPr/>
          <p:nvPr/>
        </p:nvSpPr>
        <p:spPr>
          <a:xfrm>
            <a:off x="9902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4" name="object 1344"/>
          <p:cNvSpPr/>
          <p:nvPr/>
        </p:nvSpPr>
        <p:spPr>
          <a:xfrm>
            <a:off x="9909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5" name="object 1345"/>
          <p:cNvSpPr/>
          <p:nvPr/>
        </p:nvSpPr>
        <p:spPr>
          <a:xfrm>
            <a:off x="9917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6" name="object 1346"/>
          <p:cNvSpPr/>
          <p:nvPr/>
        </p:nvSpPr>
        <p:spPr>
          <a:xfrm>
            <a:off x="9924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7" name="object 1347"/>
          <p:cNvSpPr/>
          <p:nvPr/>
        </p:nvSpPr>
        <p:spPr>
          <a:xfrm>
            <a:off x="99319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8" name="object 1348"/>
          <p:cNvSpPr/>
          <p:nvPr/>
        </p:nvSpPr>
        <p:spPr>
          <a:xfrm>
            <a:off x="9938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9" name="object 1349"/>
          <p:cNvSpPr/>
          <p:nvPr/>
        </p:nvSpPr>
        <p:spPr>
          <a:xfrm>
            <a:off x="9945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0" name="object 1350"/>
          <p:cNvSpPr/>
          <p:nvPr/>
        </p:nvSpPr>
        <p:spPr>
          <a:xfrm>
            <a:off x="9952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1" name="object 1351"/>
          <p:cNvSpPr/>
          <p:nvPr/>
        </p:nvSpPr>
        <p:spPr>
          <a:xfrm>
            <a:off x="9960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2" name="object 1352"/>
          <p:cNvSpPr/>
          <p:nvPr/>
        </p:nvSpPr>
        <p:spPr>
          <a:xfrm>
            <a:off x="9967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3" name="object 1353"/>
          <p:cNvSpPr/>
          <p:nvPr/>
        </p:nvSpPr>
        <p:spPr>
          <a:xfrm>
            <a:off x="9974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4" name="object 1354"/>
          <p:cNvSpPr/>
          <p:nvPr/>
        </p:nvSpPr>
        <p:spPr>
          <a:xfrm>
            <a:off x="9982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5" name="object 1355"/>
          <p:cNvSpPr/>
          <p:nvPr/>
        </p:nvSpPr>
        <p:spPr>
          <a:xfrm>
            <a:off x="9989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6" name="object 1356"/>
          <p:cNvSpPr/>
          <p:nvPr/>
        </p:nvSpPr>
        <p:spPr>
          <a:xfrm>
            <a:off x="9995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7" name="object 1357"/>
          <p:cNvSpPr/>
          <p:nvPr/>
        </p:nvSpPr>
        <p:spPr>
          <a:xfrm>
            <a:off x="10003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8" name="object 1358"/>
          <p:cNvSpPr/>
          <p:nvPr/>
        </p:nvSpPr>
        <p:spPr>
          <a:xfrm>
            <a:off x="100104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9" name="object 1359"/>
          <p:cNvSpPr/>
          <p:nvPr/>
        </p:nvSpPr>
        <p:spPr>
          <a:xfrm>
            <a:off x="10017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0" name="object 1360"/>
          <p:cNvSpPr/>
          <p:nvPr/>
        </p:nvSpPr>
        <p:spPr>
          <a:xfrm>
            <a:off x="10025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1" name="object 1361"/>
          <p:cNvSpPr/>
          <p:nvPr/>
        </p:nvSpPr>
        <p:spPr>
          <a:xfrm>
            <a:off x="100324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2" name="object 1362"/>
          <p:cNvSpPr/>
          <p:nvPr/>
        </p:nvSpPr>
        <p:spPr>
          <a:xfrm>
            <a:off x="100397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3" name="object 1363"/>
          <p:cNvSpPr/>
          <p:nvPr/>
        </p:nvSpPr>
        <p:spPr>
          <a:xfrm>
            <a:off x="10047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4" name="object 1364"/>
          <p:cNvSpPr/>
          <p:nvPr/>
        </p:nvSpPr>
        <p:spPr>
          <a:xfrm>
            <a:off x="10053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5" name="object 1365"/>
          <p:cNvSpPr/>
          <p:nvPr/>
        </p:nvSpPr>
        <p:spPr>
          <a:xfrm>
            <a:off x="100606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6" name="object 1366"/>
          <p:cNvSpPr/>
          <p:nvPr/>
        </p:nvSpPr>
        <p:spPr>
          <a:xfrm>
            <a:off x="10068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7" name="object 1367"/>
          <p:cNvSpPr/>
          <p:nvPr/>
        </p:nvSpPr>
        <p:spPr>
          <a:xfrm>
            <a:off x="10075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8" name="object 1368"/>
          <p:cNvSpPr/>
          <p:nvPr/>
        </p:nvSpPr>
        <p:spPr>
          <a:xfrm>
            <a:off x="10082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9" name="object 1369"/>
          <p:cNvSpPr/>
          <p:nvPr/>
        </p:nvSpPr>
        <p:spPr>
          <a:xfrm>
            <a:off x="10089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0" name="object 1370"/>
          <p:cNvSpPr/>
          <p:nvPr/>
        </p:nvSpPr>
        <p:spPr>
          <a:xfrm>
            <a:off x="10097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1" name="object 1371"/>
          <p:cNvSpPr/>
          <p:nvPr/>
        </p:nvSpPr>
        <p:spPr>
          <a:xfrm>
            <a:off x="10104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2" name="object 1372"/>
          <p:cNvSpPr/>
          <p:nvPr/>
        </p:nvSpPr>
        <p:spPr>
          <a:xfrm>
            <a:off x="101109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3" name="object 1373"/>
          <p:cNvSpPr/>
          <p:nvPr/>
        </p:nvSpPr>
        <p:spPr>
          <a:xfrm>
            <a:off x="101182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4" name="object 1374"/>
          <p:cNvSpPr/>
          <p:nvPr/>
        </p:nvSpPr>
        <p:spPr>
          <a:xfrm>
            <a:off x="10125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5" name="object 1375"/>
          <p:cNvSpPr/>
          <p:nvPr/>
        </p:nvSpPr>
        <p:spPr>
          <a:xfrm>
            <a:off x="10132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6" name="object 1376"/>
          <p:cNvSpPr/>
          <p:nvPr/>
        </p:nvSpPr>
        <p:spPr>
          <a:xfrm>
            <a:off x="101402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7" name="object 1377"/>
          <p:cNvSpPr/>
          <p:nvPr/>
        </p:nvSpPr>
        <p:spPr>
          <a:xfrm>
            <a:off x="10147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8" name="object 1378"/>
          <p:cNvSpPr/>
          <p:nvPr/>
        </p:nvSpPr>
        <p:spPr>
          <a:xfrm>
            <a:off x="10154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9" name="object 1379"/>
          <p:cNvSpPr/>
          <p:nvPr/>
        </p:nvSpPr>
        <p:spPr>
          <a:xfrm>
            <a:off x="101622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0" name="object 1380"/>
          <p:cNvSpPr/>
          <p:nvPr/>
        </p:nvSpPr>
        <p:spPr>
          <a:xfrm>
            <a:off x="10168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1" name="object 1381"/>
          <p:cNvSpPr/>
          <p:nvPr/>
        </p:nvSpPr>
        <p:spPr>
          <a:xfrm>
            <a:off x="10175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2" name="object 1382"/>
          <p:cNvSpPr/>
          <p:nvPr/>
        </p:nvSpPr>
        <p:spPr>
          <a:xfrm>
            <a:off x="10183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3" name="object 1383"/>
          <p:cNvSpPr/>
          <p:nvPr/>
        </p:nvSpPr>
        <p:spPr>
          <a:xfrm>
            <a:off x="10190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4" name="object 1384"/>
          <p:cNvSpPr/>
          <p:nvPr/>
        </p:nvSpPr>
        <p:spPr>
          <a:xfrm>
            <a:off x="10197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5" name="object 1385"/>
          <p:cNvSpPr/>
          <p:nvPr/>
        </p:nvSpPr>
        <p:spPr>
          <a:xfrm>
            <a:off x="10205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6" name="object 1386"/>
          <p:cNvSpPr/>
          <p:nvPr/>
        </p:nvSpPr>
        <p:spPr>
          <a:xfrm>
            <a:off x="10212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7" name="object 1387"/>
          <p:cNvSpPr/>
          <p:nvPr/>
        </p:nvSpPr>
        <p:spPr>
          <a:xfrm>
            <a:off x="102197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8" name="object 1388"/>
          <p:cNvSpPr/>
          <p:nvPr/>
        </p:nvSpPr>
        <p:spPr>
          <a:xfrm>
            <a:off x="10226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9" name="object 1389"/>
          <p:cNvSpPr/>
          <p:nvPr/>
        </p:nvSpPr>
        <p:spPr>
          <a:xfrm>
            <a:off x="10233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0" name="object 1390"/>
          <p:cNvSpPr/>
          <p:nvPr/>
        </p:nvSpPr>
        <p:spPr>
          <a:xfrm>
            <a:off x="102407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1" name="object 1391"/>
          <p:cNvSpPr/>
          <p:nvPr/>
        </p:nvSpPr>
        <p:spPr>
          <a:xfrm>
            <a:off x="10248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2" name="object 1392"/>
          <p:cNvSpPr/>
          <p:nvPr/>
        </p:nvSpPr>
        <p:spPr>
          <a:xfrm>
            <a:off x="10255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3" name="object 1393"/>
          <p:cNvSpPr/>
          <p:nvPr/>
        </p:nvSpPr>
        <p:spPr>
          <a:xfrm>
            <a:off x="10262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4" name="object 1394"/>
          <p:cNvSpPr/>
          <p:nvPr/>
        </p:nvSpPr>
        <p:spPr>
          <a:xfrm>
            <a:off x="102700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5" name="object 1395"/>
          <p:cNvSpPr/>
          <p:nvPr/>
        </p:nvSpPr>
        <p:spPr>
          <a:xfrm>
            <a:off x="10277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6" name="object 1396"/>
          <p:cNvSpPr/>
          <p:nvPr/>
        </p:nvSpPr>
        <p:spPr>
          <a:xfrm>
            <a:off x="10283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7" name="object 1397"/>
          <p:cNvSpPr/>
          <p:nvPr/>
        </p:nvSpPr>
        <p:spPr>
          <a:xfrm>
            <a:off x="10290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8" name="object 1398"/>
          <p:cNvSpPr/>
          <p:nvPr/>
        </p:nvSpPr>
        <p:spPr>
          <a:xfrm>
            <a:off x="102983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9" name="object 1399"/>
          <p:cNvSpPr/>
          <p:nvPr/>
        </p:nvSpPr>
        <p:spPr>
          <a:xfrm>
            <a:off x="10305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0" name="object 1400"/>
          <p:cNvSpPr/>
          <p:nvPr/>
        </p:nvSpPr>
        <p:spPr>
          <a:xfrm>
            <a:off x="10312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1" name="object 1401"/>
          <p:cNvSpPr/>
          <p:nvPr/>
        </p:nvSpPr>
        <p:spPr>
          <a:xfrm>
            <a:off x="10320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2" name="object 1402"/>
          <p:cNvSpPr/>
          <p:nvPr/>
        </p:nvSpPr>
        <p:spPr>
          <a:xfrm>
            <a:off x="103276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3" name="object 1403"/>
          <p:cNvSpPr/>
          <p:nvPr/>
        </p:nvSpPr>
        <p:spPr>
          <a:xfrm>
            <a:off x="10334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4" name="object 1404"/>
          <p:cNvSpPr/>
          <p:nvPr/>
        </p:nvSpPr>
        <p:spPr>
          <a:xfrm>
            <a:off x="10341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5" name="object 1405"/>
          <p:cNvSpPr/>
          <p:nvPr/>
        </p:nvSpPr>
        <p:spPr>
          <a:xfrm>
            <a:off x="103485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6" name="object 1406"/>
          <p:cNvSpPr/>
          <p:nvPr/>
        </p:nvSpPr>
        <p:spPr>
          <a:xfrm>
            <a:off x="10355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7" name="object 1407"/>
          <p:cNvSpPr/>
          <p:nvPr/>
        </p:nvSpPr>
        <p:spPr>
          <a:xfrm>
            <a:off x="10363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8" name="object 1408"/>
          <p:cNvSpPr/>
          <p:nvPr/>
        </p:nvSpPr>
        <p:spPr>
          <a:xfrm>
            <a:off x="10370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9" name="object 1409"/>
          <p:cNvSpPr/>
          <p:nvPr/>
        </p:nvSpPr>
        <p:spPr>
          <a:xfrm>
            <a:off x="103778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0" name="object 1410"/>
          <p:cNvSpPr/>
          <p:nvPr/>
        </p:nvSpPr>
        <p:spPr>
          <a:xfrm>
            <a:off x="10385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1" name="object 1411"/>
          <p:cNvSpPr/>
          <p:nvPr/>
        </p:nvSpPr>
        <p:spPr>
          <a:xfrm>
            <a:off x="10392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2" name="object 1412"/>
          <p:cNvSpPr/>
          <p:nvPr/>
        </p:nvSpPr>
        <p:spPr>
          <a:xfrm>
            <a:off x="103987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3" name="object 1413"/>
          <p:cNvSpPr/>
          <p:nvPr/>
        </p:nvSpPr>
        <p:spPr>
          <a:xfrm>
            <a:off x="104061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4" name="object 1414"/>
          <p:cNvSpPr/>
          <p:nvPr/>
        </p:nvSpPr>
        <p:spPr>
          <a:xfrm>
            <a:off x="10413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5" name="object 1415"/>
          <p:cNvSpPr/>
          <p:nvPr/>
        </p:nvSpPr>
        <p:spPr>
          <a:xfrm>
            <a:off x="10420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6" name="object 1416"/>
          <p:cNvSpPr/>
          <p:nvPr/>
        </p:nvSpPr>
        <p:spPr>
          <a:xfrm>
            <a:off x="104281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7" name="object 1417"/>
          <p:cNvSpPr/>
          <p:nvPr/>
        </p:nvSpPr>
        <p:spPr>
          <a:xfrm>
            <a:off x="10435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8" name="object 1418"/>
          <p:cNvSpPr/>
          <p:nvPr/>
        </p:nvSpPr>
        <p:spPr>
          <a:xfrm>
            <a:off x="10442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9" name="object 1419"/>
          <p:cNvSpPr/>
          <p:nvPr/>
        </p:nvSpPr>
        <p:spPr>
          <a:xfrm>
            <a:off x="10450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0" name="object 1420"/>
          <p:cNvSpPr/>
          <p:nvPr/>
        </p:nvSpPr>
        <p:spPr>
          <a:xfrm>
            <a:off x="104563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1" name="object 1421"/>
          <p:cNvSpPr/>
          <p:nvPr/>
        </p:nvSpPr>
        <p:spPr>
          <a:xfrm>
            <a:off x="10463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2" name="object 1422"/>
          <p:cNvSpPr/>
          <p:nvPr/>
        </p:nvSpPr>
        <p:spPr>
          <a:xfrm>
            <a:off x="10471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3" name="object 1423"/>
          <p:cNvSpPr/>
          <p:nvPr/>
        </p:nvSpPr>
        <p:spPr>
          <a:xfrm>
            <a:off x="10478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4" name="object 1424"/>
          <p:cNvSpPr/>
          <p:nvPr/>
        </p:nvSpPr>
        <p:spPr>
          <a:xfrm>
            <a:off x="104856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5" name="object 1425"/>
          <p:cNvSpPr/>
          <p:nvPr/>
        </p:nvSpPr>
        <p:spPr>
          <a:xfrm>
            <a:off x="10493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6" name="object 1426"/>
          <p:cNvSpPr/>
          <p:nvPr/>
        </p:nvSpPr>
        <p:spPr>
          <a:xfrm>
            <a:off x="10500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7" name="object 1427"/>
          <p:cNvSpPr/>
          <p:nvPr/>
        </p:nvSpPr>
        <p:spPr>
          <a:xfrm>
            <a:off x="105076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8" name="object 1428"/>
          <p:cNvSpPr/>
          <p:nvPr/>
        </p:nvSpPr>
        <p:spPr>
          <a:xfrm>
            <a:off x="10513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9" name="object 1429"/>
          <p:cNvSpPr/>
          <p:nvPr/>
        </p:nvSpPr>
        <p:spPr>
          <a:xfrm>
            <a:off x="10521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0" name="object 1430"/>
          <p:cNvSpPr/>
          <p:nvPr/>
        </p:nvSpPr>
        <p:spPr>
          <a:xfrm>
            <a:off x="10528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1" name="object 1431"/>
          <p:cNvSpPr/>
          <p:nvPr/>
        </p:nvSpPr>
        <p:spPr>
          <a:xfrm>
            <a:off x="10535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2" name="object 1432"/>
          <p:cNvSpPr/>
          <p:nvPr/>
        </p:nvSpPr>
        <p:spPr>
          <a:xfrm>
            <a:off x="10543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3" name="object 1433"/>
          <p:cNvSpPr/>
          <p:nvPr/>
        </p:nvSpPr>
        <p:spPr>
          <a:xfrm>
            <a:off x="10550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4" name="object 1434"/>
          <p:cNvSpPr/>
          <p:nvPr/>
        </p:nvSpPr>
        <p:spPr>
          <a:xfrm>
            <a:off x="10557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5" name="object 1435"/>
          <p:cNvSpPr/>
          <p:nvPr/>
        </p:nvSpPr>
        <p:spPr>
          <a:xfrm>
            <a:off x="10565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6" name="object 1436"/>
          <p:cNvSpPr/>
          <p:nvPr/>
        </p:nvSpPr>
        <p:spPr>
          <a:xfrm>
            <a:off x="10571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7" name="object 1437"/>
          <p:cNvSpPr/>
          <p:nvPr/>
        </p:nvSpPr>
        <p:spPr>
          <a:xfrm>
            <a:off x="10578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8" name="object 1438"/>
          <p:cNvSpPr/>
          <p:nvPr/>
        </p:nvSpPr>
        <p:spPr>
          <a:xfrm>
            <a:off x="105861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9" name="object 1439"/>
          <p:cNvSpPr/>
          <p:nvPr/>
        </p:nvSpPr>
        <p:spPr>
          <a:xfrm>
            <a:off x="10593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0" name="object 1440"/>
          <p:cNvSpPr/>
          <p:nvPr/>
        </p:nvSpPr>
        <p:spPr>
          <a:xfrm>
            <a:off x="10600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1" name="object 1441"/>
          <p:cNvSpPr/>
          <p:nvPr/>
        </p:nvSpPr>
        <p:spPr>
          <a:xfrm>
            <a:off x="10608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2" name="object 1442"/>
          <p:cNvSpPr/>
          <p:nvPr/>
        </p:nvSpPr>
        <p:spPr>
          <a:xfrm>
            <a:off x="106154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3" name="object 1443"/>
          <p:cNvSpPr/>
          <p:nvPr/>
        </p:nvSpPr>
        <p:spPr>
          <a:xfrm>
            <a:off x="10622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4" name="object 1444"/>
          <p:cNvSpPr/>
          <p:nvPr/>
        </p:nvSpPr>
        <p:spPr>
          <a:xfrm>
            <a:off x="10629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5" name="object 1445"/>
          <p:cNvSpPr/>
          <p:nvPr/>
        </p:nvSpPr>
        <p:spPr>
          <a:xfrm>
            <a:off x="106364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6" name="object 1446"/>
          <p:cNvSpPr/>
          <p:nvPr/>
        </p:nvSpPr>
        <p:spPr>
          <a:xfrm>
            <a:off x="10643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7" name="object 1447"/>
          <p:cNvSpPr/>
          <p:nvPr/>
        </p:nvSpPr>
        <p:spPr>
          <a:xfrm>
            <a:off x="10651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8" name="object 1448"/>
          <p:cNvSpPr/>
          <p:nvPr/>
        </p:nvSpPr>
        <p:spPr>
          <a:xfrm>
            <a:off x="10658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9" name="object 1449"/>
          <p:cNvSpPr/>
          <p:nvPr/>
        </p:nvSpPr>
        <p:spPr>
          <a:xfrm>
            <a:off x="10665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0" name="object 1450"/>
          <p:cNvSpPr/>
          <p:nvPr/>
        </p:nvSpPr>
        <p:spPr>
          <a:xfrm>
            <a:off x="10673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1" name="object 1451"/>
          <p:cNvSpPr/>
          <p:nvPr/>
        </p:nvSpPr>
        <p:spPr>
          <a:xfrm>
            <a:off x="10680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2" name="object 1452"/>
          <p:cNvSpPr/>
          <p:nvPr/>
        </p:nvSpPr>
        <p:spPr>
          <a:xfrm>
            <a:off x="106866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3" name="object 1453"/>
          <p:cNvSpPr/>
          <p:nvPr/>
        </p:nvSpPr>
        <p:spPr>
          <a:xfrm>
            <a:off x="106939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4" name="object 1454"/>
          <p:cNvSpPr/>
          <p:nvPr/>
        </p:nvSpPr>
        <p:spPr>
          <a:xfrm>
            <a:off x="10701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5" name="object 1455"/>
          <p:cNvSpPr/>
          <p:nvPr/>
        </p:nvSpPr>
        <p:spPr>
          <a:xfrm>
            <a:off x="10708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6" name="object 1456"/>
          <p:cNvSpPr/>
          <p:nvPr/>
        </p:nvSpPr>
        <p:spPr>
          <a:xfrm>
            <a:off x="107159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7" name="object 1457"/>
          <p:cNvSpPr/>
          <p:nvPr/>
        </p:nvSpPr>
        <p:spPr>
          <a:xfrm>
            <a:off x="10723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8" name="object 1458"/>
          <p:cNvSpPr/>
          <p:nvPr/>
        </p:nvSpPr>
        <p:spPr>
          <a:xfrm>
            <a:off x="10730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9" name="object 1459"/>
          <p:cNvSpPr/>
          <p:nvPr/>
        </p:nvSpPr>
        <p:spPr>
          <a:xfrm>
            <a:off x="10737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0" name="object 1460"/>
          <p:cNvSpPr/>
          <p:nvPr/>
        </p:nvSpPr>
        <p:spPr>
          <a:xfrm>
            <a:off x="10744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1" name="object 1461"/>
          <p:cNvSpPr/>
          <p:nvPr/>
        </p:nvSpPr>
        <p:spPr>
          <a:xfrm>
            <a:off x="10751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2" name="object 1462"/>
          <p:cNvSpPr/>
          <p:nvPr/>
        </p:nvSpPr>
        <p:spPr>
          <a:xfrm>
            <a:off x="10758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3" name="object 1463"/>
          <p:cNvSpPr/>
          <p:nvPr/>
        </p:nvSpPr>
        <p:spPr>
          <a:xfrm>
            <a:off x="10766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4" name="object 1464"/>
          <p:cNvSpPr/>
          <p:nvPr/>
        </p:nvSpPr>
        <p:spPr>
          <a:xfrm>
            <a:off x="10773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5" name="object 1465"/>
          <p:cNvSpPr/>
          <p:nvPr/>
        </p:nvSpPr>
        <p:spPr>
          <a:xfrm>
            <a:off x="10780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6" name="object 1466"/>
          <p:cNvSpPr/>
          <p:nvPr/>
        </p:nvSpPr>
        <p:spPr>
          <a:xfrm>
            <a:off x="10788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7" name="object 1467"/>
          <p:cNvSpPr/>
          <p:nvPr/>
        </p:nvSpPr>
        <p:spPr>
          <a:xfrm>
            <a:off x="107955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8" name="object 1468"/>
          <p:cNvSpPr/>
          <p:nvPr/>
        </p:nvSpPr>
        <p:spPr>
          <a:xfrm>
            <a:off x="10801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9" name="object 1469"/>
          <p:cNvSpPr/>
          <p:nvPr/>
        </p:nvSpPr>
        <p:spPr>
          <a:xfrm>
            <a:off x="10809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0" name="object 1470"/>
          <p:cNvSpPr/>
          <p:nvPr/>
        </p:nvSpPr>
        <p:spPr>
          <a:xfrm>
            <a:off x="10816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1" name="object 1471"/>
          <p:cNvSpPr/>
          <p:nvPr/>
        </p:nvSpPr>
        <p:spPr>
          <a:xfrm>
            <a:off x="10823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2" name="object 1472"/>
          <p:cNvSpPr/>
          <p:nvPr/>
        </p:nvSpPr>
        <p:spPr>
          <a:xfrm>
            <a:off x="10831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3" name="object 1473"/>
          <p:cNvSpPr/>
          <p:nvPr/>
        </p:nvSpPr>
        <p:spPr>
          <a:xfrm>
            <a:off x="10838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4" name="object 1474"/>
          <p:cNvSpPr/>
          <p:nvPr/>
        </p:nvSpPr>
        <p:spPr>
          <a:xfrm>
            <a:off x="10845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5" name="object 1475"/>
          <p:cNvSpPr/>
          <p:nvPr/>
        </p:nvSpPr>
        <p:spPr>
          <a:xfrm>
            <a:off x="10853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6" name="object 1476"/>
          <p:cNvSpPr/>
          <p:nvPr/>
        </p:nvSpPr>
        <p:spPr>
          <a:xfrm>
            <a:off x="10859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7" name="object 1477"/>
          <p:cNvSpPr/>
          <p:nvPr/>
        </p:nvSpPr>
        <p:spPr>
          <a:xfrm>
            <a:off x="10866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8" name="object 1478"/>
          <p:cNvSpPr/>
          <p:nvPr/>
        </p:nvSpPr>
        <p:spPr>
          <a:xfrm>
            <a:off x="108740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9" name="object 1479"/>
          <p:cNvSpPr/>
          <p:nvPr/>
        </p:nvSpPr>
        <p:spPr>
          <a:xfrm>
            <a:off x="10881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0" name="object 1480"/>
          <p:cNvSpPr/>
          <p:nvPr/>
        </p:nvSpPr>
        <p:spPr>
          <a:xfrm>
            <a:off x="10888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1" name="object 1481"/>
          <p:cNvSpPr/>
          <p:nvPr/>
        </p:nvSpPr>
        <p:spPr>
          <a:xfrm>
            <a:off x="10896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2" name="object 1482"/>
          <p:cNvSpPr/>
          <p:nvPr/>
        </p:nvSpPr>
        <p:spPr>
          <a:xfrm>
            <a:off x="10903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3" name="object 1483"/>
          <p:cNvSpPr/>
          <p:nvPr/>
        </p:nvSpPr>
        <p:spPr>
          <a:xfrm>
            <a:off x="10910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4" name="object 1484"/>
          <p:cNvSpPr/>
          <p:nvPr/>
        </p:nvSpPr>
        <p:spPr>
          <a:xfrm>
            <a:off x="10916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5" name="object 1485"/>
          <p:cNvSpPr/>
          <p:nvPr/>
        </p:nvSpPr>
        <p:spPr>
          <a:xfrm>
            <a:off x="109242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6" name="object 1486"/>
          <p:cNvSpPr/>
          <p:nvPr/>
        </p:nvSpPr>
        <p:spPr>
          <a:xfrm>
            <a:off x="10931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7" name="object 1487"/>
          <p:cNvSpPr/>
          <p:nvPr/>
        </p:nvSpPr>
        <p:spPr>
          <a:xfrm>
            <a:off x="10938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8" name="object 1488"/>
          <p:cNvSpPr/>
          <p:nvPr/>
        </p:nvSpPr>
        <p:spPr>
          <a:xfrm>
            <a:off x="10946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9" name="object 1489"/>
          <p:cNvSpPr/>
          <p:nvPr/>
        </p:nvSpPr>
        <p:spPr>
          <a:xfrm>
            <a:off x="10953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0" name="object 1490"/>
          <p:cNvSpPr/>
          <p:nvPr/>
        </p:nvSpPr>
        <p:spPr>
          <a:xfrm>
            <a:off x="10960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1" name="object 1491"/>
          <p:cNvSpPr/>
          <p:nvPr/>
        </p:nvSpPr>
        <p:spPr>
          <a:xfrm>
            <a:off x="10968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2" name="object 1492"/>
          <p:cNvSpPr/>
          <p:nvPr/>
        </p:nvSpPr>
        <p:spPr>
          <a:xfrm>
            <a:off x="10974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3" name="object 1493"/>
          <p:cNvSpPr/>
          <p:nvPr/>
        </p:nvSpPr>
        <p:spPr>
          <a:xfrm>
            <a:off x="10981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4" name="object 1494"/>
          <p:cNvSpPr/>
          <p:nvPr/>
        </p:nvSpPr>
        <p:spPr>
          <a:xfrm>
            <a:off x="10989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5" name="object 1495"/>
          <p:cNvSpPr/>
          <p:nvPr/>
        </p:nvSpPr>
        <p:spPr>
          <a:xfrm>
            <a:off x="10996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6" name="object 1496"/>
          <p:cNvSpPr/>
          <p:nvPr/>
        </p:nvSpPr>
        <p:spPr>
          <a:xfrm>
            <a:off x="110038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7" name="object 1497"/>
          <p:cNvSpPr/>
          <p:nvPr/>
        </p:nvSpPr>
        <p:spPr>
          <a:xfrm>
            <a:off x="11011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8" name="object 1498"/>
          <p:cNvSpPr/>
          <p:nvPr/>
        </p:nvSpPr>
        <p:spPr>
          <a:xfrm>
            <a:off x="11018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9" name="object 1499"/>
          <p:cNvSpPr/>
          <p:nvPr/>
        </p:nvSpPr>
        <p:spPr>
          <a:xfrm>
            <a:off x="11025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0" name="object 1500"/>
          <p:cNvSpPr/>
          <p:nvPr/>
        </p:nvSpPr>
        <p:spPr>
          <a:xfrm>
            <a:off x="11032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1" name="object 1501"/>
          <p:cNvSpPr/>
          <p:nvPr/>
        </p:nvSpPr>
        <p:spPr>
          <a:xfrm>
            <a:off x="11039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2" name="object 1502"/>
          <p:cNvSpPr/>
          <p:nvPr/>
        </p:nvSpPr>
        <p:spPr>
          <a:xfrm>
            <a:off x="11046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3" name="object 1503"/>
          <p:cNvSpPr/>
          <p:nvPr/>
        </p:nvSpPr>
        <p:spPr>
          <a:xfrm>
            <a:off x="110540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4" name="object 1504"/>
          <p:cNvSpPr/>
          <p:nvPr/>
        </p:nvSpPr>
        <p:spPr>
          <a:xfrm>
            <a:off x="11061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5" name="object 1505"/>
          <p:cNvSpPr/>
          <p:nvPr/>
        </p:nvSpPr>
        <p:spPr>
          <a:xfrm>
            <a:off x="11068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6" name="object 1506"/>
          <p:cNvSpPr/>
          <p:nvPr/>
        </p:nvSpPr>
        <p:spPr>
          <a:xfrm>
            <a:off x="11076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7" name="object 1507"/>
          <p:cNvSpPr/>
          <p:nvPr/>
        </p:nvSpPr>
        <p:spPr>
          <a:xfrm>
            <a:off x="110833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8" name="object 1508"/>
          <p:cNvSpPr/>
          <p:nvPr/>
        </p:nvSpPr>
        <p:spPr>
          <a:xfrm>
            <a:off x="11089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9" name="object 1509"/>
          <p:cNvSpPr/>
          <p:nvPr/>
        </p:nvSpPr>
        <p:spPr>
          <a:xfrm>
            <a:off x="11097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0" name="object 1510"/>
          <p:cNvSpPr/>
          <p:nvPr/>
        </p:nvSpPr>
        <p:spPr>
          <a:xfrm>
            <a:off x="11104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1" name="object 1511"/>
          <p:cNvSpPr/>
          <p:nvPr/>
        </p:nvSpPr>
        <p:spPr>
          <a:xfrm>
            <a:off x="111116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2" name="object 1512"/>
          <p:cNvSpPr/>
          <p:nvPr/>
        </p:nvSpPr>
        <p:spPr>
          <a:xfrm>
            <a:off x="11118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3" name="object 1513"/>
          <p:cNvSpPr/>
          <p:nvPr/>
        </p:nvSpPr>
        <p:spPr>
          <a:xfrm>
            <a:off x="11126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4" name="object 1514"/>
          <p:cNvSpPr/>
          <p:nvPr/>
        </p:nvSpPr>
        <p:spPr>
          <a:xfrm>
            <a:off x="111336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5" name="object 1515"/>
          <p:cNvSpPr/>
          <p:nvPr/>
        </p:nvSpPr>
        <p:spPr>
          <a:xfrm>
            <a:off x="11140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6" name="object 1516"/>
          <p:cNvSpPr/>
          <p:nvPr/>
        </p:nvSpPr>
        <p:spPr>
          <a:xfrm>
            <a:off x="11147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7" name="object 1517"/>
          <p:cNvSpPr/>
          <p:nvPr/>
        </p:nvSpPr>
        <p:spPr>
          <a:xfrm>
            <a:off x="11154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8" name="object 1518"/>
          <p:cNvSpPr/>
          <p:nvPr/>
        </p:nvSpPr>
        <p:spPr>
          <a:xfrm>
            <a:off x="111619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9" name="object 1519"/>
          <p:cNvSpPr/>
          <p:nvPr/>
        </p:nvSpPr>
        <p:spPr>
          <a:xfrm>
            <a:off x="11169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0" name="object 1520"/>
          <p:cNvSpPr/>
          <p:nvPr/>
        </p:nvSpPr>
        <p:spPr>
          <a:xfrm>
            <a:off x="11176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1" name="object 1521"/>
          <p:cNvSpPr/>
          <p:nvPr/>
        </p:nvSpPr>
        <p:spPr>
          <a:xfrm>
            <a:off x="11183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2" name="object 1522"/>
          <p:cNvSpPr/>
          <p:nvPr/>
        </p:nvSpPr>
        <p:spPr>
          <a:xfrm>
            <a:off x="11191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3" name="object 1523"/>
          <p:cNvSpPr/>
          <p:nvPr/>
        </p:nvSpPr>
        <p:spPr>
          <a:xfrm>
            <a:off x="11198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4" name="object 1524"/>
          <p:cNvSpPr/>
          <p:nvPr/>
        </p:nvSpPr>
        <p:spPr>
          <a:xfrm>
            <a:off x="11204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5" name="object 1525"/>
          <p:cNvSpPr/>
          <p:nvPr/>
        </p:nvSpPr>
        <p:spPr>
          <a:xfrm>
            <a:off x="112121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6" name="object 1526"/>
          <p:cNvSpPr/>
          <p:nvPr/>
        </p:nvSpPr>
        <p:spPr>
          <a:xfrm>
            <a:off x="11219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7" name="object 1527"/>
          <p:cNvSpPr/>
          <p:nvPr/>
        </p:nvSpPr>
        <p:spPr>
          <a:xfrm>
            <a:off x="11226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8" name="object 1528"/>
          <p:cNvSpPr/>
          <p:nvPr/>
        </p:nvSpPr>
        <p:spPr>
          <a:xfrm>
            <a:off x="11234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9" name="object 1529"/>
          <p:cNvSpPr/>
          <p:nvPr/>
        </p:nvSpPr>
        <p:spPr>
          <a:xfrm>
            <a:off x="112414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0" name="object 1530"/>
          <p:cNvSpPr/>
          <p:nvPr/>
        </p:nvSpPr>
        <p:spPr>
          <a:xfrm>
            <a:off x="11248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1" name="object 1531"/>
          <p:cNvSpPr/>
          <p:nvPr/>
        </p:nvSpPr>
        <p:spPr>
          <a:xfrm>
            <a:off x="11256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2" name="object 1532"/>
          <p:cNvSpPr/>
          <p:nvPr/>
        </p:nvSpPr>
        <p:spPr>
          <a:xfrm>
            <a:off x="11262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3" name="object 1533"/>
          <p:cNvSpPr/>
          <p:nvPr/>
        </p:nvSpPr>
        <p:spPr>
          <a:xfrm>
            <a:off x="11269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4" name="object 1534"/>
          <p:cNvSpPr/>
          <p:nvPr/>
        </p:nvSpPr>
        <p:spPr>
          <a:xfrm>
            <a:off x="11277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5" name="object 1535"/>
          <p:cNvSpPr/>
          <p:nvPr/>
        </p:nvSpPr>
        <p:spPr>
          <a:xfrm>
            <a:off x="11284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6" name="object 1536"/>
          <p:cNvSpPr/>
          <p:nvPr/>
        </p:nvSpPr>
        <p:spPr>
          <a:xfrm>
            <a:off x="112917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7" name="object 1537"/>
          <p:cNvSpPr/>
          <p:nvPr/>
        </p:nvSpPr>
        <p:spPr>
          <a:xfrm>
            <a:off x="11299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8" name="object 1538"/>
          <p:cNvSpPr/>
          <p:nvPr/>
        </p:nvSpPr>
        <p:spPr>
          <a:xfrm>
            <a:off x="11306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9" name="object 1539"/>
          <p:cNvSpPr/>
          <p:nvPr/>
        </p:nvSpPr>
        <p:spPr>
          <a:xfrm>
            <a:off x="11313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0" name="object 1540"/>
          <p:cNvSpPr/>
          <p:nvPr/>
        </p:nvSpPr>
        <p:spPr>
          <a:xfrm>
            <a:off x="113199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1" name="object 1541"/>
          <p:cNvSpPr/>
          <p:nvPr/>
        </p:nvSpPr>
        <p:spPr>
          <a:xfrm>
            <a:off x="11327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2" name="object 1542"/>
          <p:cNvSpPr/>
          <p:nvPr/>
        </p:nvSpPr>
        <p:spPr>
          <a:xfrm>
            <a:off x="11334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3" name="object 1543"/>
          <p:cNvSpPr/>
          <p:nvPr/>
        </p:nvSpPr>
        <p:spPr>
          <a:xfrm>
            <a:off x="113419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4" name="object 1544"/>
          <p:cNvSpPr/>
          <p:nvPr/>
        </p:nvSpPr>
        <p:spPr>
          <a:xfrm>
            <a:off x="11349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5" name="object 1545"/>
          <p:cNvSpPr/>
          <p:nvPr/>
        </p:nvSpPr>
        <p:spPr>
          <a:xfrm>
            <a:off x="11356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6" name="object 1546"/>
          <p:cNvSpPr/>
          <p:nvPr/>
        </p:nvSpPr>
        <p:spPr>
          <a:xfrm>
            <a:off x="11363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7" name="object 1547"/>
          <p:cNvSpPr/>
          <p:nvPr/>
        </p:nvSpPr>
        <p:spPr>
          <a:xfrm>
            <a:off x="113712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8" name="object 1548"/>
          <p:cNvSpPr/>
          <p:nvPr/>
        </p:nvSpPr>
        <p:spPr>
          <a:xfrm>
            <a:off x="11377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9" name="object 1549"/>
          <p:cNvSpPr/>
          <p:nvPr/>
        </p:nvSpPr>
        <p:spPr>
          <a:xfrm>
            <a:off x="11384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0" name="object 1550"/>
          <p:cNvSpPr/>
          <p:nvPr/>
        </p:nvSpPr>
        <p:spPr>
          <a:xfrm>
            <a:off x="11392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1" name="object 1551"/>
          <p:cNvSpPr/>
          <p:nvPr/>
        </p:nvSpPr>
        <p:spPr>
          <a:xfrm>
            <a:off x="11399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2" name="object 1552"/>
          <p:cNvSpPr/>
          <p:nvPr/>
        </p:nvSpPr>
        <p:spPr>
          <a:xfrm>
            <a:off x="11406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3" name="object 1553"/>
          <p:cNvSpPr/>
          <p:nvPr/>
        </p:nvSpPr>
        <p:spPr>
          <a:xfrm>
            <a:off x="11414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4" name="object 1554"/>
          <p:cNvSpPr/>
          <p:nvPr/>
        </p:nvSpPr>
        <p:spPr>
          <a:xfrm>
            <a:off x="11421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5" name="object 1555"/>
          <p:cNvSpPr/>
          <p:nvPr/>
        </p:nvSpPr>
        <p:spPr>
          <a:xfrm>
            <a:off x="11428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6" name="object 1556"/>
          <p:cNvSpPr/>
          <p:nvPr/>
        </p:nvSpPr>
        <p:spPr>
          <a:xfrm>
            <a:off x="11435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7" name="object 1557"/>
          <p:cNvSpPr/>
          <p:nvPr/>
        </p:nvSpPr>
        <p:spPr>
          <a:xfrm>
            <a:off x="11442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8" name="object 1558"/>
          <p:cNvSpPr/>
          <p:nvPr/>
        </p:nvSpPr>
        <p:spPr>
          <a:xfrm>
            <a:off x="114497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9" name="object 1559"/>
          <p:cNvSpPr/>
          <p:nvPr/>
        </p:nvSpPr>
        <p:spPr>
          <a:xfrm>
            <a:off x="11457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0" name="object 1560"/>
          <p:cNvSpPr/>
          <p:nvPr/>
        </p:nvSpPr>
        <p:spPr>
          <a:xfrm>
            <a:off x="11464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1" name="object 1561"/>
          <p:cNvSpPr/>
          <p:nvPr/>
        </p:nvSpPr>
        <p:spPr>
          <a:xfrm>
            <a:off x="11471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2" name="object 1562"/>
          <p:cNvSpPr/>
          <p:nvPr/>
        </p:nvSpPr>
        <p:spPr>
          <a:xfrm>
            <a:off x="11479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3" name="object 1563"/>
          <p:cNvSpPr/>
          <p:nvPr/>
        </p:nvSpPr>
        <p:spPr>
          <a:xfrm>
            <a:off x="11486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4" name="object 1564"/>
          <p:cNvSpPr/>
          <p:nvPr/>
        </p:nvSpPr>
        <p:spPr>
          <a:xfrm>
            <a:off x="11492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5" name="object 1565"/>
          <p:cNvSpPr/>
          <p:nvPr/>
        </p:nvSpPr>
        <p:spPr>
          <a:xfrm>
            <a:off x="115000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6" name="object 1566"/>
          <p:cNvSpPr/>
          <p:nvPr/>
        </p:nvSpPr>
        <p:spPr>
          <a:xfrm>
            <a:off x="11507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7" name="object 1567"/>
          <p:cNvSpPr/>
          <p:nvPr/>
        </p:nvSpPr>
        <p:spPr>
          <a:xfrm>
            <a:off x="11514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8" name="object 1568"/>
          <p:cNvSpPr/>
          <p:nvPr/>
        </p:nvSpPr>
        <p:spPr>
          <a:xfrm>
            <a:off x="11521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9" name="object 1569"/>
          <p:cNvSpPr/>
          <p:nvPr/>
        </p:nvSpPr>
        <p:spPr>
          <a:xfrm>
            <a:off x="11529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0" name="object 1570"/>
          <p:cNvSpPr/>
          <p:nvPr/>
        </p:nvSpPr>
        <p:spPr>
          <a:xfrm>
            <a:off x="11536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1" name="object 1571"/>
          <p:cNvSpPr/>
          <p:nvPr/>
        </p:nvSpPr>
        <p:spPr>
          <a:xfrm>
            <a:off x="11543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2" name="object 1572"/>
          <p:cNvSpPr/>
          <p:nvPr/>
        </p:nvSpPr>
        <p:spPr>
          <a:xfrm>
            <a:off x="11550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3" name="object 1573"/>
          <p:cNvSpPr/>
          <p:nvPr/>
        </p:nvSpPr>
        <p:spPr>
          <a:xfrm>
            <a:off x="11557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4" name="object 1574"/>
          <p:cNvSpPr/>
          <p:nvPr/>
        </p:nvSpPr>
        <p:spPr>
          <a:xfrm>
            <a:off x="11564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5" name="object 1575"/>
          <p:cNvSpPr/>
          <p:nvPr/>
        </p:nvSpPr>
        <p:spPr>
          <a:xfrm>
            <a:off x="11572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6" name="object 1576"/>
          <p:cNvSpPr/>
          <p:nvPr/>
        </p:nvSpPr>
        <p:spPr>
          <a:xfrm>
            <a:off x="115795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7" name="object 1577"/>
          <p:cNvSpPr/>
          <p:nvPr/>
        </p:nvSpPr>
        <p:spPr>
          <a:xfrm>
            <a:off x="11586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8" name="object 1578"/>
          <p:cNvSpPr/>
          <p:nvPr/>
        </p:nvSpPr>
        <p:spPr>
          <a:xfrm>
            <a:off x="11594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9" name="object 1579"/>
          <p:cNvSpPr/>
          <p:nvPr/>
        </p:nvSpPr>
        <p:spPr>
          <a:xfrm>
            <a:off x="11601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0" name="object 1580"/>
          <p:cNvSpPr/>
          <p:nvPr/>
        </p:nvSpPr>
        <p:spPr>
          <a:xfrm>
            <a:off x="11607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1" name="object 1581"/>
          <p:cNvSpPr/>
          <p:nvPr/>
        </p:nvSpPr>
        <p:spPr>
          <a:xfrm>
            <a:off x="11615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2" name="object 1582"/>
          <p:cNvSpPr/>
          <p:nvPr/>
        </p:nvSpPr>
        <p:spPr>
          <a:xfrm>
            <a:off x="11622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3" name="object 1583"/>
          <p:cNvSpPr/>
          <p:nvPr/>
        </p:nvSpPr>
        <p:spPr>
          <a:xfrm>
            <a:off x="116298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4" name="object 1584"/>
          <p:cNvSpPr/>
          <p:nvPr/>
        </p:nvSpPr>
        <p:spPr>
          <a:xfrm>
            <a:off x="11637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5" name="object 1585"/>
          <p:cNvSpPr/>
          <p:nvPr/>
        </p:nvSpPr>
        <p:spPr>
          <a:xfrm>
            <a:off x="11644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6" name="object 1586"/>
          <p:cNvSpPr/>
          <p:nvPr/>
        </p:nvSpPr>
        <p:spPr>
          <a:xfrm>
            <a:off x="11651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7" name="object 1587"/>
          <p:cNvSpPr/>
          <p:nvPr/>
        </p:nvSpPr>
        <p:spPr>
          <a:xfrm>
            <a:off x="116591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8" name="object 1588"/>
          <p:cNvSpPr/>
          <p:nvPr/>
        </p:nvSpPr>
        <p:spPr>
          <a:xfrm>
            <a:off x="11665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9" name="object 1589"/>
          <p:cNvSpPr/>
          <p:nvPr/>
        </p:nvSpPr>
        <p:spPr>
          <a:xfrm>
            <a:off x="11672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0" name="object 1590"/>
          <p:cNvSpPr/>
          <p:nvPr/>
        </p:nvSpPr>
        <p:spPr>
          <a:xfrm>
            <a:off x="11680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1" name="object 1591"/>
          <p:cNvSpPr/>
          <p:nvPr/>
        </p:nvSpPr>
        <p:spPr>
          <a:xfrm>
            <a:off x="11687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2" name="object 1592"/>
          <p:cNvSpPr/>
          <p:nvPr/>
        </p:nvSpPr>
        <p:spPr>
          <a:xfrm>
            <a:off x="11694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3" name="object 1593"/>
          <p:cNvSpPr/>
          <p:nvPr/>
        </p:nvSpPr>
        <p:spPr>
          <a:xfrm>
            <a:off x="11702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4" name="object 1594"/>
          <p:cNvSpPr/>
          <p:nvPr/>
        </p:nvSpPr>
        <p:spPr>
          <a:xfrm>
            <a:off x="11709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5" name="object 1595"/>
          <p:cNvSpPr/>
          <p:nvPr/>
        </p:nvSpPr>
        <p:spPr>
          <a:xfrm>
            <a:off x="11716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6" name="object 1596"/>
          <p:cNvSpPr/>
          <p:nvPr/>
        </p:nvSpPr>
        <p:spPr>
          <a:xfrm>
            <a:off x="11722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7" name="object 1597"/>
          <p:cNvSpPr/>
          <p:nvPr/>
        </p:nvSpPr>
        <p:spPr>
          <a:xfrm>
            <a:off x="11730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8" name="object 1598"/>
          <p:cNvSpPr/>
          <p:nvPr/>
        </p:nvSpPr>
        <p:spPr>
          <a:xfrm>
            <a:off x="117376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9" name="object 1599"/>
          <p:cNvSpPr/>
          <p:nvPr/>
        </p:nvSpPr>
        <p:spPr>
          <a:xfrm>
            <a:off x="11744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0" name="object 1600"/>
          <p:cNvSpPr/>
          <p:nvPr/>
        </p:nvSpPr>
        <p:spPr>
          <a:xfrm>
            <a:off x="11752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1" name="object 1601"/>
          <p:cNvSpPr/>
          <p:nvPr/>
        </p:nvSpPr>
        <p:spPr>
          <a:xfrm>
            <a:off x="11759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2" name="object 1602"/>
          <p:cNvSpPr/>
          <p:nvPr/>
        </p:nvSpPr>
        <p:spPr>
          <a:xfrm>
            <a:off x="11766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3" name="object 1603"/>
          <p:cNvSpPr/>
          <p:nvPr/>
        </p:nvSpPr>
        <p:spPr>
          <a:xfrm>
            <a:off x="11774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4" name="object 1604"/>
          <p:cNvSpPr/>
          <p:nvPr/>
        </p:nvSpPr>
        <p:spPr>
          <a:xfrm>
            <a:off x="11780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5" name="object 1605"/>
          <p:cNvSpPr/>
          <p:nvPr/>
        </p:nvSpPr>
        <p:spPr>
          <a:xfrm>
            <a:off x="117878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6" name="object 1606"/>
          <p:cNvSpPr/>
          <p:nvPr/>
        </p:nvSpPr>
        <p:spPr>
          <a:xfrm>
            <a:off x="11795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7" name="object 1607"/>
          <p:cNvSpPr/>
          <p:nvPr/>
        </p:nvSpPr>
        <p:spPr>
          <a:xfrm>
            <a:off x="11802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8" name="object 1608"/>
          <p:cNvSpPr/>
          <p:nvPr/>
        </p:nvSpPr>
        <p:spPr>
          <a:xfrm>
            <a:off x="11809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9" name="object 1609"/>
          <p:cNvSpPr/>
          <p:nvPr/>
        </p:nvSpPr>
        <p:spPr>
          <a:xfrm>
            <a:off x="11817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0" name="object 1610"/>
          <p:cNvSpPr/>
          <p:nvPr/>
        </p:nvSpPr>
        <p:spPr>
          <a:xfrm>
            <a:off x="11824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1" name="object 1611"/>
          <p:cNvSpPr/>
          <p:nvPr/>
        </p:nvSpPr>
        <p:spPr>
          <a:xfrm>
            <a:off x="11831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2" name="object 1612"/>
          <p:cNvSpPr/>
          <p:nvPr/>
        </p:nvSpPr>
        <p:spPr>
          <a:xfrm>
            <a:off x="11838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3" name="object 1613"/>
          <p:cNvSpPr/>
          <p:nvPr/>
        </p:nvSpPr>
        <p:spPr>
          <a:xfrm>
            <a:off x="11845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4" name="object 1614"/>
          <p:cNvSpPr/>
          <p:nvPr/>
        </p:nvSpPr>
        <p:spPr>
          <a:xfrm>
            <a:off x="11852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5" name="object 1615"/>
          <p:cNvSpPr/>
          <p:nvPr/>
        </p:nvSpPr>
        <p:spPr>
          <a:xfrm>
            <a:off x="11860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6" name="object 1616"/>
          <p:cNvSpPr/>
          <p:nvPr/>
        </p:nvSpPr>
        <p:spPr>
          <a:xfrm>
            <a:off x="118674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7" name="object 1617"/>
          <p:cNvSpPr/>
          <p:nvPr/>
        </p:nvSpPr>
        <p:spPr>
          <a:xfrm>
            <a:off x="11874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8" name="object 1618"/>
          <p:cNvSpPr/>
          <p:nvPr/>
        </p:nvSpPr>
        <p:spPr>
          <a:xfrm>
            <a:off x="11882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9" name="object 1619"/>
          <p:cNvSpPr/>
          <p:nvPr/>
        </p:nvSpPr>
        <p:spPr>
          <a:xfrm>
            <a:off x="11889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0" name="object 1620"/>
          <p:cNvSpPr/>
          <p:nvPr/>
        </p:nvSpPr>
        <p:spPr>
          <a:xfrm>
            <a:off x="11895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1" name="object 1621"/>
          <p:cNvSpPr/>
          <p:nvPr/>
        </p:nvSpPr>
        <p:spPr>
          <a:xfrm>
            <a:off x="11903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2" name="object 1622"/>
          <p:cNvSpPr/>
          <p:nvPr/>
        </p:nvSpPr>
        <p:spPr>
          <a:xfrm>
            <a:off x="11910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3" name="object 1623"/>
          <p:cNvSpPr/>
          <p:nvPr/>
        </p:nvSpPr>
        <p:spPr>
          <a:xfrm>
            <a:off x="119176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4" name="object 1624"/>
          <p:cNvSpPr/>
          <p:nvPr/>
        </p:nvSpPr>
        <p:spPr>
          <a:xfrm>
            <a:off x="11925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5" name="object 1625"/>
          <p:cNvSpPr/>
          <p:nvPr/>
        </p:nvSpPr>
        <p:spPr>
          <a:xfrm>
            <a:off x="11932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6" name="object 1626"/>
          <p:cNvSpPr/>
          <p:nvPr/>
        </p:nvSpPr>
        <p:spPr>
          <a:xfrm>
            <a:off x="11939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7" name="object 1627"/>
          <p:cNvSpPr/>
          <p:nvPr/>
        </p:nvSpPr>
        <p:spPr>
          <a:xfrm>
            <a:off x="119469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8" name="object 1628"/>
          <p:cNvSpPr/>
          <p:nvPr/>
        </p:nvSpPr>
        <p:spPr>
          <a:xfrm>
            <a:off x="11953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9" name="object 1629"/>
          <p:cNvSpPr/>
          <p:nvPr/>
        </p:nvSpPr>
        <p:spPr>
          <a:xfrm>
            <a:off x="11960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0" name="object 1630"/>
          <p:cNvSpPr/>
          <p:nvPr/>
        </p:nvSpPr>
        <p:spPr>
          <a:xfrm>
            <a:off x="11967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1" name="object 1631"/>
          <p:cNvSpPr/>
          <p:nvPr/>
        </p:nvSpPr>
        <p:spPr>
          <a:xfrm>
            <a:off x="119752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2" name="object 1632"/>
          <p:cNvSpPr/>
          <p:nvPr/>
        </p:nvSpPr>
        <p:spPr>
          <a:xfrm>
            <a:off x="11982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3" name="object 1633"/>
          <p:cNvSpPr/>
          <p:nvPr/>
        </p:nvSpPr>
        <p:spPr>
          <a:xfrm>
            <a:off x="11989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4" name="object 1634"/>
          <p:cNvSpPr/>
          <p:nvPr/>
        </p:nvSpPr>
        <p:spPr>
          <a:xfrm>
            <a:off x="119972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5" name="object 1635"/>
          <p:cNvSpPr/>
          <p:nvPr/>
        </p:nvSpPr>
        <p:spPr>
          <a:xfrm>
            <a:off x="12004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6" name="object 1636"/>
          <p:cNvSpPr/>
          <p:nvPr/>
        </p:nvSpPr>
        <p:spPr>
          <a:xfrm>
            <a:off x="12010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7" name="object 1637"/>
          <p:cNvSpPr/>
          <p:nvPr/>
        </p:nvSpPr>
        <p:spPr>
          <a:xfrm>
            <a:off x="12018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8" name="object 1638"/>
          <p:cNvSpPr/>
          <p:nvPr/>
        </p:nvSpPr>
        <p:spPr>
          <a:xfrm>
            <a:off x="120255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9" name="object 1639"/>
          <p:cNvSpPr/>
          <p:nvPr/>
        </p:nvSpPr>
        <p:spPr>
          <a:xfrm>
            <a:off x="12032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0" name="object 1640"/>
          <p:cNvSpPr/>
          <p:nvPr/>
        </p:nvSpPr>
        <p:spPr>
          <a:xfrm>
            <a:off x="12040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1" name="object 1641"/>
          <p:cNvSpPr/>
          <p:nvPr/>
        </p:nvSpPr>
        <p:spPr>
          <a:xfrm>
            <a:off x="12047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2" name="object 1642"/>
          <p:cNvSpPr/>
          <p:nvPr/>
        </p:nvSpPr>
        <p:spPr>
          <a:xfrm>
            <a:off x="12054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3" name="object 1643"/>
          <p:cNvSpPr/>
          <p:nvPr/>
        </p:nvSpPr>
        <p:spPr>
          <a:xfrm>
            <a:off x="12062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4" name="object 1644"/>
          <p:cNvSpPr/>
          <p:nvPr/>
        </p:nvSpPr>
        <p:spPr>
          <a:xfrm>
            <a:off x="12068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5" name="object 1645"/>
          <p:cNvSpPr/>
          <p:nvPr/>
        </p:nvSpPr>
        <p:spPr>
          <a:xfrm>
            <a:off x="120757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6" name="object 1646"/>
          <p:cNvSpPr/>
          <p:nvPr/>
        </p:nvSpPr>
        <p:spPr>
          <a:xfrm>
            <a:off x="12083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7" name="object 1647"/>
          <p:cNvSpPr/>
          <p:nvPr/>
        </p:nvSpPr>
        <p:spPr>
          <a:xfrm>
            <a:off x="12090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8" name="object 1648"/>
          <p:cNvSpPr/>
          <p:nvPr/>
        </p:nvSpPr>
        <p:spPr>
          <a:xfrm>
            <a:off x="12097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9" name="object 1649"/>
          <p:cNvSpPr/>
          <p:nvPr/>
        </p:nvSpPr>
        <p:spPr>
          <a:xfrm>
            <a:off x="121050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0" name="object 1650"/>
          <p:cNvSpPr/>
          <p:nvPr/>
        </p:nvSpPr>
        <p:spPr>
          <a:xfrm>
            <a:off x="12112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1" name="object 1651"/>
          <p:cNvSpPr/>
          <p:nvPr/>
        </p:nvSpPr>
        <p:spPr>
          <a:xfrm>
            <a:off x="12119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2" name="object 1652"/>
          <p:cNvSpPr/>
          <p:nvPr/>
        </p:nvSpPr>
        <p:spPr>
          <a:xfrm>
            <a:off x="12125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3" name="object 1653"/>
          <p:cNvSpPr/>
          <p:nvPr/>
        </p:nvSpPr>
        <p:spPr>
          <a:xfrm>
            <a:off x="12133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4" name="object 1654"/>
          <p:cNvSpPr/>
          <p:nvPr/>
        </p:nvSpPr>
        <p:spPr>
          <a:xfrm>
            <a:off x="12140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5" name="object 1655"/>
          <p:cNvSpPr/>
          <p:nvPr/>
        </p:nvSpPr>
        <p:spPr>
          <a:xfrm>
            <a:off x="12147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6" name="object 1656"/>
          <p:cNvSpPr/>
          <p:nvPr/>
        </p:nvSpPr>
        <p:spPr>
          <a:xfrm>
            <a:off x="121553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7" name="object 1657"/>
          <p:cNvSpPr/>
          <p:nvPr/>
        </p:nvSpPr>
        <p:spPr>
          <a:xfrm>
            <a:off x="12162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8" name="object 1658"/>
          <p:cNvSpPr/>
          <p:nvPr/>
        </p:nvSpPr>
        <p:spPr>
          <a:xfrm>
            <a:off x="12169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9" name="object 1659"/>
          <p:cNvSpPr/>
          <p:nvPr/>
        </p:nvSpPr>
        <p:spPr>
          <a:xfrm>
            <a:off x="12177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0" name="object 1660"/>
          <p:cNvSpPr/>
          <p:nvPr/>
        </p:nvSpPr>
        <p:spPr>
          <a:xfrm>
            <a:off x="121835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1" name="object 1661"/>
          <p:cNvSpPr/>
          <p:nvPr/>
        </p:nvSpPr>
        <p:spPr>
          <a:xfrm>
            <a:off x="12190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2" name="object 1662"/>
          <p:cNvSpPr/>
          <p:nvPr/>
        </p:nvSpPr>
        <p:spPr>
          <a:xfrm>
            <a:off x="12198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3" name="object 1663"/>
          <p:cNvSpPr/>
          <p:nvPr/>
        </p:nvSpPr>
        <p:spPr>
          <a:xfrm>
            <a:off x="122055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4" name="object 1664"/>
          <p:cNvSpPr/>
          <p:nvPr/>
        </p:nvSpPr>
        <p:spPr>
          <a:xfrm>
            <a:off x="12212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5" name="object 1665"/>
          <p:cNvSpPr/>
          <p:nvPr/>
        </p:nvSpPr>
        <p:spPr>
          <a:xfrm>
            <a:off x="12220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6" name="object 1666"/>
          <p:cNvSpPr/>
          <p:nvPr/>
        </p:nvSpPr>
        <p:spPr>
          <a:xfrm>
            <a:off x="12227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7" name="object 1667"/>
          <p:cNvSpPr/>
          <p:nvPr/>
        </p:nvSpPr>
        <p:spPr>
          <a:xfrm>
            <a:off x="122348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8" name="object 1668"/>
          <p:cNvSpPr/>
          <p:nvPr/>
        </p:nvSpPr>
        <p:spPr>
          <a:xfrm>
            <a:off x="12241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9" name="object 1669"/>
          <p:cNvSpPr/>
          <p:nvPr/>
        </p:nvSpPr>
        <p:spPr>
          <a:xfrm>
            <a:off x="12248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0" name="object 1670"/>
          <p:cNvSpPr/>
          <p:nvPr/>
        </p:nvSpPr>
        <p:spPr>
          <a:xfrm>
            <a:off x="12255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1" name="object 1671"/>
          <p:cNvSpPr/>
          <p:nvPr/>
        </p:nvSpPr>
        <p:spPr>
          <a:xfrm>
            <a:off x="12263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2" name="object 1672"/>
          <p:cNvSpPr/>
          <p:nvPr/>
        </p:nvSpPr>
        <p:spPr>
          <a:xfrm>
            <a:off x="12270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3" name="object 1673"/>
          <p:cNvSpPr/>
          <p:nvPr/>
        </p:nvSpPr>
        <p:spPr>
          <a:xfrm>
            <a:off x="12277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4" name="object 1674"/>
          <p:cNvSpPr/>
          <p:nvPr/>
        </p:nvSpPr>
        <p:spPr>
          <a:xfrm>
            <a:off x="12285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5" name="object 1675"/>
          <p:cNvSpPr/>
          <p:nvPr/>
        </p:nvSpPr>
        <p:spPr>
          <a:xfrm>
            <a:off x="12292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6" name="object 1676"/>
          <p:cNvSpPr/>
          <p:nvPr/>
        </p:nvSpPr>
        <p:spPr>
          <a:xfrm>
            <a:off x="12298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7" name="object 1677"/>
          <p:cNvSpPr/>
          <p:nvPr/>
        </p:nvSpPr>
        <p:spPr>
          <a:xfrm>
            <a:off x="12306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8" name="object 1678"/>
          <p:cNvSpPr/>
          <p:nvPr/>
        </p:nvSpPr>
        <p:spPr>
          <a:xfrm>
            <a:off x="123133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9" name="object 1679"/>
          <p:cNvSpPr/>
          <p:nvPr/>
        </p:nvSpPr>
        <p:spPr>
          <a:xfrm>
            <a:off x="12320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0" name="object 1680"/>
          <p:cNvSpPr/>
          <p:nvPr/>
        </p:nvSpPr>
        <p:spPr>
          <a:xfrm>
            <a:off x="12328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1" name="object 1681"/>
          <p:cNvSpPr/>
          <p:nvPr/>
        </p:nvSpPr>
        <p:spPr>
          <a:xfrm>
            <a:off x="12335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2" name="object 1682"/>
          <p:cNvSpPr/>
          <p:nvPr/>
        </p:nvSpPr>
        <p:spPr>
          <a:xfrm>
            <a:off x="12342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3" name="object 1683"/>
          <p:cNvSpPr/>
          <p:nvPr/>
        </p:nvSpPr>
        <p:spPr>
          <a:xfrm>
            <a:off x="12350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4" name="object 1684"/>
          <p:cNvSpPr/>
          <p:nvPr/>
        </p:nvSpPr>
        <p:spPr>
          <a:xfrm>
            <a:off x="12356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5" name="object 1685"/>
          <p:cNvSpPr/>
          <p:nvPr/>
        </p:nvSpPr>
        <p:spPr>
          <a:xfrm>
            <a:off x="123636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6" name="object 1686"/>
          <p:cNvSpPr/>
          <p:nvPr/>
        </p:nvSpPr>
        <p:spPr>
          <a:xfrm>
            <a:off x="12370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7" name="object 1687"/>
          <p:cNvSpPr/>
          <p:nvPr/>
        </p:nvSpPr>
        <p:spPr>
          <a:xfrm>
            <a:off x="12378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8" name="object 1688"/>
          <p:cNvSpPr/>
          <p:nvPr/>
        </p:nvSpPr>
        <p:spPr>
          <a:xfrm>
            <a:off x="12385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9" name="object 1689"/>
          <p:cNvSpPr/>
          <p:nvPr/>
        </p:nvSpPr>
        <p:spPr>
          <a:xfrm>
            <a:off x="12392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0" name="object 1690"/>
          <p:cNvSpPr/>
          <p:nvPr/>
        </p:nvSpPr>
        <p:spPr>
          <a:xfrm>
            <a:off x="12400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1" name="object 1691"/>
          <p:cNvSpPr/>
          <p:nvPr/>
        </p:nvSpPr>
        <p:spPr>
          <a:xfrm>
            <a:off x="12407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2" name="object 1692"/>
          <p:cNvSpPr/>
          <p:nvPr/>
        </p:nvSpPr>
        <p:spPr>
          <a:xfrm>
            <a:off x="12413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3" name="object 1693"/>
          <p:cNvSpPr/>
          <p:nvPr/>
        </p:nvSpPr>
        <p:spPr>
          <a:xfrm>
            <a:off x="12421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4" name="object 1694"/>
          <p:cNvSpPr/>
          <p:nvPr/>
        </p:nvSpPr>
        <p:spPr>
          <a:xfrm>
            <a:off x="12428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5" name="object 1695"/>
          <p:cNvSpPr/>
          <p:nvPr/>
        </p:nvSpPr>
        <p:spPr>
          <a:xfrm>
            <a:off x="12435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6" name="object 1696"/>
          <p:cNvSpPr/>
          <p:nvPr/>
        </p:nvSpPr>
        <p:spPr>
          <a:xfrm>
            <a:off x="124431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7" name="object 1697"/>
          <p:cNvSpPr/>
          <p:nvPr/>
        </p:nvSpPr>
        <p:spPr>
          <a:xfrm>
            <a:off x="12450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8" name="object 1698"/>
          <p:cNvSpPr/>
          <p:nvPr/>
        </p:nvSpPr>
        <p:spPr>
          <a:xfrm>
            <a:off x="12457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9" name="object 1699"/>
          <p:cNvSpPr/>
          <p:nvPr/>
        </p:nvSpPr>
        <p:spPr>
          <a:xfrm>
            <a:off x="12465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0" name="object 1700"/>
          <p:cNvSpPr/>
          <p:nvPr/>
        </p:nvSpPr>
        <p:spPr>
          <a:xfrm>
            <a:off x="12471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1" name="object 1701"/>
          <p:cNvSpPr/>
          <p:nvPr/>
        </p:nvSpPr>
        <p:spPr>
          <a:xfrm>
            <a:off x="12478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2" name="object 1702"/>
          <p:cNvSpPr/>
          <p:nvPr/>
        </p:nvSpPr>
        <p:spPr>
          <a:xfrm>
            <a:off x="12486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3" name="object 1703"/>
          <p:cNvSpPr/>
          <p:nvPr/>
        </p:nvSpPr>
        <p:spPr>
          <a:xfrm>
            <a:off x="124934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4" name="object 1704"/>
          <p:cNvSpPr/>
          <p:nvPr/>
        </p:nvSpPr>
        <p:spPr>
          <a:xfrm>
            <a:off x="12500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5" name="object 1705"/>
          <p:cNvSpPr/>
          <p:nvPr/>
        </p:nvSpPr>
        <p:spPr>
          <a:xfrm>
            <a:off x="12508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6" name="object 1706"/>
          <p:cNvSpPr/>
          <p:nvPr/>
        </p:nvSpPr>
        <p:spPr>
          <a:xfrm>
            <a:off x="12515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7" name="object 1707"/>
          <p:cNvSpPr/>
          <p:nvPr/>
        </p:nvSpPr>
        <p:spPr>
          <a:xfrm>
            <a:off x="125227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8" name="object 1708"/>
          <p:cNvSpPr/>
          <p:nvPr/>
        </p:nvSpPr>
        <p:spPr>
          <a:xfrm>
            <a:off x="12529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9" name="object 1709"/>
          <p:cNvSpPr/>
          <p:nvPr/>
        </p:nvSpPr>
        <p:spPr>
          <a:xfrm>
            <a:off x="12536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0" name="object 1710"/>
          <p:cNvSpPr/>
          <p:nvPr/>
        </p:nvSpPr>
        <p:spPr>
          <a:xfrm>
            <a:off x="12543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1" name="object 1711"/>
          <p:cNvSpPr/>
          <p:nvPr/>
        </p:nvSpPr>
        <p:spPr>
          <a:xfrm>
            <a:off x="12550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2" name="object 1712"/>
          <p:cNvSpPr/>
          <p:nvPr/>
        </p:nvSpPr>
        <p:spPr>
          <a:xfrm>
            <a:off x="12558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3" name="object 1713"/>
          <p:cNvSpPr/>
          <p:nvPr/>
        </p:nvSpPr>
        <p:spPr>
          <a:xfrm>
            <a:off x="12565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4" name="object 1714"/>
          <p:cNvSpPr/>
          <p:nvPr/>
        </p:nvSpPr>
        <p:spPr>
          <a:xfrm>
            <a:off x="12572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5" name="object 1715"/>
          <p:cNvSpPr/>
          <p:nvPr/>
        </p:nvSpPr>
        <p:spPr>
          <a:xfrm>
            <a:off x="12580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6" name="object 1716"/>
          <p:cNvSpPr/>
          <p:nvPr/>
        </p:nvSpPr>
        <p:spPr>
          <a:xfrm>
            <a:off x="12586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7" name="object 1717"/>
          <p:cNvSpPr/>
          <p:nvPr/>
        </p:nvSpPr>
        <p:spPr>
          <a:xfrm>
            <a:off x="12593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8" name="object 1718"/>
          <p:cNvSpPr/>
          <p:nvPr/>
        </p:nvSpPr>
        <p:spPr>
          <a:xfrm>
            <a:off x="126012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9" name="object 1719"/>
          <p:cNvSpPr/>
          <p:nvPr/>
        </p:nvSpPr>
        <p:spPr>
          <a:xfrm>
            <a:off x="12608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0" name="object 1720"/>
          <p:cNvSpPr/>
          <p:nvPr/>
        </p:nvSpPr>
        <p:spPr>
          <a:xfrm>
            <a:off x="12615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1" name="object 1721"/>
          <p:cNvSpPr/>
          <p:nvPr/>
        </p:nvSpPr>
        <p:spPr>
          <a:xfrm>
            <a:off x="12623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2" name="object 1722"/>
          <p:cNvSpPr/>
          <p:nvPr/>
        </p:nvSpPr>
        <p:spPr>
          <a:xfrm>
            <a:off x="12630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3" name="object 1723"/>
          <p:cNvSpPr/>
          <p:nvPr/>
        </p:nvSpPr>
        <p:spPr>
          <a:xfrm>
            <a:off x="12637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4" name="object 1724"/>
          <p:cNvSpPr/>
          <p:nvPr/>
        </p:nvSpPr>
        <p:spPr>
          <a:xfrm>
            <a:off x="12644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5" name="object 1725"/>
          <p:cNvSpPr/>
          <p:nvPr/>
        </p:nvSpPr>
        <p:spPr>
          <a:xfrm>
            <a:off x="126514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6" name="object 1726"/>
          <p:cNvSpPr/>
          <p:nvPr/>
        </p:nvSpPr>
        <p:spPr>
          <a:xfrm>
            <a:off x="12658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7" name="object 1727"/>
          <p:cNvSpPr/>
          <p:nvPr/>
        </p:nvSpPr>
        <p:spPr>
          <a:xfrm>
            <a:off x="12666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8" name="object 1728"/>
          <p:cNvSpPr/>
          <p:nvPr/>
        </p:nvSpPr>
        <p:spPr>
          <a:xfrm>
            <a:off x="12673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9" name="object 1729"/>
          <p:cNvSpPr/>
          <p:nvPr/>
        </p:nvSpPr>
        <p:spPr>
          <a:xfrm>
            <a:off x="12680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0" name="object 1730"/>
          <p:cNvSpPr/>
          <p:nvPr/>
        </p:nvSpPr>
        <p:spPr>
          <a:xfrm>
            <a:off x="12688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1" name="object 1731"/>
          <p:cNvSpPr/>
          <p:nvPr/>
        </p:nvSpPr>
        <p:spPr>
          <a:xfrm>
            <a:off x="12695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2" name="object 1732"/>
          <p:cNvSpPr/>
          <p:nvPr/>
        </p:nvSpPr>
        <p:spPr>
          <a:xfrm>
            <a:off x="12701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3" name="object 1733"/>
          <p:cNvSpPr/>
          <p:nvPr/>
        </p:nvSpPr>
        <p:spPr>
          <a:xfrm>
            <a:off x="12709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4" name="object 1734"/>
          <p:cNvSpPr/>
          <p:nvPr/>
        </p:nvSpPr>
        <p:spPr>
          <a:xfrm>
            <a:off x="12716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5" name="object 1735"/>
          <p:cNvSpPr/>
          <p:nvPr/>
        </p:nvSpPr>
        <p:spPr>
          <a:xfrm>
            <a:off x="12723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6" name="object 1736"/>
          <p:cNvSpPr/>
          <p:nvPr/>
        </p:nvSpPr>
        <p:spPr>
          <a:xfrm>
            <a:off x="127310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7" name="object 1737"/>
          <p:cNvSpPr/>
          <p:nvPr/>
        </p:nvSpPr>
        <p:spPr>
          <a:xfrm>
            <a:off x="12738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8" name="object 1738"/>
          <p:cNvSpPr/>
          <p:nvPr/>
        </p:nvSpPr>
        <p:spPr>
          <a:xfrm>
            <a:off x="12745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9" name="object 1739"/>
          <p:cNvSpPr/>
          <p:nvPr/>
        </p:nvSpPr>
        <p:spPr>
          <a:xfrm>
            <a:off x="12753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0" name="object 1740"/>
          <p:cNvSpPr/>
          <p:nvPr/>
        </p:nvSpPr>
        <p:spPr>
          <a:xfrm>
            <a:off x="12759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1" name="object 1741"/>
          <p:cNvSpPr/>
          <p:nvPr/>
        </p:nvSpPr>
        <p:spPr>
          <a:xfrm>
            <a:off x="12766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2" name="object 1742"/>
          <p:cNvSpPr/>
          <p:nvPr/>
        </p:nvSpPr>
        <p:spPr>
          <a:xfrm>
            <a:off x="12773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3" name="object 1743"/>
          <p:cNvSpPr/>
          <p:nvPr/>
        </p:nvSpPr>
        <p:spPr>
          <a:xfrm>
            <a:off x="127812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4" name="object 1744"/>
          <p:cNvSpPr/>
          <p:nvPr/>
        </p:nvSpPr>
        <p:spPr>
          <a:xfrm>
            <a:off x="12788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5" name="object 1745"/>
          <p:cNvSpPr/>
          <p:nvPr/>
        </p:nvSpPr>
        <p:spPr>
          <a:xfrm>
            <a:off x="12795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6" name="object 1746"/>
          <p:cNvSpPr/>
          <p:nvPr/>
        </p:nvSpPr>
        <p:spPr>
          <a:xfrm>
            <a:off x="12803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7" name="object 1747"/>
          <p:cNvSpPr/>
          <p:nvPr/>
        </p:nvSpPr>
        <p:spPr>
          <a:xfrm>
            <a:off x="128105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8" name="object 1748"/>
          <p:cNvSpPr/>
          <p:nvPr/>
        </p:nvSpPr>
        <p:spPr>
          <a:xfrm>
            <a:off x="12816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9" name="object 1749"/>
          <p:cNvSpPr/>
          <p:nvPr/>
        </p:nvSpPr>
        <p:spPr>
          <a:xfrm>
            <a:off x="12824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0" name="object 1750"/>
          <p:cNvSpPr/>
          <p:nvPr/>
        </p:nvSpPr>
        <p:spPr>
          <a:xfrm>
            <a:off x="12831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1" name="object 1751"/>
          <p:cNvSpPr/>
          <p:nvPr/>
        </p:nvSpPr>
        <p:spPr>
          <a:xfrm>
            <a:off x="128388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2" name="object 1752"/>
          <p:cNvSpPr/>
          <p:nvPr/>
        </p:nvSpPr>
        <p:spPr>
          <a:xfrm>
            <a:off x="12846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3" name="object 1753"/>
          <p:cNvSpPr/>
          <p:nvPr/>
        </p:nvSpPr>
        <p:spPr>
          <a:xfrm>
            <a:off x="12853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4" name="object 1754"/>
          <p:cNvSpPr/>
          <p:nvPr/>
        </p:nvSpPr>
        <p:spPr>
          <a:xfrm>
            <a:off x="128608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5" name="object 1755"/>
          <p:cNvSpPr/>
          <p:nvPr/>
        </p:nvSpPr>
        <p:spPr>
          <a:xfrm>
            <a:off x="12868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6" name="object 1756"/>
          <p:cNvSpPr/>
          <p:nvPr/>
        </p:nvSpPr>
        <p:spPr>
          <a:xfrm>
            <a:off x="12874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7" name="object 1757"/>
          <p:cNvSpPr/>
          <p:nvPr/>
        </p:nvSpPr>
        <p:spPr>
          <a:xfrm>
            <a:off x="12881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8" name="object 1758"/>
          <p:cNvSpPr/>
          <p:nvPr/>
        </p:nvSpPr>
        <p:spPr>
          <a:xfrm>
            <a:off x="128891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9" name="object 1759"/>
          <p:cNvSpPr/>
          <p:nvPr/>
        </p:nvSpPr>
        <p:spPr>
          <a:xfrm>
            <a:off x="12896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0" name="object 1760"/>
          <p:cNvSpPr/>
          <p:nvPr/>
        </p:nvSpPr>
        <p:spPr>
          <a:xfrm>
            <a:off x="12903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1" name="object 1761"/>
          <p:cNvSpPr/>
          <p:nvPr/>
        </p:nvSpPr>
        <p:spPr>
          <a:xfrm>
            <a:off x="12911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2" name="object 1762"/>
          <p:cNvSpPr/>
          <p:nvPr/>
        </p:nvSpPr>
        <p:spPr>
          <a:xfrm>
            <a:off x="12918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3" name="object 1763"/>
          <p:cNvSpPr/>
          <p:nvPr/>
        </p:nvSpPr>
        <p:spPr>
          <a:xfrm>
            <a:off x="12925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4" name="object 1764"/>
          <p:cNvSpPr/>
          <p:nvPr/>
        </p:nvSpPr>
        <p:spPr>
          <a:xfrm>
            <a:off x="12932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5" name="object 1765"/>
          <p:cNvSpPr/>
          <p:nvPr/>
        </p:nvSpPr>
        <p:spPr>
          <a:xfrm>
            <a:off x="129393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6" name="object 1766"/>
          <p:cNvSpPr/>
          <p:nvPr/>
        </p:nvSpPr>
        <p:spPr>
          <a:xfrm>
            <a:off x="12946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7" name="object 1767"/>
          <p:cNvSpPr/>
          <p:nvPr/>
        </p:nvSpPr>
        <p:spPr>
          <a:xfrm>
            <a:off x="12954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8" name="object 1768"/>
          <p:cNvSpPr/>
          <p:nvPr/>
        </p:nvSpPr>
        <p:spPr>
          <a:xfrm>
            <a:off x="12961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9" name="object 1769"/>
          <p:cNvSpPr/>
          <p:nvPr/>
        </p:nvSpPr>
        <p:spPr>
          <a:xfrm>
            <a:off x="129686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0" name="object 1770"/>
          <p:cNvSpPr/>
          <p:nvPr/>
        </p:nvSpPr>
        <p:spPr>
          <a:xfrm>
            <a:off x="12975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1" name="object 1771"/>
          <p:cNvSpPr/>
          <p:nvPr/>
        </p:nvSpPr>
        <p:spPr>
          <a:xfrm>
            <a:off x="12983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2" name="object 1772"/>
          <p:cNvSpPr/>
          <p:nvPr/>
        </p:nvSpPr>
        <p:spPr>
          <a:xfrm>
            <a:off x="12989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3" name="object 1773"/>
          <p:cNvSpPr/>
          <p:nvPr/>
        </p:nvSpPr>
        <p:spPr>
          <a:xfrm>
            <a:off x="12996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4" name="object 1774"/>
          <p:cNvSpPr/>
          <p:nvPr/>
        </p:nvSpPr>
        <p:spPr>
          <a:xfrm>
            <a:off x="13004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5" name="object 1775"/>
          <p:cNvSpPr/>
          <p:nvPr/>
        </p:nvSpPr>
        <p:spPr>
          <a:xfrm>
            <a:off x="13011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6" name="object 1776"/>
          <p:cNvSpPr/>
          <p:nvPr/>
        </p:nvSpPr>
        <p:spPr>
          <a:xfrm>
            <a:off x="130189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7" name="object 1777"/>
          <p:cNvSpPr/>
          <p:nvPr/>
        </p:nvSpPr>
        <p:spPr>
          <a:xfrm>
            <a:off x="13026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8" name="object 1778"/>
          <p:cNvSpPr/>
          <p:nvPr/>
        </p:nvSpPr>
        <p:spPr>
          <a:xfrm>
            <a:off x="13033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9" name="object 1779"/>
          <p:cNvSpPr/>
          <p:nvPr/>
        </p:nvSpPr>
        <p:spPr>
          <a:xfrm>
            <a:off x="13040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0" name="object 1780"/>
          <p:cNvSpPr/>
          <p:nvPr/>
        </p:nvSpPr>
        <p:spPr>
          <a:xfrm>
            <a:off x="130471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1" name="object 1781"/>
          <p:cNvSpPr/>
          <p:nvPr/>
        </p:nvSpPr>
        <p:spPr>
          <a:xfrm>
            <a:off x="13054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2" name="object 1782"/>
          <p:cNvSpPr/>
          <p:nvPr/>
        </p:nvSpPr>
        <p:spPr>
          <a:xfrm>
            <a:off x="13061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3" name="object 1783"/>
          <p:cNvSpPr/>
          <p:nvPr/>
        </p:nvSpPr>
        <p:spPr>
          <a:xfrm>
            <a:off x="130691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4" name="object 1784"/>
          <p:cNvSpPr/>
          <p:nvPr/>
        </p:nvSpPr>
        <p:spPr>
          <a:xfrm>
            <a:off x="13076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5" name="object 1785"/>
          <p:cNvSpPr/>
          <p:nvPr/>
        </p:nvSpPr>
        <p:spPr>
          <a:xfrm>
            <a:off x="13083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6" name="object 1786"/>
          <p:cNvSpPr/>
          <p:nvPr/>
        </p:nvSpPr>
        <p:spPr>
          <a:xfrm>
            <a:off x="13091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7" name="object 1787"/>
          <p:cNvSpPr/>
          <p:nvPr/>
        </p:nvSpPr>
        <p:spPr>
          <a:xfrm>
            <a:off x="130984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8" name="object 1788"/>
          <p:cNvSpPr/>
          <p:nvPr/>
        </p:nvSpPr>
        <p:spPr>
          <a:xfrm>
            <a:off x="13104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9" name="object 1789"/>
          <p:cNvSpPr/>
          <p:nvPr/>
        </p:nvSpPr>
        <p:spPr>
          <a:xfrm>
            <a:off x="13112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0" name="object 1790"/>
          <p:cNvSpPr/>
          <p:nvPr/>
        </p:nvSpPr>
        <p:spPr>
          <a:xfrm>
            <a:off x="13119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1" name="object 1791"/>
          <p:cNvSpPr/>
          <p:nvPr/>
        </p:nvSpPr>
        <p:spPr>
          <a:xfrm>
            <a:off x="13126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2" name="object 1792"/>
          <p:cNvSpPr/>
          <p:nvPr/>
        </p:nvSpPr>
        <p:spPr>
          <a:xfrm>
            <a:off x="13134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3" name="object 1793"/>
          <p:cNvSpPr/>
          <p:nvPr/>
        </p:nvSpPr>
        <p:spPr>
          <a:xfrm>
            <a:off x="13141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4" name="object 1794"/>
          <p:cNvSpPr/>
          <p:nvPr/>
        </p:nvSpPr>
        <p:spPr>
          <a:xfrm>
            <a:off x="13148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5" name="object 1795"/>
          <p:cNvSpPr/>
          <p:nvPr/>
        </p:nvSpPr>
        <p:spPr>
          <a:xfrm>
            <a:off x="131560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6" name="object 1796"/>
          <p:cNvSpPr/>
          <p:nvPr/>
        </p:nvSpPr>
        <p:spPr>
          <a:xfrm>
            <a:off x="13162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7" name="object 1797"/>
          <p:cNvSpPr/>
          <p:nvPr/>
        </p:nvSpPr>
        <p:spPr>
          <a:xfrm>
            <a:off x="13169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8" name="object 1798"/>
          <p:cNvSpPr/>
          <p:nvPr/>
        </p:nvSpPr>
        <p:spPr>
          <a:xfrm>
            <a:off x="131769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9" name="object 1799"/>
          <p:cNvSpPr/>
          <p:nvPr/>
        </p:nvSpPr>
        <p:spPr>
          <a:xfrm>
            <a:off x="13184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0" name="object 1800"/>
          <p:cNvSpPr/>
          <p:nvPr/>
        </p:nvSpPr>
        <p:spPr>
          <a:xfrm>
            <a:off x="13191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1" name="object 1801"/>
          <p:cNvSpPr/>
          <p:nvPr/>
        </p:nvSpPr>
        <p:spPr>
          <a:xfrm>
            <a:off x="13198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2" name="object 1802"/>
          <p:cNvSpPr/>
          <p:nvPr/>
        </p:nvSpPr>
        <p:spPr>
          <a:xfrm>
            <a:off x="13206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3" name="object 1803"/>
          <p:cNvSpPr/>
          <p:nvPr/>
        </p:nvSpPr>
        <p:spPr>
          <a:xfrm>
            <a:off x="13213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4" name="object 1804"/>
          <p:cNvSpPr/>
          <p:nvPr/>
        </p:nvSpPr>
        <p:spPr>
          <a:xfrm>
            <a:off x="13219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5" name="object 1805"/>
          <p:cNvSpPr/>
          <p:nvPr/>
        </p:nvSpPr>
        <p:spPr>
          <a:xfrm>
            <a:off x="13227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6" name="object 1806"/>
          <p:cNvSpPr/>
          <p:nvPr/>
        </p:nvSpPr>
        <p:spPr>
          <a:xfrm>
            <a:off x="132345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7" name="object 1807"/>
          <p:cNvSpPr/>
          <p:nvPr/>
        </p:nvSpPr>
        <p:spPr>
          <a:xfrm>
            <a:off x="13241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8" name="object 1808"/>
          <p:cNvSpPr/>
          <p:nvPr/>
        </p:nvSpPr>
        <p:spPr>
          <a:xfrm>
            <a:off x="132491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9" name="object 1809"/>
          <p:cNvSpPr/>
          <p:nvPr/>
        </p:nvSpPr>
        <p:spPr>
          <a:xfrm>
            <a:off x="13256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0" name="object 1810"/>
          <p:cNvSpPr/>
          <p:nvPr/>
        </p:nvSpPr>
        <p:spPr>
          <a:xfrm>
            <a:off x="13263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1" name="object 1811"/>
          <p:cNvSpPr/>
          <p:nvPr/>
        </p:nvSpPr>
        <p:spPr>
          <a:xfrm>
            <a:off x="13271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2" name="object 1812"/>
          <p:cNvSpPr/>
          <p:nvPr/>
        </p:nvSpPr>
        <p:spPr>
          <a:xfrm>
            <a:off x="13277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3" name="object 1813"/>
          <p:cNvSpPr/>
          <p:nvPr/>
        </p:nvSpPr>
        <p:spPr>
          <a:xfrm>
            <a:off x="13284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4" name="object 1814"/>
          <p:cNvSpPr/>
          <p:nvPr/>
        </p:nvSpPr>
        <p:spPr>
          <a:xfrm>
            <a:off x="13292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5" name="object 1815"/>
          <p:cNvSpPr/>
          <p:nvPr/>
        </p:nvSpPr>
        <p:spPr>
          <a:xfrm>
            <a:off x="13299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6" name="object 1816"/>
          <p:cNvSpPr/>
          <p:nvPr/>
        </p:nvSpPr>
        <p:spPr>
          <a:xfrm>
            <a:off x="13306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7" name="object 1817"/>
          <p:cNvSpPr/>
          <p:nvPr/>
        </p:nvSpPr>
        <p:spPr>
          <a:xfrm>
            <a:off x="13314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8" name="object 1818"/>
          <p:cNvSpPr/>
          <p:nvPr/>
        </p:nvSpPr>
        <p:spPr>
          <a:xfrm>
            <a:off x="13321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9" name="object 1819"/>
          <p:cNvSpPr/>
          <p:nvPr/>
        </p:nvSpPr>
        <p:spPr>
          <a:xfrm>
            <a:off x="13328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0" name="object 1820"/>
          <p:cNvSpPr/>
          <p:nvPr/>
        </p:nvSpPr>
        <p:spPr>
          <a:xfrm>
            <a:off x="13335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1" name="object 1821"/>
          <p:cNvSpPr/>
          <p:nvPr/>
        </p:nvSpPr>
        <p:spPr>
          <a:xfrm>
            <a:off x="13342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2" name="object 1822"/>
          <p:cNvSpPr/>
          <p:nvPr/>
        </p:nvSpPr>
        <p:spPr>
          <a:xfrm>
            <a:off x="13349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3" name="object 1823"/>
          <p:cNvSpPr/>
          <p:nvPr/>
        </p:nvSpPr>
        <p:spPr>
          <a:xfrm>
            <a:off x="13357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4" name="object 1824"/>
          <p:cNvSpPr/>
          <p:nvPr/>
        </p:nvSpPr>
        <p:spPr>
          <a:xfrm>
            <a:off x="13364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5" name="object 1825"/>
          <p:cNvSpPr/>
          <p:nvPr/>
        </p:nvSpPr>
        <p:spPr>
          <a:xfrm>
            <a:off x="13371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6" name="object 1826"/>
          <p:cNvSpPr/>
          <p:nvPr/>
        </p:nvSpPr>
        <p:spPr>
          <a:xfrm>
            <a:off x="13378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7" name="object 1827"/>
          <p:cNvSpPr/>
          <p:nvPr/>
        </p:nvSpPr>
        <p:spPr>
          <a:xfrm>
            <a:off x="13386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8" name="object 1828"/>
          <p:cNvSpPr/>
          <p:nvPr/>
        </p:nvSpPr>
        <p:spPr>
          <a:xfrm>
            <a:off x="13392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9" name="object 1829"/>
          <p:cNvSpPr/>
          <p:nvPr/>
        </p:nvSpPr>
        <p:spPr>
          <a:xfrm>
            <a:off x="13399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0" name="object 1830"/>
          <p:cNvSpPr/>
          <p:nvPr/>
        </p:nvSpPr>
        <p:spPr>
          <a:xfrm>
            <a:off x="13407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1" name="object 1831"/>
          <p:cNvSpPr/>
          <p:nvPr/>
        </p:nvSpPr>
        <p:spPr>
          <a:xfrm>
            <a:off x="13414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2" name="object 1832"/>
          <p:cNvSpPr/>
          <p:nvPr/>
        </p:nvSpPr>
        <p:spPr>
          <a:xfrm>
            <a:off x="13421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3" name="object 1833"/>
          <p:cNvSpPr/>
          <p:nvPr/>
        </p:nvSpPr>
        <p:spPr>
          <a:xfrm>
            <a:off x="13429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4" name="object 1834"/>
          <p:cNvSpPr/>
          <p:nvPr/>
        </p:nvSpPr>
        <p:spPr>
          <a:xfrm>
            <a:off x="13436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5" name="object 1835"/>
          <p:cNvSpPr/>
          <p:nvPr/>
        </p:nvSpPr>
        <p:spPr>
          <a:xfrm>
            <a:off x="13443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6" name="object 1836"/>
          <p:cNvSpPr/>
          <p:nvPr/>
        </p:nvSpPr>
        <p:spPr>
          <a:xfrm>
            <a:off x="13450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7" name="object 1837"/>
          <p:cNvSpPr/>
          <p:nvPr/>
        </p:nvSpPr>
        <p:spPr>
          <a:xfrm>
            <a:off x="13457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8" name="object 1838"/>
          <p:cNvSpPr/>
          <p:nvPr/>
        </p:nvSpPr>
        <p:spPr>
          <a:xfrm>
            <a:off x="13464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9" name="object 1839"/>
          <p:cNvSpPr/>
          <p:nvPr/>
        </p:nvSpPr>
        <p:spPr>
          <a:xfrm>
            <a:off x="13472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0" name="object 1840"/>
          <p:cNvSpPr/>
          <p:nvPr/>
        </p:nvSpPr>
        <p:spPr>
          <a:xfrm>
            <a:off x="13479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1" name="object 1841"/>
          <p:cNvSpPr/>
          <p:nvPr/>
        </p:nvSpPr>
        <p:spPr>
          <a:xfrm>
            <a:off x="13486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2" name="object 1842"/>
          <p:cNvSpPr/>
          <p:nvPr/>
        </p:nvSpPr>
        <p:spPr>
          <a:xfrm>
            <a:off x="13494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3" name="object 1843"/>
          <p:cNvSpPr/>
          <p:nvPr/>
        </p:nvSpPr>
        <p:spPr>
          <a:xfrm>
            <a:off x="13501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4" name="object 1844"/>
          <p:cNvSpPr/>
          <p:nvPr/>
        </p:nvSpPr>
        <p:spPr>
          <a:xfrm>
            <a:off x="13507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5" name="object 1845"/>
          <p:cNvSpPr/>
          <p:nvPr/>
        </p:nvSpPr>
        <p:spPr>
          <a:xfrm>
            <a:off x="13515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6" name="object 1846"/>
          <p:cNvSpPr/>
          <p:nvPr/>
        </p:nvSpPr>
        <p:spPr>
          <a:xfrm>
            <a:off x="13522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7" name="object 1847"/>
          <p:cNvSpPr/>
          <p:nvPr/>
        </p:nvSpPr>
        <p:spPr>
          <a:xfrm>
            <a:off x="13529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8" name="object 1848"/>
          <p:cNvSpPr/>
          <p:nvPr/>
        </p:nvSpPr>
        <p:spPr>
          <a:xfrm>
            <a:off x="13537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9" name="object 1849"/>
          <p:cNvSpPr/>
          <p:nvPr/>
        </p:nvSpPr>
        <p:spPr>
          <a:xfrm>
            <a:off x="13544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0" name="object 1850"/>
          <p:cNvSpPr/>
          <p:nvPr/>
        </p:nvSpPr>
        <p:spPr>
          <a:xfrm>
            <a:off x="13551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1" name="object 1851"/>
          <p:cNvSpPr/>
          <p:nvPr/>
        </p:nvSpPr>
        <p:spPr>
          <a:xfrm>
            <a:off x="13559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2" name="object 1852"/>
          <p:cNvSpPr/>
          <p:nvPr/>
        </p:nvSpPr>
        <p:spPr>
          <a:xfrm>
            <a:off x="13565323" y="7021853"/>
            <a:ext cx="1745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761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3" name="object 1853"/>
          <p:cNvSpPr/>
          <p:nvPr/>
        </p:nvSpPr>
        <p:spPr>
          <a:xfrm>
            <a:off x="244950" y="7245346"/>
            <a:ext cx="1296969" cy="3035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4" name="object 1854"/>
          <p:cNvSpPr txBox="1">
            <a:spLocks noGrp="1"/>
          </p:cNvSpPr>
          <p:nvPr>
            <p:ph type="title"/>
          </p:nvPr>
        </p:nvSpPr>
        <p:spPr>
          <a:xfrm>
            <a:off x="1036667" y="820506"/>
            <a:ext cx="10113716" cy="783879"/>
          </a:xfrm>
          <a:prstGeom prst="rect">
            <a:avLst/>
          </a:prstGeom>
        </p:spPr>
        <p:txBody>
          <a:bodyPr vert="horz" wrap="square" lIns="0" tIns="22680" rIns="0" bIns="0" rtlCol="0">
            <a:spAutoFit/>
          </a:bodyPr>
          <a:lstStyle/>
          <a:p>
            <a:pPr marL="17446">
              <a:spcBef>
                <a:spcPts val="179"/>
              </a:spcBef>
            </a:pPr>
            <a:r>
              <a:rPr sz="4945" spc="-27" dirty="0"/>
              <a:t>BEYOND </a:t>
            </a:r>
            <a:r>
              <a:rPr sz="4945" spc="14" dirty="0"/>
              <a:t>LABELS</a:t>
            </a:r>
            <a:r>
              <a:rPr sz="4945" spc="-27" dirty="0"/>
              <a:t> </a:t>
            </a:r>
            <a:r>
              <a:rPr sz="4945" dirty="0"/>
              <a:t>MICROSITE</a:t>
            </a:r>
            <a:endParaRPr sz="4945"/>
          </a:p>
        </p:txBody>
      </p:sp>
      <p:sp>
        <p:nvSpPr>
          <p:cNvPr id="1855" name="object 1855"/>
          <p:cNvSpPr txBox="1"/>
          <p:nvPr/>
        </p:nvSpPr>
        <p:spPr>
          <a:xfrm>
            <a:off x="1036671" y="2068279"/>
            <a:ext cx="11672557" cy="4063410"/>
          </a:xfrm>
          <a:prstGeom prst="rect">
            <a:avLst/>
          </a:prstGeom>
        </p:spPr>
        <p:txBody>
          <a:bodyPr vert="horz" wrap="square" lIns="0" tIns="63680" rIns="0" bIns="0" rtlCol="0">
            <a:spAutoFit/>
          </a:bodyPr>
          <a:lstStyle/>
          <a:p>
            <a:pPr marL="17446" marR="4207100">
              <a:lnSpc>
                <a:spcPts val="2940"/>
              </a:lnSpc>
              <a:spcBef>
                <a:spcPts val="501"/>
              </a:spcBef>
            </a:pPr>
            <a:r>
              <a:rPr sz="2679" spc="21" dirty="0">
                <a:latin typeface="Arial"/>
                <a:cs typeface="Arial"/>
              </a:rPr>
              <a:t>MOD </a:t>
            </a:r>
            <a:r>
              <a:rPr sz="2679" spc="14" dirty="0">
                <a:latin typeface="Arial"/>
                <a:cs typeface="Arial"/>
              </a:rPr>
              <a:t>has an </a:t>
            </a:r>
            <a:r>
              <a:rPr sz="2679" spc="7" dirty="0">
                <a:latin typeface="Arial"/>
                <a:cs typeface="Arial"/>
              </a:rPr>
              <a:t>award-winning microsite </a:t>
            </a:r>
            <a:r>
              <a:rPr sz="2679" spc="14" dirty="0">
                <a:latin typeface="Arial"/>
                <a:cs typeface="Arial"/>
              </a:rPr>
              <a:t>on </a:t>
            </a:r>
            <a:r>
              <a:rPr sz="2679" spc="7" dirty="0">
                <a:latin typeface="Arial"/>
                <a:cs typeface="Arial"/>
              </a:rPr>
              <a:t>stigma,  </a:t>
            </a:r>
            <a:r>
              <a:rPr sz="2679" u="heavy" spc="7" dirty="0">
                <a:solidFill>
                  <a:srgbClr val="5B3BB2"/>
                </a:solidFill>
                <a:latin typeface="Arial"/>
                <a:cs typeface="Arial"/>
              </a:rPr>
              <a:t>https://beyondlabels.marchofdimes.org/</a:t>
            </a:r>
            <a:r>
              <a:rPr sz="2679" spc="7" dirty="0">
                <a:latin typeface="Arial"/>
                <a:cs typeface="Arial"/>
              </a:rPr>
              <a:t>.</a:t>
            </a:r>
            <a:endParaRPr sz="2679">
              <a:latin typeface="Arial"/>
              <a:cs typeface="Arial"/>
            </a:endParaRPr>
          </a:p>
          <a:p>
            <a:pPr>
              <a:spcBef>
                <a:spcPts val="14"/>
              </a:spcBef>
            </a:pPr>
            <a:endParaRPr sz="4465">
              <a:latin typeface="Times New Roman"/>
              <a:cs typeface="Times New Roman"/>
            </a:endParaRPr>
          </a:p>
          <a:p>
            <a:pPr marL="17446" marR="6978">
              <a:lnSpc>
                <a:spcPct val="91400"/>
              </a:lnSpc>
            </a:pPr>
            <a:r>
              <a:rPr sz="2679" spc="14" dirty="0">
                <a:latin typeface="Arial"/>
                <a:cs typeface="Arial"/>
              </a:rPr>
              <a:t>The </a:t>
            </a:r>
            <a:r>
              <a:rPr sz="2679" spc="7" dirty="0">
                <a:latin typeface="Arial"/>
                <a:cs typeface="Arial"/>
              </a:rPr>
              <a:t>toolkit </a:t>
            </a:r>
            <a:r>
              <a:rPr sz="2679" spc="14" dirty="0">
                <a:latin typeface="Arial"/>
                <a:cs typeface="Arial"/>
              </a:rPr>
              <a:t>was </a:t>
            </a:r>
            <a:r>
              <a:rPr sz="2679" spc="7" dirty="0">
                <a:latin typeface="Arial"/>
                <a:cs typeface="Arial"/>
              </a:rPr>
              <a:t>created to raise </a:t>
            </a:r>
            <a:r>
              <a:rPr sz="2679" spc="14" dirty="0">
                <a:latin typeface="Arial"/>
                <a:cs typeface="Arial"/>
              </a:rPr>
              <a:t>awareness about </a:t>
            </a:r>
            <a:r>
              <a:rPr sz="2679" spc="7" dirty="0">
                <a:latin typeface="Arial"/>
                <a:cs typeface="Arial"/>
              </a:rPr>
              <a:t>the impact of stigma for </a:t>
            </a:r>
            <a:r>
              <a:rPr sz="2679" dirty="0">
                <a:latin typeface="Arial"/>
                <a:cs typeface="Arial"/>
              </a:rPr>
              <a:t>all  </a:t>
            </a:r>
            <a:r>
              <a:rPr sz="2679" spc="14" dirty="0">
                <a:latin typeface="Arial"/>
                <a:cs typeface="Arial"/>
              </a:rPr>
              <a:t>March </a:t>
            </a:r>
            <a:r>
              <a:rPr sz="2679" spc="7" dirty="0">
                <a:latin typeface="Arial"/>
                <a:cs typeface="Arial"/>
              </a:rPr>
              <a:t>of </a:t>
            </a:r>
            <a:r>
              <a:rPr sz="2679" spc="14" dirty="0">
                <a:latin typeface="Arial"/>
                <a:cs typeface="Arial"/>
              </a:rPr>
              <a:t>Dimes </a:t>
            </a:r>
            <a:r>
              <a:rPr sz="2679" dirty="0">
                <a:latin typeface="Arial"/>
                <a:cs typeface="Arial"/>
              </a:rPr>
              <a:t>staff </a:t>
            </a:r>
            <a:r>
              <a:rPr sz="2679" spc="14" dirty="0">
                <a:latin typeface="Arial"/>
                <a:cs typeface="Arial"/>
              </a:rPr>
              <a:t>and </a:t>
            </a:r>
            <a:r>
              <a:rPr sz="2679" spc="7" dirty="0">
                <a:latin typeface="Arial"/>
                <a:cs typeface="Arial"/>
              </a:rPr>
              <a:t>partners. Stigma </a:t>
            </a:r>
            <a:r>
              <a:rPr sz="2679" spc="14" dirty="0">
                <a:latin typeface="Arial"/>
                <a:cs typeface="Arial"/>
              </a:rPr>
              <a:t>and </a:t>
            </a:r>
            <a:r>
              <a:rPr sz="2679" spc="7" dirty="0">
                <a:latin typeface="Arial"/>
                <a:cs typeface="Arial"/>
              </a:rPr>
              <a:t>implicit bias are </a:t>
            </a:r>
            <a:r>
              <a:rPr sz="2679" spc="14" dirty="0">
                <a:latin typeface="Arial"/>
                <a:cs typeface="Arial"/>
              </a:rPr>
              <a:t>based on  </a:t>
            </a:r>
            <a:r>
              <a:rPr sz="2679" spc="7" dirty="0">
                <a:latin typeface="Arial"/>
                <a:cs typeface="Arial"/>
              </a:rPr>
              <a:t>stereotyping, which </a:t>
            </a:r>
            <a:r>
              <a:rPr sz="2679" spc="14" dirty="0">
                <a:latin typeface="Arial"/>
                <a:cs typeface="Arial"/>
              </a:rPr>
              <a:t>means </a:t>
            </a:r>
            <a:r>
              <a:rPr sz="2679" spc="7" dirty="0">
                <a:latin typeface="Arial"/>
                <a:cs typeface="Arial"/>
              </a:rPr>
              <a:t>assigning labels and/or categorizing </a:t>
            </a:r>
            <a:r>
              <a:rPr sz="2679" spc="14" dirty="0">
                <a:latin typeface="Arial"/>
                <a:cs typeface="Arial"/>
              </a:rPr>
              <a:t>people  based on </a:t>
            </a:r>
            <a:r>
              <a:rPr sz="2679" spc="7" dirty="0">
                <a:latin typeface="Arial"/>
                <a:cs typeface="Arial"/>
              </a:rPr>
              <a:t>negative</a:t>
            </a:r>
            <a:r>
              <a:rPr sz="2679" spc="-41" dirty="0">
                <a:latin typeface="Arial"/>
                <a:cs typeface="Arial"/>
              </a:rPr>
              <a:t> </a:t>
            </a:r>
            <a:r>
              <a:rPr sz="2679" spc="7" dirty="0">
                <a:latin typeface="Arial"/>
                <a:cs typeface="Arial"/>
              </a:rPr>
              <a:t>perceptions.</a:t>
            </a:r>
            <a:endParaRPr sz="2679">
              <a:latin typeface="Arial"/>
              <a:cs typeface="Arial"/>
            </a:endParaRPr>
          </a:p>
          <a:p>
            <a:pPr>
              <a:spcBef>
                <a:spcPts val="27"/>
              </a:spcBef>
            </a:pPr>
            <a:endParaRPr sz="4258">
              <a:latin typeface="Times New Roman"/>
              <a:cs typeface="Times New Roman"/>
            </a:endParaRPr>
          </a:p>
          <a:p>
            <a:pPr marL="17446"/>
            <a:r>
              <a:rPr sz="2679" spc="14" dirty="0">
                <a:latin typeface="Arial"/>
                <a:cs typeface="Arial"/>
              </a:rPr>
              <a:t>The </a:t>
            </a:r>
            <a:r>
              <a:rPr sz="2679" spc="7" dirty="0">
                <a:latin typeface="Arial"/>
                <a:cs typeface="Arial"/>
              </a:rPr>
              <a:t>stigma toolkit is currently </a:t>
            </a:r>
            <a:r>
              <a:rPr sz="2679" spc="14" dirty="0">
                <a:latin typeface="Arial"/>
                <a:cs typeface="Arial"/>
              </a:rPr>
              <a:t>a </a:t>
            </a:r>
            <a:r>
              <a:rPr sz="2679" spc="7" dirty="0">
                <a:latin typeface="Arial"/>
                <a:cs typeface="Arial"/>
              </a:rPr>
              <a:t>free</a:t>
            </a:r>
            <a:r>
              <a:rPr sz="2679" spc="-21" dirty="0">
                <a:latin typeface="Arial"/>
                <a:cs typeface="Arial"/>
              </a:rPr>
              <a:t> </a:t>
            </a:r>
            <a:r>
              <a:rPr sz="2679" spc="7" dirty="0">
                <a:latin typeface="Arial"/>
                <a:cs typeface="Arial"/>
              </a:rPr>
              <a:t>resource.</a:t>
            </a:r>
            <a:endParaRPr sz="2679">
              <a:latin typeface="Arial"/>
              <a:cs typeface="Arial"/>
            </a:endParaRPr>
          </a:p>
        </p:txBody>
      </p:sp>
      <p:sp>
        <p:nvSpPr>
          <p:cNvPr id="1856" name="object 1856"/>
          <p:cNvSpPr txBox="1"/>
          <p:nvPr/>
        </p:nvSpPr>
        <p:spPr>
          <a:xfrm>
            <a:off x="13284089" y="7304314"/>
            <a:ext cx="196273" cy="191170"/>
          </a:xfrm>
          <a:prstGeom prst="rect">
            <a:avLst/>
          </a:prstGeom>
        </p:spPr>
        <p:txBody>
          <a:bodyPr vert="horz" wrap="square" lIns="0" tIns="21808" rIns="0" bIns="0" rtlCol="0">
            <a:spAutoFit/>
          </a:bodyPr>
          <a:lstStyle/>
          <a:p>
            <a:pPr marL="17446">
              <a:spcBef>
                <a:spcPts val="172"/>
              </a:spcBef>
            </a:pPr>
            <a:r>
              <a:rPr sz="1099" spc="14" dirty="0">
                <a:solidFill>
                  <a:srgbClr val="7029EC"/>
                </a:solidFill>
                <a:latin typeface="Arial"/>
                <a:cs typeface="Arial"/>
              </a:rPr>
              <a:t>29</a:t>
            </a:r>
            <a:endParaRPr sz="1099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0408" y="7233831"/>
            <a:ext cx="1400601" cy="37788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/>
          <p:nvPr/>
        </p:nvSpPr>
        <p:spPr>
          <a:xfrm>
            <a:off x="252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" name="object 4"/>
          <p:cNvSpPr/>
          <p:nvPr/>
        </p:nvSpPr>
        <p:spPr>
          <a:xfrm>
            <a:off x="259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" name="object 5"/>
          <p:cNvSpPr/>
          <p:nvPr/>
        </p:nvSpPr>
        <p:spPr>
          <a:xfrm>
            <a:off x="265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" name="object 6"/>
          <p:cNvSpPr/>
          <p:nvPr/>
        </p:nvSpPr>
        <p:spPr>
          <a:xfrm>
            <a:off x="273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" name="object 7"/>
          <p:cNvSpPr/>
          <p:nvPr/>
        </p:nvSpPr>
        <p:spPr>
          <a:xfrm>
            <a:off x="280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" name="object 8"/>
          <p:cNvSpPr/>
          <p:nvPr/>
        </p:nvSpPr>
        <p:spPr>
          <a:xfrm>
            <a:off x="287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" name="object 9"/>
          <p:cNvSpPr/>
          <p:nvPr/>
        </p:nvSpPr>
        <p:spPr>
          <a:xfrm>
            <a:off x="295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" name="object 10"/>
          <p:cNvSpPr/>
          <p:nvPr/>
        </p:nvSpPr>
        <p:spPr>
          <a:xfrm>
            <a:off x="302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" name="object 11"/>
          <p:cNvSpPr/>
          <p:nvPr/>
        </p:nvSpPr>
        <p:spPr>
          <a:xfrm>
            <a:off x="309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" name="object 12"/>
          <p:cNvSpPr/>
          <p:nvPr/>
        </p:nvSpPr>
        <p:spPr>
          <a:xfrm>
            <a:off x="3171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" name="object 13"/>
          <p:cNvSpPr/>
          <p:nvPr/>
        </p:nvSpPr>
        <p:spPr>
          <a:xfrm>
            <a:off x="323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" name="object 14"/>
          <p:cNvSpPr/>
          <p:nvPr/>
        </p:nvSpPr>
        <p:spPr>
          <a:xfrm>
            <a:off x="330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" name="object 15"/>
          <p:cNvSpPr/>
          <p:nvPr/>
        </p:nvSpPr>
        <p:spPr>
          <a:xfrm>
            <a:off x="338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" name="object 16"/>
          <p:cNvSpPr/>
          <p:nvPr/>
        </p:nvSpPr>
        <p:spPr>
          <a:xfrm>
            <a:off x="345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" name="object 17"/>
          <p:cNvSpPr/>
          <p:nvPr/>
        </p:nvSpPr>
        <p:spPr>
          <a:xfrm>
            <a:off x="352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" name="object 18"/>
          <p:cNvSpPr/>
          <p:nvPr/>
        </p:nvSpPr>
        <p:spPr>
          <a:xfrm>
            <a:off x="3600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" name="object 19"/>
          <p:cNvSpPr/>
          <p:nvPr/>
        </p:nvSpPr>
        <p:spPr>
          <a:xfrm>
            <a:off x="367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" name="object 20"/>
          <p:cNvSpPr/>
          <p:nvPr/>
        </p:nvSpPr>
        <p:spPr>
          <a:xfrm>
            <a:off x="374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" name="object 21"/>
          <p:cNvSpPr/>
          <p:nvPr/>
        </p:nvSpPr>
        <p:spPr>
          <a:xfrm>
            <a:off x="381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" name="object 22"/>
          <p:cNvSpPr/>
          <p:nvPr/>
        </p:nvSpPr>
        <p:spPr>
          <a:xfrm>
            <a:off x="388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" name="object 23"/>
          <p:cNvSpPr/>
          <p:nvPr/>
        </p:nvSpPr>
        <p:spPr>
          <a:xfrm>
            <a:off x="3956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" name="object 24"/>
          <p:cNvSpPr/>
          <p:nvPr/>
        </p:nvSpPr>
        <p:spPr>
          <a:xfrm>
            <a:off x="403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" name="object 25"/>
          <p:cNvSpPr/>
          <p:nvPr/>
        </p:nvSpPr>
        <p:spPr>
          <a:xfrm>
            <a:off x="410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" name="object 26"/>
          <p:cNvSpPr/>
          <p:nvPr/>
        </p:nvSpPr>
        <p:spPr>
          <a:xfrm>
            <a:off x="417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" name="object 27"/>
          <p:cNvSpPr/>
          <p:nvPr/>
        </p:nvSpPr>
        <p:spPr>
          <a:xfrm>
            <a:off x="4249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" name="object 28"/>
          <p:cNvSpPr/>
          <p:nvPr/>
        </p:nvSpPr>
        <p:spPr>
          <a:xfrm>
            <a:off x="432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" name="object 29"/>
          <p:cNvSpPr/>
          <p:nvPr/>
        </p:nvSpPr>
        <p:spPr>
          <a:xfrm>
            <a:off x="4386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" name="object 30"/>
          <p:cNvSpPr/>
          <p:nvPr/>
        </p:nvSpPr>
        <p:spPr>
          <a:xfrm>
            <a:off x="445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" name="object 31"/>
          <p:cNvSpPr/>
          <p:nvPr/>
        </p:nvSpPr>
        <p:spPr>
          <a:xfrm>
            <a:off x="453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" name="object 32"/>
          <p:cNvSpPr/>
          <p:nvPr/>
        </p:nvSpPr>
        <p:spPr>
          <a:xfrm>
            <a:off x="460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" name="object 33"/>
          <p:cNvSpPr/>
          <p:nvPr/>
        </p:nvSpPr>
        <p:spPr>
          <a:xfrm>
            <a:off x="4679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" name="object 34"/>
          <p:cNvSpPr/>
          <p:nvPr/>
        </p:nvSpPr>
        <p:spPr>
          <a:xfrm>
            <a:off x="475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" name="object 35"/>
          <p:cNvSpPr/>
          <p:nvPr/>
        </p:nvSpPr>
        <p:spPr>
          <a:xfrm>
            <a:off x="482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" name="object 36"/>
          <p:cNvSpPr/>
          <p:nvPr/>
        </p:nvSpPr>
        <p:spPr>
          <a:xfrm>
            <a:off x="489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" name="object 37"/>
          <p:cNvSpPr/>
          <p:nvPr/>
        </p:nvSpPr>
        <p:spPr>
          <a:xfrm>
            <a:off x="496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" name="object 38"/>
          <p:cNvSpPr/>
          <p:nvPr/>
        </p:nvSpPr>
        <p:spPr>
          <a:xfrm>
            <a:off x="5035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" name="object 39"/>
          <p:cNvSpPr/>
          <p:nvPr/>
        </p:nvSpPr>
        <p:spPr>
          <a:xfrm>
            <a:off x="510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" name="object 40"/>
          <p:cNvSpPr/>
          <p:nvPr/>
        </p:nvSpPr>
        <p:spPr>
          <a:xfrm>
            <a:off x="518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" name="object 41"/>
          <p:cNvSpPr/>
          <p:nvPr/>
        </p:nvSpPr>
        <p:spPr>
          <a:xfrm>
            <a:off x="525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" name="object 42"/>
          <p:cNvSpPr/>
          <p:nvPr/>
        </p:nvSpPr>
        <p:spPr>
          <a:xfrm>
            <a:off x="532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" name="object 43"/>
          <p:cNvSpPr/>
          <p:nvPr/>
        </p:nvSpPr>
        <p:spPr>
          <a:xfrm>
            <a:off x="540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" name="object 44"/>
          <p:cNvSpPr/>
          <p:nvPr/>
        </p:nvSpPr>
        <p:spPr>
          <a:xfrm>
            <a:off x="547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" name="object 45"/>
          <p:cNvSpPr/>
          <p:nvPr/>
        </p:nvSpPr>
        <p:spPr>
          <a:xfrm>
            <a:off x="553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" name="object 46"/>
          <p:cNvSpPr/>
          <p:nvPr/>
        </p:nvSpPr>
        <p:spPr>
          <a:xfrm>
            <a:off x="561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" name="object 47"/>
          <p:cNvSpPr/>
          <p:nvPr/>
        </p:nvSpPr>
        <p:spPr>
          <a:xfrm>
            <a:off x="568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" name="object 48"/>
          <p:cNvSpPr/>
          <p:nvPr/>
        </p:nvSpPr>
        <p:spPr>
          <a:xfrm>
            <a:off x="575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" name="object 49"/>
          <p:cNvSpPr/>
          <p:nvPr/>
        </p:nvSpPr>
        <p:spPr>
          <a:xfrm>
            <a:off x="583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" name="object 50"/>
          <p:cNvSpPr/>
          <p:nvPr/>
        </p:nvSpPr>
        <p:spPr>
          <a:xfrm>
            <a:off x="590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" name="object 51"/>
          <p:cNvSpPr/>
          <p:nvPr/>
        </p:nvSpPr>
        <p:spPr>
          <a:xfrm>
            <a:off x="5977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" name="object 52"/>
          <p:cNvSpPr/>
          <p:nvPr/>
        </p:nvSpPr>
        <p:spPr>
          <a:xfrm>
            <a:off x="6050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" name="object 53"/>
          <p:cNvSpPr/>
          <p:nvPr/>
        </p:nvSpPr>
        <p:spPr>
          <a:xfrm>
            <a:off x="611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" name="object 54"/>
          <p:cNvSpPr/>
          <p:nvPr/>
        </p:nvSpPr>
        <p:spPr>
          <a:xfrm>
            <a:off x="618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" name="object 55"/>
          <p:cNvSpPr/>
          <p:nvPr/>
        </p:nvSpPr>
        <p:spPr>
          <a:xfrm>
            <a:off x="625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" name="object 56"/>
          <p:cNvSpPr/>
          <p:nvPr/>
        </p:nvSpPr>
        <p:spPr>
          <a:xfrm>
            <a:off x="633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" name="object 57"/>
          <p:cNvSpPr/>
          <p:nvPr/>
        </p:nvSpPr>
        <p:spPr>
          <a:xfrm>
            <a:off x="640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" name="object 58"/>
          <p:cNvSpPr/>
          <p:nvPr/>
        </p:nvSpPr>
        <p:spPr>
          <a:xfrm>
            <a:off x="647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" name="object 59"/>
          <p:cNvSpPr/>
          <p:nvPr/>
        </p:nvSpPr>
        <p:spPr>
          <a:xfrm>
            <a:off x="6552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" name="object 60"/>
          <p:cNvSpPr/>
          <p:nvPr/>
        </p:nvSpPr>
        <p:spPr>
          <a:xfrm>
            <a:off x="662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" name="object 61"/>
          <p:cNvSpPr/>
          <p:nvPr/>
        </p:nvSpPr>
        <p:spPr>
          <a:xfrm>
            <a:off x="668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" name="object 62"/>
          <p:cNvSpPr/>
          <p:nvPr/>
        </p:nvSpPr>
        <p:spPr>
          <a:xfrm>
            <a:off x="6762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" name="object 63"/>
          <p:cNvSpPr/>
          <p:nvPr/>
        </p:nvSpPr>
        <p:spPr>
          <a:xfrm>
            <a:off x="6835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" name="object 64"/>
          <p:cNvSpPr/>
          <p:nvPr/>
        </p:nvSpPr>
        <p:spPr>
          <a:xfrm>
            <a:off x="690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" name="object 65"/>
          <p:cNvSpPr/>
          <p:nvPr/>
        </p:nvSpPr>
        <p:spPr>
          <a:xfrm>
            <a:off x="698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" name="object 66"/>
          <p:cNvSpPr/>
          <p:nvPr/>
        </p:nvSpPr>
        <p:spPr>
          <a:xfrm>
            <a:off x="7055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" name="object 67"/>
          <p:cNvSpPr/>
          <p:nvPr/>
        </p:nvSpPr>
        <p:spPr>
          <a:xfrm>
            <a:off x="7128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" name="object 68"/>
          <p:cNvSpPr/>
          <p:nvPr/>
        </p:nvSpPr>
        <p:spPr>
          <a:xfrm>
            <a:off x="720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" name="object 69"/>
          <p:cNvSpPr/>
          <p:nvPr/>
        </p:nvSpPr>
        <p:spPr>
          <a:xfrm>
            <a:off x="7264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" name="object 70"/>
          <p:cNvSpPr/>
          <p:nvPr/>
        </p:nvSpPr>
        <p:spPr>
          <a:xfrm>
            <a:off x="7338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" name="object 71"/>
          <p:cNvSpPr/>
          <p:nvPr/>
        </p:nvSpPr>
        <p:spPr>
          <a:xfrm>
            <a:off x="741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" name="object 72"/>
          <p:cNvSpPr/>
          <p:nvPr/>
        </p:nvSpPr>
        <p:spPr>
          <a:xfrm>
            <a:off x="748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" name="object 73"/>
          <p:cNvSpPr/>
          <p:nvPr/>
        </p:nvSpPr>
        <p:spPr>
          <a:xfrm>
            <a:off x="7557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" name="object 74"/>
          <p:cNvSpPr/>
          <p:nvPr/>
        </p:nvSpPr>
        <p:spPr>
          <a:xfrm>
            <a:off x="763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" name="object 75"/>
          <p:cNvSpPr/>
          <p:nvPr/>
        </p:nvSpPr>
        <p:spPr>
          <a:xfrm>
            <a:off x="770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" name="object 76"/>
          <p:cNvSpPr/>
          <p:nvPr/>
        </p:nvSpPr>
        <p:spPr>
          <a:xfrm>
            <a:off x="777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" name="object 77"/>
          <p:cNvSpPr/>
          <p:nvPr/>
        </p:nvSpPr>
        <p:spPr>
          <a:xfrm>
            <a:off x="78404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" name="object 78"/>
          <p:cNvSpPr/>
          <p:nvPr/>
        </p:nvSpPr>
        <p:spPr>
          <a:xfrm>
            <a:off x="7913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" name="object 79"/>
          <p:cNvSpPr/>
          <p:nvPr/>
        </p:nvSpPr>
        <p:spPr>
          <a:xfrm>
            <a:off x="798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" name="object 80"/>
          <p:cNvSpPr/>
          <p:nvPr/>
        </p:nvSpPr>
        <p:spPr>
          <a:xfrm>
            <a:off x="806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" name="object 81"/>
          <p:cNvSpPr/>
          <p:nvPr/>
        </p:nvSpPr>
        <p:spPr>
          <a:xfrm>
            <a:off x="813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" name="object 82"/>
          <p:cNvSpPr/>
          <p:nvPr/>
        </p:nvSpPr>
        <p:spPr>
          <a:xfrm>
            <a:off x="820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" name="object 83"/>
          <p:cNvSpPr/>
          <p:nvPr/>
        </p:nvSpPr>
        <p:spPr>
          <a:xfrm>
            <a:off x="828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" name="object 84"/>
          <p:cNvSpPr/>
          <p:nvPr/>
        </p:nvSpPr>
        <p:spPr>
          <a:xfrm>
            <a:off x="835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" name="object 85"/>
          <p:cNvSpPr/>
          <p:nvPr/>
        </p:nvSpPr>
        <p:spPr>
          <a:xfrm>
            <a:off x="841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" name="object 86"/>
          <p:cNvSpPr/>
          <p:nvPr/>
        </p:nvSpPr>
        <p:spPr>
          <a:xfrm>
            <a:off x="848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" name="object 87"/>
          <p:cNvSpPr/>
          <p:nvPr/>
        </p:nvSpPr>
        <p:spPr>
          <a:xfrm>
            <a:off x="856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" name="object 88"/>
          <p:cNvSpPr/>
          <p:nvPr/>
        </p:nvSpPr>
        <p:spPr>
          <a:xfrm>
            <a:off x="863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" name="object 89"/>
          <p:cNvSpPr/>
          <p:nvPr/>
        </p:nvSpPr>
        <p:spPr>
          <a:xfrm>
            <a:off x="870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" name="object 90"/>
          <p:cNvSpPr/>
          <p:nvPr/>
        </p:nvSpPr>
        <p:spPr>
          <a:xfrm>
            <a:off x="878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" name="object 91"/>
          <p:cNvSpPr/>
          <p:nvPr/>
        </p:nvSpPr>
        <p:spPr>
          <a:xfrm>
            <a:off x="885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" name="object 92"/>
          <p:cNvSpPr/>
          <p:nvPr/>
        </p:nvSpPr>
        <p:spPr>
          <a:xfrm>
            <a:off x="8929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" name="object 93"/>
          <p:cNvSpPr/>
          <p:nvPr/>
        </p:nvSpPr>
        <p:spPr>
          <a:xfrm>
            <a:off x="899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" name="object 94"/>
          <p:cNvSpPr/>
          <p:nvPr/>
        </p:nvSpPr>
        <p:spPr>
          <a:xfrm>
            <a:off x="906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" name="object 95"/>
          <p:cNvSpPr/>
          <p:nvPr/>
        </p:nvSpPr>
        <p:spPr>
          <a:xfrm>
            <a:off x="913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" name="object 96"/>
          <p:cNvSpPr/>
          <p:nvPr/>
        </p:nvSpPr>
        <p:spPr>
          <a:xfrm>
            <a:off x="921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" name="object 97"/>
          <p:cNvSpPr/>
          <p:nvPr/>
        </p:nvSpPr>
        <p:spPr>
          <a:xfrm>
            <a:off x="928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" name="object 98"/>
          <p:cNvSpPr/>
          <p:nvPr/>
        </p:nvSpPr>
        <p:spPr>
          <a:xfrm>
            <a:off x="935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" name="object 99"/>
          <p:cNvSpPr/>
          <p:nvPr/>
        </p:nvSpPr>
        <p:spPr>
          <a:xfrm>
            <a:off x="9431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" name="object 100"/>
          <p:cNvSpPr/>
          <p:nvPr/>
        </p:nvSpPr>
        <p:spPr>
          <a:xfrm>
            <a:off x="950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" name="object 101"/>
          <p:cNvSpPr/>
          <p:nvPr/>
        </p:nvSpPr>
        <p:spPr>
          <a:xfrm>
            <a:off x="956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" name="object 102"/>
          <p:cNvSpPr/>
          <p:nvPr/>
        </p:nvSpPr>
        <p:spPr>
          <a:xfrm>
            <a:off x="9640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" name="object 103"/>
          <p:cNvSpPr/>
          <p:nvPr/>
        </p:nvSpPr>
        <p:spPr>
          <a:xfrm>
            <a:off x="9714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" name="object 104"/>
          <p:cNvSpPr/>
          <p:nvPr/>
        </p:nvSpPr>
        <p:spPr>
          <a:xfrm>
            <a:off x="978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" name="object 105"/>
          <p:cNvSpPr/>
          <p:nvPr/>
        </p:nvSpPr>
        <p:spPr>
          <a:xfrm>
            <a:off x="986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" name="object 106"/>
          <p:cNvSpPr/>
          <p:nvPr/>
        </p:nvSpPr>
        <p:spPr>
          <a:xfrm>
            <a:off x="993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" name="object 107"/>
          <p:cNvSpPr/>
          <p:nvPr/>
        </p:nvSpPr>
        <p:spPr>
          <a:xfrm>
            <a:off x="10007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" name="object 108"/>
          <p:cNvSpPr/>
          <p:nvPr/>
        </p:nvSpPr>
        <p:spPr>
          <a:xfrm>
            <a:off x="1008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" name="object 109"/>
          <p:cNvSpPr/>
          <p:nvPr/>
        </p:nvSpPr>
        <p:spPr>
          <a:xfrm>
            <a:off x="10143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" name="object 110"/>
          <p:cNvSpPr/>
          <p:nvPr/>
        </p:nvSpPr>
        <p:spPr>
          <a:xfrm>
            <a:off x="10216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" name="object 111"/>
          <p:cNvSpPr/>
          <p:nvPr/>
        </p:nvSpPr>
        <p:spPr>
          <a:xfrm>
            <a:off x="1028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" name="object 112"/>
          <p:cNvSpPr/>
          <p:nvPr/>
        </p:nvSpPr>
        <p:spPr>
          <a:xfrm>
            <a:off x="1036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" name="object 113"/>
          <p:cNvSpPr/>
          <p:nvPr/>
        </p:nvSpPr>
        <p:spPr>
          <a:xfrm>
            <a:off x="10436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" name="object 114"/>
          <p:cNvSpPr/>
          <p:nvPr/>
        </p:nvSpPr>
        <p:spPr>
          <a:xfrm>
            <a:off x="10509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" name="object 115"/>
          <p:cNvSpPr/>
          <p:nvPr/>
        </p:nvSpPr>
        <p:spPr>
          <a:xfrm>
            <a:off x="1058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" name="object 116"/>
          <p:cNvSpPr/>
          <p:nvPr/>
        </p:nvSpPr>
        <p:spPr>
          <a:xfrm>
            <a:off x="1065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" name="object 117"/>
          <p:cNvSpPr/>
          <p:nvPr/>
        </p:nvSpPr>
        <p:spPr>
          <a:xfrm>
            <a:off x="107191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" name="object 118"/>
          <p:cNvSpPr/>
          <p:nvPr/>
        </p:nvSpPr>
        <p:spPr>
          <a:xfrm>
            <a:off x="10792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" name="object 119"/>
          <p:cNvSpPr/>
          <p:nvPr/>
        </p:nvSpPr>
        <p:spPr>
          <a:xfrm>
            <a:off x="1086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" name="object 120"/>
          <p:cNvSpPr/>
          <p:nvPr/>
        </p:nvSpPr>
        <p:spPr>
          <a:xfrm>
            <a:off x="1093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" name="object 121"/>
          <p:cNvSpPr/>
          <p:nvPr/>
        </p:nvSpPr>
        <p:spPr>
          <a:xfrm>
            <a:off x="1101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" name="object 122"/>
          <p:cNvSpPr/>
          <p:nvPr/>
        </p:nvSpPr>
        <p:spPr>
          <a:xfrm>
            <a:off x="1108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" name="object 123"/>
          <p:cNvSpPr/>
          <p:nvPr/>
        </p:nvSpPr>
        <p:spPr>
          <a:xfrm>
            <a:off x="1115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" name="object 124"/>
          <p:cNvSpPr/>
          <p:nvPr/>
        </p:nvSpPr>
        <p:spPr>
          <a:xfrm>
            <a:off x="1123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" name="object 125"/>
          <p:cNvSpPr/>
          <p:nvPr/>
        </p:nvSpPr>
        <p:spPr>
          <a:xfrm>
            <a:off x="1129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" name="object 126"/>
          <p:cNvSpPr/>
          <p:nvPr/>
        </p:nvSpPr>
        <p:spPr>
          <a:xfrm>
            <a:off x="1136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" name="object 127"/>
          <p:cNvSpPr/>
          <p:nvPr/>
        </p:nvSpPr>
        <p:spPr>
          <a:xfrm>
            <a:off x="1144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" name="object 128"/>
          <p:cNvSpPr/>
          <p:nvPr/>
        </p:nvSpPr>
        <p:spPr>
          <a:xfrm>
            <a:off x="1151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" name="object 129"/>
          <p:cNvSpPr/>
          <p:nvPr/>
        </p:nvSpPr>
        <p:spPr>
          <a:xfrm>
            <a:off x="1158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" name="object 130"/>
          <p:cNvSpPr/>
          <p:nvPr/>
        </p:nvSpPr>
        <p:spPr>
          <a:xfrm>
            <a:off x="1166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" name="object 131"/>
          <p:cNvSpPr/>
          <p:nvPr/>
        </p:nvSpPr>
        <p:spPr>
          <a:xfrm>
            <a:off x="1173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" name="object 132"/>
          <p:cNvSpPr/>
          <p:nvPr/>
        </p:nvSpPr>
        <p:spPr>
          <a:xfrm>
            <a:off x="11807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" name="object 133"/>
          <p:cNvSpPr/>
          <p:nvPr/>
        </p:nvSpPr>
        <p:spPr>
          <a:xfrm>
            <a:off x="1187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" name="object 134"/>
          <p:cNvSpPr/>
          <p:nvPr/>
        </p:nvSpPr>
        <p:spPr>
          <a:xfrm>
            <a:off x="1194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" name="object 135"/>
          <p:cNvSpPr/>
          <p:nvPr/>
        </p:nvSpPr>
        <p:spPr>
          <a:xfrm>
            <a:off x="1201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" name="object 136"/>
          <p:cNvSpPr/>
          <p:nvPr/>
        </p:nvSpPr>
        <p:spPr>
          <a:xfrm>
            <a:off x="1209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" name="object 137"/>
          <p:cNvSpPr/>
          <p:nvPr/>
        </p:nvSpPr>
        <p:spPr>
          <a:xfrm>
            <a:off x="1216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" name="object 138"/>
          <p:cNvSpPr/>
          <p:nvPr/>
        </p:nvSpPr>
        <p:spPr>
          <a:xfrm>
            <a:off x="12236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" name="object 139"/>
          <p:cNvSpPr/>
          <p:nvPr/>
        </p:nvSpPr>
        <p:spPr>
          <a:xfrm>
            <a:off x="1231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" name="object 140"/>
          <p:cNvSpPr/>
          <p:nvPr/>
        </p:nvSpPr>
        <p:spPr>
          <a:xfrm>
            <a:off x="1238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" name="object 141"/>
          <p:cNvSpPr/>
          <p:nvPr/>
        </p:nvSpPr>
        <p:spPr>
          <a:xfrm>
            <a:off x="1244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" name="object 142"/>
          <p:cNvSpPr/>
          <p:nvPr/>
        </p:nvSpPr>
        <p:spPr>
          <a:xfrm>
            <a:off x="1251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" name="object 143"/>
          <p:cNvSpPr/>
          <p:nvPr/>
        </p:nvSpPr>
        <p:spPr>
          <a:xfrm>
            <a:off x="12592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" name="object 144"/>
          <p:cNvSpPr/>
          <p:nvPr/>
        </p:nvSpPr>
        <p:spPr>
          <a:xfrm>
            <a:off x="1266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" name="object 145"/>
          <p:cNvSpPr/>
          <p:nvPr/>
        </p:nvSpPr>
        <p:spPr>
          <a:xfrm>
            <a:off x="1273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" name="object 146"/>
          <p:cNvSpPr/>
          <p:nvPr/>
        </p:nvSpPr>
        <p:spPr>
          <a:xfrm>
            <a:off x="1281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" name="object 147"/>
          <p:cNvSpPr/>
          <p:nvPr/>
        </p:nvSpPr>
        <p:spPr>
          <a:xfrm>
            <a:off x="12885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" name="object 148"/>
          <p:cNvSpPr/>
          <p:nvPr/>
        </p:nvSpPr>
        <p:spPr>
          <a:xfrm>
            <a:off x="1295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" name="object 149"/>
          <p:cNvSpPr/>
          <p:nvPr/>
        </p:nvSpPr>
        <p:spPr>
          <a:xfrm>
            <a:off x="13022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" name="object 150"/>
          <p:cNvSpPr/>
          <p:nvPr/>
        </p:nvSpPr>
        <p:spPr>
          <a:xfrm>
            <a:off x="1309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" name="object 151"/>
          <p:cNvSpPr/>
          <p:nvPr/>
        </p:nvSpPr>
        <p:spPr>
          <a:xfrm>
            <a:off x="1316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" name="object 152"/>
          <p:cNvSpPr/>
          <p:nvPr/>
        </p:nvSpPr>
        <p:spPr>
          <a:xfrm>
            <a:off x="1324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" name="object 153"/>
          <p:cNvSpPr/>
          <p:nvPr/>
        </p:nvSpPr>
        <p:spPr>
          <a:xfrm>
            <a:off x="13315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" name="object 154"/>
          <p:cNvSpPr/>
          <p:nvPr/>
        </p:nvSpPr>
        <p:spPr>
          <a:xfrm>
            <a:off x="1338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" name="object 155"/>
          <p:cNvSpPr/>
          <p:nvPr/>
        </p:nvSpPr>
        <p:spPr>
          <a:xfrm>
            <a:off x="1346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" name="object 156"/>
          <p:cNvSpPr/>
          <p:nvPr/>
        </p:nvSpPr>
        <p:spPr>
          <a:xfrm>
            <a:off x="1353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" name="object 157"/>
          <p:cNvSpPr/>
          <p:nvPr/>
        </p:nvSpPr>
        <p:spPr>
          <a:xfrm>
            <a:off x="1359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" name="object 158"/>
          <p:cNvSpPr/>
          <p:nvPr/>
        </p:nvSpPr>
        <p:spPr>
          <a:xfrm>
            <a:off x="13671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" name="object 159"/>
          <p:cNvSpPr/>
          <p:nvPr/>
        </p:nvSpPr>
        <p:spPr>
          <a:xfrm>
            <a:off x="1374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" name="object 160"/>
          <p:cNvSpPr/>
          <p:nvPr/>
        </p:nvSpPr>
        <p:spPr>
          <a:xfrm>
            <a:off x="13817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" name="object 161"/>
          <p:cNvSpPr/>
          <p:nvPr/>
        </p:nvSpPr>
        <p:spPr>
          <a:xfrm>
            <a:off x="1389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" name="object 162"/>
          <p:cNvSpPr/>
          <p:nvPr/>
        </p:nvSpPr>
        <p:spPr>
          <a:xfrm>
            <a:off x="1396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" name="object 163"/>
          <p:cNvSpPr/>
          <p:nvPr/>
        </p:nvSpPr>
        <p:spPr>
          <a:xfrm>
            <a:off x="1403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" name="object 164"/>
          <p:cNvSpPr/>
          <p:nvPr/>
        </p:nvSpPr>
        <p:spPr>
          <a:xfrm>
            <a:off x="1411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" name="object 165"/>
          <p:cNvSpPr/>
          <p:nvPr/>
        </p:nvSpPr>
        <p:spPr>
          <a:xfrm>
            <a:off x="1417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" name="object 166"/>
          <p:cNvSpPr/>
          <p:nvPr/>
        </p:nvSpPr>
        <p:spPr>
          <a:xfrm>
            <a:off x="1424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" name="object 167"/>
          <p:cNvSpPr/>
          <p:nvPr/>
        </p:nvSpPr>
        <p:spPr>
          <a:xfrm>
            <a:off x="1432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" name="object 168"/>
          <p:cNvSpPr/>
          <p:nvPr/>
        </p:nvSpPr>
        <p:spPr>
          <a:xfrm>
            <a:off x="1439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" name="object 169"/>
          <p:cNvSpPr/>
          <p:nvPr/>
        </p:nvSpPr>
        <p:spPr>
          <a:xfrm>
            <a:off x="1446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" name="object 170"/>
          <p:cNvSpPr/>
          <p:nvPr/>
        </p:nvSpPr>
        <p:spPr>
          <a:xfrm>
            <a:off x="1453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" name="object 171"/>
          <p:cNvSpPr/>
          <p:nvPr/>
        </p:nvSpPr>
        <p:spPr>
          <a:xfrm>
            <a:off x="1461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" name="object 172"/>
          <p:cNvSpPr/>
          <p:nvPr/>
        </p:nvSpPr>
        <p:spPr>
          <a:xfrm>
            <a:off x="14686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" name="object 173"/>
          <p:cNvSpPr/>
          <p:nvPr/>
        </p:nvSpPr>
        <p:spPr>
          <a:xfrm>
            <a:off x="1474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" name="object 174"/>
          <p:cNvSpPr/>
          <p:nvPr/>
        </p:nvSpPr>
        <p:spPr>
          <a:xfrm>
            <a:off x="1482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" name="object 175"/>
          <p:cNvSpPr/>
          <p:nvPr/>
        </p:nvSpPr>
        <p:spPr>
          <a:xfrm>
            <a:off x="1489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" name="object 176"/>
          <p:cNvSpPr/>
          <p:nvPr/>
        </p:nvSpPr>
        <p:spPr>
          <a:xfrm>
            <a:off x="1496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" name="object 177"/>
          <p:cNvSpPr/>
          <p:nvPr/>
        </p:nvSpPr>
        <p:spPr>
          <a:xfrm>
            <a:off x="1504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" name="object 178"/>
          <p:cNvSpPr/>
          <p:nvPr/>
        </p:nvSpPr>
        <p:spPr>
          <a:xfrm>
            <a:off x="1511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" name="object 179"/>
          <p:cNvSpPr/>
          <p:nvPr/>
        </p:nvSpPr>
        <p:spPr>
          <a:xfrm>
            <a:off x="1518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" name="object 180"/>
          <p:cNvSpPr/>
          <p:nvPr/>
        </p:nvSpPr>
        <p:spPr>
          <a:xfrm>
            <a:off x="1526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" name="object 181"/>
          <p:cNvSpPr/>
          <p:nvPr/>
        </p:nvSpPr>
        <p:spPr>
          <a:xfrm>
            <a:off x="1532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" name="object 182"/>
          <p:cNvSpPr/>
          <p:nvPr/>
        </p:nvSpPr>
        <p:spPr>
          <a:xfrm>
            <a:off x="1539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" name="object 183"/>
          <p:cNvSpPr/>
          <p:nvPr/>
        </p:nvSpPr>
        <p:spPr>
          <a:xfrm>
            <a:off x="15471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" name="object 184"/>
          <p:cNvSpPr/>
          <p:nvPr/>
        </p:nvSpPr>
        <p:spPr>
          <a:xfrm>
            <a:off x="1554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" name="object 185"/>
          <p:cNvSpPr/>
          <p:nvPr/>
        </p:nvSpPr>
        <p:spPr>
          <a:xfrm>
            <a:off x="1561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" name="object 186"/>
          <p:cNvSpPr/>
          <p:nvPr/>
        </p:nvSpPr>
        <p:spPr>
          <a:xfrm>
            <a:off x="1569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7" name="object 187"/>
          <p:cNvSpPr/>
          <p:nvPr/>
        </p:nvSpPr>
        <p:spPr>
          <a:xfrm>
            <a:off x="15764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8" name="object 188"/>
          <p:cNvSpPr/>
          <p:nvPr/>
        </p:nvSpPr>
        <p:spPr>
          <a:xfrm>
            <a:off x="1583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9" name="object 189"/>
          <p:cNvSpPr/>
          <p:nvPr/>
        </p:nvSpPr>
        <p:spPr>
          <a:xfrm>
            <a:off x="15900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0" name="object 190"/>
          <p:cNvSpPr/>
          <p:nvPr/>
        </p:nvSpPr>
        <p:spPr>
          <a:xfrm>
            <a:off x="1597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1" name="object 191"/>
          <p:cNvSpPr/>
          <p:nvPr/>
        </p:nvSpPr>
        <p:spPr>
          <a:xfrm>
            <a:off x="1604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2" name="object 192"/>
          <p:cNvSpPr/>
          <p:nvPr/>
        </p:nvSpPr>
        <p:spPr>
          <a:xfrm>
            <a:off x="1612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3" name="object 193"/>
          <p:cNvSpPr/>
          <p:nvPr/>
        </p:nvSpPr>
        <p:spPr>
          <a:xfrm>
            <a:off x="16193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4" name="object 194"/>
          <p:cNvSpPr/>
          <p:nvPr/>
        </p:nvSpPr>
        <p:spPr>
          <a:xfrm>
            <a:off x="1626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5" name="object 195"/>
          <p:cNvSpPr/>
          <p:nvPr/>
        </p:nvSpPr>
        <p:spPr>
          <a:xfrm>
            <a:off x="1634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6" name="object 196"/>
          <p:cNvSpPr/>
          <p:nvPr/>
        </p:nvSpPr>
        <p:spPr>
          <a:xfrm>
            <a:off x="1641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7" name="object 197"/>
          <p:cNvSpPr/>
          <p:nvPr/>
        </p:nvSpPr>
        <p:spPr>
          <a:xfrm>
            <a:off x="1647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8" name="object 198"/>
          <p:cNvSpPr/>
          <p:nvPr/>
        </p:nvSpPr>
        <p:spPr>
          <a:xfrm>
            <a:off x="16549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9" name="object 199"/>
          <p:cNvSpPr/>
          <p:nvPr/>
        </p:nvSpPr>
        <p:spPr>
          <a:xfrm>
            <a:off x="1662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0" name="object 200"/>
          <p:cNvSpPr/>
          <p:nvPr/>
        </p:nvSpPr>
        <p:spPr>
          <a:xfrm>
            <a:off x="16696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1" name="object 201"/>
          <p:cNvSpPr/>
          <p:nvPr/>
        </p:nvSpPr>
        <p:spPr>
          <a:xfrm>
            <a:off x="16769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2" name="object 202"/>
          <p:cNvSpPr/>
          <p:nvPr/>
        </p:nvSpPr>
        <p:spPr>
          <a:xfrm>
            <a:off x="1684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3" name="object 203"/>
          <p:cNvSpPr/>
          <p:nvPr/>
        </p:nvSpPr>
        <p:spPr>
          <a:xfrm>
            <a:off x="1691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4" name="object 204"/>
          <p:cNvSpPr/>
          <p:nvPr/>
        </p:nvSpPr>
        <p:spPr>
          <a:xfrm>
            <a:off x="16989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5" name="object 205"/>
          <p:cNvSpPr/>
          <p:nvPr/>
        </p:nvSpPr>
        <p:spPr>
          <a:xfrm>
            <a:off x="1705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6" name="object 206"/>
          <p:cNvSpPr/>
          <p:nvPr/>
        </p:nvSpPr>
        <p:spPr>
          <a:xfrm>
            <a:off x="1712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7" name="object 207"/>
          <p:cNvSpPr/>
          <p:nvPr/>
        </p:nvSpPr>
        <p:spPr>
          <a:xfrm>
            <a:off x="1719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8" name="object 208"/>
          <p:cNvSpPr/>
          <p:nvPr/>
        </p:nvSpPr>
        <p:spPr>
          <a:xfrm>
            <a:off x="1727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9" name="object 209"/>
          <p:cNvSpPr/>
          <p:nvPr/>
        </p:nvSpPr>
        <p:spPr>
          <a:xfrm>
            <a:off x="1734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0" name="object 210"/>
          <p:cNvSpPr/>
          <p:nvPr/>
        </p:nvSpPr>
        <p:spPr>
          <a:xfrm>
            <a:off x="1741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1" name="object 211"/>
          <p:cNvSpPr/>
          <p:nvPr/>
        </p:nvSpPr>
        <p:spPr>
          <a:xfrm>
            <a:off x="1749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2" name="object 212"/>
          <p:cNvSpPr/>
          <p:nvPr/>
        </p:nvSpPr>
        <p:spPr>
          <a:xfrm>
            <a:off x="17565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3" name="object 213"/>
          <p:cNvSpPr/>
          <p:nvPr/>
        </p:nvSpPr>
        <p:spPr>
          <a:xfrm>
            <a:off x="1762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4" name="object 214"/>
          <p:cNvSpPr/>
          <p:nvPr/>
        </p:nvSpPr>
        <p:spPr>
          <a:xfrm>
            <a:off x="1770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5" name="object 215"/>
          <p:cNvSpPr/>
          <p:nvPr/>
        </p:nvSpPr>
        <p:spPr>
          <a:xfrm>
            <a:off x="17774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6" name="object 216"/>
          <p:cNvSpPr/>
          <p:nvPr/>
        </p:nvSpPr>
        <p:spPr>
          <a:xfrm>
            <a:off x="17847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7" name="object 217"/>
          <p:cNvSpPr/>
          <p:nvPr/>
        </p:nvSpPr>
        <p:spPr>
          <a:xfrm>
            <a:off x="1792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8" name="object 218"/>
          <p:cNvSpPr/>
          <p:nvPr/>
        </p:nvSpPr>
        <p:spPr>
          <a:xfrm>
            <a:off x="1799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9" name="object 219"/>
          <p:cNvSpPr/>
          <p:nvPr/>
        </p:nvSpPr>
        <p:spPr>
          <a:xfrm>
            <a:off x="1806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0" name="object 220"/>
          <p:cNvSpPr/>
          <p:nvPr/>
        </p:nvSpPr>
        <p:spPr>
          <a:xfrm>
            <a:off x="1814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1" name="object 221"/>
          <p:cNvSpPr/>
          <p:nvPr/>
        </p:nvSpPr>
        <p:spPr>
          <a:xfrm>
            <a:off x="1820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2" name="object 222"/>
          <p:cNvSpPr/>
          <p:nvPr/>
        </p:nvSpPr>
        <p:spPr>
          <a:xfrm>
            <a:off x="1827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3" name="object 223"/>
          <p:cNvSpPr/>
          <p:nvPr/>
        </p:nvSpPr>
        <p:spPr>
          <a:xfrm>
            <a:off x="18350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4" name="object 224"/>
          <p:cNvSpPr/>
          <p:nvPr/>
        </p:nvSpPr>
        <p:spPr>
          <a:xfrm>
            <a:off x="1842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5" name="object 225"/>
          <p:cNvSpPr/>
          <p:nvPr/>
        </p:nvSpPr>
        <p:spPr>
          <a:xfrm>
            <a:off x="1849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6" name="object 226"/>
          <p:cNvSpPr/>
          <p:nvPr/>
        </p:nvSpPr>
        <p:spPr>
          <a:xfrm>
            <a:off x="1857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7" name="object 227"/>
          <p:cNvSpPr/>
          <p:nvPr/>
        </p:nvSpPr>
        <p:spPr>
          <a:xfrm>
            <a:off x="18643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8" name="object 228"/>
          <p:cNvSpPr/>
          <p:nvPr/>
        </p:nvSpPr>
        <p:spPr>
          <a:xfrm>
            <a:off x="1871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9" name="object 229"/>
          <p:cNvSpPr/>
          <p:nvPr/>
        </p:nvSpPr>
        <p:spPr>
          <a:xfrm>
            <a:off x="18779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0" name="object 230"/>
          <p:cNvSpPr/>
          <p:nvPr/>
        </p:nvSpPr>
        <p:spPr>
          <a:xfrm>
            <a:off x="1885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1" name="object 231"/>
          <p:cNvSpPr/>
          <p:nvPr/>
        </p:nvSpPr>
        <p:spPr>
          <a:xfrm>
            <a:off x="1892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2" name="object 232"/>
          <p:cNvSpPr/>
          <p:nvPr/>
        </p:nvSpPr>
        <p:spPr>
          <a:xfrm>
            <a:off x="1899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3" name="object 233"/>
          <p:cNvSpPr/>
          <p:nvPr/>
        </p:nvSpPr>
        <p:spPr>
          <a:xfrm>
            <a:off x="19072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4" name="object 234"/>
          <p:cNvSpPr/>
          <p:nvPr/>
        </p:nvSpPr>
        <p:spPr>
          <a:xfrm>
            <a:off x="1914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5" name="object 235"/>
          <p:cNvSpPr/>
          <p:nvPr/>
        </p:nvSpPr>
        <p:spPr>
          <a:xfrm>
            <a:off x="1921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6" name="object 236"/>
          <p:cNvSpPr/>
          <p:nvPr/>
        </p:nvSpPr>
        <p:spPr>
          <a:xfrm>
            <a:off x="1929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7" name="object 237"/>
          <p:cNvSpPr/>
          <p:nvPr/>
        </p:nvSpPr>
        <p:spPr>
          <a:xfrm>
            <a:off x="1935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8" name="object 238"/>
          <p:cNvSpPr/>
          <p:nvPr/>
        </p:nvSpPr>
        <p:spPr>
          <a:xfrm>
            <a:off x="19428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9" name="object 239"/>
          <p:cNvSpPr/>
          <p:nvPr/>
        </p:nvSpPr>
        <p:spPr>
          <a:xfrm>
            <a:off x="1950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0" name="object 240"/>
          <p:cNvSpPr/>
          <p:nvPr/>
        </p:nvSpPr>
        <p:spPr>
          <a:xfrm>
            <a:off x="19574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1" name="object 241"/>
          <p:cNvSpPr/>
          <p:nvPr/>
        </p:nvSpPr>
        <p:spPr>
          <a:xfrm>
            <a:off x="1964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2" name="object 242"/>
          <p:cNvSpPr/>
          <p:nvPr/>
        </p:nvSpPr>
        <p:spPr>
          <a:xfrm>
            <a:off x="1972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3" name="object 243"/>
          <p:cNvSpPr/>
          <p:nvPr/>
        </p:nvSpPr>
        <p:spPr>
          <a:xfrm>
            <a:off x="1979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4" name="object 244"/>
          <p:cNvSpPr/>
          <p:nvPr/>
        </p:nvSpPr>
        <p:spPr>
          <a:xfrm>
            <a:off x="1986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5" name="object 245"/>
          <p:cNvSpPr/>
          <p:nvPr/>
        </p:nvSpPr>
        <p:spPr>
          <a:xfrm>
            <a:off x="1993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6" name="object 246"/>
          <p:cNvSpPr/>
          <p:nvPr/>
        </p:nvSpPr>
        <p:spPr>
          <a:xfrm>
            <a:off x="2000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7" name="object 247"/>
          <p:cNvSpPr/>
          <p:nvPr/>
        </p:nvSpPr>
        <p:spPr>
          <a:xfrm>
            <a:off x="2007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8" name="object 248"/>
          <p:cNvSpPr/>
          <p:nvPr/>
        </p:nvSpPr>
        <p:spPr>
          <a:xfrm>
            <a:off x="2015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9" name="object 249"/>
          <p:cNvSpPr/>
          <p:nvPr/>
        </p:nvSpPr>
        <p:spPr>
          <a:xfrm>
            <a:off x="2022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0" name="object 250"/>
          <p:cNvSpPr/>
          <p:nvPr/>
        </p:nvSpPr>
        <p:spPr>
          <a:xfrm>
            <a:off x="2029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1" name="object 251"/>
          <p:cNvSpPr/>
          <p:nvPr/>
        </p:nvSpPr>
        <p:spPr>
          <a:xfrm>
            <a:off x="2037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2" name="object 252"/>
          <p:cNvSpPr/>
          <p:nvPr/>
        </p:nvSpPr>
        <p:spPr>
          <a:xfrm>
            <a:off x="20443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3" name="object 253"/>
          <p:cNvSpPr/>
          <p:nvPr/>
        </p:nvSpPr>
        <p:spPr>
          <a:xfrm>
            <a:off x="2050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4" name="object 254"/>
          <p:cNvSpPr/>
          <p:nvPr/>
        </p:nvSpPr>
        <p:spPr>
          <a:xfrm>
            <a:off x="2057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5" name="object 255"/>
          <p:cNvSpPr/>
          <p:nvPr/>
        </p:nvSpPr>
        <p:spPr>
          <a:xfrm>
            <a:off x="2065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6" name="object 256"/>
          <p:cNvSpPr/>
          <p:nvPr/>
        </p:nvSpPr>
        <p:spPr>
          <a:xfrm>
            <a:off x="2072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7" name="object 257"/>
          <p:cNvSpPr/>
          <p:nvPr/>
        </p:nvSpPr>
        <p:spPr>
          <a:xfrm>
            <a:off x="2079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8" name="object 258"/>
          <p:cNvSpPr/>
          <p:nvPr/>
        </p:nvSpPr>
        <p:spPr>
          <a:xfrm>
            <a:off x="20872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9" name="object 259"/>
          <p:cNvSpPr/>
          <p:nvPr/>
        </p:nvSpPr>
        <p:spPr>
          <a:xfrm>
            <a:off x="2094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0" name="object 260"/>
          <p:cNvSpPr/>
          <p:nvPr/>
        </p:nvSpPr>
        <p:spPr>
          <a:xfrm>
            <a:off x="2101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1" name="object 261"/>
          <p:cNvSpPr/>
          <p:nvPr/>
        </p:nvSpPr>
        <p:spPr>
          <a:xfrm>
            <a:off x="2108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2" name="object 262"/>
          <p:cNvSpPr/>
          <p:nvPr/>
        </p:nvSpPr>
        <p:spPr>
          <a:xfrm>
            <a:off x="2115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3" name="object 263"/>
          <p:cNvSpPr/>
          <p:nvPr/>
        </p:nvSpPr>
        <p:spPr>
          <a:xfrm>
            <a:off x="21228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4" name="object 264"/>
          <p:cNvSpPr/>
          <p:nvPr/>
        </p:nvSpPr>
        <p:spPr>
          <a:xfrm>
            <a:off x="2130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5" name="object 265"/>
          <p:cNvSpPr/>
          <p:nvPr/>
        </p:nvSpPr>
        <p:spPr>
          <a:xfrm>
            <a:off x="2137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6" name="object 266"/>
          <p:cNvSpPr/>
          <p:nvPr/>
        </p:nvSpPr>
        <p:spPr>
          <a:xfrm>
            <a:off x="2144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7" name="object 267"/>
          <p:cNvSpPr/>
          <p:nvPr/>
        </p:nvSpPr>
        <p:spPr>
          <a:xfrm>
            <a:off x="21521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8" name="object 268"/>
          <p:cNvSpPr/>
          <p:nvPr/>
        </p:nvSpPr>
        <p:spPr>
          <a:xfrm>
            <a:off x="2159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9" name="object 269"/>
          <p:cNvSpPr/>
          <p:nvPr/>
        </p:nvSpPr>
        <p:spPr>
          <a:xfrm>
            <a:off x="21658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0" name="object 270"/>
          <p:cNvSpPr/>
          <p:nvPr/>
        </p:nvSpPr>
        <p:spPr>
          <a:xfrm>
            <a:off x="2173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1" name="object 271"/>
          <p:cNvSpPr/>
          <p:nvPr/>
        </p:nvSpPr>
        <p:spPr>
          <a:xfrm>
            <a:off x="2180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2" name="object 272"/>
          <p:cNvSpPr/>
          <p:nvPr/>
        </p:nvSpPr>
        <p:spPr>
          <a:xfrm>
            <a:off x="2187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3" name="object 273"/>
          <p:cNvSpPr/>
          <p:nvPr/>
        </p:nvSpPr>
        <p:spPr>
          <a:xfrm>
            <a:off x="21951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4" name="object 274"/>
          <p:cNvSpPr/>
          <p:nvPr/>
        </p:nvSpPr>
        <p:spPr>
          <a:xfrm>
            <a:off x="2202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5" name="object 275"/>
          <p:cNvSpPr/>
          <p:nvPr/>
        </p:nvSpPr>
        <p:spPr>
          <a:xfrm>
            <a:off x="2209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6" name="object 276"/>
          <p:cNvSpPr/>
          <p:nvPr/>
        </p:nvSpPr>
        <p:spPr>
          <a:xfrm>
            <a:off x="2217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7" name="object 277"/>
          <p:cNvSpPr/>
          <p:nvPr/>
        </p:nvSpPr>
        <p:spPr>
          <a:xfrm>
            <a:off x="2223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8" name="object 278"/>
          <p:cNvSpPr/>
          <p:nvPr/>
        </p:nvSpPr>
        <p:spPr>
          <a:xfrm>
            <a:off x="22307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9" name="object 279"/>
          <p:cNvSpPr/>
          <p:nvPr/>
        </p:nvSpPr>
        <p:spPr>
          <a:xfrm>
            <a:off x="2238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0" name="object 280"/>
          <p:cNvSpPr/>
          <p:nvPr/>
        </p:nvSpPr>
        <p:spPr>
          <a:xfrm>
            <a:off x="22453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1" name="object 281"/>
          <p:cNvSpPr/>
          <p:nvPr/>
        </p:nvSpPr>
        <p:spPr>
          <a:xfrm>
            <a:off x="2252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2" name="object 282"/>
          <p:cNvSpPr/>
          <p:nvPr/>
        </p:nvSpPr>
        <p:spPr>
          <a:xfrm>
            <a:off x="2260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3" name="object 283"/>
          <p:cNvSpPr/>
          <p:nvPr/>
        </p:nvSpPr>
        <p:spPr>
          <a:xfrm>
            <a:off x="2267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4" name="object 284"/>
          <p:cNvSpPr/>
          <p:nvPr/>
        </p:nvSpPr>
        <p:spPr>
          <a:xfrm>
            <a:off x="2274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5" name="object 285"/>
          <p:cNvSpPr/>
          <p:nvPr/>
        </p:nvSpPr>
        <p:spPr>
          <a:xfrm>
            <a:off x="2280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6" name="object 286"/>
          <p:cNvSpPr/>
          <p:nvPr/>
        </p:nvSpPr>
        <p:spPr>
          <a:xfrm>
            <a:off x="2288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7" name="object 287"/>
          <p:cNvSpPr/>
          <p:nvPr/>
        </p:nvSpPr>
        <p:spPr>
          <a:xfrm>
            <a:off x="2295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8" name="object 288"/>
          <p:cNvSpPr/>
          <p:nvPr/>
        </p:nvSpPr>
        <p:spPr>
          <a:xfrm>
            <a:off x="2302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9" name="object 289"/>
          <p:cNvSpPr/>
          <p:nvPr/>
        </p:nvSpPr>
        <p:spPr>
          <a:xfrm>
            <a:off x="2310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0" name="object 290"/>
          <p:cNvSpPr/>
          <p:nvPr/>
        </p:nvSpPr>
        <p:spPr>
          <a:xfrm>
            <a:off x="2317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1" name="object 291"/>
          <p:cNvSpPr/>
          <p:nvPr/>
        </p:nvSpPr>
        <p:spPr>
          <a:xfrm>
            <a:off x="23249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2" name="object 292"/>
          <p:cNvSpPr/>
          <p:nvPr/>
        </p:nvSpPr>
        <p:spPr>
          <a:xfrm>
            <a:off x="2332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3" name="object 293"/>
          <p:cNvSpPr/>
          <p:nvPr/>
        </p:nvSpPr>
        <p:spPr>
          <a:xfrm>
            <a:off x="2338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4" name="object 294"/>
          <p:cNvSpPr/>
          <p:nvPr/>
        </p:nvSpPr>
        <p:spPr>
          <a:xfrm>
            <a:off x="2345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5" name="object 295"/>
          <p:cNvSpPr/>
          <p:nvPr/>
        </p:nvSpPr>
        <p:spPr>
          <a:xfrm>
            <a:off x="2353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6" name="object 296"/>
          <p:cNvSpPr/>
          <p:nvPr/>
        </p:nvSpPr>
        <p:spPr>
          <a:xfrm>
            <a:off x="2360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7" name="object 297"/>
          <p:cNvSpPr/>
          <p:nvPr/>
        </p:nvSpPr>
        <p:spPr>
          <a:xfrm>
            <a:off x="2367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8" name="object 298"/>
          <p:cNvSpPr/>
          <p:nvPr/>
        </p:nvSpPr>
        <p:spPr>
          <a:xfrm>
            <a:off x="2375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9" name="object 299"/>
          <p:cNvSpPr/>
          <p:nvPr/>
        </p:nvSpPr>
        <p:spPr>
          <a:xfrm>
            <a:off x="2382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0" name="object 300"/>
          <p:cNvSpPr/>
          <p:nvPr/>
        </p:nvSpPr>
        <p:spPr>
          <a:xfrm>
            <a:off x="2389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1" name="object 301"/>
          <p:cNvSpPr/>
          <p:nvPr/>
        </p:nvSpPr>
        <p:spPr>
          <a:xfrm>
            <a:off x="2396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2" name="object 302"/>
          <p:cNvSpPr/>
          <p:nvPr/>
        </p:nvSpPr>
        <p:spPr>
          <a:xfrm>
            <a:off x="24034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3" name="object 303"/>
          <p:cNvSpPr/>
          <p:nvPr/>
        </p:nvSpPr>
        <p:spPr>
          <a:xfrm>
            <a:off x="2410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4" name="object 304"/>
          <p:cNvSpPr/>
          <p:nvPr/>
        </p:nvSpPr>
        <p:spPr>
          <a:xfrm>
            <a:off x="2418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5" name="object 305"/>
          <p:cNvSpPr/>
          <p:nvPr/>
        </p:nvSpPr>
        <p:spPr>
          <a:xfrm>
            <a:off x="2425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6" name="object 306"/>
          <p:cNvSpPr/>
          <p:nvPr/>
        </p:nvSpPr>
        <p:spPr>
          <a:xfrm>
            <a:off x="2432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7" name="object 307"/>
          <p:cNvSpPr/>
          <p:nvPr/>
        </p:nvSpPr>
        <p:spPr>
          <a:xfrm>
            <a:off x="24400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8" name="object 308"/>
          <p:cNvSpPr/>
          <p:nvPr/>
        </p:nvSpPr>
        <p:spPr>
          <a:xfrm>
            <a:off x="2447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9" name="object 309"/>
          <p:cNvSpPr/>
          <p:nvPr/>
        </p:nvSpPr>
        <p:spPr>
          <a:xfrm>
            <a:off x="24536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0" name="object 310"/>
          <p:cNvSpPr/>
          <p:nvPr/>
        </p:nvSpPr>
        <p:spPr>
          <a:xfrm>
            <a:off x="2461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1" name="object 311"/>
          <p:cNvSpPr/>
          <p:nvPr/>
        </p:nvSpPr>
        <p:spPr>
          <a:xfrm>
            <a:off x="2468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2" name="object 312"/>
          <p:cNvSpPr/>
          <p:nvPr/>
        </p:nvSpPr>
        <p:spPr>
          <a:xfrm>
            <a:off x="2475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3" name="object 313"/>
          <p:cNvSpPr/>
          <p:nvPr/>
        </p:nvSpPr>
        <p:spPr>
          <a:xfrm>
            <a:off x="2482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4" name="object 314"/>
          <p:cNvSpPr/>
          <p:nvPr/>
        </p:nvSpPr>
        <p:spPr>
          <a:xfrm>
            <a:off x="2490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5" name="object 315"/>
          <p:cNvSpPr/>
          <p:nvPr/>
        </p:nvSpPr>
        <p:spPr>
          <a:xfrm>
            <a:off x="2497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6" name="object 316"/>
          <p:cNvSpPr/>
          <p:nvPr/>
        </p:nvSpPr>
        <p:spPr>
          <a:xfrm>
            <a:off x="2504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7" name="object 317"/>
          <p:cNvSpPr/>
          <p:nvPr/>
        </p:nvSpPr>
        <p:spPr>
          <a:xfrm>
            <a:off x="2511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8" name="object 318"/>
          <p:cNvSpPr/>
          <p:nvPr/>
        </p:nvSpPr>
        <p:spPr>
          <a:xfrm>
            <a:off x="25185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9" name="object 319"/>
          <p:cNvSpPr/>
          <p:nvPr/>
        </p:nvSpPr>
        <p:spPr>
          <a:xfrm>
            <a:off x="2525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0" name="object 320"/>
          <p:cNvSpPr/>
          <p:nvPr/>
        </p:nvSpPr>
        <p:spPr>
          <a:xfrm>
            <a:off x="25332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1" name="object 321"/>
          <p:cNvSpPr/>
          <p:nvPr/>
        </p:nvSpPr>
        <p:spPr>
          <a:xfrm>
            <a:off x="2540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2" name="object 322"/>
          <p:cNvSpPr/>
          <p:nvPr/>
        </p:nvSpPr>
        <p:spPr>
          <a:xfrm>
            <a:off x="2547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3" name="object 323"/>
          <p:cNvSpPr/>
          <p:nvPr/>
        </p:nvSpPr>
        <p:spPr>
          <a:xfrm>
            <a:off x="2555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4" name="object 324"/>
          <p:cNvSpPr/>
          <p:nvPr/>
        </p:nvSpPr>
        <p:spPr>
          <a:xfrm>
            <a:off x="2562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5" name="object 325"/>
          <p:cNvSpPr/>
          <p:nvPr/>
        </p:nvSpPr>
        <p:spPr>
          <a:xfrm>
            <a:off x="2568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6" name="object 326"/>
          <p:cNvSpPr/>
          <p:nvPr/>
        </p:nvSpPr>
        <p:spPr>
          <a:xfrm>
            <a:off x="2576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7" name="object 327"/>
          <p:cNvSpPr/>
          <p:nvPr/>
        </p:nvSpPr>
        <p:spPr>
          <a:xfrm>
            <a:off x="2583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8" name="object 328"/>
          <p:cNvSpPr/>
          <p:nvPr/>
        </p:nvSpPr>
        <p:spPr>
          <a:xfrm>
            <a:off x="2590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9" name="object 329"/>
          <p:cNvSpPr/>
          <p:nvPr/>
        </p:nvSpPr>
        <p:spPr>
          <a:xfrm>
            <a:off x="2598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0" name="object 330"/>
          <p:cNvSpPr/>
          <p:nvPr/>
        </p:nvSpPr>
        <p:spPr>
          <a:xfrm>
            <a:off x="2605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1" name="object 331"/>
          <p:cNvSpPr/>
          <p:nvPr/>
        </p:nvSpPr>
        <p:spPr>
          <a:xfrm>
            <a:off x="2612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2" name="object 332"/>
          <p:cNvSpPr/>
          <p:nvPr/>
        </p:nvSpPr>
        <p:spPr>
          <a:xfrm>
            <a:off x="2620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3" name="object 333"/>
          <p:cNvSpPr/>
          <p:nvPr/>
        </p:nvSpPr>
        <p:spPr>
          <a:xfrm>
            <a:off x="2626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4" name="object 334"/>
          <p:cNvSpPr/>
          <p:nvPr/>
        </p:nvSpPr>
        <p:spPr>
          <a:xfrm>
            <a:off x="2633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5" name="object 335"/>
          <p:cNvSpPr/>
          <p:nvPr/>
        </p:nvSpPr>
        <p:spPr>
          <a:xfrm>
            <a:off x="2641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6" name="object 336"/>
          <p:cNvSpPr/>
          <p:nvPr/>
        </p:nvSpPr>
        <p:spPr>
          <a:xfrm>
            <a:off x="26483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7" name="object 337"/>
          <p:cNvSpPr/>
          <p:nvPr/>
        </p:nvSpPr>
        <p:spPr>
          <a:xfrm>
            <a:off x="2655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8" name="object 338"/>
          <p:cNvSpPr/>
          <p:nvPr/>
        </p:nvSpPr>
        <p:spPr>
          <a:xfrm>
            <a:off x="2663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9" name="object 339"/>
          <p:cNvSpPr/>
          <p:nvPr/>
        </p:nvSpPr>
        <p:spPr>
          <a:xfrm>
            <a:off x="2670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0" name="object 340"/>
          <p:cNvSpPr/>
          <p:nvPr/>
        </p:nvSpPr>
        <p:spPr>
          <a:xfrm>
            <a:off x="2677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1" name="object 341"/>
          <p:cNvSpPr/>
          <p:nvPr/>
        </p:nvSpPr>
        <p:spPr>
          <a:xfrm>
            <a:off x="2683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2" name="object 342"/>
          <p:cNvSpPr/>
          <p:nvPr/>
        </p:nvSpPr>
        <p:spPr>
          <a:xfrm>
            <a:off x="26912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3" name="object 343"/>
          <p:cNvSpPr/>
          <p:nvPr/>
        </p:nvSpPr>
        <p:spPr>
          <a:xfrm>
            <a:off x="2698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4" name="object 344"/>
          <p:cNvSpPr/>
          <p:nvPr/>
        </p:nvSpPr>
        <p:spPr>
          <a:xfrm>
            <a:off x="2705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5" name="object 345"/>
          <p:cNvSpPr/>
          <p:nvPr/>
        </p:nvSpPr>
        <p:spPr>
          <a:xfrm>
            <a:off x="2713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6" name="object 346"/>
          <p:cNvSpPr/>
          <p:nvPr/>
        </p:nvSpPr>
        <p:spPr>
          <a:xfrm>
            <a:off x="2720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7" name="object 347"/>
          <p:cNvSpPr/>
          <p:nvPr/>
        </p:nvSpPr>
        <p:spPr>
          <a:xfrm>
            <a:off x="27279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8" name="object 348"/>
          <p:cNvSpPr/>
          <p:nvPr/>
        </p:nvSpPr>
        <p:spPr>
          <a:xfrm>
            <a:off x="2735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9" name="object 349"/>
          <p:cNvSpPr/>
          <p:nvPr/>
        </p:nvSpPr>
        <p:spPr>
          <a:xfrm>
            <a:off x="27415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0" name="object 350"/>
          <p:cNvSpPr/>
          <p:nvPr/>
        </p:nvSpPr>
        <p:spPr>
          <a:xfrm>
            <a:off x="2748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1" name="object 351"/>
          <p:cNvSpPr/>
          <p:nvPr/>
        </p:nvSpPr>
        <p:spPr>
          <a:xfrm>
            <a:off x="2756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2" name="object 352"/>
          <p:cNvSpPr/>
          <p:nvPr/>
        </p:nvSpPr>
        <p:spPr>
          <a:xfrm>
            <a:off x="2763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3" name="object 353"/>
          <p:cNvSpPr/>
          <p:nvPr/>
        </p:nvSpPr>
        <p:spPr>
          <a:xfrm>
            <a:off x="2770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4" name="object 354"/>
          <p:cNvSpPr/>
          <p:nvPr/>
        </p:nvSpPr>
        <p:spPr>
          <a:xfrm>
            <a:off x="27781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5" name="object 355"/>
          <p:cNvSpPr/>
          <p:nvPr/>
        </p:nvSpPr>
        <p:spPr>
          <a:xfrm>
            <a:off x="2785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6" name="object 356"/>
          <p:cNvSpPr/>
          <p:nvPr/>
        </p:nvSpPr>
        <p:spPr>
          <a:xfrm>
            <a:off x="2792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7" name="object 357"/>
          <p:cNvSpPr/>
          <p:nvPr/>
        </p:nvSpPr>
        <p:spPr>
          <a:xfrm>
            <a:off x="2799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8" name="object 358"/>
          <p:cNvSpPr/>
          <p:nvPr/>
        </p:nvSpPr>
        <p:spPr>
          <a:xfrm>
            <a:off x="28064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9" name="object 359"/>
          <p:cNvSpPr/>
          <p:nvPr/>
        </p:nvSpPr>
        <p:spPr>
          <a:xfrm>
            <a:off x="2813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0" name="object 360"/>
          <p:cNvSpPr/>
          <p:nvPr/>
        </p:nvSpPr>
        <p:spPr>
          <a:xfrm>
            <a:off x="28210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1" name="object 361"/>
          <p:cNvSpPr/>
          <p:nvPr/>
        </p:nvSpPr>
        <p:spPr>
          <a:xfrm>
            <a:off x="2828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2" name="object 362"/>
          <p:cNvSpPr/>
          <p:nvPr/>
        </p:nvSpPr>
        <p:spPr>
          <a:xfrm>
            <a:off x="2835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3" name="object 363"/>
          <p:cNvSpPr/>
          <p:nvPr/>
        </p:nvSpPr>
        <p:spPr>
          <a:xfrm>
            <a:off x="2843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4" name="object 364"/>
          <p:cNvSpPr/>
          <p:nvPr/>
        </p:nvSpPr>
        <p:spPr>
          <a:xfrm>
            <a:off x="2850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5" name="object 365"/>
          <p:cNvSpPr/>
          <p:nvPr/>
        </p:nvSpPr>
        <p:spPr>
          <a:xfrm>
            <a:off x="28566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6" name="object 366"/>
          <p:cNvSpPr/>
          <p:nvPr/>
        </p:nvSpPr>
        <p:spPr>
          <a:xfrm>
            <a:off x="2864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7" name="object 367"/>
          <p:cNvSpPr/>
          <p:nvPr/>
        </p:nvSpPr>
        <p:spPr>
          <a:xfrm>
            <a:off x="2871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8" name="object 368"/>
          <p:cNvSpPr/>
          <p:nvPr/>
        </p:nvSpPr>
        <p:spPr>
          <a:xfrm>
            <a:off x="2878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9" name="object 369"/>
          <p:cNvSpPr/>
          <p:nvPr/>
        </p:nvSpPr>
        <p:spPr>
          <a:xfrm>
            <a:off x="2885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0" name="object 370"/>
          <p:cNvSpPr/>
          <p:nvPr/>
        </p:nvSpPr>
        <p:spPr>
          <a:xfrm>
            <a:off x="2893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1" name="object 371"/>
          <p:cNvSpPr/>
          <p:nvPr/>
        </p:nvSpPr>
        <p:spPr>
          <a:xfrm>
            <a:off x="2900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2" name="object 372"/>
          <p:cNvSpPr/>
          <p:nvPr/>
        </p:nvSpPr>
        <p:spPr>
          <a:xfrm>
            <a:off x="2907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3" name="object 373"/>
          <p:cNvSpPr/>
          <p:nvPr/>
        </p:nvSpPr>
        <p:spPr>
          <a:xfrm>
            <a:off x="2914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4" name="object 374"/>
          <p:cNvSpPr/>
          <p:nvPr/>
        </p:nvSpPr>
        <p:spPr>
          <a:xfrm>
            <a:off x="2921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5" name="object 375"/>
          <p:cNvSpPr/>
          <p:nvPr/>
        </p:nvSpPr>
        <p:spPr>
          <a:xfrm>
            <a:off x="2928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6" name="object 376"/>
          <p:cNvSpPr/>
          <p:nvPr/>
        </p:nvSpPr>
        <p:spPr>
          <a:xfrm>
            <a:off x="2936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7" name="object 377"/>
          <p:cNvSpPr/>
          <p:nvPr/>
        </p:nvSpPr>
        <p:spPr>
          <a:xfrm>
            <a:off x="2943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8" name="object 378"/>
          <p:cNvSpPr/>
          <p:nvPr/>
        </p:nvSpPr>
        <p:spPr>
          <a:xfrm>
            <a:off x="29508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9" name="object 379"/>
          <p:cNvSpPr/>
          <p:nvPr/>
        </p:nvSpPr>
        <p:spPr>
          <a:xfrm>
            <a:off x="2958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0" name="object 380"/>
          <p:cNvSpPr/>
          <p:nvPr/>
        </p:nvSpPr>
        <p:spPr>
          <a:xfrm>
            <a:off x="2965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1" name="object 381"/>
          <p:cNvSpPr/>
          <p:nvPr/>
        </p:nvSpPr>
        <p:spPr>
          <a:xfrm>
            <a:off x="2971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2" name="object 382"/>
          <p:cNvSpPr/>
          <p:nvPr/>
        </p:nvSpPr>
        <p:spPr>
          <a:xfrm>
            <a:off x="29791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3" name="object 383"/>
          <p:cNvSpPr/>
          <p:nvPr/>
        </p:nvSpPr>
        <p:spPr>
          <a:xfrm>
            <a:off x="2986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4" name="object 384"/>
          <p:cNvSpPr/>
          <p:nvPr/>
        </p:nvSpPr>
        <p:spPr>
          <a:xfrm>
            <a:off x="2993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5" name="object 385"/>
          <p:cNvSpPr/>
          <p:nvPr/>
        </p:nvSpPr>
        <p:spPr>
          <a:xfrm>
            <a:off x="3001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6" name="object 386"/>
          <p:cNvSpPr/>
          <p:nvPr/>
        </p:nvSpPr>
        <p:spPr>
          <a:xfrm>
            <a:off x="3008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7" name="object 387"/>
          <p:cNvSpPr/>
          <p:nvPr/>
        </p:nvSpPr>
        <p:spPr>
          <a:xfrm>
            <a:off x="30157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8" name="object 388"/>
          <p:cNvSpPr/>
          <p:nvPr/>
        </p:nvSpPr>
        <p:spPr>
          <a:xfrm>
            <a:off x="3023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9" name="object 389"/>
          <p:cNvSpPr/>
          <p:nvPr/>
        </p:nvSpPr>
        <p:spPr>
          <a:xfrm>
            <a:off x="30294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0" name="object 390"/>
          <p:cNvSpPr/>
          <p:nvPr/>
        </p:nvSpPr>
        <p:spPr>
          <a:xfrm>
            <a:off x="3036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1" name="object 391"/>
          <p:cNvSpPr/>
          <p:nvPr/>
        </p:nvSpPr>
        <p:spPr>
          <a:xfrm>
            <a:off x="3044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2" name="object 392"/>
          <p:cNvSpPr/>
          <p:nvPr/>
        </p:nvSpPr>
        <p:spPr>
          <a:xfrm>
            <a:off x="3051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3" name="object 393"/>
          <p:cNvSpPr/>
          <p:nvPr/>
        </p:nvSpPr>
        <p:spPr>
          <a:xfrm>
            <a:off x="3058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4" name="object 394"/>
          <p:cNvSpPr/>
          <p:nvPr/>
        </p:nvSpPr>
        <p:spPr>
          <a:xfrm>
            <a:off x="3066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5" name="object 395"/>
          <p:cNvSpPr/>
          <p:nvPr/>
        </p:nvSpPr>
        <p:spPr>
          <a:xfrm>
            <a:off x="3073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6" name="object 396"/>
          <p:cNvSpPr/>
          <p:nvPr/>
        </p:nvSpPr>
        <p:spPr>
          <a:xfrm>
            <a:off x="3080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7" name="object 397"/>
          <p:cNvSpPr/>
          <p:nvPr/>
        </p:nvSpPr>
        <p:spPr>
          <a:xfrm>
            <a:off x="3086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8" name="object 398"/>
          <p:cNvSpPr/>
          <p:nvPr/>
        </p:nvSpPr>
        <p:spPr>
          <a:xfrm>
            <a:off x="30943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9" name="object 399"/>
          <p:cNvSpPr/>
          <p:nvPr/>
        </p:nvSpPr>
        <p:spPr>
          <a:xfrm>
            <a:off x="3101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0" name="object 400"/>
          <p:cNvSpPr/>
          <p:nvPr/>
        </p:nvSpPr>
        <p:spPr>
          <a:xfrm>
            <a:off x="31089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1" name="object 401"/>
          <p:cNvSpPr/>
          <p:nvPr/>
        </p:nvSpPr>
        <p:spPr>
          <a:xfrm>
            <a:off x="3116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2" name="object 402"/>
          <p:cNvSpPr/>
          <p:nvPr/>
        </p:nvSpPr>
        <p:spPr>
          <a:xfrm>
            <a:off x="3123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3" name="object 403"/>
          <p:cNvSpPr/>
          <p:nvPr/>
        </p:nvSpPr>
        <p:spPr>
          <a:xfrm>
            <a:off x="3130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4" name="object 404"/>
          <p:cNvSpPr/>
          <p:nvPr/>
        </p:nvSpPr>
        <p:spPr>
          <a:xfrm>
            <a:off x="3138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5" name="object 405"/>
          <p:cNvSpPr/>
          <p:nvPr/>
        </p:nvSpPr>
        <p:spPr>
          <a:xfrm>
            <a:off x="3144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6" name="object 406"/>
          <p:cNvSpPr/>
          <p:nvPr/>
        </p:nvSpPr>
        <p:spPr>
          <a:xfrm>
            <a:off x="3151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7" name="object 407"/>
          <p:cNvSpPr/>
          <p:nvPr/>
        </p:nvSpPr>
        <p:spPr>
          <a:xfrm>
            <a:off x="3159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8" name="object 408"/>
          <p:cNvSpPr/>
          <p:nvPr/>
        </p:nvSpPr>
        <p:spPr>
          <a:xfrm>
            <a:off x="3166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9" name="object 409"/>
          <p:cNvSpPr/>
          <p:nvPr/>
        </p:nvSpPr>
        <p:spPr>
          <a:xfrm>
            <a:off x="3173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0" name="object 410"/>
          <p:cNvSpPr/>
          <p:nvPr/>
        </p:nvSpPr>
        <p:spPr>
          <a:xfrm>
            <a:off x="3181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1" name="object 411"/>
          <p:cNvSpPr/>
          <p:nvPr/>
        </p:nvSpPr>
        <p:spPr>
          <a:xfrm>
            <a:off x="31885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2" name="object 412"/>
          <p:cNvSpPr/>
          <p:nvPr/>
        </p:nvSpPr>
        <p:spPr>
          <a:xfrm>
            <a:off x="3195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3" name="object 413"/>
          <p:cNvSpPr/>
          <p:nvPr/>
        </p:nvSpPr>
        <p:spPr>
          <a:xfrm>
            <a:off x="3202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4" name="object 414"/>
          <p:cNvSpPr/>
          <p:nvPr/>
        </p:nvSpPr>
        <p:spPr>
          <a:xfrm>
            <a:off x="3209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5" name="object 415"/>
          <p:cNvSpPr/>
          <p:nvPr/>
        </p:nvSpPr>
        <p:spPr>
          <a:xfrm>
            <a:off x="3216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6" name="object 416"/>
          <p:cNvSpPr/>
          <p:nvPr/>
        </p:nvSpPr>
        <p:spPr>
          <a:xfrm>
            <a:off x="3224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7" name="object 417"/>
          <p:cNvSpPr/>
          <p:nvPr/>
        </p:nvSpPr>
        <p:spPr>
          <a:xfrm>
            <a:off x="3231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8" name="object 418"/>
          <p:cNvSpPr/>
          <p:nvPr/>
        </p:nvSpPr>
        <p:spPr>
          <a:xfrm>
            <a:off x="3238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9" name="object 419"/>
          <p:cNvSpPr/>
          <p:nvPr/>
        </p:nvSpPr>
        <p:spPr>
          <a:xfrm>
            <a:off x="3246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0" name="object 420"/>
          <p:cNvSpPr/>
          <p:nvPr/>
        </p:nvSpPr>
        <p:spPr>
          <a:xfrm>
            <a:off x="3253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1" name="object 421"/>
          <p:cNvSpPr/>
          <p:nvPr/>
        </p:nvSpPr>
        <p:spPr>
          <a:xfrm>
            <a:off x="3259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2" name="object 422"/>
          <p:cNvSpPr/>
          <p:nvPr/>
        </p:nvSpPr>
        <p:spPr>
          <a:xfrm>
            <a:off x="32670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3" name="object 423"/>
          <p:cNvSpPr/>
          <p:nvPr/>
        </p:nvSpPr>
        <p:spPr>
          <a:xfrm>
            <a:off x="3274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4" name="object 424"/>
          <p:cNvSpPr/>
          <p:nvPr/>
        </p:nvSpPr>
        <p:spPr>
          <a:xfrm>
            <a:off x="3281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5" name="object 425"/>
          <p:cNvSpPr/>
          <p:nvPr/>
        </p:nvSpPr>
        <p:spPr>
          <a:xfrm>
            <a:off x="3289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6" name="object 426"/>
          <p:cNvSpPr/>
          <p:nvPr/>
        </p:nvSpPr>
        <p:spPr>
          <a:xfrm>
            <a:off x="3296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7" name="object 427"/>
          <p:cNvSpPr/>
          <p:nvPr/>
        </p:nvSpPr>
        <p:spPr>
          <a:xfrm>
            <a:off x="33036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8" name="object 428"/>
          <p:cNvSpPr/>
          <p:nvPr/>
        </p:nvSpPr>
        <p:spPr>
          <a:xfrm>
            <a:off x="3310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9" name="object 429"/>
          <p:cNvSpPr/>
          <p:nvPr/>
        </p:nvSpPr>
        <p:spPr>
          <a:xfrm>
            <a:off x="33172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0" name="object 430"/>
          <p:cNvSpPr/>
          <p:nvPr/>
        </p:nvSpPr>
        <p:spPr>
          <a:xfrm>
            <a:off x="3324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1" name="object 431"/>
          <p:cNvSpPr/>
          <p:nvPr/>
        </p:nvSpPr>
        <p:spPr>
          <a:xfrm>
            <a:off x="3331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2" name="object 432"/>
          <p:cNvSpPr/>
          <p:nvPr/>
        </p:nvSpPr>
        <p:spPr>
          <a:xfrm>
            <a:off x="3339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3" name="object 433"/>
          <p:cNvSpPr/>
          <p:nvPr/>
        </p:nvSpPr>
        <p:spPr>
          <a:xfrm>
            <a:off x="3346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4" name="object 434"/>
          <p:cNvSpPr/>
          <p:nvPr/>
        </p:nvSpPr>
        <p:spPr>
          <a:xfrm>
            <a:off x="3353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5" name="object 435"/>
          <p:cNvSpPr/>
          <p:nvPr/>
        </p:nvSpPr>
        <p:spPr>
          <a:xfrm>
            <a:off x="3361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6" name="object 436"/>
          <p:cNvSpPr/>
          <p:nvPr/>
        </p:nvSpPr>
        <p:spPr>
          <a:xfrm>
            <a:off x="3368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7" name="object 437"/>
          <p:cNvSpPr/>
          <p:nvPr/>
        </p:nvSpPr>
        <p:spPr>
          <a:xfrm>
            <a:off x="3374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8" name="object 438"/>
          <p:cNvSpPr/>
          <p:nvPr/>
        </p:nvSpPr>
        <p:spPr>
          <a:xfrm>
            <a:off x="33821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9" name="object 439"/>
          <p:cNvSpPr/>
          <p:nvPr/>
        </p:nvSpPr>
        <p:spPr>
          <a:xfrm>
            <a:off x="3389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0" name="object 440"/>
          <p:cNvSpPr/>
          <p:nvPr/>
        </p:nvSpPr>
        <p:spPr>
          <a:xfrm>
            <a:off x="33968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1" name="object 441"/>
          <p:cNvSpPr/>
          <p:nvPr/>
        </p:nvSpPr>
        <p:spPr>
          <a:xfrm>
            <a:off x="3404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2" name="object 442"/>
          <p:cNvSpPr/>
          <p:nvPr/>
        </p:nvSpPr>
        <p:spPr>
          <a:xfrm>
            <a:off x="3411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3" name="object 443"/>
          <p:cNvSpPr/>
          <p:nvPr/>
        </p:nvSpPr>
        <p:spPr>
          <a:xfrm>
            <a:off x="3418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4" name="object 444"/>
          <p:cNvSpPr/>
          <p:nvPr/>
        </p:nvSpPr>
        <p:spPr>
          <a:xfrm>
            <a:off x="3426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5" name="object 445"/>
          <p:cNvSpPr/>
          <p:nvPr/>
        </p:nvSpPr>
        <p:spPr>
          <a:xfrm>
            <a:off x="3432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6" name="object 446"/>
          <p:cNvSpPr/>
          <p:nvPr/>
        </p:nvSpPr>
        <p:spPr>
          <a:xfrm>
            <a:off x="3439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7" name="object 447"/>
          <p:cNvSpPr/>
          <p:nvPr/>
        </p:nvSpPr>
        <p:spPr>
          <a:xfrm>
            <a:off x="3447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8" name="object 448"/>
          <p:cNvSpPr/>
          <p:nvPr/>
        </p:nvSpPr>
        <p:spPr>
          <a:xfrm>
            <a:off x="3454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9" name="object 449"/>
          <p:cNvSpPr/>
          <p:nvPr/>
        </p:nvSpPr>
        <p:spPr>
          <a:xfrm>
            <a:off x="3461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0" name="object 450"/>
          <p:cNvSpPr/>
          <p:nvPr/>
        </p:nvSpPr>
        <p:spPr>
          <a:xfrm>
            <a:off x="3469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1" name="object 451"/>
          <p:cNvSpPr/>
          <p:nvPr/>
        </p:nvSpPr>
        <p:spPr>
          <a:xfrm>
            <a:off x="3476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2" name="object 452"/>
          <p:cNvSpPr/>
          <p:nvPr/>
        </p:nvSpPr>
        <p:spPr>
          <a:xfrm>
            <a:off x="3483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3" name="object 453"/>
          <p:cNvSpPr/>
          <p:nvPr/>
        </p:nvSpPr>
        <p:spPr>
          <a:xfrm>
            <a:off x="3489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4" name="object 454"/>
          <p:cNvSpPr/>
          <p:nvPr/>
        </p:nvSpPr>
        <p:spPr>
          <a:xfrm>
            <a:off x="3497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5" name="object 455"/>
          <p:cNvSpPr/>
          <p:nvPr/>
        </p:nvSpPr>
        <p:spPr>
          <a:xfrm>
            <a:off x="3504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6" name="object 456"/>
          <p:cNvSpPr/>
          <p:nvPr/>
        </p:nvSpPr>
        <p:spPr>
          <a:xfrm>
            <a:off x="35119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7" name="object 457"/>
          <p:cNvSpPr/>
          <p:nvPr/>
        </p:nvSpPr>
        <p:spPr>
          <a:xfrm>
            <a:off x="3519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8" name="object 458"/>
          <p:cNvSpPr/>
          <p:nvPr/>
        </p:nvSpPr>
        <p:spPr>
          <a:xfrm>
            <a:off x="3526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9" name="object 459"/>
          <p:cNvSpPr/>
          <p:nvPr/>
        </p:nvSpPr>
        <p:spPr>
          <a:xfrm>
            <a:off x="3533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0" name="object 460"/>
          <p:cNvSpPr/>
          <p:nvPr/>
        </p:nvSpPr>
        <p:spPr>
          <a:xfrm>
            <a:off x="3541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1" name="object 461"/>
          <p:cNvSpPr/>
          <p:nvPr/>
        </p:nvSpPr>
        <p:spPr>
          <a:xfrm>
            <a:off x="3547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2" name="object 462"/>
          <p:cNvSpPr/>
          <p:nvPr/>
        </p:nvSpPr>
        <p:spPr>
          <a:xfrm>
            <a:off x="35548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3" name="object 463"/>
          <p:cNvSpPr/>
          <p:nvPr/>
        </p:nvSpPr>
        <p:spPr>
          <a:xfrm>
            <a:off x="3562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4" name="object 464"/>
          <p:cNvSpPr/>
          <p:nvPr/>
        </p:nvSpPr>
        <p:spPr>
          <a:xfrm>
            <a:off x="3569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5" name="object 465"/>
          <p:cNvSpPr/>
          <p:nvPr/>
        </p:nvSpPr>
        <p:spPr>
          <a:xfrm>
            <a:off x="3576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6" name="object 466"/>
          <p:cNvSpPr/>
          <p:nvPr/>
        </p:nvSpPr>
        <p:spPr>
          <a:xfrm>
            <a:off x="3584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7" name="object 467"/>
          <p:cNvSpPr/>
          <p:nvPr/>
        </p:nvSpPr>
        <p:spPr>
          <a:xfrm>
            <a:off x="35915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8" name="object 468"/>
          <p:cNvSpPr/>
          <p:nvPr/>
        </p:nvSpPr>
        <p:spPr>
          <a:xfrm>
            <a:off x="3598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9" name="object 469"/>
          <p:cNvSpPr/>
          <p:nvPr/>
        </p:nvSpPr>
        <p:spPr>
          <a:xfrm>
            <a:off x="36051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0" name="object 470"/>
          <p:cNvSpPr/>
          <p:nvPr/>
        </p:nvSpPr>
        <p:spPr>
          <a:xfrm>
            <a:off x="3612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1" name="object 471"/>
          <p:cNvSpPr/>
          <p:nvPr/>
        </p:nvSpPr>
        <p:spPr>
          <a:xfrm>
            <a:off x="3619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2" name="object 472"/>
          <p:cNvSpPr/>
          <p:nvPr/>
        </p:nvSpPr>
        <p:spPr>
          <a:xfrm>
            <a:off x="3627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3" name="object 473"/>
          <p:cNvSpPr/>
          <p:nvPr/>
        </p:nvSpPr>
        <p:spPr>
          <a:xfrm>
            <a:off x="3634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4" name="object 474"/>
          <p:cNvSpPr/>
          <p:nvPr/>
        </p:nvSpPr>
        <p:spPr>
          <a:xfrm>
            <a:off x="36417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5" name="object 475"/>
          <p:cNvSpPr/>
          <p:nvPr/>
        </p:nvSpPr>
        <p:spPr>
          <a:xfrm>
            <a:off x="3649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6" name="object 476"/>
          <p:cNvSpPr/>
          <p:nvPr/>
        </p:nvSpPr>
        <p:spPr>
          <a:xfrm>
            <a:off x="3656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7" name="object 477"/>
          <p:cNvSpPr/>
          <p:nvPr/>
        </p:nvSpPr>
        <p:spPr>
          <a:xfrm>
            <a:off x="3662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8" name="object 478"/>
          <p:cNvSpPr/>
          <p:nvPr/>
        </p:nvSpPr>
        <p:spPr>
          <a:xfrm>
            <a:off x="36700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9" name="object 479"/>
          <p:cNvSpPr/>
          <p:nvPr/>
        </p:nvSpPr>
        <p:spPr>
          <a:xfrm>
            <a:off x="3677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0" name="object 480"/>
          <p:cNvSpPr/>
          <p:nvPr/>
        </p:nvSpPr>
        <p:spPr>
          <a:xfrm>
            <a:off x="36846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1" name="object 481"/>
          <p:cNvSpPr/>
          <p:nvPr/>
        </p:nvSpPr>
        <p:spPr>
          <a:xfrm>
            <a:off x="3692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2" name="object 482"/>
          <p:cNvSpPr/>
          <p:nvPr/>
        </p:nvSpPr>
        <p:spPr>
          <a:xfrm>
            <a:off x="3699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3" name="object 483"/>
          <p:cNvSpPr/>
          <p:nvPr/>
        </p:nvSpPr>
        <p:spPr>
          <a:xfrm>
            <a:off x="3706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4" name="object 484"/>
          <p:cNvSpPr/>
          <p:nvPr/>
        </p:nvSpPr>
        <p:spPr>
          <a:xfrm>
            <a:off x="3714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5" name="object 485"/>
          <p:cNvSpPr/>
          <p:nvPr/>
        </p:nvSpPr>
        <p:spPr>
          <a:xfrm>
            <a:off x="37202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6" name="object 486"/>
          <p:cNvSpPr/>
          <p:nvPr/>
        </p:nvSpPr>
        <p:spPr>
          <a:xfrm>
            <a:off x="3727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7" name="object 487"/>
          <p:cNvSpPr/>
          <p:nvPr/>
        </p:nvSpPr>
        <p:spPr>
          <a:xfrm>
            <a:off x="3734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8" name="object 488"/>
          <p:cNvSpPr/>
          <p:nvPr/>
        </p:nvSpPr>
        <p:spPr>
          <a:xfrm>
            <a:off x="3742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9" name="object 489"/>
          <p:cNvSpPr/>
          <p:nvPr/>
        </p:nvSpPr>
        <p:spPr>
          <a:xfrm>
            <a:off x="3749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0" name="object 490"/>
          <p:cNvSpPr/>
          <p:nvPr/>
        </p:nvSpPr>
        <p:spPr>
          <a:xfrm>
            <a:off x="3756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1" name="object 491"/>
          <p:cNvSpPr/>
          <p:nvPr/>
        </p:nvSpPr>
        <p:spPr>
          <a:xfrm>
            <a:off x="3764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2" name="object 492"/>
          <p:cNvSpPr/>
          <p:nvPr/>
        </p:nvSpPr>
        <p:spPr>
          <a:xfrm>
            <a:off x="3771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3" name="object 493"/>
          <p:cNvSpPr/>
          <p:nvPr/>
        </p:nvSpPr>
        <p:spPr>
          <a:xfrm>
            <a:off x="3777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4" name="object 494"/>
          <p:cNvSpPr/>
          <p:nvPr/>
        </p:nvSpPr>
        <p:spPr>
          <a:xfrm>
            <a:off x="3785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5" name="object 495"/>
          <p:cNvSpPr/>
          <p:nvPr/>
        </p:nvSpPr>
        <p:spPr>
          <a:xfrm>
            <a:off x="3792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6" name="object 496"/>
          <p:cNvSpPr/>
          <p:nvPr/>
        </p:nvSpPr>
        <p:spPr>
          <a:xfrm>
            <a:off x="3799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7" name="object 497"/>
          <p:cNvSpPr/>
          <p:nvPr/>
        </p:nvSpPr>
        <p:spPr>
          <a:xfrm>
            <a:off x="3807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8" name="object 498"/>
          <p:cNvSpPr/>
          <p:nvPr/>
        </p:nvSpPr>
        <p:spPr>
          <a:xfrm>
            <a:off x="38144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9" name="object 499"/>
          <p:cNvSpPr/>
          <p:nvPr/>
        </p:nvSpPr>
        <p:spPr>
          <a:xfrm>
            <a:off x="3821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0" name="object 500"/>
          <p:cNvSpPr/>
          <p:nvPr/>
        </p:nvSpPr>
        <p:spPr>
          <a:xfrm>
            <a:off x="3829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1" name="object 501"/>
          <p:cNvSpPr/>
          <p:nvPr/>
        </p:nvSpPr>
        <p:spPr>
          <a:xfrm>
            <a:off x="3835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2" name="object 502"/>
          <p:cNvSpPr/>
          <p:nvPr/>
        </p:nvSpPr>
        <p:spPr>
          <a:xfrm>
            <a:off x="38427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3" name="object 503"/>
          <p:cNvSpPr/>
          <p:nvPr/>
        </p:nvSpPr>
        <p:spPr>
          <a:xfrm>
            <a:off x="3850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4" name="object 504"/>
          <p:cNvSpPr/>
          <p:nvPr/>
        </p:nvSpPr>
        <p:spPr>
          <a:xfrm>
            <a:off x="3857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5" name="object 505"/>
          <p:cNvSpPr/>
          <p:nvPr/>
        </p:nvSpPr>
        <p:spPr>
          <a:xfrm>
            <a:off x="3864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6" name="object 506"/>
          <p:cNvSpPr/>
          <p:nvPr/>
        </p:nvSpPr>
        <p:spPr>
          <a:xfrm>
            <a:off x="3872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7" name="object 507"/>
          <p:cNvSpPr/>
          <p:nvPr/>
        </p:nvSpPr>
        <p:spPr>
          <a:xfrm>
            <a:off x="38793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8" name="object 508"/>
          <p:cNvSpPr/>
          <p:nvPr/>
        </p:nvSpPr>
        <p:spPr>
          <a:xfrm>
            <a:off x="3886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9" name="object 509"/>
          <p:cNvSpPr/>
          <p:nvPr/>
        </p:nvSpPr>
        <p:spPr>
          <a:xfrm>
            <a:off x="38930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0" name="object 510"/>
          <p:cNvSpPr/>
          <p:nvPr/>
        </p:nvSpPr>
        <p:spPr>
          <a:xfrm>
            <a:off x="3900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1" name="object 511"/>
          <p:cNvSpPr/>
          <p:nvPr/>
        </p:nvSpPr>
        <p:spPr>
          <a:xfrm>
            <a:off x="3907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2" name="object 512"/>
          <p:cNvSpPr/>
          <p:nvPr/>
        </p:nvSpPr>
        <p:spPr>
          <a:xfrm>
            <a:off x="3914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3" name="object 513"/>
          <p:cNvSpPr/>
          <p:nvPr/>
        </p:nvSpPr>
        <p:spPr>
          <a:xfrm>
            <a:off x="3922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4" name="object 514"/>
          <p:cNvSpPr/>
          <p:nvPr/>
        </p:nvSpPr>
        <p:spPr>
          <a:xfrm>
            <a:off x="3929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5" name="object 515"/>
          <p:cNvSpPr/>
          <p:nvPr/>
        </p:nvSpPr>
        <p:spPr>
          <a:xfrm>
            <a:off x="3936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6" name="object 516"/>
          <p:cNvSpPr/>
          <p:nvPr/>
        </p:nvSpPr>
        <p:spPr>
          <a:xfrm>
            <a:off x="3944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7" name="object 517"/>
          <p:cNvSpPr/>
          <p:nvPr/>
        </p:nvSpPr>
        <p:spPr>
          <a:xfrm>
            <a:off x="3950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8" name="object 518"/>
          <p:cNvSpPr/>
          <p:nvPr/>
        </p:nvSpPr>
        <p:spPr>
          <a:xfrm>
            <a:off x="39579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9" name="object 519"/>
          <p:cNvSpPr/>
          <p:nvPr/>
        </p:nvSpPr>
        <p:spPr>
          <a:xfrm>
            <a:off x="3965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0" name="object 520"/>
          <p:cNvSpPr/>
          <p:nvPr/>
        </p:nvSpPr>
        <p:spPr>
          <a:xfrm>
            <a:off x="39725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1" name="object 521"/>
          <p:cNvSpPr/>
          <p:nvPr/>
        </p:nvSpPr>
        <p:spPr>
          <a:xfrm>
            <a:off x="3979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2" name="object 522"/>
          <p:cNvSpPr/>
          <p:nvPr/>
        </p:nvSpPr>
        <p:spPr>
          <a:xfrm>
            <a:off x="3987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3" name="object 523"/>
          <p:cNvSpPr/>
          <p:nvPr/>
        </p:nvSpPr>
        <p:spPr>
          <a:xfrm>
            <a:off x="3994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4" name="object 524"/>
          <p:cNvSpPr/>
          <p:nvPr/>
        </p:nvSpPr>
        <p:spPr>
          <a:xfrm>
            <a:off x="4001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5" name="object 525"/>
          <p:cNvSpPr/>
          <p:nvPr/>
        </p:nvSpPr>
        <p:spPr>
          <a:xfrm>
            <a:off x="4008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6" name="object 526"/>
          <p:cNvSpPr/>
          <p:nvPr/>
        </p:nvSpPr>
        <p:spPr>
          <a:xfrm>
            <a:off x="4015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7" name="object 527"/>
          <p:cNvSpPr/>
          <p:nvPr/>
        </p:nvSpPr>
        <p:spPr>
          <a:xfrm>
            <a:off x="4022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8" name="object 528"/>
          <p:cNvSpPr/>
          <p:nvPr/>
        </p:nvSpPr>
        <p:spPr>
          <a:xfrm>
            <a:off x="4030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9" name="object 529"/>
          <p:cNvSpPr/>
          <p:nvPr/>
        </p:nvSpPr>
        <p:spPr>
          <a:xfrm>
            <a:off x="4037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0" name="object 530"/>
          <p:cNvSpPr/>
          <p:nvPr/>
        </p:nvSpPr>
        <p:spPr>
          <a:xfrm>
            <a:off x="4044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1" name="object 531"/>
          <p:cNvSpPr/>
          <p:nvPr/>
        </p:nvSpPr>
        <p:spPr>
          <a:xfrm>
            <a:off x="40521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2" name="object 532"/>
          <p:cNvSpPr/>
          <p:nvPr/>
        </p:nvSpPr>
        <p:spPr>
          <a:xfrm>
            <a:off x="4059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3" name="object 533"/>
          <p:cNvSpPr/>
          <p:nvPr/>
        </p:nvSpPr>
        <p:spPr>
          <a:xfrm>
            <a:off x="4065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4" name="object 534"/>
          <p:cNvSpPr/>
          <p:nvPr/>
        </p:nvSpPr>
        <p:spPr>
          <a:xfrm>
            <a:off x="4073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5" name="object 535"/>
          <p:cNvSpPr/>
          <p:nvPr/>
        </p:nvSpPr>
        <p:spPr>
          <a:xfrm>
            <a:off x="4080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6" name="object 536"/>
          <p:cNvSpPr/>
          <p:nvPr/>
        </p:nvSpPr>
        <p:spPr>
          <a:xfrm>
            <a:off x="4087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7" name="object 537"/>
          <p:cNvSpPr/>
          <p:nvPr/>
        </p:nvSpPr>
        <p:spPr>
          <a:xfrm>
            <a:off x="4095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8" name="object 538"/>
          <p:cNvSpPr/>
          <p:nvPr/>
        </p:nvSpPr>
        <p:spPr>
          <a:xfrm>
            <a:off x="4102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9" name="object 539"/>
          <p:cNvSpPr/>
          <p:nvPr/>
        </p:nvSpPr>
        <p:spPr>
          <a:xfrm>
            <a:off x="4109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0" name="object 540"/>
          <p:cNvSpPr/>
          <p:nvPr/>
        </p:nvSpPr>
        <p:spPr>
          <a:xfrm>
            <a:off x="4117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1" name="object 541"/>
          <p:cNvSpPr/>
          <p:nvPr/>
        </p:nvSpPr>
        <p:spPr>
          <a:xfrm>
            <a:off x="4123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2" name="object 542"/>
          <p:cNvSpPr/>
          <p:nvPr/>
        </p:nvSpPr>
        <p:spPr>
          <a:xfrm>
            <a:off x="41306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3" name="object 543"/>
          <p:cNvSpPr/>
          <p:nvPr/>
        </p:nvSpPr>
        <p:spPr>
          <a:xfrm>
            <a:off x="4137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4" name="object 544"/>
          <p:cNvSpPr/>
          <p:nvPr/>
        </p:nvSpPr>
        <p:spPr>
          <a:xfrm>
            <a:off x="4145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5" name="object 545"/>
          <p:cNvSpPr/>
          <p:nvPr/>
        </p:nvSpPr>
        <p:spPr>
          <a:xfrm>
            <a:off x="4152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6" name="object 546"/>
          <p:cNvSpPr/>
          <p:nvPr/>
        </p:nvSpPr>
        <p:spPr>
          <a:xfrm>
            <a:off x="4159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7" name="object 547"/>
          <p:cNvSpPr/>
          <p:nvPr/>
        </p:nvSpPr>
        <p:spPr>
          <a:xfrm>
            <a:off x="41672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8" name="object 548"/>
          <p:cNvSpPr/>
          <p:nvPr/>
        </p:nvSpPr>
        <p:spPr>
          <a:xfrm>
            <a:off x="4174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9" name="object 549"/>
          <p:cNvSpPr/>
          <p:nvPr/>
        </p:nvSpPr>
        <p:spPr>
          <a:xfrm>
            <a:off x="41808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0" name="object 550"/>
          <p:cNvSpPr/>
          <p:nvPr/>
        </p:nvSpPr>
        <p:spPr>
          <a:xfrm>
            <a:off x="4188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1" name="object 551"/>
          <p:cNvSpPr/>
          <p:nvPr/>
        </p:nvSpPr>
        <p:spPr>
          <a:xfrm>
            <a:off x="4195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2" name="object 552"/>
          <p:cNvSpPr/>
          <p:nvPr/>
        </p:nvSpPr>
        <p:spPr>
          <a:xfrm>
            <a:off x="4202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3" name="object 553"/>
          <p:cNvSpPr/>
          <p:nvPr/>
        </p:nvSpPr>
        <p:spPr>
          <a:xfrm>
            <a:off x="4210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4" name="object 554"/>
          <p:cNvSpPr/>
          <p:nvPr/>
        </p:nvSpPr>
        <p:spPr>
          <a:xfrm>
            <a:off x="4217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5" name="object 555"/>
          <p:cNvSpPr/>
          <p:nvPr/>
        </p:nvSpPr>
        <p:spPr>
          <a:xfrm>
            <a:off x="4224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6" name="object 556"/>
          <p:cNvSpPr/>
          <p:nvPr/>
        </p:nvSpPr>
        <p:spPr>
          <a:xfrm>
            <a:off x="4232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7" name="object 557"/>
          <p:cNvSpPr/>
          <p:nvPr/>
        </p:nvSpPr>
        <p:spPr>
          <a:xfrm>
            <a:off x="4238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8" name="object 558"/>
          <p:cNvSpPr/>
          <p:nvPr/>
        </p:nvSpPr>
        <p:spPr>
          <a:xfrm>
            <a:off x="42457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9" name="object 559"/>
          <p:cNvSpPr/>
          <p:nvPr/>
        </p:nvSpPr>
        <p:spPr>
          <a:xfrm>
            <a:off x="4253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0" name="object 560"/>
          <p:cNvSpPr/>
          <p:nvPr/>
        </p:nvSpPr>
        <p:spPr>
          <a:xfrm>
            <a:off x="42604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1" name="object 561"/>
          <p:cNvSpPr/>
          <p:nvPr/>
        </p:nvSpPr>
        <p:spPr>
          <a:xfrm>
            <a:off x="4267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2" name="object 562"/>
          <p:cNvSpPr/>
          <p:nvPr/>
        </p:nvSpPr>
        <p:spPr>
          <a:xfrm>
            <a:off x="4275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3" name="object 563"/>
          <p:cNvSpPr/>
          <p:nvPr/>
        </p:nvSpPr>
        <p:spPr>
          <a:xfrm>
            <a:off x="4282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4" name="object 564"/>
          <p:cNvSpPr/>
          <p:nvPr/>
        </p:nvSpPr>
        <p:spPr>
          <a:xfrm>
            <a:off x="4289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5" name="object 565"/>
          <p:cNvSpPr/>
          <p:nvPr/>
        </p:nvSpPr>
        <p:spPr>
          <a:xfrm>
            <a:off x="4296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6" name="object 566"/>
          <p:cNvSpPr/>
          <p:nvPr/>
        </p:nvSpPr>
        <p:spPr>
          <a:xfrm>
            <a:off x="4303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7" name="object 567"/>
          <p:cNvSpPr/>
          <p:nvPr/>
        </p:nvSpPr>
        <p:spPr>
          <a:xfrm>
            <a:off x="4310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8" name="object 568"/>
          <p:cNvSpPr/>
          <p:nvPr/>
        </p:nvSpPr>
        <p:spPr>
          <a:xfrm>
            <a:off x="4318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9" name="object 569"/>
          <p:cNvSpPr/>
          <p:nvPr/>
        </p:nvSpPr>
        <p:spPr>
          <a:xfrm>
            <a:off x="4325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0" name="object 570"/>
          <p:cNvSpPr/>
          <p:nvPr/>
        </p:nvSpPr>
        <p:spPr>
          <a:xfrm>
            <a:off x="4332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1" name="object 571"/>
          <p:cNvSpPr/>
          <p:nvPr/>
        </p:nvSpPr>
        <p:spPr>
          <a:xfrm>
            <a:off x="4339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2" name="object 572"/>
          <p:cNvSpPr/>
          <p:nvPr/>
        </p:nvSpPr>
        <p:spPr>
          <a:xfrm>
            <a:off x="4347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3" name="object 573"/>
          <p:cNvSpPr/>
          <p:nvPr/>
        </p:nvSpPr>
        <p:spPr>
          <a:xfrm>
            <a:off x="4353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4" name="object 574"/>
          <p:cNvSpPr/>
          <p:nvPr/>
        </p:nvSpPr>
        <p:spPr>
          <a:xfrm>
            <a:off x="4360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5" name="object 575"/>
          <p:cNvSpPr/>
          <p:nvPr/>
        </p:nvSpPr>
        <p:spPr>
          <a:xfrm>
            <a:off x="4368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6" name="object 576"/>
          <p:cNvSpPr/>
          <p:nvPr/>
        </p:nvSpPr>
        <p:spPr>
          <a:xfrm>
            <a:off x="43755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7" name="object 577"/>
          <p:cNvSpPr/>
          <p:nvPr/>
        </p:nvSpPr>
        <p:spPr>
          <a:xfrm>
            <a:off x="4382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8" name="object 578"/>
          <p:cNvSpPr/>
          <p:nvPr/>
        </p:nvSpPr>
        <p:spPr>
          <a:xfrm>
            <a:off x="4390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9" name="object 579"/>
          <p:cNvSpPr/>
          <p:nvPr/>
        </p:nvSpPr>
        <p:spPr>
          <a:xfrm>
            <a:off x="4397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0" name="object 580"/>
          <p:cNvSpPr/>
          <p:nvPr/>
        </p:nvSpPr>
        <p:spPr>
          <a:xfrm>
            <a:off x="4404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1" name="object 581"/>
          <p:cNvSpPr/>
          <p:nvPr/>
        </p:nvSpPr>
        <p:spPr>
          <a:xfrm>
            <a:off x="4411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2" name="object 582"/>
          <p:cNvSpPr/>
          <p:nvPr/>
        </p:nvSpPr>
        <p:spPr>
          <a:xfrm>
            <a:off x="44184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3" name="object 583"/>
          <p:cNvSpPr/>
          <p:nvPr/>
        </p:nvSpPr>
        <p:spPr>
          <a:xfrm>
            <a:off x="4425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4" name="object 584"/>
          <p:cNvSpPr/>
          <p:nvPr/>
        </p:nvSpPr>
        <p:spPr>
          <a:xfrm>
            <a:off x="4433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5" name="object 585"/>
          <p:cNvSpPr/>
          <p:nvPr/>
        </p:nvSpPr>
        <p:spPr>
          <a:xfrm>
            <a:off x="4440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6" name="object 586"/>
          <p:cNvSpPr/>
          <p:nvPr/>
        </p:nvSpPr>
        <p:spPr>
          <a:xfrm>
            <a:off x="4447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7" name="object 587"/>
          <p:cNvSpPr/>
          <p:nvPr/>
        </p:nvSpPr>
        <p:spPr>
          <a:xfrm>
            <a:off x="44551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8" name="object 588"/>
          <p:cNvSpPr/>
          <p:nvPr/>
        </p:nvSpPr>
        <p:spPr>
          <a:xfrm>
            <a:off x="4462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9" name="object 589"/>
          <p:cNvSpPr/>
          <p:nvPr/>
        </p:nvSpPr>
        <p:spPr>
          <a:xfrm>
            <a:off x="4468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0" name="object 590"/>
          <p:cNvSpPr/>
          <p:nvPr/>
        </p:nvSpPr>
        <p:spPr>
          <a:xfrm>
            <a:off x="4476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1" name="object 591"/>
          <p:cNvSpPr/>
          <p:nvPr/>
        </p:nvSpPr>
        <p:spPr>
          <a:xfrm>
            <a:off x="4483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2" name="object 592"/>
          <p:cNvSpPr/>
          <p:nvPr/>
        </p:nvSpPr>
        <p:spPr>
          <a:xfrm>
            <a:off x="4490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3" name="object 593"/>
          <p:cNvSpPr/>
          <p:nvPr/>
        </p:nvSpPr>
        <p:spPr>
          <a:xfrm>
            <a:off x="4498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4" name="object 594"/>
          <p:cNvSpPr/>
          <p:nvPr/>
        </p:nvSpPr>
        <p:spPr>
          <a:xfrm>
            <a:off x="4505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5" name="object 595"/>
          <p:cNvSpPr/>
          <p:nvPr/>
        </p:nvSpPr>
        <p:spPr>
          <a:xfrm>
            <a:off x="4512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6" name="object 596"/>
          <p:cNvSpPr/>
          <p:nvPr/>
        </p:nvSpPr>
        <p:spPr>
          <a:xfrm>
            <a:off x="4520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7" name="object 597"/>
          <p:cNvSpPr/>
          <p:nvPr/>
        </p:nvSpPr>
        <p:spPr>
          <a:xfrm>
            <a:off x="4526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8" name="object 598"/>
          <p:cNvSpPr/>
          <p:nvPr/>
        </p:nvSpPr>
        <p:spPr>
          <a:xfrm>
            <a:off x="4533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9" name="object 599"/>
          <p:cNvSpPr/>
          <p:nvPr/>
        </p:nvSpPr>
        <p:spPr>
          <a:xfrm>
            <a:off x="4540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0" name="object 600"/>
          <p:cNvSpPr/>
          <p:nvPr/>
        </p:nvSpPr>
        <p:spPr>
          <a:xfrm>
            <a:off x="4548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1" name="object 601"/>
          <p:cNvSpPr/>
          <p:nvPr/>
        </p:nvSpPr>
        <p:spPr>
          <a:xfrm>
            <a:off x="4555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2" name="object 602"/>
          <p:cNvSpPr/>
          <p:nvPr/>
        </p:nvSpPr>
        <p:spPr>
          <a:xfrm>
            <a:off x="4562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3" name="object 603"/>
          <p:cNvSpPr/>
          <p:nvPr/>
        </p:nvSpPr>
        <p:spPr>
          <a:xfrm>
            <a:off x="4570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4" name="object 604"/>
          <p:cNvSpPr/>
          <p:nvPr/>
        </p:nvSpPr>
        <p:spPr>
          <a:xfrm>
            <a:off x="4577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5" name="object 605"/>
          <p:cNvSpPr/>
          <p:nvPr/>
        </p:nvSpPr>
        <p:spPr>
          <a:xfrm>
            <a:off x="4583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6" name="object 606"/>
          <p:cNvSpPr/>
          <p:nvPr/>
        </p:nvSpPr>
        <p:spPr>
          <a:xfrm>
            <a:off x="4591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7" name="object 607"/>
          <p:cNvSpPr/>
          <p:nvPr/>
        </p:nvSpPr>
        <p:spPr>
          <a:xfrm>
            <a:off x="4598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8" name="object 608"/>
          <p:cNvSpPr/>
          <p:nvPr/>
        </p:nvSpPr>
        <p:spPr>
          <a:xfrm>
            <a:off x="4605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9" name="object 609"/>
          <p:cNvSpPr/>
          <p:nvPr/>
        </p:nvSpPr>
        <p:spPr>
          <a:xfrm>
            <a:off x="4613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0" name="object 610"/>
          <p:cNvSpPr/>
          <p:nvPr/>
        </p:nvSpPr>
        <p:spPr>
          <a:xfrm>
            <a:off x="4620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1" name="object 611"/>
          <p:cNvSpPr/>
          <p:nvPr/>
        </p:nvSpPr>
        <p:spPr>
          <a:xfrm>
            <a:off x="4627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2" name="object 612"/>
          <p:cNvSpPr/>
          <p:nvPr/>
        </p:nvSpPr>
        <p:spPr>
          <a:xfrm>
            <a:off x="4635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3" name="object 613"/>
          <p:cNvSpPr/>
          <p:nvPr/>
        </p:nvSpPr>
        <p:spPr>
          <a:xfrm>
            <a:off x="4641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4" name="object 614"/>
          <p:cNvSpPr/>
          <p:nvPr/>
        </p:nvSpPr>
        <p:spPr>
          <a:xfrm>
            <a:off x="4648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5" name="object 615"/>
          <p:cNvSpPr/>
          <p:nvPr/>
        </p:nvSpPr>
        <p:spPr>
          <a:xfrm>
            <a:off x="4656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6" name="object 616"/>
          <p:cNvSpPr/>
          <p:nvPr/>
        </p:nvSpPr>
        <p:spPr>
          <a:xfrm>
            <a:off x="4663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7" name="object 617"/>
          <p:cNvSpPr/>
          <p:nvPr/>
        </p:nvSpPr>
        <p:spPr>
          <a:xfrm>
            <a:off x="4670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8" name="object 618"/>
          <p:cNvSpPr/>
          <p:nvPr/>
        </p:nvSpPr>
        <p:spPr>
          <a:xfrm>
            <a:off x="4678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9" name="object 619"/>
          <p:cNvSpPr/>
          <p:nvPr/>
        </p:nvSpPr>
        <p:spPr>
          <a:xfrm>
            <a:off x="4685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0" name="object 620"/>
          <p:cNvSpPr/>
          <p:nvPr/>
        </p:nvSpPr>
        <p:spPr>
          <a:xfrm>
            <a:off x="46927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1" name="object 621"/>
          <p:cNvSpPr/>
          <p:nvPr/>
        </p:nvSpPr>
        <p:spPr>
          <a:xfrm>
            <a:off x="46990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2" name="object 622"/>
          <p:cNvSpPr/>
          <p:nvPr/>
        </p:nvSpPr>
        <p:spPr>
          <a:xfrm>
            <a:off x="4706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3" name="object 623"/>
          <p:cNvSpPr/>
          <p:nvPr/>
        </p:nvSpPr>
        <p:spPr>
          <a:xfrm>
            <a:off x="4713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4" name="object 624"/>
          <p:cNvSpPr/>
          <p:nvPr/>
        </p:nvSpPr>
        <p:spPr>
          <a:xfrm>
            <a:off x="4721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5" name="object 625"/>
          <p:cNvSpPr/>
          <p:nvPr/>
        </p:nvSpPr>
        <p:spPr>
          <a:xfrm>
            <a:off x="47283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6" name="object 626"/>
          <p:cNvSpPr/>
          <p:nvPr/>
        </p:nvSpPr>
        <p:spPr>
          <a:xfrm>
            <a:off x="4735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7" name="object 627"/>
          <p:cNvSpPr/>
          <p:nvPr/>
        </p:nvSpPr>
        <p:spPr>
          <a:xfrm>
            <a:off x="4742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8" name="object 628"/>
          <p:cNvSpPr/>
          <p:nvPr/>
        </p:nvSpPr>
        <p:spPr>
          <a:xfrm>
            <a:off x="4750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9" name="object 629"/>
          <p:cNvSpPr/>
          <p:nvPr/>
        </p:nvSpPr>
        <p:spPr>
          <a:xfrm>
            <a:off x="4756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0" name="object 630"/>
          <p:cNvSpPr/>
          <p:nvPr/>
        </p:nvSpPr>
        <p:spPr>
          <a:xfrm>
            <a:off x="4763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1" name="object 631"/>
          <p:cNvSpPr/>
          <p:nvPr/>
        </p:nvSpPr>
        <p:spPr>
          <a:xfrm>
            <a:off x="47712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2" name="object 632"/>
          <p:cNvSpPr/>
          <p:nvPr/>
        </p:nvSpPr>
        <p:spPr>
          <a:xfrm>
            <a:off x="4778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3" name="object 633"/>
          <p:cNvSpPr/>
          <p:nvPr/>
        </p:nvSpPr>
        <p:spPr>
          <a:xfrm>
            <a:off x="4785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4" name="object 634"/>
          <p:cNvSpPr/>
          <p:nvPr/>
        </p:nvSpPr>
        <p:spPr>
          <a:xfrm>
            <a:off x="4793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5" name="object 635"/>
          <p:cNvSpPr/>
          <p:nvPr/>
        </p:nvSpPr>
        <p:spPr>
          <a:xfrm>
            <a:off x="48005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6" name="object 636"/>
          <p:cNvSpPr/>
          <p:nvPr/>
        </p:nvSpPr>
        <p:spPr>
          <a:xfrm>
            <a:off x="4807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7" name="object 637"/>
          <p:cNvSpPr/>
          <p:nvPr/>
        </p:nvSpPr>
        <p:spPr>
          <a:xfrm>
            <a:off x="4814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8" name="object 638"/>
          <p:cNvSpPr/>
          <p:nvPr/>
        </p:nvSpPr>
        <p:spPr>
          <a:xfrm>
            <a:off x="4821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9" name="object 639"/>
          <p:cNvSpPr/>
          <p:nvPr/>
        </p:nvSpPr>
        <p:spPr>
          <a:xfrm>
            <a:off x="4828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0" name="object 640"/>
          <p:cNvSpPr/>
          <p:nvPr/>
        </p:nvSpPr>
        <p:spPr>
          <a:xfrm>
            <a:off x="4836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1" name="object 641"/>
          <p:cNvSpPr/>
          <p:nvPr/>
        </p:nvSpPr>
        <p:spPr>
          <a:xfrm>
            <a:off x="4843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2" name="object 642"/>
          <p:cNvSpPr/>
          <p:nvPr/>
        </p:nvSpPr>
        <p:spPr>
          <a:xfrm>
            <a:off x="4850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3" name="object 643"/>
          <p:cNvSpPr/>
          <p:nvPr/>
        </p:nvSpPr>
        <p:spPr>
          <a:xfrm>
            <a:off x="4858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4" name="object 644"/>
          <p:cNvSpPr/>
          <p:nvPr/>
        </p:nvSpPr>
        <p:spPr>
          <a:xfrm>
            <a:off x="4865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5" name="object 645"/>
          <p:cNvSpPr/>
          <p:nvPr/>
        </p:nvSpPr>
        <p:spPr>
          <a:xfrm>
            <a:off x="4871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6" name="object 646"/>
          <p:cNvSpPr/>
          <p:nvPr/>
        </p:nvSpPr>
        <p:spPr>
          <a:xfrm>
            <a:off x="48790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7" name="object 647"/>
          <p:cNvSpPr/>
          <p:nvPr/>
        </p:nvSpPr>
        <p:spPr>
          <a:xfrm>
            <a:off x="48864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8" name="object 648"/>
          <p:cNvSpPr/>
          <p:nvPr/>
        </p:nvSpPr>
        <p:spPr>
          <a:xfrm>
            <a:off x="4893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9" name="object 649"/>
          <p:cNvSpPr/>
          <p:nvPr/>
        </p:nvSpPr>
        <p:spPr>
          <a:xfrm>
            <a:off x="4901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0" name="object 650"/>
          <p:cNvSpPr/>
          <p:nvPr/>
        </p:nvSpPr>
        <p:spPr>
          <a:xfrm>
            <a:off x="4908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1" name="object 651"/>
          <p:cNvSpPr/>
          <p:nvPr/>
        </p:nvSpPr>
        <p:spPr>
          <a:xfrm>
            <a:off x="4915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2" name="object 652"/>
          <p:cNvSpPr/>
          <p:nvPr/>
        </p:nvSpPr>
        <p:spPr>
          <a:xfrm>
            <a:off x="4923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3" name="object 653"/>
          <p:cNvSpPr/>
          <p:nvPr/>
        </p:nvSpPr>
        <p:spPr>
          <a:xfrm>
            <a:off x="4929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4" name="object 654"/>
          <p:cNvSpPr/>
          <p:nvPr/>
        </p:nvSpPr>
        <p:spPr>
          <a:xfrm>
            <a:off x="4936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5" name="object 655"/>
          <p:cNvSpPr/>
          <p:nvPr/>
        </p:nvSpPr>
        <p:spPr>
          <a:xfrm>
            <a:off x="4943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6" name="object 656"/>
          <p:cNvSpPr/>
          <p:nvPr/>
        </p:nvSpPr>
        <p:spPr>
          <a:xfrm>
            <a:off x="4951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7" name="object 657"/>
          <p:cNvSpPr/>
          <p:nvPr/>
        </p:nvSpPr>
        <p:spPr>
          <a:xfrm>
            <a:off x="4958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8" name="object 658"/>
          <p:cNvSpPr/>
          <p:nvPr/>
        </p:nvSpPr>
        <p:spPr>
          <a:xfrm>
            <a:off x="4965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9" name="object 659"/>
          <p:cNvSpPr/>
          <p:nvPr/>
        </p:nvSpPr>
        <p:spPr>
          <a:xfrm>
            <a:off x="4973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0" name="object 660"/>
          <p:cNvSpPr/>
          <p:nvPr/>
        </p:nvSpPr>
        <p:spPr>
          <a:xfrm>
            <a:off x="49806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1" name="object 661"/>
          <p:cNvSpPr/>
          <p:nvPr/>
        </p:nvSpPr>
        <p:spPr>
          <a:xfrm>
            <a:off x="49868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2" name="object 662"/>
          <p:cNvSpPr/>
          <p:nvPr/>
        </p:nvSpPr>
        <p:spPr>
          <a:xfrm>
            <a:off x="4994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3" name="object 663"/>
          <p:cNvSpPr/>
          <p:nvPr/>
        </p:nvSpPr>
        <p:spPr>
          <a:xfrm>
            <a:off x="5001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4" name="object 664"/>
          <p:cNvSpPr/>
          <p:nvPr/>
        </p:nvSpPr>
        <p:spPr>
          <a:xfrm>
            <a:off x="5008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5" name="object 665"/>
          <p:cNvSpPr/>
          <p:nvPr/>
        </p:nvSpPr>
        <p:spPr>
          <a:xfrm>
            <a:off x="50162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6" name="object 666"/>
          <p:cNvSpPr/>
          <p:nvPr/>
        </p:nvSpPr>
        <p:spPr>
          <a:xfrm>
            <a:off x="5023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7" name="object 667"/>
          <p:cNvSpPr/>
          <p:nvPr/>
        </p:nvSpPr>
        <p:spPr>
          <a:xfrm>
            <a:off x="5030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8" name="object 668"/>
          <p:cNvSpPr/>
          <p:nvPr/>
        </p:nvSpPr>
        <p:spPr>
          <a:xfrm>
            <a:off x="5038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9" name="object 669"/>
          <p:cNvSpPr/>
          <p:nvPr/>
        </p:nvSpPr>
        <p:spPr>
          <a:xfrm>
            <a:off x="5044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0" name="object 670"/>
          <p:cNvSpPr/>
          <p:nvPr/>
        </p:nvSpPr>
        <p:spPr>
          <a:xfrm>
            <a:off x="5051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1" name="object 671"/>
          <p:cNvSpPr/>
          <p:nvPr/>
        </p:nvSpPr>
        <p:spPr>
          <a:xfrm>
            <a:off x="50591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2" name="object 672"/>
          <p:cNvSpPr/>
          <p:nvPr/>
        </p:nvSpPr>
        <p:spPr>
          <a:xfrm>
            <a:off x="50664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3" name="object 673"/>
          <p:cNvSpPr/>
          <p:nvPr/>
        </p:nvSpPr>
        <p:spPr>
          <a:xfrm>
            <a:off x="5073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4" name="object 674"/>
          <p:cNvSpPr/>
          <p:nvPr/>
        </p:nvSpPr>
        <p:spPr>
          <a:xfrm>
            <a:off x="5081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5" name="object 675"/>
          <p:cNvSpPr/>
          <p:nvPr/>
        </p:nvSpPr>
        <p:spPr>
          <a:xfrm>
            <a:off x="50884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6" name="object 676"/>
          <p:cNvSpPr/>
          <p:nvPr/>
        </p:nvSpPr>
        <p:spPr>
          <a:xfrm>
            <a:off x="5095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7" name="object 677"/>
          <p:cNvSpPr/>
          <p:nvPr/>
        </p:nvSpPr>
        <p:spPr>
          <a:xfrm>
            <a:off x="5102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8" name="object 678"/>
          <p:cNvSpPr/>
          <p:nvPr/>
        </p:nvSpPr>
        <p:spPr>
          <a:xfrm>
            <a:off x="5109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9" name="object 679"/>
          <p:cNvSpPr/>
          <p:nvPr/>
        </p:nvSpPr>
        <p:spPr>
          <a:xfrm>
            <a:off x="5116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0" name="object 680"/>
          <p:cNvSpPr/>
          <p:nvPr/>
        </p:nvSpPr>
        <p:spPr>
          <a:xfrm>
            <a:off x="5124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1" name="object 681"/>
          <p:cNvSpPr/>
          <p:nvPr/>
        </p:nvSpPr>
        <p:spPr>
          <a:xfrm>
            <a:off x="5131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2" name="object 682"/>
          <p:cNvSpPr/>
          <p:nvPr/>
        </p:nvSpPr>
        <p:spPr>
          <a:xfrm>
            <a:off x="5138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3" name="object 683"/>
          <p:cNvSpPr/>
          <p:nvPr/>
        </p:nvSpPr>
        <p:spPr>
          <a:xfrm>
            <a:off x="5146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4" name="object 684"/>
          <p:cNvSpPr/>
          <p:nvPr/>
        </p:nvSpPr>
        <p:spPr>
          <a:xfrm>
            <a:off x="5153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5" name="object 685"/>
          <p:cNvSpPr/>
          <p:nvPr/>
        </p:nvSpPr>
        <p:spPr>
          <a:xfrm>
            <a:off x="5159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6" name="object 686"/>
          <p:cNvSpPr/>
          <p:nvPr/>
        </p:nvSpPr>
        <p:spPr>
          <a:xfrm>
            <a:off x="51669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7" name="object 687"/>
          <p:cNvSpPr/>
          <p:nvPr/>
        </p:nvSpPr>
        <p:spPr>
          <a:xfrm>
            <a:off x="5174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8" name="object 688"/>
          <p:cNvSpPr/>
          <p:nvPr/>
        </p:nvSpPr>
        <p:spPr>
          <a:xfrm>
            <a:off x="5181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9" name="object 689"/>
          <p:cNvSpPr/>
          <p:nvPr/>
        </p:nvSpPr>
        <p:spPr>
          <a:xfrm>
            <a:off x="5188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0" name="object 690"/>
          <p:cNvSpPr/>
          <p:nvPr/>
        </p:nvSpPr>
        <p:spPr>
          <a:xfrm>
            <a:off x="51962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1" name="object 691"/>
          <p:cNvSpPr/>
          <p:nvPr/>
        </p:nvSpPr>
        <p:spPr>
          <a:xfrm>
            <a:off x="5203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2" name="object 692"/>
          <p:cNvSpPr/>
          <p:nvPr/>
        </p:nvSpPr>
        <p:spPr>
          <a:xfrm>
            <a:off x="5210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3" name="object 693"/>
          <p:cNvSpPr/>
          <p:nvPr/>
        </p:nvSpPr>
        <p:spPr>
          <a:xfrm>
            <a:off x="5217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4" name="object 694"/>
          <p:cNvSpPr/>
          <p:nvPr/>
        </p:nvSpPr>
        <p:spPr>
          <a:xfrm>
            <a:off x="5224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5" name="object 695"/>
          <p:cNvSpPr/>
          <p:nvPr/>
        </p:nvSpPr>
        <p:spPr>
          <a:xfrm>
            <a:off x="5231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6" name="object 696"/>
          <p:cNvSpPr/>
          <p:nvPr/>
        </p:nvSpPr>
        <p:spPr>
          <a:xfrm>
            <a:off x="5239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7" name="object 697"/>
          <p:cNvSpPr/>
          <p:nvPr/>
        </p:nvSpPr>
        <p:spPr>
          <a:xfrm>
            <a:off x="5246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8" name="object 698"/>
          <p:cNvSpPr/>
          <p:nvPr/>
        </p:nvSpPr>
        <p:spPr>
          <a:xfrm>
            <a:off x="5253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9" name="object 699"/>
          <p:cNvSpPr/>
          <p:nvPr/>
        </p:nvSpPr>
        <p:spPr>
          <a:xfrm>
            <a:off x="5261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0" name="object 700"/>
          <p:cNvSpPr/>
          <p:nvPr/>
        </p:nvSpPr>
        <p:spPr>
          <a:xfrm>
            <a:off x="52684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1" name="object 701"/>
          <p:cNvSpPr/>
          <p:nvPr/>
        </p:nvSpPr>
        <p:spPr>
          <a:xfrm>
            <a:off x="52747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2" name="object 702"/>
          <p:cNvSpPr/>
          <p:nvPr/>
        </p:nvSpPr>
        <p:spPr>
          <a:xfrm>
            <a:off x="5282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3" name="object 703"/>
          <p:cNvSpPr/>
          <p:nvPr/>
        </p:nvSpPr>
        <p:spPr>
          <a:xfrm>
            <a:off x="5289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4" name="object 704"/>
          <p:cNvSpPr/>
          <p:nvPr/>
        </p:nvSpPr>
        <p:spPr>
          <a:xfrm>
            <a:off x="5296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5" name="object 705"/>
          <p:cNvSpPr/>
          <p:nvPr/>
        </p:nvSpPr>
        <p:spPr>
          <a:xfrm>
            <a:off x="53040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6" name="object 706"/>
          <p:cNvSpPr/>
          <p:nvPr/>
        </p:nvSpPr>
        <p:spPr>
          <a:xfrm>
            <a:off x="5311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7" name="object 707"/>
          <p:cNvSpPr/>
          <p:nvPr/>
        </p:nvSpPr>
        <p:spPr>
          <a:xfrm>
            <a:off x="5318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8" name="object 708"/>
          <p:cNvSpPr/>
          <p:nvPr/>
        </p:nvSpPr>
        <p:spPr>
          <a:xfrm>
            <a:off x="5326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9" name="object 709"/>
          <p:cNvSpPr/>
          <p:nvPr/>
        </p:nvSpPr>
        <p:spPr>
          <a:xfrm>
            <a:off x="5332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0" name="object 710"/>
          <p:cNvSpPr/>
          <p:nvPr/>
        </p:nvSpPr>
        <p:spPr>
          <a:xfrm>
            <a:off x="5339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1" name="object 711"/>
          <p:cNvSpPr/>
          <p:nvPr/>
        </p:nvSpPr>
        <p:spPr>
          <a:xfrm>
            <a:off x="53469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2" name="object 712"/>
          <p:cNvSpPr/>
          <p:nvPr/>
        </p:nvSpPr>
        <p:spPr>
          <a:xfrm>
            <a:off x="53543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3" name="object 713"/>
          <p:cNvSpPr/>
          <p:nvPr/>
        </p:nvSpPr>
        <p:spPr>
          <a:xfrm>
            <a:off x="5361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4" name="object 714"/>
          <p:cNvSpPr/>
          <p:nvPr/>
        </p:nvSpPr>
        <p:spPr>
          <a:xfrm>
            <a:off x="5368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5" name="object 715"/>
          <p:cNvSpPr/>
          <p:nvPr/>
        </p:nvSpPr>
        <p:spPr>
          <a:xfrm>
            <a:off x="53763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6" name="object 716"/>
          <p:cNvSpPr/>
          <p:nvPr/>
        </p:nvSpPr>
        <p:spPr>
          <a:xfrm>
            <a:off x="5383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7" name="object 717"/>
          <p:cNvSpPr/>
          <p:nvPr/>
        </p:nvSpPr>
        <p:spPr>
          <a:xfrm>
            <a:off x="5389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8" name="object 718"/>
          <p:cNvSpPr/>
          <p:nvPr/>
        </p:nvSpPr>
        <p:spPr>
          <a:xfrm>
            <a:off x="5397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9" name="object 719"/>
          <p:cNvSpPr/>
          <p:nvPr/>
        </p:nvSpPr>
        <p:spPr>
          <a:xfrm>
            <a:off x="5404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0" name="object 720"/>
          <p:cNvSpPr/>
          <p:nvPr/>
        </p:nvSpPr>
        <p:spPr>
          <a:xfrm>
            <a:off x="5411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1" name="object 721"/>
          <p:cNvSpPr/>
          <p:nvPr/>
        </p:nvSpPr>
        <p:spPr>
          <a:xfrm>
            <a:off x="5419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2" name="object 722"/>
          <p:cNvSpPr/>
          <p:nvPr/>
        </p:nvSpPr>
        <p:spPr>
          <a:xfrm>
            <a:off x="5426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3" name="object 723"/>
          <p:cNvSpPr/>
          <p:nvPr/>
        </p:nvSpPr>
        <p:spPr>
          <a:xfrm>
            <a:off x="5433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4" name="object 724"/>
          <p:cNvSpPr/>
          <p:nvPr/>
        </p:nvSpPr>
        <p:spPr>
          <a:xfrm>
            <a:off x="5441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5" name="object 725"/>
          <p:cNvSpPr/>
          <p:nvPr/>
        </p:nvSpPr>
        <p:spPr>
          <a:xfrm>
            <a:off x="5447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6" name="object 726"/>
          <p:cNvSpPr/>
          <p:nvPr/>
        </p:nvSpPr>
        <p:spPr>
          <a:xfrm>
            <a:off x="5454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7" name="object 727"/>
          <p:cNvSpPr/>
          <p:nvPr/>
        </p:nvSpPr>
        <p:spPr>
          <a:xfrm>
            <a:off x="5462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8" name="object 728"/>
          <p:cNvSpPr/>
          <p:nvPr/>
        </p:nvSpPr>
        <p:spPr>
          <a:xfrm>
            <a:off x="5469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9" name="object 729"/>
          <p:cNvSpPr/>
          <p:nvPr/>
        </p:nvSpPr>
        <p:spPr>
          <a:xfrm>
            <a:off x="54767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0" name="object 730"/>
          <p:cNvSpPr/>
          <p:nvPr/>
        </p:nvSpPr>
        <p:spPr>
          <a:xfrm>
            <a:off x="5484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1" name="object 731"/>
          <p:cNvSpPr/>
          <p:nvPr/>
        </p:nvSpPr>
        <p:spPr>
          <a:xfrm>
            <a:off x="5491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2" name="object 732"/>
          <p:cNvSpPr/>
          <p:nvPr/>
        </p:nvSpPr>
        <p:spPr>
          <a:xfrm>
            <a:off x="5498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3" name="object 733"/>
          <p:cNvSpPr/>
          <p:nvPr/>
        </p:nvSpPr>
        <p:spPr>
          <a:xfrm>
            <a:off x="5505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4" name="object 734"/>
          <p:cNvSpPr/>
          <p:nvPr/>
        </p:nvSpPr>
        <p:spPr>
          <a:xfrm>
            <a:off x="5512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5" name="object 735"/>
          <p:cNvSpPr/>
          <p:nvPr/>
        </p:nvSpPr>
        <p:spPr>
          <a:xfrm>
            <a:off x="5519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6" name="object 736"/>
          <p:cNvSpPr/>
          <p:nvPr/>
        </p:nvSpPr>
        <p:spPr>
          <a:xfrm>
            <a:off x="5527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7" name="object 737"/>
          <p:cNvSpPr/>
          <p:nvPr/>
        </p:nvSpPr>
        <p:spPr>
          <a:xfrm>
            <a:off x="5534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8" name="object 738"/>
          <p:cNvSpPr/>
          <p:nvPr/>
        </p:nvSpPr>
        <p:spPr>
          <a:xfrm>
            <a:off x="5541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9" name="object 739"/>
          <p:cNvSpPr/>
          <p:nvPr/>
        </p:nvSpPr>
        <p:spPr>
          <a:xfrm>
            <a:off x="5549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0" name="object 740"/>
          <p:cNvSpPr/>
          <p:nvPr/>
        </p:nvSpPr>
        <p:spPr>
          <a:xfrm>
            <a:off x="5556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1" name="object 741"/>
          <p:cNvSpPr/>
          <p:nvPr/>
        </p:nvSpPr>
        <p:spPr>
          <a:xfrm>
            <a:off x="5562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2" name="object 742"/>
          <p:cNvSpPr/>
          <p:nvPr/>
        </p:nvSpPr>
        <p:spPr>
          <a:xfrm>
            <a:off x="5569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3" name="object 743"/>
          <p:cNvSpPr/>
          <p:nvPr/>
        </p:nvSpPr>
        <p:spPr>
          <a:xfrm>
            <a:off x="5577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4" name="object 744"/>
          <p:cNvSpPr/>
          <p:nvPr/>
        </p:nvSpPr>
        <p:spPr>
          <a:xfrm>
            <a:off x="55846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5" name="object 745"/>
          <p:cNvSpPr/>
          <p:nvPr/>
        </p:nvSpPr>
        <p:spPr>
          <a:xfrm>
            <a:off x="5591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6" name="object 746"/>
          <p:cNvSpPr/>
          <p:nvPr/>
        </p:nvSpPr>
        <p:spPr>
          <a:xfrm>
            <a:off x="5599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7" name="object 747"/>
          <p:cNvSpPr/>
          <p:nvPr/>
        </p:nvSpPr>
        <p:spPr>
          <a:xfrm>
            <a:off x="5606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8" name="object 748"/>
          <p:cNvSpPr/>
          <p:nvPr/>
        </p:nvSpPr>
        <p:spPr>
          <a:xfrm>
            <a:off x="5613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9" name="object 749"/>
          <p:cNvSpPr/>
          <p:nvPr/>
        </p:nvSpPr>
        <p:spPr>
          <a:xfrm>
            <a:off x="5620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0" name="object 750"/>
          <p:cNvSpPr/>
          <p:nvPr/>
        </p:nvSpPr>
        <p:spPr>
          <a:xfrm>
            <a:off x="5627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1" name="object 751"/>
          <p:cNvSpPr/>
          <p:nvPr/>
        </p:nvSpPr>
        <p:spPr>
          <a:xfrm>
            <a:off x="5634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2" name="object 752"/>
          <p:cNvSpPr/>
          <p:nvPr/>
        </p:nvSpPr>
        <p:spPr>
          <a:xfrm>
            <a:off x="56421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3" name="object 753"/>
          <p:cNvSpPr/>
          <p:nvPr/>
        </p:nvSpPr>
        <p:spPr>
          <a:xfrm>
            <a:off x="5649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4" name="object 754"/>
          <p:cNvSpPr/>
          <p:nvPr/>
        </p:nvSpPr>
        <p:spPr>
          <a:xfrm>
            <a:off x="5656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5" name="object 755"/>
          <p:cNvSpPr/>
          <p:nvPr/>
        </p:nvSpPr>
        <p:spPr>
          <a:xfrm>
            <a:off x="5664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6" name="object 756"/>
          <p:cNvSpPr/>
          <p:nvPr/>
        </p:nvSpPr>
        <p:spPr>
          <a:xfrm>
            <a:off x="56714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7" name="object 757"/>
          <p:cNvSpPr/>
          <p:nvPr/>
        </p:nvSpPr>
        <p:spPr>
          <a:xfrm>
            <a:off x="5677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8" name="object 758"/>
          <p:cNvSpPr/>
          <p:nvPr/>
        </p:nvSpPr>
        <p:spPr>
          <a:xfrm>
            <a:off x="5685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9" name="object 759"/>
          <p:cNvSpPr/>
          <p:nvPr/>
        </p:nvSpPr>
        <p:spPr>
          <a:xfrm>
            <a:off x="5692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0" name="object 760"/>
          <p:cNvSpPr/>
          <p:nvPr/>
        </p:nvSpPr>
        <p:spPr>
          <a:xfrm>
            <a:off x="5699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1" name="object 761"/>
          <p:cNvSpPr/>
          <p:nvPr/>
        </p:nvSpPr>
        <p:spPr>
          <a:xfrm>
            <a:off x="5707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2" name="object 762"/>
          <p:cNvSpPr/>
          <p:nvPr/>
        </p:nvSpPr>
        <p:spPr>
          <a:xfrm>
            <a:off x="5714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3" name="object 763"/>
          <p:cNvSpPr/>
          <p:nvPr/>
        </p:nvSpPr>
        <p:spPr>
          <a:xfrm>
            <a:off x="5721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4" name="object 764"/>
          <p:cNvSpPr/>
          <p:nvPr/>
        </p:nvSpPr>
        <p:spPr>
          <a:xfrm>
            <a:off x="5729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5" name="object 765"/>
          <p:cNvSpPr/>
          <p:nvPr/>
        </p:nvSpPr>
        <p:spPr>
          <a:xfrm>
            <a:off x="5735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6" name="object 766"/>
          <p:cNvSpPr/>
          <p:nvPr/>
        </p:nvSpPr>
        <p:spPr>
          <a:xfrm>
            <a:off x="5742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7" name="object 767"/>
          <p:cNvSpPr/>
          <p:nvPr/>
        </p:nvSpPr>
        <p:spPr>
          <a:xfrm>
            <a:off x="57500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8" name="object 768"/>
          <p:cNvSpPr/>
          <p:nvPr/>
        </p:nvSpPr>
        <p:spPr>
          <a:xfrm>
            <a:off x="5757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9" name="object 769"/>
          <p:cNvSpPr/>
          <p:nvPr/>
        </p:nvSpPr>
        <p:spPr>
          <a:xfrm>
            <a:off x="5764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0" name="object 770"/>
          <p:cNvSpPr/>
          <p:nvPr/>
        </p:nvSpPr>
        <p:spPr>
          <a:xfrm>
            <a:off x="5771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1" name="object 771"/>
          <p:cNvSpPr/>
          <p:nvPr/>
        </p:nvSpPr>
        <p:spPr>
          <a:xfrm>
            <a:off x="5779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2" name="object 772"/>
          <p:cNvSpPr/>
          <p:nvPr/>
        </p:nvSpPr>
        <p:spPr>
          <a:xfrm>
            <a:off x="5786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3" name="object 773"/>
          <p:cNvSpPr/>
          <p:nvPr/>
        </p:nvSpPr>
        <p:spPr>
          <a:xfrm>
            <a:off x="5792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4" name="object 774"/>
          <p:cNvSpPr/>
          <p:nvPr/>
        </p:nvSpPr>
        <p:spPr>
          <a:xfrm>
            <a:off x="5800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5" name="object 775"/>
          <p:cNvSpPr/>
          <p:nvPr/>
        </p:nvSpPr>
        <p:spPr>
          <a:xfrm>
            <a:off x="5807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6" name="object 776"/>
          <p:cNvSpPr/>
          <p:nvPr/>
        </p:nvSpPr>
        <p:spPr>
          <a:xfrm>
            <a:off x="5814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7" name="object 777"/>
          <p:cNvSpPr/>
          <p:nvPr/>
        </p:nvSpPr>
        <p:spPr>
          <a:xfrm>
            <a:off x="5822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8" name="object 778"/>
          <p:cNvSpPr/>
          <p:nvPr/>
        </p:nvSpPr>
        <p:spPr>
          <a:xfrm>
            <a:off x="5829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9" name="object 779"/>
          <p:cNvSpPr/>
          <p:nvPr/>
        </p:nvSpPr>
        <p:spPr>
          <a:xfrm>
            <a:off x="5836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0" name="object 780"/>
          <p:cNvSpPr/>
          <p:nvPr/>
        </p:nvSpPr>
        <p:spPr>
          <a:xfrm>
            <a:off x="5844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1" name="object 781"/>
          <p:cNvSpPr/>
          <p:nvPr/>
        </p:nvSpPr>
        <p:spPr>
          <a:xfrm>
            <a:off x="5850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2" name="object 782"/>
          <p:cNvSpPr/>
          <p:nvPr/>
        </p:nvSpPr>
        <p:spPr>
          <a:xfrm>
            <a:off x="5857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3" name="object 783"/>
          <p:cNvSpPr/>
          <p:nvPr/>
        </p:nvSpPr>
        <p:spPr>
          <a:xfrm>
            <a:off x="5865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4" name="object 784"/>
          <p:cNvSpPr/>
          <p:nvPr/>
        </p:nvSpPr>
        <p:spPr>
          <a:xfrm>
            <a:off x="5872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5" name="object 785"/>
          <p:cNvSpPr/>
          <p:nvPr/>
        </p:nvSpPr>
        <p:spPr>
          <a:xfrm>
            <a:off x="5879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6" name="object 786"/>
          <p:cNvSpPr/>
          <p:nvPr/>
        </p:nvSpPr>
        <p:spPr>
          <a:xfrm>
            <a:off x="5887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7" name="object 787"/>
          <p:cNvSpPr/>
          <p:nvPr/>
        </p:nvSpPr>
        <p:spPr>
          <a:xfrm>
            <a:off x="5894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8" name="object 788"/>
          <p:cNvSpPr/>
          <p:nvPr/>
        </p:nvSpPr>
        <p:spPr>
          <a:xfrm>
            <a:off x="5901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9" name="object 789"/>
          <p:cNvSpPr/>
          <p:nvPr/>
        </p:nvSpPr>
        <p:spPr>
          <a:xfrm>
            <a:off x="5908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0" name="object 790"/>
          <p:cNvSpPr/>
          <p:nvPr/>
        </p:nvSpPr>
        <p:spPr>
          <a:xfrm>
            <a:off x="5915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1" name="object 791"/>
          <p:cNvSpPr/>
          <p:nvPr/>
        </p:nvSpPr>
        <p:spPr>
          <a:xfrm>
            <a:off x="5922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2" name="object 792"/>
          <p:cNvSpPr/>
          <p:nvPr/>
        </p:nvSpPr>
        <p:spPr>
          <a:xfrm>
            <a:off x="59300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3" name="object 793"/>
          <p:cNvSpPr/>
          <p:nvPr/>
        </p:nvSpPr>
        <p:spPr>
          <a:xfrm>
            <a:off x="5937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4" name="object 794"/>
          <p:cNvSpPr/>
          <p:nvPr/>
        </p:nvSpPr>
        <p:spPr>
          <a:xfrm>
            <a:off x="5944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5" name="object 795"/>
          <p:cNvSpPr/>
          <p:nvPr/>
        </p:nvSpPr>
        <p:spPr>
          <a:xfrm>
            <a:off x="5952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6" name="object 796"/>
          <p:cNvSpPr/>
          <p:nvPr/>
        </p:nvSpPr>
        <p:spPr>
          <a:xfrm>
            <a:off x="5959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7" name="object 797"/>
          <p:cNvSpPr/>
          <p:nvPr/>
        </p:nvSpPr>
        <p:spPr>
          <a:xfrm>
            <a:off x="5965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8" name="object 798"/>
          <p:cNvSpPr/>
          <p:nvPr/>
        </p:nvSpPr>
        <p:spPr>
          <a:xfrm>
            <a:off x="5972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9" name="object 799"/>
          <p:cNvSpPr/>
          <p:nvPr/>
        </p:nvSpPr>
        <p:spPr>
          <a:xfrm>
            <a:off x="5980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0" name="object 800"/>
          <p:cNvSpPr/>
          <p:nvPr/>
        </p:nvSpPr>
        <p:spPr>
          <a:xfrm>
            <a:off x="5987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1" name="object 801"/>
          <p:cNvSpPr/>
          <p:nvPr/>
        </p:nvSpPr>
        <p:spPr>
          <a:xfrm>
            <a:off x="5994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2" name="object 802"/>
          <p:cNvSpPr/>
          <p:nvPr/>
        </p:nvSpPr>
        <p:spPr>
          <a:xfrm>
            <a:off x="6002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3" name="object 803"/>
          <p:cNvSpPr/>
          <p:nvPr/>
        </p:nvSpPr>
        <p:spPr>
          <a:xfrm>
            <a:off x="6009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4" name="object 804"/>
          <p:cNvSpPr/>
          <p:nvPr/>
        </p:nvSpPr>
        <p:spPr>
          <a:xfrm>
            <a:off x="6016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5" name="object 805"/>
          <p:cNvSpPr/>
          <p:nvPr/>
        </p:nvSpPr>
        <p:spPr>
          <a:xfrm>
            <a:off x="6023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6" name="object 806"/>
          <p:cNvSpPr/>
          <p:nvPr/>
        </p:nvSpPr>
        <p:spPr>
          <a:xfrm>
            <a:off x="6030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7" name="object 807"/>
          <p:cNvSpPr/>
          <p:nvPr/>
        </p:nvSpPr>
        <p:spPr>
          <a:xfrm>
            <a:off x="6037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8" name="object 808"/>
          <p:cNvSpPr/>
          <p:nvPr/>
        </p:nvSpPr>
        <p:spPr>
          <a:xfrm>
            <a:off x="6045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9" name="object 809"/>
          <p:cNvSpPr/>
          <p:nvPr/>
        </p:nvSpPr>
        <p:spPr>
          <a:xfrm>
            <a:off x="6052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0" name="object 810"/>
          <p:cNvSpPr/>
          <p:nvPr/>
        </p:nvSpPr>
        <p:spPr>
          <a:xfrm>
            <a:off x="6059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1" name="object 811"/>
          <p:cNvSpPr/>
          <p:nvPr/>
        </p:nvSpPr>
        <p:spPr>
          <a:xfrm>
            <a:off x="6067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2" name="object 812"/>
          <p:cNvSpPr/>
          <p:nvPr/>
        </p:nvSpPr>
        <p:spPr>
          <a:xfrm>
            <a:off x="6074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3" name="object 813"/>
          <p:cNvSpPr/>
          <p:nvPr/>
        </p:nvSpPr>
        <p:spPr>
          <a:xfrm>
            <a:off x="6080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4" name="object 814"/>
          <p:cNvSpPr/>
          <p:nvPr/>
        </p:nvSpPr>
        <p:spPr>
          <a:xfrm>
            <a:off x="6088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5" name="object 815"/>
          <p:cNvSpPr/>
          <p:nvPr/>
        </p:nvSpPr>
        <p:spPr>
          <a:xfrm>
            <a:off x="6095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6" name="object 816"/>
          <p:cNvSpPr/>
          <p:nvPr/>
        </p:nvSpPr>
        <p:spPr>
          <a:xfrm>
            <a:off x="6102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7" name="object 817"/>
          <p:cNvSpPr/>
          <p:nvPr/>
        </p:nvSpPr>
        <p:spPr>
          <a:xfrm>
            <a:off x="6110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8" name="object 818"/>
          <p:cNvSpPr/>
          <p:nvPr/>
        </p:nvSpPr>
        <p:spPr>
          <a:xfrm>
            <a:off x="6117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9" name="object 819"/>
          <p:cNvSpPr/>
          <p:nvPr/>
        </p:nvSpPr>
        <p:spPr>
          <a:xfrm>
            <a:off x="6124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0" name="object 820"/>
          <p:cNvSpPr/>
          <p:nvPr/>
        </p:nvSpPr>
        <p:spPr>
          <a:xfrm>
            <a:off x="6132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1" name="object 821"/>
          <p:cNvSpPr/>
          <p:nvPr/>
        </p:nvSpPr>
        <p:spPr>
          <a:xfrm>
            <a:off x="6138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2" name="object 822"/>
          <p:cNvSpPr/>
          <p:nvPr/>
        </p:nvSpPr>
        <p:spPr>
          <a:xfrm>
            <a:off x="6145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3" name="object 823"/>
          <p:cNvSpPr/>
          <p:nvPr/>
        </p:nvSpPr>
        <p:spPr>
          <a:xfrm>
            <a:off x="6153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4" name="object 824"/>
          <p:cNvSpPr/>
          <p:nvPr/>
        </p:nvSpPr>
        <p:spPr>
          <a:xfrm>
            <a:off x="6160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5" name="object 825"/>
          <p:cNvSpPr/>
          <p:nvPr/>
        </p:nvSpPr>
        <p:spPr>
          <a:xfrm>
            <a:off x="6167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6" name="object 826"/>
          <p:cNvSpPr/>
          <p:nvPr/>
        </p:nvSpPr>
        <p:spPr>
          <a:xfrm>
            <a:off x="6175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7" name="object 827"/>
          <p:cNvSpPr/>
          <p:nvPr/>
        </p:nvSpPr>
        <p:spPr>
          <a:xfrm>
            <a:off x="6182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8" name="object 828"/>
          <p:cNvSpPr/>
          <p:nvPr/>
        </p:nvSpPr>
        <p:spPr>
          <a:xfrm>
            <a:off x="6189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9" name="object 829"/>
          <p:cNvSpPr/>
          <p:nvPr/>
        </p:nvSpPr>
        <p:spPr>
          <a:xfrm>
            <a:off x="6195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0" name="object 830"/>
          <p:cNvSpPr/>
          <p:nvPr/>
        </p:nvSpPr>
        <p:spPr>
          <a:xfrm>
            <a:off x="6203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1" name="object 831"/>
          <p:cNvSpPr/>
          <p:nvPr/>
        </p:nvSpPr>
        <p:spPr>
          <a:xfrm>
            <a:off x="6210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2" name="object 832"/>
          <p:cNvSpPr/>
          <p:nvPr/>
        </p:nvSpPr>
        <p:spPr>
          <a:xfrm>
            <a:off x="62179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3" name="object 833"/>
          <p:cNvSpPr/>
          <p:nvPr/>
        </p:nvSpPr>
        <p:spPr>
          <a:xfrm>
            <a:off x="6225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4" name="object 834"/>
          <p:cNvSpPr/>
          <p:nvPr/>
        </p:nvSpPr>
        <p:spPr>
          <a:xfrm>
            <a:off x="6232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5" name="object 835"/>
          <p:cNvSpPr/>
          <p:nvPr/>
        </p:nvSpPr>
        <p:spPr>
          <a:xfrm>
            <a:off x="6239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6" name="object 836"/>
          <p:cNvSpPr/>
          <p:nvPr/>
        </p:nvSpPr>
        <p:spPr>
          <a:xfrm>
            <a:off x="6247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7" name="object 837"/>
          <p:cNvSpPr/>
          <p:nvPr/>
        </p:nvSpPr>
        <p:spPr>
          <a:xfrm>
            <a:off x="6253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8" name="object 838"/>
          <p:cNvSpPr/>
          <p:nvPr/>
        </p:nvSpPr>
        <p:spPr>
          <a:xfrm>
            <a:off x="6260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9" name="object 839"/>
          <p:cNvSpPr/>
          <p:nvPr/>
        </p:nvSpPr>
        <p:spPr>
          <a:xfrm>
            <a:off x="6268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0" name="object 840"/>
          <p:cNvSpPr/>
          <p:nvPr/>
        </p:nvSpPr>
        <p:spPr>
          <a:xfrm>
            <a:off x="6275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1" name="object 841"/>
          <p:cNvSpPr/>
          <p:nvPr/>
        </p:nvSpPr>
        <p:spPr>
          <a:xfrm>
            <a:off x="6282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2" name="object 842"/>
          <p:cNvSpPr/>
          <p:nvPr/>
        </p:nvSpPr>
        <p:spPr>
          <a:xfrm>
            <a:off x="6290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3" name="object 843"/>
          <p:cNvSpPr/>
          <p:nvPr/>
        </p:nvSpPr>
        <p:spPr>
          <a:xfrm>
            <a:off x="6297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4" name="object 844"/>
          <p:cNvSpPr/>
          <p:nvPr/>
        </p:nvSpPr>
        <p:spPr>
          <a:xfrm>
            <a:off x="6304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5" name="object 845"/>
          <p:cNvSpPr/>
          <p:nvPr/>
        </p:nvSpPr>
        <p:spPr>
          <a:xfrm>
            <a:off x="6311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6" name="object 846"/>
          <p:cNvSpPr/>
          <p:nvPr/>
        </p:nvSpPr>
        <p:spPr>
          <a:xfrm>
            <a:off x="6318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7" name="object 847"/>
          <p:cNvSpPr/>
          <p:nvPr/>
        </p:nvSpPr>
        <p:spPr>
          <a:xfrm>
            <a:off x="6325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8" name="object 848"/>
          <p:cNvSpPr/>
          <p:nvPr/>
        </p:nvSpPr>
        <p:spPr>
          <a:xfrm>
            <a:off x="6333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9" name="object 849"/>
          <p:cNvSpPr/>
          <p:nvPr/>
        </p:nvSpPr>
        <p:spPr>
          <a:xfrm>
            <a:off x="63403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0" name="object 850"/>
          <p:cNvSpPr/>
          <p:nvPr/>
        </p:nvSpPr>
        <p:spPr>
          <a:xfrm>
            <a:off x="6347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1" name="object 851"/>
          <p:cNvSpPr/>
          <p:nvPr/>
        </p:nvSpPr>
        <p:spPr>
          <a:xfrm>
            <a:off x="6355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2" name="object 852"/>
          <p:cNvSpPr/>
          <p:nvPr/>
        </p:nvSpPr>
        <p:spPr>
          <a:xfrm>
            <a:off x="6362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3" name="object 853"/>
          <p:cNvSpPr/>
          <p:nvPr/>
        </p:nvSpPr>
        <p:spPr>
          <a:xfrm>
            <a:off x="6368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4" name="object 854"/>
          <p:cNvSpPr/>
          <p:nvPr/>
        </p:nvSpPr>
        <p:spPr>
          <a:xfrm>
            <a:off x="6375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5" name="object 855"/>
          <p:cNvSpPr/>
          <p:nvPr/>
        </p:nvSpPr>
        <p:spPr>
          <a:xfrm>
            <a:off x="6383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6" name="object 856"/>
          <p:cNvSpPr/>
          <p:nvPr/>
        </p:nvSpPr>
        <p:spPr>
          <a:xfrm>
            <a:off x="6390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7" name="object 857"/>
          <p:cNvSpPr/>
          <p:nvPr/>
        </p:nvSpPr>
        <p:spPr>
          <a:xfrm>
            <a:off x="6397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8" name="object 858"/>
          <p:cNvSpPr/>
          <p:nvPr/>
        </p:nvSpPr>
        <p:spPr>
          <a:xfrm>
            <a:off x="6405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9" name="object 859"/>
          <p:cNvSpPr/>
          <p:nvPr/>
        </p:nvSpPr>
        <p:spPr>
          <a:xfrm>
            <a:off x="6412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0" name="object 860"/>
          <p:cNvSpPr/>
          <p:nvPr/>
        </p:nvSpPr>
        <p:spPr>
          <a:xfrm>
            <a:off x="6419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1" name="object 861"/>
          <p:cNvSpPr/>
          <p:nvPr/>
        </p:nvSpPr>
        <p:spPr>
          <a:xfrm>
            <a:off x="6426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2" name="object 862"/>
          <p:cNvSpPr/>
          <p:nvPr/>
        </p:nvSpPr>
        <p:spPr>
          <a:xfrm>
            <a:off x="6433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3" name="object 863"/>
          <p:cNvSpPr/>
          <p:nvPr/>
        </p:nvSpPr>
        <p:spPr>
          <a:xfrm>
            <a:off x="6440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4" name="object 864"/>
          <p:cNvSpPr/>
          <p:nvPr/>
        </p:nvSpPr>
        <p:spPr>
          <a:xfrm>
            <a:off x="64482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5" name="object 865"/>
          <p:cNvSpPr/>
          <p:nvPr/>
        </p:nvSpPr>
        <p:spPr>
          <a:xfrm>
            <a:off x="6455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6" name="object 866"/>
          <p:cNvSpPr/>
          <p:nvPr/>
        </p:nvSpPr>
        <p:spPr>
          <a:xfrm>
            <a:off x="6462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7" name="object 867"/>
          <p:cNvSpPr/>
          <p:nvPr/>
        </p:nvSpPr>
        <p:spPr>
          <a:xfrm>
            <a:off x="6470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8" name="object 868"/>
          <p:cNvSpPr/>
          <p:nvPr/>
        </p:nvSpPr>
        <p:spPr>
          <a:xfrm>
            <a:off x="6477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9" name="object 869"/>
          <p:cNvSpPr/>
          <p:nvPr/>
        </p:nvSpPr>
        <p:spPr>
          <a:xfrm>
            <a:off x="6483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0" name="object 870"/>
          <p:cNvSpPr/>
          <p:nvPr/>
        </p:nvSpPr>
        <p:spPr>
          <a:xfrm>
            <a:off x="6491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1" name="object 871"/>
          <p:cNvSpPr/>
          <p:nvPr/>
        </p:nvSpPr>
        <p:spPr>
          <a:xfrm>
            <a:off x="6498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2" name="object 872"/>
          <p:cNvSpPr/>
          <p:nvPr/>
        </p:nvSpPr>
        <p:spPr>
          <a:xfrm>
            <a:off x="65057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3" name="object 873"/>
          <p:cNvSpPr/>
          <p:nvPr/>
        </p:nvSpPr>
        <p:spPr>
          <a:xfrm>
            <a:off x="6513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4" name="object 874"/>
          <p:cNvSpPr/>
          <p:nvPr/>
        </p:nvSpPr>
        <p:spPr>
          <a:xfrm>
            <a:off x="6520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5" name="object 875"/>
          <p:cNvSpPr/>
          <p:nvPr/>
        </p:nvSpPr>
        <p:spPr>
          <a:xfrm>
            <a:off x="6527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6" name="object 876"/>
          <p:cNvSpPr/>
          <p:nvPr/>
        </p:nvSpPr>
        <p:spPr>
          <a:xfrm>
            <a:off x="65350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7" name="object 877"/>
          <p:cNvSpPr/>
          <p:nvPr/>
        </p:nvSpPr>
        <p:spPr>
          <a:xfrm>
            <a:off x="6541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8" name="object 878"/>
          <p:cNvSpPr/>
          <p:nvPr/>
        </p:nvSpPr>
        <p:spPr>
          <a:xfrm>
            <a:off x="6548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9" name="object 879"/>
          <p:cNvSpPr/>
          <p:nvPr/>
        </p:nvSpPr>
        <p:spPr>
          <a:xfrm>
            <a:off x="6556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0" name="object 880"/>
          <p:cNvSpPr/>
          <p:nvPr/>
        </p:nvSpPr>
        <p:spPr>
          <a:xfrm>
            <a:off x="6563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1" name="object 881"/>
          <p:cNvSpPr/>
          <p:nvPr/>
        </p:nvSpPr>
        <p:spPr>
          <a:xfrm>
            <a:off x="6570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2" name="object 882"/>
          <p:cNvSpPr/>
          <p:nvPr/>
        </p:nvSpPr>
        <p:spPr>
          <a:xfrm>
            <a:off x="65780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3" name="object 883"/>
          <p:cNvSpPr/>
          <p:nvPr/>
        </p:nvSpPr>
        <p:spPr>
          <a:xfrm>
            <a:off x="6585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4" name="object 884"/>
          <p:cNvSpPr/>
          <p:nvPr/>
        </p:nvSpPr>
        <p:spPr>
          <a:xfrm>
            <a:off x="6592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5" name="object 885"/>
          <p:cNvSpPr/>
          <p:nvPr/>
        </p:nvSpPr>
        <p:spPr>
          <a:xfrm>
            <a:off x="6598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6" name="object 886"/>
          <p:cNvSpPr/>
          <p:nvPr/>
        </p:nvSpPr>
        <p:spPr>
          <a:xfrm>
            <a:off x="6606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7" name="object 887"/>
          <p:cNvSpPr/>
          <p:nvPr/>
        </p:nvSpPr>
        <p:spPr>
          <a:xfrm>
            <a:off x="66136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8" name="object 888"/>
          <p:cNvSpPr/>
          <p:nvPr/>
        </p:nvSpPr>
        <p:spPr>
          <a:xfrm>
            <a:off x="6620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9" name="object 889"/>
          <p:cNvSpPr/>
          <p:nvPr/>
        </p:nvSpPr>
        <p:spPr>
          <a:xfrm>
            <a:off x="6628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0" name="object 890"/>
          <p:cNvSpPr/>
          <p:nvPr/>
        </p:nvSpPr>
        <p:spPr>
          <a:xfrm>
            <a:off x="6635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1" name="object 891"/>
          <p:cNvSpPr/>
          <p:nvPr/>
        </p:nvSpPr>
        <p:spPr>
          <a:xfrm>
            <a:off x="6642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2" name="object 892"/>
          <p:cNvSpPr/>
          <p:nvPr/>
        </p:nvSpPr>
        <p:spPr>
          <a:xfrm>
            <a:off x="6650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3" name="object 893"/>
          <p:cNvSpPr/>
          <p:nvPr/>
        </p:nvSpPr>
        <p:spPr>
          <a:xfrm>
            <a:off x="66565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4" name="object 894"/>
          <p:cNvSpPr/>
          <p:nvPr/>
        </p:nvSpPr>
        <p:spPr>
          <a:xfrm>
            <a:off x="66638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5" name="object 895"/>
          <p:cNvSpPr/>
          <p:nvPr/>
        </p:nvSpPr>
        <p:spPr>
          <a:xfrm>
            <a:off x="6671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6" name="object 896"/>
          <p:cNvSpPr/>
          <p:nvPr/>
        </p:nvSpPr>
        <p:spPr>
          <a:xfrm>
            <a:off x="6678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7" name="object 897"/>
          <p:cNvSpPr/>
          <p:nvPr/>
        </p:nvSpPr>
        <p:spPr>
          <a:xfrm>
            <a:off x="6685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8" name="object 898"/>
          <p:cNvSpPr/>
          <p:nvPr/>
        </p:nvSpPr>
        <p:spPr>
          <a:xfrm>
            <a:off x="6693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9" name="object 899"/>
          <p:cNvSpPr/>
          <p:nvPr/>
        </p:nvSpPr>
        <p:spPr>
          <a:xfrm>
            <a:off x="6700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0" name="object 900"/>
          <p:cNvSpPr/>
          <p:nvPr/>
        </p:nvSpPr>
        <p:spPr>
          <a:xfrm>
            <a:off x="67078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1" name="object 901"/>
          <p:cNvSpPr/>
          <p:nvPr/>
        </p:nvSpPr>
        <p:spPr>
          <a:xfrm>
            <a:off x="6714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2" name="object 902"/>
          <p:cNvSpPr/>
          <p:nvPr/>
        </p:nvSpPr>
        <p:spPr>
          <a:xfrm>
            <a:off x="6721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3" name="object 903"/>
          <p:cNvSpPr/>
          <p:nvPr/>
        </p:nvSpPr>
        <p:spPr>
          <a:xfrm>
            <a:off x="6728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4" name="object 904"/>
          <p:cNvSpPr/>
          <p:nvPr/>
        </p:nvSpPr>
        <p:spPr>
          <a:xfrm>
            <a:off x="6736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5" name="object 905"/>
          <p:cNvSpPr/>
          <p:nvPr/>
        </p:nvSpPr>
        <p:spPr>
          <a:xfrm>
            <a:off x="67434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6" name="object 906"/>
          <p:cNvSpPr/>
          <p:nvPr/>
        </p:nvSpPr>
        <p:spPr>
          <a:xfrm>
            <a:off x="6750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7" name="object 907"/>
          <p:cNvSpPr/>
          <p:nvPr/>
        </p:nvSpPr>
        <p:spPr>
          <a:xfrm>
            <a:off x="6758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8" name="object 908"/>
          <p:cNvSpPr/>
          <p:nvPr/>
        </p:nvSpPr>
        <p:spPr>
          <a:xfrm>
            <a:off x="6765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9" name="object 909"/>
          <p:cNvSpPr/>
          <p:nvPr/>
        </p:nvSpPr>
        <p:spPr>
          <a:xfrm>
            <a:off x="6771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0" name="object 910"/>
          <p:cNvSpPr/>
          <p:nvPr/>
        </p:nvSpPr>
        <p:spPr>
          <a:xfrm>
            <a:off x="6779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1" name="object 911"/>
          <p:cNvSpPr/>
          <p:nvPr/>
        </p:nvSpPr>
        <p:spPr>
          <a:xfrm>
            <a:off x="67863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2" name="object 912"/>
          <p:cNvSpPr/>
          <p:nvPr/>
        </p:nvSpPr>
        <p:spPr>
          <a:xfrm>
            <a:off x="6793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3" name="object 913"/>
          <p:cNvSpPr/>
          <p:nvPr/>
        </p:nvSpPr>
        <p:spPr>
          <a:xfrm>
            <a:off x="6800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4" name="object 914"/>
          <p:cNvSpPr/>
          <p:nvPr/>
        </p:nvSpPr>
        <p:spPr>
          <a:xfrm>
            <a:off x="6808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5" name="object 915"/>
          <p:cNvSpPr/>
          <p:nvPr/>
        </p:nvSpPr>
        <p:spPr>
          <a:xfrm>
            <a:off x="6815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6" name="object 916"/>
          <p:cNvSpPr/>
          <p:nvPr/>
        </p:nvSpPr>
        <p:spPr>
          <a:xfrm>
            <a:off x="6822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7" name="object 917"/>
          <p:cNvSpPr/>
          <p:nvPr/>
        </p:nvSpPr>
        <p:spPr>
          <a:xfrm>
            <a:off x="6829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8" name="object 918"/>
          <p:cNvSpPr/>
          <p:nvPr/>
        </p:nvSpPr>
        <p:spPr>
          <a:xfrm>
            <a:off x="6836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9" name="object 919"/>
          <p:cNvSpPr/>
          <p:nvPr/>
        </p:nvSpPr>
        <p:spPr>
          <a:xfrm>
            <a:off x="6843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0" name="object 920"/>
          <p:cNvSpPr/>
          <p:nvPr/>
        </p:nvSpPr>
        <p:spPr>
          <a:xfrm>
            <a:off x="6851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1" name="object 921"/>
          <p:cNvSpPr/>
          <p:nvPr/>
        </p:nvSpPr>
        <p:spPr>
          <a:xfrm>
            <a:off x="6858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2" name="object 922"/>
          <p:cNvSpPr/>
          <p:nvPr/>
        </p:nvSpPr>
        <p:spPr>
          <a:xfrm>
            <a:off x="6865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3" name="object 923"/>
          <p:cNvSpPr/>
          <p:nvPr/>
        </p:nvSpPr>
        <p:spPr>
          <a:xfrm>
            <a:off x="6873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4" name="object 924"/>
          <p:cNvSpPr/>
          <p:nvPr/>
        </p:nvSpPr>
        <p:spPr>
          <a:xfrm>
            <a:off x="6880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5" name="object 925"/>
          <p:cNvSpPr/>
          <p:nvPr/>
        </p:nvSpPr>
        <p:spPr>
          <a:xfrm>
            <a:off x="6886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6" name="object 926"/>
          <p:cNvSpPr/>
          <p:nvPr/>
        </p:nvSpPr>
        <p:spPr>
          <a:xfrm>
            <a:off x="6894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7" name="object 927"/>
          <p:cNvSpPr/>
          <p:nvPr/>
        </p:nvSpPr>
        <p:spPr>
          <a:xfrm>
            <a:off x="6901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8" name="object 928"/>
          <p:cNvSpPr/>
          <p:nvPr/>
        </p:nvSpPr>
        <p:spPr>
          <a:xfrm>
            <a:off x="6908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9" name="object 929"/>
          <p:cNvSpPr/>
          <p:nvPr/>
        </p:nvSpPr>
        <p:spPr>
          <a:xfrm>
            <a:off x="6916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0" name="object 930"/>
          <p:cNvSpPr/>
          <p:nvPr/>
        </p:nvSpPr>
        <p:spPr>
          <a:xfrm>
            <a:off x="6923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1" name="object 931"/>
          <p:cNvSpPr/>
          <p:nvPr/>
        </p:nvSpPr>
        <p:spPr>
          <a:xfrm>
            <a:off x="6930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2" name="object 932"/>
          <p:cNvSpPr/>
          <p:nvPr/>
        </p:nvSpPr>
        <p:spPr>
          <a:xfrm>
            <a:off x="6938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3" name="object 933"/>
          <p:cNvSpPr/>
          <p:nvPr/>
        </p:nvSpPr>
        <p:spPr>
          <a:xfrm>
            <a:off x="6944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4" name="object 934"/>
          <p:cNvSpPr/>
          <p:nvPr/>
        </p:nvSpPr>
        <p:spPr>
          <a:xfrm>
            <a:off x="69517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5" name="object 935"/>
          <p:cNvSpPr/>
          <p:nvPr/>
        </p:nvSpPr>
        <p:spPr>
          <a:xfrm>
            <a:off x="6959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6" name="object 936"/>
          <p:cNvSpPr/>
          <p:nvPr/>
        </p:nvSpPr>
        <p:spPr>
          <a:xfrm>
            <a:off x="6966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7" name="object 937"/>
          <p:cNvSpPr/>
          <p:nvPr/>
        </p:nvSpPr>
        <p:spPr>
          <a:xfrm>
            <a:off x="6973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8" name="object 938"/>
          <p:cNvSpPr/>
          <p:nvPr/>
        </p:nvSpPr>
        <p:spPr>
          <a:xfrm>
            <a:off x="6981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9" name="object 939"/>
          <p:cNvSpPr/>
          <p:nvPr/>
        </p:nvSpPr>
        <p:spPr>
          <a:xfrm>
            <a:off x="6988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0" name="object 940"/>
          <p:cNvSpPr/>
          <p:nvPr/>
        </p:nvSpPr>
        <p:spPr>
          <a:xfrm>
            <a:off x="69956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1" name="object 941"/>
          <p:cNvSpPr/>
          <p:nvPr/>
        </p:nvSpPr>
        <p:spPr>
          <a:xfrm>
            <a:off x="7001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2" name="object 942"/>
          <p:cNvSpPr/>
          <p:nvPr/>
        </p:nvSpPr>
        <p:spPr>
          <a:xfrm>
            <a:off x="7009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3" name="object 943"/>
          <p:cNvSpPr/>
          <p:nvPr/>
        </p:nvSpPr>
        <p:spPr>
          <a:xfrm>
            <a:off x="7016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4" name="object 944"/>
          <p:cNvSpPr/>
          <p:nvPr/>
        </p:nvSpPr>
        <p:spPr>
          <a:xfrm>
            <a:off x="7023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5" name="object 945"/>
          <p:cNvSpPr/>
          <p:nvPr/>
        </p:nvSpPr>
        <p:spPr>
          <a:xfrm>
            <a:off x="70312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6" name="object 946"/>
          <p:cNvSpPr/>
          <p:nvPr/>
        </p:nvSpPr>
        <p:spPr>
          <a:xfrm>
            <a:off x="7038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7" name="object 947"/>
          <p:cNvSpPr/>
          <p:nvPr/>
        </p:nvSpPr>
        <p:spPr>
          <a:xfrm>
            <a:off x="7045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8" name="object 948"/>
          <p:cNvSpPr/>
          <p:nvPr/>
        </p:nvSpPr>
        <p:spPr>
          <a:xfrm>
            <a:off x="7053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9" name="object 949"/>
          <p:cNvSpPr/>
          <p:nvPr/>
        </p:nvSpPr>
        <p:spPr>
          <a:xfrm>
            <a:off x="7059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0" name="object 950"/>
          <p:cNvSpPr/>
          <p:nvPr/>
        </p:nvSpPr>
        <p:spPr>
          <a:xfrm>
            <a:off x="7066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1" name="object 951"/>
          <p:cNvSpPr/>
          <p:nvPr/>
        </p:nvSpPr>
        <p:spPr>
          <a:xfrm>
            <a:off x="70741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2" name="object 952"/>
          <p:cNvSpPr/>
          <p:nvPr/>
        </p:nvSpPr>
        <p:spPr>
          <a:xfrm>
            <a:off x="7081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3" name="object 953"/>
          <p:cNvSpPr/>
          <p:nvPr/>
        </p:nvSpPr>
        <p:spPr>
          <a:xfrm>
            <a:off x="7088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4" name="object 954"/>
          <p:cNvSpPr/>
          <p:nvPr/>
        </p:nvSpPr>
        <p:spPr>
          <a:xfrm>
            <a:off x="7096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5" name="object 955"/>
          <p:cNvSpPr/>
          <p:nvPr/>
        </p:nvSpPr>
        <p:spPr>
          <a:xfrm>
            <a:off x="7103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6" name="object 956"/>
          <p:cNvSpPr/>
          <p:nvPr/>
        </p:nvSpPr>
        <p:spPr>
          <a:xfrm>
            <a:off x="7110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7" name="object 957"/>
          <p:cNvSpPr/>
          <p:nvPr/>
        </p:nvSpPr>
        <p:spPr>
          <a:xfrm>
            <a:off x="7117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8" name="object 958"/>
          <p:cNvSpPr/>
          <p:nvPr/>
        </p:nvSpPr>
        <p:spPr>
          <a:xfrm>
            <a:off x="7124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9" name="object 959"/>
          <p:cNvSpPr/>
          <p:nvPr/>
        </p:nvSpPr>
        <p:spPr>
          <a:xfrm>
            <a:off x="7131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0" name="object 960"/>
          <p:cNvSpPr/>
          <p:nvPr/>
        </p:nvSpPr>
        <p:spPr>
          <a:xfrm>
            <a:off x="7139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1" name="object 961"/>
          <p:cNvSpPr/>
          <p:nvPr/>
        </p:nvSpPr>
        <p:spPr>
          <a:xfrm>
            <a:off x="7146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2" name="object 962"/>
          <p:cNvSpPr/>
          <p:nvPr/>
        </p:nvSpPr>
        <p:spPr>
          <a:xfrm>
            <a:off x="7153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3" name="object 963"/>
          <p:cNvSpPr/>
          <p:nvPr/>
        </p:nvSpPr>
        <p:spPr>
          <a:xfrm>
            <a:off x="71610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4" name="object 964"/>
          <p:cNvSpPr/>
          <p:nvPr/>
        </p:nvSpPr>
        <p:spPr>
          <a:xfrm>
            <a:off x="7168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5" name="object 965"/>
          <p:cNvSpPr/>
          <p:nvPr/>
        </p:nvSpPr>
        <p:spPr>
          <a:xfrm>
            <a:off x="7174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6" name="object 966"/>
          <p:cNvSpPr/>
          <p:nvPr/>
        </p:nvSpPr>
        <p:spPr>
          <a:xfrm>
            <a:off x="7182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7" name="object 967"/>
          <p:cNvSpPr/>
          <p:nvPr/>
        </p:nvSpPr>
        <p:spPr>
          <a:xfrm>
            <a:off x="7189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8" name="object 968"/>
          <p:cNvSpPr/>
          <p:nvPr/>
        </p:nvSpPr>
        <p:spPr>
          <a:xfrm>
            <a:off x="7196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9" name="object 969"/>
          <p:cNvSpPr/>
          <p:nvPr/>
        </p:nvSpPr>
        <p:spPr>
          <a:xfrm>
            <a:off x="72039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0" name="object 970"/>
          <p:cNvSpPr/>
          <p:nvPr/>
        </p:nvSpPr>
        <p:spPr>
          <a:xfrm>
            <a:off x="7211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1" name="object 971"/>
          <p:cNvSpPr/>
          <p:nvPr/>
        </p:nvSpPr>
        <p:spPr>
          <a:xfrm>
            <a:off x="7218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2" name="object 972"/>
          <p:cNvSpPr/>
          <p:nvPr/>
        </p:nvSpPr>
        <p:spPr>
          <a:xfrm>
            <a:off x="7225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3" name="object 973"/>
          <p:cNvSpPr/>
          <p:nvPr/>
        </p:nvSpPr>
        <p:spPr>
          <a:xfrm>
            <a:off x="7232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4" name="object 974"/>
          <p:cNvSpPr/>
          <p:nvPr/>
        </p:nvSpPr>
        <p:spPr>
          <a:xfrm>
            <a:off x="72395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5" name="object 975"/>
          <p:cNvSpPr/>
          <p:nvPr/>
        </p:nvSpPr>
        <p:spPr>
          <a:xfrm>
            <a:off x="7246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6" name="object 976"/>
          <p:cNvSpPr/>
          <p:nvPr/>
        </p:nvSpPr>
        <p:spPr>
          <a:xfrm>
            <a:off x="7254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7" name="object 977"/>
          <p:cNvSpPr/>
          <p:nvPr/>
        </p:nvSpPr>
        <p:spPr>
          <a:xfrm>
            <a:off x="7261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8" name="object 978"/>
          <p:cNvSpPr/>
          <p:nvPr/>
        </p:nvSpPr>
        <p:spPr>
          <a:xfrm>
            <a:off x="7268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9" name="object 979"/>
          <p:cNvSpPr/>
          <p:nvPr/>
        </p:nvSpPr>
        <p:spPr>
          <a:xfrm>
            <a:off x="7276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0" name="object 980"/>
          <p:cNvSpPr/>
          <p:nvPr/>
        </p:nvSpPr>
        <p:spPr>
          <a:xfrm>
            <a:off x="72835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1" name="object 981"/>
          <p:cNvSpPr/>
          <p:nvPr/>
        </p:nvSpPr>
        <p:spPr>
          <a:xfrm>
            <a:off x="7289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2" name="object 982"/>
          <p:cNvSpPr/>
          <p:nvPr/>
        </p:nvSpPr>
        <p:spPr>
          <a:xfrm>
            <a:off x="7297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3" name="object 983"/>
          <p:cNvSpPr/>
          <p:nvPr/>
        </p:nvSpPr>
        <p:spPr>
          <a:xfrm>
            <a:off x="7304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4" name="object 984"/>
          <p:cNvSpPr/>
          <p:nvPr/>
        </p:nvSpPr>
        <p:spPr>
          <a:xfrm>
            <a:off x="7311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5" name="object 985"/>
          <p:cNvSpPr/>
          <p:nvPr/>
        </p:nvSpPr>
        <p:spPr>
          <a:xfrm>
            <a:off x="73191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6" name="object 986"/>
          <p:cNvSpPr/>
          <p:nvPr/>
        </p:nvSpPr>
        <p:spPr>
          <a:xfrm>
            <a:off x="7326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7" name="object 987"/>
          <p:cNvSpPr/>
          <p:nvPr/>
        </p:nvSpPr>
        <p:spPr>
          <a:xfrm>
            <a:off x="7333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8" name="object 988"/>
          <p:cNvSpPr/>
          <p:nvPr/>
        </p:nvSpPr>
        <p:spPr>
          <a:xfrm>
            <a:off x="7341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9" name="object 989"/>
          <p:cNvSpPr/>
          <p:nvPr/>
        </p:nvSpPr>
        <p:spPr>
          <a:xfrm>
            <a:off x="7347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0" name="object 990"/>
          <p:cNvSpPr/>
          <p:nvPr/>
        </p:nvSpPr>
        <p:spPr>
          <a:xfrm>
            <a:off x="7354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1" name="object 991"/>
          <p:cNvSpPr/>
          <p:nvPr/>
        </p:nvSpPr>
        <p:spPr>
          <a:xfrm>
            <a:off x="73620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2" name="object 992"/>
          <p:cNvSpPr/>
          <p:nvPr/>
        </p:nvSpPr>
        <p:spPr>
          <a:xfrm>
            <a:off x="7369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3" name="object 993"/>
          <p:cNvSpPr/>
          <p:nvPr/>
        </p:nvSpPr>
        <p:spPr>
          <a:xfrm>
            <a:off x="7376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4" name="object 994"/>
          <p:cNvSpPr/>
          <p:nvPr/>
        </p:nvSpPr>
        <p:spPr>
          <a:xfrm>
            <a:off x="7384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5" name="object 995"/>
          <p:cNvSpPr/>
          <p:nvPr/>
        </p:nvSpPr>
        <p:spPr>
          <a:xfrm>
            <a:off x="7391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6" name="object 996"/>
          <p:cNvSpPr/>
          <p:nvPr/>
        </p:nvSpPr>
        <p:spPr>
          <a:xfrm>
            <a:off x="73986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7" name="object 997"/>
          <p:cNvSpPr/>
          <p:nvPr/>
        </p:nvSpPr>
        <p:spPr>
          <a:xfrm>
            <a:off x="7404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8" name="object 998"/>
          <p:cNvSpPr/>
          <p:nvPr/>
        </p:nvSpPr>
        <p:spPr>
          <a:xfrm>
            <a:off x="7412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9" name="object 999"/>
          <p:cNvSpPr/>
          <p:nvPr/>
        </p:nvSpPr>
        <p:spPr>
          <a:xfrm>
            <a:off x="7419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0" name="object 1000"/>
          <p:cNvSpPr/>
          <p:nvPr/>
        </p:nvSpPr>
        <p:spPr>
          <a:xfrm>
            <a:off x="7426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1" name="object 1001"/>
          <p:cNvSpPr/>
          <p:nvPr/>
        </p:nvSpPr>
        <p:spPr>
          <a:xfrm>
            <a:off x="7434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2" name="object 1002"/>
          <p:cNvSpPr/>
          <p:nvPr/>
        </p:nvSpPr>
        <p:spPr>
          <a:xfrm>
            <a:off x="74416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3" name="object 1003"/>
          <p:cNvSpPr/>
          <p:nvPr/>
        </p:nvSpPr>
        <p:spPr>
          <a:xfrm>
            <a:off x="7448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4" name="object 1004"/>
          <p:cNvSpPr/>
          <p:nvPr/>
        </p:nvSpPr>
        <p:spPr>
          <a:xfrm>
            <a:off x="7456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5" name="object 1005"/>
          <p:cNvSpPr/>
          <p:nvPr/>
        </p:nvSpPr>
        <p:spPr>
          <a:xfrm>
            <a:off x="7462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6" name="object 1006"/>
          <p:cNvSpPr/>
          <p:nvPr/>
        </p:nvSpPr>
        <p:spPr>
          <a:xfrm>
            <a:off x="7469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7" name="object 1007"/>
          <p:cNvSpPr/>
          <p:nvPr/>
        </p:nvSpPr>
        <p:spPr>
          <a:xfrm>
            <a:off x="74772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8" name="object 1008"/>
          <p:cNvSpPr/>
          <p:nvPr/>
        </p:nvSpPr>
        <p:spPr>
          <a:xfrm>
            <a:off x="7484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9" name="object 1009"/>
          <p:cNvSpPr/>
          <p:nvPr/>
        </p:nvSpPr>
        <p:spPr>
          <a:xfrm>
            <a:off x="7491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0" name="object 1010"/>
          <p:cNvSpPr/>
          <p:nvPr/>
        </p:nvSpPr>
        <p:spPr>
          <a:xfrm>
            <a:off x="7499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1" name="object 1011"/>
          <p:cNvSpPr/>
          <p:nvPr/>
        </p:nvSpPr>
        <p:spPr>
          <a:xfrm>
            <a:off x="7506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2" name="object 1012"/>
          <p:cNvSpPr/>
          <p:nvPr/>
        </p:nvSpPr>
        <p:spPr>
          <a:xfrm>
            <a:off x="7513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3" name="object 1013"/>
          <p:cNvSpPr/>
          <p:nvPr/>
        </p:nvSpPr>
        <p:spPr>
          <a:xfrm>
            <a:off x="75201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4" name="object 1014"/>
          <p:cNvSpPr/>
          <p:nvPr/>
        </p:nvSpPr>
        <p:spPr>
          <a:xfrm>
            <a:off x="75274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5" name="object 1015"/>
          <p:cNvSpPr/>
          <p:nvPr/>
        </p:nvSpPr>
        <p:spPr>
          <a:xfrm>
            <a:off x="7534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6" name="object 1016"/>
          <p:cNvSpPr/>
          <p:nvPr/>
        </p:nvSpPr>
        <p:spPr>
          <a:xfrm>
            <a:off x="7542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7" name="object 1017"/>
          <p:cNvSpPr/>
          <p:nvPr/>
        </p:nvSpPr>
        <p:spPr>
          <a:xfrm>
            <a:off x="7549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8" name="object 1018"/>
          <p:cNvSpPr/>
          <p:nvPr/>
        </p:nvSpPr>
        <p:spPr>
          <a:xfrm>
            <a:off x="7556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9" name="object 1019"/>
          <p:cNvSpPr/>
          <p:nvPr/>
        </p:nvSpPr>
        <p:spPr>
          <a:xfrm>
            <a:off x="7564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0" name="object 1020"/>
          <p:cNvSpPr/>
          <p:nvPr/>
        </p:nvSpPr>
        <p:spPr>
          <a:xfrm>
            <a:off x="75714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1" name="object 1021"/>
          <p:cNvSpPr/>
          <p:nvPr/>
        </p:nvSpPr>
        <p:spPr>
          <a:xfrm>
            <a:off x="7577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2" name="object 1022"/>
          <p:cNvSpPr/>
          <p:nvPr/>
        </p:nvSpPr>
        <p:spPr>
          <a:xfrm>
            <a:off x="7585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3" name="object 1023"/>
          <p:cNvSpPr/>
          <p:nvPr/>
        </p:nvSpPr>
        <p:spPr>
          <a:xfrm>
            <a:off x="7592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4" name="object 1024"/>
          <p:cNvSpPr/>
          <p:nvPr/>
        </p:nvSpPr>
        <p:spPr>
          <a:xfrm>
            <a:off x="7599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5" name="object 1025"/>
          <p:cNvSpPr/>
          <p:nvPr/>
        </p:nvSpPr>
        <p:spPr>
          <a:xfrm>
            <a:off x="76070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6" name="object 1026"/>
          <p:cNvSpPr/>
          <p:nvPr/>
        </p:nvSpPr>
        <p:spPr>
          <a:xfrm>
            <a:off x="7614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7" name="object 1027"/>
          <p:cNvSpPr/>
          <p:nvPr/>
        </p:nvSpPr>
        <p:spPr>
          <a:xfrm>
            <a:off x="7621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8" name="object 1028"/>
          <p:cNvSpPr/>
          <p:nvPr/>
        </p:nvSpPr>
        <p:spPr>
          <a:xfrm>
            <a:off x="7628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9" name="object 1029"/>
          <p:cNvSpPr/>
          <p:nvPr/>
        </p:nvSpPr>
        <p:spPr>
          <a:xfrm>
            <a:off x="7635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0" name="object 1030"/>
          <p:cNvSpPr/>
          <p:nvPr/>
        </p:nvSpPr>
        <p:spPr>
          <a:xfrm>
            <a:off x="7642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1" name="object 1031"/>
          <p:cNvSpPr/>
          <p:nvPr/>
        </p:nvSpPr>
        <p:spPr>
          <a:xfrm>
            <a:off x="76499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2" name="object 1032"/>
          <p:cNvSpPr/>
          <p:nvPr/>
        </p:nvSpPr>
        <p:spPr>
          <a:xfrm>
            <a:off x="7657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3" name="object 1033"/>
          <p:cNvSpPr/>
          <p:nvPr/>
        </p:nvSpPr>
        <p:spPr>
          <a:xfrm>
            <a:off x="7664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4" name="object 1034"/>
          <p:cNvSpPr/>
          <p:nvPr/>
        </p:nvSpPr>
        <p:spPr>
          <a:xfrm>
            <a:off x="7671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5" name="object 1035"/>
          <p:cNvSpPr/>
          <p:nvPr/>
        </p:nvSpPr>
        <p:spPr>
          <a:xfrm>
            <a:off x="7679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6" name="object 1036"/>
          <p:cNvSpPr/>
          <p:nvPr/>
        </p:nvSpPr>
        <p:spPr>
          <a:xfrm>
            <a:off x="7686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7" name="object 1037"/>
          <p:cNvSpPr/>
          <p:nvPr/>
        </p:nvSpPr>
        <p:spPr>
          <a:xfrm>
            <a:off x="7692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8" name="object 1038"/>
          <p:cNvSpPr/>
          <p:nvPr/>
        </p:nvSpPr>
        <p:spPr>
          <a:xfrm>
            <a:off x="7700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9" name="object 1039"/>
          <p:cNvSpPr/>
          <p:nvPr/>
        </p:nvSpPr>
        <p:spPr>
          <a:xfrm>
            <a:off x="7707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0" name="object 1040"/>
          <p:cNvSpPr/>
          <p:nvPr/>
        </p:nvSpPr>
        <p:spPr>
          <a:xfrm>
            <a:off x="7714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1" name="object 1041"/>
          <p:cNvSpPr/>
          <p:nvPr/>
        </p:nvSpPr>
        <p:spPr>
          <a:xfrm>
            <a:off x="7722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2" name="object 1042"/>
          <p:cNvSpPr/>
          <p:nvPr/>
        </p:nvSpPr>
        <p:spPr>
          <a:xfrm>
            <a:off x="7729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3" name="object 1043"/>
          <p:cNvSpPr/>
          <p:nvPr/>
        </p:nvSpPr>
        <p:spPr>
          <a:xfrm>
            <a:off x="7736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4" name="object 1044"/>
          <p:cNvSpPr/>
          <p:nvPr/>
        </p:nvSpPr>
        <p:spPr>
          <a:xfrm>
            <a:off x="7744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5" name="object 1045"/>
          <p:cNvSpPr/>
          <p:nvPr/>
        </p:nvSpPr>
        <p:spPr>
          <a:xfrm>
            <a:off x="7750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6" name="object 1046"/>
          <p:cNvSpPr/>
          <p:nvPr/>
        </p:nvSpPr>
        <p:spPr>
          <a:xfrm>
            <a:off x="7757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7" name="object 1047"/>
          <p:cNvSpPr/>
          <p:nvPr/>
        </p:nvSpPr>
        <p:spPr>
          <a:xfrm>
            <a:off x="7765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8" name="object 1048"/>
          <p:cNvSpPr/>
          <p:nvPr/>
        </p:nvSpPr>
        <p:spPr>
          <a:xfrm>
            <a:off x="7772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9" name="object 1049"/>
          <p:cNvSpPr/>
          <p:nvPr/>
        </p:nvSpPr>
        <p:spPr>
          <a:xfrm>
            <a:off x="7779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0" name="object 1050"/>
          <p:cNvSpPr/>
          <p:nvPr/>
        </p:nvSpPr>
        <p:spPr>
          <a:xfrm>
            <a:off x="7787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1" name="object 1051"/>
          <p:cNvSpPr/>
          <p:nvPr/>
        </p:nvSpPr>
        <p:spPr>
          <a:xfrm>
            <a:off x="7794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2" name="object 1052"/>
          <p:cNvSpPr/>
          <p:nvPr/>
        </p:nvSpPr>
        <p:spPr>
          <a:xfrm>
            <a:off x="7801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3" name="object 1053"/>
          <p:cNvSpPr/>
          <p:nvPr/>
        </p:nvSpPr>
        <p:spPr>
          <a:xfrm>
            <a:off x="7807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4" name="object 1054"/>
          <p:cNvSpPr/>
          <p:nvPr/>
        </p:nvSpPr>
        <p:spPr>
          <a:xfrm>
            <a:off x="78153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5" name="object 1055"/>
          <p:cNvSpPr/>
          <p:nvPr/>
        </p:nvSpPr>
        <p:spPr>
          <a:xfrm>
            <a:off x="7822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6" name="object 1056"/>
          <p:cNvSpPr/>
          <p:nvPr/>
        </p:nvSpPr>
        <p:spPr>
          <a:xfrm>
            <a:off x="7829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7" name="object 1057"/>
          <p:cNvSpPr/>
          <p:nvPr/>
        </p:nvSpPr>
        <p:spPr>
          <a:xfrm>
            <a:off x="7837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8" name="object 1058"/>
          <p:cNvSpPr/>
          <p:nvPr/>
        </p:nvSpPr>
        <p:spPr>
          <a:xfrm>
            <a:off x="7844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9" name="object 1059"/>
          <p:cNvSpPr/>
          <p:nvPr/>
        </p:nvSpPr>
        <p:spPr>
          <a:xfrm>
            <a:off x="7851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0" name="object 1060"/>
          <p:cNvSpPr/>
          <p:nvPr/>
        </p:nvSpPr>
        <p:spPr>
          <a:xfrm>
            <a:off x="78592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1" name="object 1061"/>
          <p:cNvSpPr/>
          <p:nvPr/>
        </p:nvSpPr>
        <p:spPr>
          <a:xfrm>
            <a:off x="7865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2" name="object 1062"/>
          <p:cNvSpPr/>
          <p:nvPr/>
        </p:nvSpPr>
        <p:spPr>
          <a:xfrm>
            <a:off x="7872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3" name="object 1063"/>
          <p:cNvSpPr/>
          <p:nvPr/>
        </p:nvSpPr>
        <p:spPr>
          <a:xfrm>
            <a:off x="7880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4" name="object 1064"/>
          <p:cNvSpPr/>
          <p:nvPr/>
        </p:nvSpPr>
        <p:spPr>
          <a:xfrm>
            <a:off x="7887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5" name="object 1065"/>
          <p:cNvSpPr/>
          <p:nvPr/>
        </p:nvSpPr>
        <p:spPr>
          <a:xfrm>
            <a:off x="78948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6" name="object 1066"/>
          <p:cNvSpPr/>
          <p:nvPr/>
        </p:nvSpPr>
        <p:spPr>
          <a:xfrm>
            <a:off x="7902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7" name="object 1067"/>
          <p:cNvSpPr/>
          <p:nvPr/>
        </p:nvSpPr>
        <p:spPr>
          <a:xfrm>
            <a:off x="7909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8" name="object 1068"/>
          <p:cNvSpPr/>
          <p:nvPr/>
        </p:nvSpPr>
        <p:spPr>
          <a:xfrm>
            <a:off x="7916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9" name="object 1069"/>
          <p:cNvSpPr/>
          <p:nvPr/>
        </p:nvSpPr>
        <p:spPr>
          <a:xfrm>
            <a:off x="7923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0" name="object 1070"/>
          <p:cNvSpPr/>
          <p:nvPr/>
        </p:nvSpPr>
        <p:spPr>
          <a:xfrm>
            <a:off x="7930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1" name="object 1071"/>
          <p:cNvSpPr/>
          <p:nvPr/>
        </p:nvSpPr>
        <p:spPr>
          <a:xfrm>
            <a:off x="79377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2" name="object 1072"/>
          <p:cNvSpPr/>
          <p:nvPr/>
        </p:nvSpPr>
        <p:spPr>
          <a:xfrm>
            <a:off x="7945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3" name="object 1073"/>
          <p:cNvSpPr/>
          <p:nvPr/>
        </p:nvSpPr>
        <p:spPr>
          <a:xfrm>
            <a:off x="7952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4" name="object 1074"/>
          <p:cNvSpPr/>
          <p:nvPr/>
        </p:nvSpPr>
        <p:spPr>
          <a:xfrm>
            <a:off x="7959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5" name="object 1075"/>
          <p:cNvSpPr/>
          <p:nvPr/>
        </p:nvSpPr>
        <p:spPr>
          <a:xfrm>
            <a:off x="7967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6" name="object 1076"/>
          <p:cNvSpPr/>
          <p:nvPr/>
        </p:nvSpPr>
        <p:spPr>
          <a:xfrm>
            <a:off x="7974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7" name="object 1077"/>
          <p:cNvSpPr/>
          <p:nvPr/>
        </p:nvSpPr>
        <p:spPr>
          <a:xfrm>
            <a:off x="7980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8" name="object 1078"/>
          <p:cNvSpPr/>
          <p:nvPr/>
        </p:nvSpPr>
        <p:spPr>
          <a:xfrm>
            <a:off x="7988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9" name="object 1079"/>
          <p:cNvSpPr/>
          <p:nvPr/>
        </p:nvSpPr>
        <p:spPr>
          <a:xfrm>
            <a:off x="7995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0" name="object 1080"/>
          <p:cNvSpPr/>
          <p:nvPr/>
        </p:nvSpPr>
        <p:spPr>
          <a:xfrm>
            <a:off x="8002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1" name="object 1081"/>
          <p:cNvSpPr/>
          <p:nvPr/>
        </p:nvSpPr>
        <p:spPr>
          <a:xfrm>
            <a:off x="8010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2" name="object 1082"/>
          <p:cNvSpPr/>
          <p:nvPr/>
        </p:nvSpPr>
        <p:spPr>
          <a:xfrm>
            <a:off x="8017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3" name="object 1083"/>
          <p:cNvSpPr/>
          <p:nvPr/>
        </p:nvSpPr>
        <p:spPr>
          <a:xfrm>
            <a:off x="80246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4" name="object 1084"/>
          <p:cNvSpPr/>
          <p:nvPr/>
        </p:nvSpPr>
        <p:spPr>
          <a:xfrm>
            <a:off x="8032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5" name="object 1085"/>
          <p:cNvSpPr/>
          <p:nvPr/>
        </p:nvSpPr>
        <p:spPr>
          <a:xfrm>
            <a:off x="8038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6" name="object 1086"/>
          <p:cNvSpPr/>
          <p:nvPr/>
        </p:nvSpPr>
        <p:spPr>
          <a:xfrm>
            <a:off x="8045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7" name="object 1087"/>
          <p:cNvSpPr/>
          <p:nvPr/>
        </p:nvSpPr>
        <p:spPr>
          <a:xfrm>
            <a:off x="8052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8" name="object 1088"/>
          <p:cNvSpPr/>
          <p:nvPr/>
        </p:nvSpPr>
        <p:spPr>
          <a:xfrm>
            <a:off x="8060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9" name="object 1089"/>
          <p:cNvSpPr/>
          <p:nvPr/>
        </p:nvSpPr>
        <p:spPr>
          <a:xfrm>
            <a:off x="80675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0" name="object 1090"/>
          <p:cNvSpPr/>
          <p:nvPr/>
        </p:nvSpPr>
        <p:spPr>
          <a:xfrm>
            <a:off x="8074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1" name="object 1091"/>
          <p:cNvSpPr/>
          <p:nvPr/>
        </p:nvSpPr>
        <p:spPr>
          <a:xfrm>
            <a:off x="8082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2" name="object 1092"/>
          <p:cNvSpPr/>
          <p:nvPr/>
        </p:nvSpPr>
        <p:spPr>
          <a:xfrm>
            <a:off x="8089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3" name="object 1093"/>
          <p:cNvSpPr/>
          <p:nvPr/>
        </p:nvSpPr>
        <p:spPr>
          <a:xfrm>
            <a:off x="8095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4" name="object 1094"/>
          <p:cNvSpPr/>
          <p:nvPr/>
        </p:nvSpPr>
        <p:spPr>
          <a:xfrm>
            <a:off x="81031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5" name="object 1095"/>
          <p:cNvSpPr/>
          <p:nvPr/>
        </p:nvSpPr>
        <p:spPr>
          <a:xfrm>
            <a:off x="8110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6" name="object 1096"/>
          <p:cNvSpPr/>
          <p:nvPr/>
        </p:nvSpPr>
        <p:spPr>
          <a:xfrm>
            <a:off x="8117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7" name="object 1097"/>
          <p:cNvSpPr/>
          <p:nvPr/>
        </p:nvSpPr>
        <p:spPr>
          <a:xfrm>
            <a:off x="8125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8" name="object 1098"/>
          <p:cNvSpPr/>
          <p:nvPr/>
        </p:nvSpPr>
        <p:spPr>
          <a:xfrm>
            <a:off x="8132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9" name="object 1099"/>
          <p:cNvSpPr/>
          <p:nvPr/>
        </p:nvSpPr>
        <p:spPr>
          <a:xfrm>
            <a:off x="8139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0" name="object 1100"/>
          <p:cNvSpPr/>
          <p:nvPr/>
        </p:nvSpPr>
        <p:spPr>
          <a:xfrm>
            <a:off x="81471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1" name="object 1101"/>
          <p:cNvSpPr/>
          <p:nvPr/>
        </p:nvSpPr>
        <p:spPr>
          <a:xfrm>
            <a:off x="8153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2" name="object 1102"/>
          <p:cNvSpPr/>
          <p:nvPr/>
        </p:nvSpPr>
        <p:spPr>
          <a:xfrm>
            <a:off x="8160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3" name="object 1103"/>
          <p:cNvSpPr/>
          <p:nvPr/>
        </p:nvSpPr>
        <p:spPr>
          <a:xfrm>
            <a:off x="8168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4" name="object 1104"/>
          <p:cNvSpPr/>
          <p:nvPr/>
        </p:nvSpPr>
        <p:spPr>
          <a:xfrm>
            <a:off x="8175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5" name="object 1105"/>
          <p:cNvSpPr/>
          <p:nvPr/>
        </p:nvSpPr>
        <p:spPr>
          <a:xfrm>
            <a:off x="81827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6" name="object 1106"/>
          <p:cNvSpPr/>
          <p:nvPr/>
        </p:nvSpPr>
        <p:spPr>
          <a:xfrm>
            <a:off x="8190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7" name="object 1107"/>
          <p:cNvSpPr/>
          <p:nvPr/>
        </p:nvSpPr>
        <p:spPr>
          <a:xfrm>
            <a:off x="8197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8" name="object 1108"/>
          <p:cNvSpPr/>
          <p:nvPr/>
        </p:nvSpPr>
        <p:spPr>
          <a:xfrm>
            <a:off x="8204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9" name="object 1109"/>
          <p:cNvSpPr/>
          <p:nvPr/>
        </p:nvSpPr>
        <p:spPr>
          <a:xfrm>
            <a:off x="8211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0" name="object 1110"/>
          <p:cNvSpPr/>
          <p:nvPr/>
        </p:nvSpPr>
        <p:spPr>
          <a:xfrm>
            <a:off x="8218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1" name="object 1111"/>
          <p:cNvSpPr/>
          <p:nvPr/>
        </p:nvSpPr>
        <p:spPr>
          <a:xfrm>
            <a:off x="82256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2" name="object 1112"/>
          <p:cNvSpPr/>
          <p:nvPr/>
        </p:nvSpPr>
        <p:spPr>
          <a:xfrm>
            <a:off x="8232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3" name="object 1113"/>
          <p:cNvSpPr/>
          <p:nvPr/>
        </p:nvSpPr>
        <p:spPr>
          <a:xfrm>
            <a:off x="8240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4" name="object 1114"/>
          <p:cNvSpPr/>
          <p:nvPr/>
        </p:nvSpPr>
        <p:spPr>
          <a:xfrm>
            <a:off x="8247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5" name="object 1115"/>
          <p:cNvSpPr/>
          <p:nvPr/>
        </p:nvSpPr>
        <p:spPr>
          <a:xfrm>
            <a:off x="8254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6" name="object 1116"/>
          <p:cNvSpPr/>
          <p:nvPr/>
        </p:nvSpPr>
        <p:spPr>
          <a:xfrm>
            <a:off x="82622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7" name="object 1117"/>
          <p:cNvSpPr/>
          <p:nvPr/>
        </p:nvSpPr>
        <p:spPr>
          <a:xfrm>
            <a:off x="8268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8" name="object 1118"/>
          <p:cNvSpPr/>
          <p:nvPr/>
        </p:nvSpPr>
        <p:spPr>
          <a:xfrm>
            <a:off x="8275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9" name="object 1119"/>
          <p:cNvSpPr/>
          <p:nvPr/>
        </p:nvSpPr>
        <p:spPr>
          <a:xfrm>
            <a:off x="8283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0" name="object 1120"/>
          <p:cNvSpPr/>
          <p:nvPr/>
        </p:nvSpPr>
        <p:spPr>
          <a:xfrm>
            <a:off x="8290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1" name="object 1121"/>
          <p:cNvSpPr/>
          <p:nvPr/>
        </p:nvSpPr>
        <p:spPr>
          <a:xfrm>
            <a:off x="8297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2" name="object 1122"/>
          <p:cNvSpPr/>
          <p:nvPr/>
        </p:nvSpPr>
        <p:spPr>
          <a:xfrm>
            <a:off x="83052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3" name="object 1123"/>
          <p:cNvSpPr/>
          <p:nvPr/>
        </p:nvSpPr>
        <p:spPr>
          <a:xfrm>
            <a:off x="8312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4" name="object 1124"/>
          <p:cNvSpPr/>
          <p:nvPr/>
        </p:nvSpPr>
        <p:spPr>
          <a:xfrm>
            <a:off x="8319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5" name="object 1125"/>
          <p:cNvSpPr/>
          <p:nvPr/>
        </p:nvSpPr>
        <p:spPr>
          <a:xfrm>
            <a:off x="8326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6" name="object 1126"/>
          <p:cNvSpPr/>
          <p:nvPr/>
        </p:nvSpPr>
        <p:spPr>
          <a:xfrm>
            <a:off x="8333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7" name="object 1127"/>
          <p:cNvSpPr/>
          <p:nvPr/>
        </p:nvSpPr>
        <p:spPr>
          <a:xfrm>
            <a:off x="83408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8" name="object 1128"/>
          <p:cNvSpPr/>
          <p:nvPr/>
        </p:nvSpPr>
        <p:spPr>
          <a:xfrm>
            <a:off x="8348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9" name="object 1129"/>
          <p:cNvSpPr/>
          <p:nvPr/>
        </p:nvSpPr>
        <p:spPr>
          <a:xfrm>
            <a:off x="8355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0" name="object 1130"/>
          <p:cNvSpPr/>
          <p:nvPr/>
        </p:nvSpPr>
        <p:spPr>
          <a:xfrm>
            <a:off x="8362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1" name="object 1131"/>
          <p:cNvSpPr/>
          <p:nvPr/>
        </p:nvSpPr>
        <p:spPr>
          <a:xfrm>
            <a:off x="8370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2" name="object 1132"/>
          <p:cNvSpPr/>
          <p:nvPr/>
        </p:nvSpPr>
        <p:spPr>
          <a:xfrm>
            <a:off x="8377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3" name="object 1133"/>
          <p:cNvSpPr/>
          <p:nvPr/>
        </p:nvSpPr>
        <p:spPr>
          <a:xfrm>
            <a:off x="83837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4" name="object 1134"/>
          <p:cNvSpPr/>
          <p:nvPr/>
        </p:nvSpPr>
        <p:spPr>
          <a:xfrm>
            <a:off x="83910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5" name="object 1135"/>
          <p:cNvSpPr/>
          <p:nvPr/>
        </p:nvSpPr>
        <p:spPr>
          <a:xfrm>
            <a:off x="8398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6" name="object 1136"/>
          <p:cNvSpPr/>
          <p:nvPr/>
        </p:nvSpPr>
        <p:spPr>
          <a:xfrm>
            <a:off x="8405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7" name="object 1137"/>
          <p:cNvSpPr/>
          <p:nvPr/>
        </p:nvSpPr>
        <p:spPr>
          <a:xfrm>
            <a:off x="8413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8" name="object 1138"/>
          <p:cNvSpPr/>
          <p:nvPr/>
        </p:nvSpPr>
        <p:spPr>
          <a:xfrm>
            <a:off x="8420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9" name="object 1139"/>
          <p:cNvSpPr/>
          <p:nvPr/>
        </p:nvSpPr>
        <p:spPr>
          <a:xfrm>
            <a:off x="8427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0" name="object 1140"/>
          <p:cNvSpPr/>
          <p:nvPr/>
        </p:nvSpPr>
        <p:spPr>
          <a:xfrm>
            <a:off x="84350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1" name="object 1141"/>
          <p:cNvSpPr/>
          <p:nvPr/>
        </p:nvSpPr>
        <p:spPr>
          <a:xfrm>
            <a:off x="8441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2" name="object 1142"/>
          <p:cNvSpPr/>
          <p:nvPr/>
        </p:nvSpPr>
        <p:spPr>
          <a:xfrm>
            <a:off x="8448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3" name="object 1143"/>
          <p:cNvSpPr/>
          <p:nvPr/>
        </p:nvSpPr>
        <p:spPr>
          <a:xfrm>
            <a:off x="8455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4" name="object 1144"/>
          <p:cNvSpPr/>
          <p:nvPr/>
        </p:nvSpPr>
        <p:spPr>
          <a:xfrm>
            <a:off x="8463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5" name="object 1145"/>
          <p:cNvSpPr/>
          <p:nvPr/>
        </p:nvSpPr>
        <p:spPr>
          <a:xfrm>
            <a:off x="84706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6" name="object 1146"/>
          <p:cNvSpPr/>
          <p:nvPr/>
        </p:nvSpPr>
        <p:spPr>
          <a:xfrm>
            <a:off x="8477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7" name="object 1147"/>
          <p:cNvSpPr/>
          <p:nvPr/>
        </p:nvSpPr>
        <p:spPr>
          <a:xfrm>
            <a:off x="8485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8" name="object 1148"/>
          <p:cNvSpPr/>
          <p:nvPr/>
        </p:nvSpPr>
        <p:spPr>
          <a:xfrm>
            <a:off x="8492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9" name="object 1149"/>
          <p:cNvSpPr/>
          <p:nvPr/>
        </p:nvSpPr>
        <p:spPr>
          <a:xfrm>
            <a:off x="8498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0" name="object 1150"/>
          <p:cNvSpPr/>
          <p:nvPr/>
        </p:nvSpPr>
        <p:spPr>
          <a:xfrm>
            <a:off x="8506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1" name="object 1151"/>
          <p:cNvSpPr/>
          <p:nvPr/>
        </p:nvSpPr>
        <p:spPr>
          <a:xfrm>
            <a:off x="85135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2" name="object 1152"/>
          <p:cNvSpPr/>
          <p:nvPr/>
        </p:nvSpPr>
        <p:spPr>
          <a:xfrm>
            <a:off x="8520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3" name="object 1153"/>
          <p:cNvSpPr/>
          <p:nvPr/>
        </p:nvSpPr>
        <p:spPr>
          <a:xfrm>
            <a:off x="8528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4" name="object 1154"/>
          <p:cNvSpPr/>
          <p:nvPr/>
        </p:nvSpPr>
        <p:spPr>
          <a:xfrm>
            <a:off x="8535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5" name="object 1155"/>
          <p:cNvSpPr/>
          <p:nvPr/>
        </p:nvSpPr>
        <p:spPr>
          <a:xfrm>
            <a:off x="8542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6" name="object 1156"/>
          <p:cNvSpPr/>
          <p:nvPr/>
        </p:nvSpPr>
        <p:spPr>
          <a:xfrm>
            <a:off x="8550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7" name="object 1157"/>
          <p:cNvSpPr/>
          <p:nvPr/>
        </p:nvSpPr>
        <p:spPr>
          <a:xfrm>
            <a:off x="8556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8" name="object 1158"/>
          <p:cNvSpPr/>
          <p:nvPr/>
        </p:nvSpPr>
        <p:spPr>
          <a:xfrm>
            <a:off x="8563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9" name="object 1159"/>
          <p:cNvSpPr/>
          <p:nvPr/>
        </p:nvSpPr>
        <p:spPr>
          <a:xfrm>
            <a:off x="8571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0" name="object 1160"/>
          <p:cNvSpPr/>
          <p:nvPr/>
        </p:nvSpPr>
        <p:spPr>
          <a:xfrm>
            <a:off x="8578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1" name="object 1161"/>
          <p:cNvSpPr/>
          <p:nvPr/>
        </p:nvSpPr>
        <p:spPr>
          <a:xfrm>
            <a:off x="8585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2" name="object 1162"/>
          <p:cNvSpPr/>
          <p:nvPr/>
        </p:nvSpPr>
        <p:spPr>
          <a:xfrm>
            <a:off x="8593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3" name="object 1163"/>
          <p:cNvSpPr/>
          <p:nvPr/>
        </p:nvSpPr>
        <p:spPr>
          <a:xfrm>
            <a:off x="8600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4" name="object 1164"/>
          <p:cNvSpPr/>
          <p:nvPr/>
        </p:nvSpPr>
        <p:spPr>
          <a:xfrm>
            <a:off x="8607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5" name="object 1165"/>
          <p:cNvSpPr/>
          <p:nvPr/>
        </p:nvSpPr>
        <p:spPr>
          <a:xfrm>
            <a:off x="8614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6" name="object 1166"/>
          <p:cNvSpPr/>
          <p:nvPr/>
        </p:nvSpPr>
        <p:spPr>
          <a:xfrm>
            <a:off x="8621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7" name="object 1167"/>
          <p:cNvSpPr/>
          <p:nvPr/>
        </p:nvSpPr>
        <p:spPr>
          <a:xfrm>
            <a:off x="8628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8" name="object 1168"/>
          <p:cNvSpPr/>
          <p:nvPr/>
        </p:nvSpPr>
        <p:spPr>
          <a:xfrm>
            <a:off x="8636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9" name="object 1169"/>
          <p:cNvSpPr/>
          <p:nvPr/>
        </p:nvSpPr>
        <p:spPr>
          <a:xfrm>
            <a:off x="8643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0" name="object 1170"/>
          <p:cNvSpPr/>
          <p:nvPr/>
        </p:nvSpPr>
        <p:spPr>
          <a:xfrm>
            <a:off x="8650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1" name="object 1171"/>
          <p:cNvSpPr/>
          <p:nvPr/>
        </p:nvSpPr>
        <p:spPr>
          <a:xfrm>
            <a:off x="8657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2" name="object 1172"/>
          <p:cNvSpPr/>
          <p:nvPr/>
        </p:nvSpPr>
        <p:spPr>
          <a:xfrm>
            <a:off x="8665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3" name="object 1173"/>
          <p:cNvSpPr/>
          <p:nvPr/>
        </p:nvSpPr>
        <p:spPr>
          <a:xfrm>
            <a:off x="8671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4" name="object 1174"/>
          <p:cNvSpPr/>
          <p:nvPr/>
        </p:nvSpPr>
        <p:spPr>
          <a:xfrm>
            <a:off x="86789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5" name="object 1175"/>
          <p:cNvSpPr/>
          <p:nvPr/>
        </p:nvSpPr>
        <p:spPr>
          <a:xfrm>
            <a:off x="8686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6" name="object 1176"/>
          <p:cNvSpPr/>
          <p:nvPr/>
        </p:nvSpPr>
        <p:spPr>
          <a:xfrm>
            <a:off x="8693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7" name="object 1177"/>
          <p:cNvSpPr/>
          <p:nvPr/>
        </p:nvSpPr>
        <p:spPr>
          <a:xfrm>
            <a:off x="8700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8" name="object 1178"/>
          <p:cNvSpPr/>
          <p:nvPr/>
        </p:nvSpPr>
        <p:spPr>
          <a:xfrm>
            <a:off x="8708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9" name="object 1179"/>
          <p:cNvSpPr/>
          <p:nvPr/>
        </p:nvSpPr>
        <p:spPr>
          <a:xfrm>
            <a:off x="8715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0" name="object 1180"/>
          <p:cNvSpPr/>
          <p:nvPr/>
        </p:nvSpPr>
        <p:spPr>
          <a:xfrm>
            <a:off x="87228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1" name="object 1181"/>
          <p:cNvSpPr/>
          <p:nvPr/>
        </p:nvSpPr>
        <p:spPr>
          <a:xfrm>
            <a:off x="8729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2" name="object 1182"/>
          <p:cNvSpPr/>
          <p:nvPr/>
        </p:nvSpPr>
        <p:spPr>
          <a:xfrm>
            <a:off x="8736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3" name="object 1183"/>
          <p:cNvSpPr/>
          <p:nvPr/>
        </p:nvSpPr>
        <p:spPr>
          <a:xfrm>
            <a:off x="8743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4" name="object 1184"/>
          <p:cNvSpPr/>
          <p:nvPr/>
        </p:nvSpPr>
        <p:spPr>
          <a:xfrm>
            <a:off x="8751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5" name="object 1185"/>
          <p:cNvSpPr/>
          <p:nvPr/>
        </p:nvSpPr>
        <p:spPr>
          <a:xfrm>
            <a:off x="87584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6" name="object 1186"/>
          <p:cNvSpPr/>
          <p:nvPr/>
        </p:nvSpPr>
        <p:spPr>
          <a:xfrm>
            <a:off x="8765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7" name="object 1187"/>
          <p:cNvSpPr/>
          <p:nvPr/>
        </p:nvSpPr>
        <p:spPr>
          <a:xfrm>
            <a:off x="8773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8" name="object 1188"/>
          <p:cNvSpPr/>
          <p:nvPr/>
        </p:nvSpPr>
        <p:spPr>
          <a:xfrm>
            <a:off x="8780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9" name="object 1189"/>
          <p:cNvSpPr/>
          <p:nvPr/>
        </p:nvSpPr>
        <p:spPr>
          <a:xfrm>
            <a:off x="8786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0" name="object 1190"/>
          <p:cNvSpPr/>
          <p:nvPr/>
        </p:nvSpPr>
        <p:spPr>
          <a:xfrm>
            <a:off x="8794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1" name="object 1191"/>
          <p:cNvSpPr/>
          <p:nvPr/>
        </p:nvSpPr>
        <p:spPr>
          <a:xfrm>
            <a:off x="8801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2" name="object 1192"/>
          <p:cNvSpPr/>
          <p:nvPr/>
        </p:nvSpPr>
        <p:spPr>
          <a:xfrm>
            <a:off x="8808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3" name="object 1193"/>
          <p:cNvSpPr/>
          <p:nvPr/>
        </p:nvSpPr>
        <p:spPr>
          <a:xfrm>
            <a:off x="8816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4" name="object 1194"/>
          <p:cNvSpPr/>
          <p:nvPr/>
        </p:nvSpPr>
        <p:spPr>
          <a:xfrm>
            <a:off x="8823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5" name="object 1195"/>
          <p:cNvSpPr/>
          <p:nvPr/>
        </p:nvSpPr>
        <p:spPr>
          <a:xfrm>
            <a:off x="8830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6" name="object 1196"/>
          <p:cNvSpPr/>
          <p:nvPr/>
        </p:nvSpPr>
        <p:spPr>
          <a:xfrm>
            <a:off x="8838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7" name="object 1197"/>
          <p:cNvSpPr/>
          <p:nvPr/>
        </p:nvSpPr>
        <p:spPr>
          <a:xfrm>
            <a:off x="8844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8" name="object 1198"/>
          <p:cNvSpPr/>
          <p:nvPr/>
        </p:nvSpPr>
        <p:spPr>
          <a:xfrm>
            <a:off x="8851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9" name="object 1199"/>
          <p:cNvSpPr/>
          <p:nvPr/>
        </p:nvSpPr>
        <p:spPr>
          <a:xfrm>
            <a:off x="8858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0" name="object 1200"/>
          <p:cNvSpPr/>
          <p:nvPr/>
        </p:nvSpPr>
        <p:spPr>
          <a:xfrm>
            <a:off x="8866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1" name="object 1201"/>
          <p:cNvSpPr/>
          <p:nvPr/>
        </p:nvSpPr>
        <p:spPr>
          <a:xfrm>
            <a:off x="8873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2" name="object 1202"/>
          <p:cNvSpPr/>
          <p:nvPr/>
        </p:nvSpPr>
        <p:spPr>
          <a:xfrm>
            <a:off x="8880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3" name="object 1203"/>
          <p:cNvSpPr/>
          <p:nvPr/>
        </p:nvSpPr>
        <p:spPr>
          <a:xfrm>
            <a:off x="8888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4" name="object 1204"/>
          <p:cNvSpPr/>
          <p:nvPr/>
        </p:nvSpPr>
        <p:spPr>
          <a:xfrm>
            <a:off x="8895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5" name="object 1205"/>
          <p:cNvSpPr/>
          <p:nvPr/>
        </p:nvSpPr>
        <p:spPr>
          <a:xfrm>
            <a:off x="8901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6" name="object 1206"/>
          <p:cNvSpPr/>
          <p:nvPr/>
        </p:nvSpPr>
        <p:spPr>
          <a:xfrm>
            <a:off x="8909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7" name="object 1207"/>
          <p:cNvSpPr/>
          <p:nvPr/>
        </p:nvSpPr>
        <p:spPr>
          <a:xfrm>
            <a:off x="8916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8" name="object 1208"/>
          <p:cNvSpPr/>
          <p:nvPr/>
        </p:nvSpPr>
        <p:spPr>
          <a:xfrm>
            <a:off x="8923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9" name="object 1209"/>
          <p:cNvSpPr/>
          <p:nvPr/>
        </p:nvSpPr>
        <p:spPr>
          <a:xfrm>
            <a:off x="8931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0" name="object 1210"/>
          <p:cNvSpPr/>
          <p:nvPr/>
        </p:nvSpPr>
        <p:spPr>
          <a:xfrm>
            <a:off x="8938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1" name="object 1211"/>
          <p:cNvSpPr/>
          <p:nvPr/>
        </p:nvSpPr>
        <p:spPr>
          <a:xfrm>
            <a:off x="8945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2" name="object 1212"/>
          <p:cNvSpPr/>
          <p:nvPr/>
        </p:nvSpPr>
        <p:spPr>
          <a:xfrm>
            <a:off x="8953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3" name="object 1213"/>
          <p:cNvSpPr/>
          <p:nvPr/>
        </p:nvSpPr>
        <p:spPr>
          <a:xfrm>
            <a:off x="8959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4" name="object 1214"/>
          <p:cNvSpPr/>
          <p:nvPr/>
        </p:nvSpPr>
        <p:spPr>
          <a:xfrm>
            <a:off x="8966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5" name="object 1215"/>
          <p:cNvSpPr/>
          <p:nvPr/>
        </p:nvSpPr>
        <p:spPr>
          <a:xfrm>
            <a:off x="8974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6" name="object 1216"/>
          <p:cNvSpPr/>
          <p:nvPr/>
        </p:nvSpPr>
        <p:spPr>
          <a:xfrm>
            <a:off x="8981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7" name="object 1217"/>
          <p:cNvSpPr/>
          <p:nvPr/>
        </p:nvSpPr>
        <p:spPr>
          <a:xfrm>
            <a:off x="8988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8" name="object 1218"/>
          <p:cNvSpPr/>
          <p:nvPr/>
        </p:nvSpPr>
        <p:spPr>
          <a:xfrm>
            <a:off x="8996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9" name="object 1219"/>
          <p:cNvSpPr/>
          <p:nvPr/>
        </p:nvSpPr>
        <p:spPr>
          <a:xfrm>
            <a:off x="9003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0" name="object 1220"/>
          <p:cNvSpPr/>
          <p:nvPr/>
        </p:nvSpPr>
        <p:spPr>
          <a:xfrm>
            <a:off x="9010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1" name="object 1221"/>
          <p:cNvSpPr/>
          <p:nvPr/>
        </p:nvSpPr>
        <p:spPr>
          <a:xfrm>
            <a:off x="9017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2" name="object 1222"/>
          <p:cNvSpPr/>
          <p:nvPr/>
        </p:nvSpPr>
        <p:spPr>
          <a:xfrm>
            <a:off x="9024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3" name="object 1223"/>
          <p:cNvSpPr/>
          <p:nvPr/>
        </p:nvSpPr>
        <p:spPr>
          <a:xfrm>
            <a:off x="9031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4" name="object 1224"/>
          <p:cNvSpPr/>
          <p:nvPr/>
        </p:nvSpPr>
        <p:spPr>
          <a:xfrm>
            <a:off x="9039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5" name="object 1225"/>
          <p:cNvSpPr/>
          <p:nvPr/>
        </p:nvSpPr>
        <p:spPr>
          <a:xfrm>
            <a:off x="9046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6" name="object 1226"/>
          <p:cNvSpPr/>
          <p:nvPr/>
        </p:nvSpPr>
        <p:spPr>
          <a:xfrm>
            <a:off x="9053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7" name="object 1227"/>
          <p:cNvSpPr/>
          <p:nvPr/>
        </p:nvSpPr>
        <p:spPr>
          <a:xfrm>
            <a:off x="9060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8" name="object 1228"/>
          <p:cNvSpPr/>
          <p:nvPr/>
        </p:nvSpPr>
        <p:spPr>
          <a:xfrm>
            <a:off x="9068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9" name="object 1229"/>
          <p:cNvSpPr/>
          <p:nvPr/>
        </p:nvSpPr>
        <p:spPr>
          <a:xfrm>
            <a:off x="9074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0" name="object 1230"/>
          <p:cNvSpPr/>
          <p:nvPr/>
        </p:nvSpPr>
        <p:spPr>
          <a:xfrm>
            <a:off x="9081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1" name="object 1231"/>
          <p:cNvSpPr/>
          <p:nvPr/>
        </p:nvSpPr>
        <p:spPr>
          <a:xfrm>
            <a:off x="9089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2" name="object 1232"/>
          <p:cNvSpPr/>
          <p:nvPr/>
        </p:nvSpPr>
        <p:spPr>
          <a:xfrm>
            <a:off x="9096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3" name="object 1233"/>
          <p:cNvSpPr/>
          <p:nvPr/>
        </p:nvSpPr>
        <p:spPr>
          <a:xfrm>
            <a:off x="9103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4" name="object 1234"/>
          <p:cNvSpPr/>
          <p:nvPr/>
        </p:nvSpPr>
        <p:spPr>
          <a:xfrm>
            <a:off x="9111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5" name="object 1235"/>
          <p:cNvSpPr/>
          <p:nvPr/>
        </p:nvSpPr>
        <p:spPr>
          <a:xfrm>
            <a:off x="9118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6" name="object 1236"/>
          <p:cNvSpPr/>
          <p:nvPr/>
        </p:nvSpPr>
        <p:spPr>
          <a:xfrm>
            <a:off x="9125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7" name="object 1237"/>
          <p:cNvSpPr/>
          <p:nvPr/>
        </p:nvSpPr>
        <p:spPr>
          <a:xfrm>
            <a:off x="9132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8" name="object 1238"/>
          <p:cNvSpPr/>
          <p:nvPr/>
        </p:nvSpPr>
        <p:spPr>
          <a:xfrm>
            <a:off x="9139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9" name="object 1239"/>
          <p:cNvSpPr/>
          <p:nvPr/>
        </p:nvSpPr>
        <p:spPr>
          <a:xfrm>
            <a:off x="9146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0" name="object 1240"/>
          <p:cNvSpPr/>
          <p:nvPr/>
        </p:nvSpPr>
        <p:spPr>
          <a:xfrm>
            <a:off x="9154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1" name="object 1241"/>
          <p:cNvSpPr/>
          <p:nvPr/>
        </p:nvSpPr>
        <p:spPr>
          <a:xfrm>
            <a:off x="9161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2" name="object 1242"/>
          <p:cNvSpPr/>
          <p:nvPr/>
        </p:nvSpPr>
        <p:spPr>
          <a:xfrm>
            <a:off x="9168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3" name="object 1243"/>
          <p:cNvSpPr/>
          <p:nvPr/>
        </p:nvSpPr>
        <p:spPr>
          <a:xfrm>
            <a:off x="9176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4" name="object 1244"/>
          <p:cNvSpPr/>
          <p:nvPr/>
        </p:nvSpPr>
        <p:spPr>
          <a:xfrm>
            <a:off x="9183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5" name="object 1245"/>
          <p:cNvSpPr/>
          <p:nvPr/>
        </p:nvSpPr>
        <p:spPr>
          <a:xfrm>
            <a:off x="9189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6" name="object 1246"/>
          <p:cNvSpPr/>
          <p:nvPr/>
        </p:nvSpPr>
        <p:spPr>
          <a:xfrm>
            <a:off x="9197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7" name="object 1247"/>
          <p:cNvSpPr/>
          <p:nvPr/>
        </p:nvSpPr>
        <p:spPr>
          <a:xfrm>
            <a:off x="9204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8" name="object 1248"/>
          <p:cNvSpPr/>
          <p:nvPr/>
        </p:nvSpPr>
        <p:spPr>
          <a:xfrm>
            <a:off x="9211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9" name="object 1249"/>
          <p:cNvSpPr/>
          <p:nvPr/>
        </p:nvSpPr>
        <p:spPr>
          <a:xfrm>
            <a:off x="9219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0" name="object 1250"/>
          <p:cNvSpPr/>
          <p:nvPr/>
        </p:nvSpPr>
        <p:spPr>
          <a:xfrm>
            <a:off x="9226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1" name="object 1251"/>
          <p:cNvSpPr/>
          <p:nvPr/>
        </p:nvSpPr>
        <p:spPr>
          <a:xfrm>
            <a:off x="9233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2" name="object 1252"/>
          <p:cNvSpPr/>
          <p:nvPr/>
        </p:nvSpPr>
        <p:spPr>
          <a:xfrm>
            <a:off x="9241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3" name="object 1253"/>
          <p:cNvSpPr/>
          <p:nvPr/>
        </p:nvSpPr>
        <p:spPr>
          <a:xfrm>
            <a:off x="92473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4" name="object 1254"/>
          <p:cNvSpPr/>
          <p:nvPr/>
        </p:nvSpPr>
        <p:spPr>
          <a:xfrm>
            <a:off x="92546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5" name="object 1255"/>
          <p:cNvSpPr/>
          <p:nvPr/>
        </p:nvSpPr>
        <p:spPr>
          <a:xfrm>
            <a:off x="9261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6" name="object 1256"/>
          <p:cNvSpPr/>
          <p:nvPr/>
        </p:nvSpPr>
        <p:spPr>
          <a:xfrm>
            <a:off x="9269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7" name="object 1257"/>
          <p:cNvSpPr/>
          <p:nvPr/>
        </p:nvSpPr>
        <p:spPr>
          <a:xfrm>
            <a:off x="92766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8" name="object 1258"/>
          <p:cNvSpPr/>
          <p:nvPr/>
        </p:nvSpPr>
        <p:spPr>
          <a:xfrm>
            <a:off x="9283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9" name="object 1259"/>
          <p:cNvSpPr/>
          <p:nvPr/>
        </p:nvSpPr>
        <p:spPr>
          <a:xfrm>
            <a:off x="9291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0" name="object 1260"/>
          <p:cNvSpPr/>
          <p:nvPr/>
        </p:nvSpPr>
        <p:spPr>
          <a:xfrm>
            <a:off x="9298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1" name="object 1261"/>
          <p:cNvSpPr/>
          <p:nvPr/>
        </p:nvSpPr>
        <p:spPr>
          <a:xfrm>
            <a:off x="9304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2" name="object 1262"/>
          <p:cNvSpPr/>
          <p:nvPr/>
        </p:nvSpPr>
        <p:spPr>
          <a:xfrm>
            <a:off x="9312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3" name="object 1263"/>
          <p:cNvSpPr/>
          <p:nvPr/>
        </p:nvSpPr>
        <p:spPr>
          <a:xfrm>
            <a:off x="9319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4" name="object 1264"/>
          <p:cNvSpPr/>
          <p:nvPr/>
        </p:nvSpPr>
        <p:spPr>
          <a:xfrm>
            <a:off x="9326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5" name="object 1265"/>
          <p:cNvSpPr/>
          <p:nvPr/>
        </p:nvSpPr>
        <p:spPr>
          <a:xfrm>
            <a:off x="9334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6" name="object 1266"/>
          <p:cNvSpPr/>
          <p:nvPr/>
        </p:nvSpPr>
        <p:spPr>
          <a:xfrm>
            <a:off x="9341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7" name="object 1267"/>
          <p:cNvSpPr/>
          <p:nvPr/>
        </p:nvSpPr>
        <p:spPr>
          <a:xfrm>
            <a:off x="9348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8" name="object 1268"/>
          <p:cNvSpPr/>
          <p:nvPr/>
        </p:nvSpPr>
        <p:spPr>
          <a:xfrm>
            <a:off x="93561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9" name="object 1269"/>
          <p:cNvSpPr/>
          <p:nvPr/>
        </p:nvSpPr>
        <p:spPr>
          <a:xfrm>
            <a:off x="9362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0" name="object 1270"/>
          <p:cNvSpPr/>
          <p:nvPr/>
        </p:nvSpPr>
        <p:spPr>
          <a:xfrm>
            <a:off x="9369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1" name="object 1271"/>
          <p:cNvSpPr/>
          <p:nvPr/>
        </p:nvSpPr>
        <p:spPr>
          <a:xfrm>
            <a:off x="9377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2" name="object 1272"/>
          <p:cNvSpPr/>
          <p:nvPr/>
        </p:nvSpPr>
        <p:spPr>
          <a:xfrm>
            <a:off x="9384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3" name="object 1273"/>
          <p:cNvSpPr/>
          <p:nvPr/>
        </p:nvSpPr>
        <p:spPr>
          <a:xfrm>
            <a:off x="9391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4" name="object 1274"/>
          <p:cNvSpPr/>
          <p:nvPr/>
        </p:nvSpPr>
        <p:spPr>
          <a:xfrm>
            <a:off x="9399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5" name="object 1275"/>
          <p:cNvSpPr/>
          <p:nvPr/>
        </p:nvSpPr>
        <p:spPr>
          <a:xfrm>
            <a:off x="9406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6" name="object 1276"/>
          <p:cNvSpPr/>
          <p:nvPr/>
        </p:nvSpPr>
        <p:spPr>
          <a:xfrm>
            <a:off x="9413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7" name="object 1277"/>
          <p:cNvSpPr/>
          <p:nvPr/>
        </p:nvSpPr>
        <p:spPr>
          <a:xfrm>
            <a:off x="9420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8" name="object 1278"/>
          <p:cNvSpPr/>
          <p:nvPr/>
        </p:nvSpPr>
        <p:spPr>
          <a:xfrm>
            <a:off x="9427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9" name="object 1279"/>
          <p:cNvSpPr/>
          <p:nvPr/>
        </p:nvSpPr>
        <p:spPr>
          <a:xfrm>
            <a:off x="94347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0" name="object 1280"/>
          <p:cNvSpPr/>
          <p:nvPr/>
        </p:nvSpPr>
        <p:spPr>
          <a:xfrm>
            <a:off x="9442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1" name="object 1281"/>
          <p:cNvSpPr/>
          <p:nvPr/>
        </p:nvSpPr>
        <p:spPr>
          <a:xfrm>
            <a:off x="9449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2" name="object 1282"/>
          <p:cNvSpPr/>
          <p:nvPr/>
        </p:nvSpPr>
        <p:spPr>
          <a:xfrm>
            <a:off x="9456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3" name="object 1283"/>
          <p:cNvSpPr/>
          <p:nvPr/>
        </p:nvSpPr>
        <p:spPr>
          <a:xfrm>
            <a:off x="94640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4" name="object 1284"/>
          <p:cNvSpPr/>
          <p:nvPr/>
        </p:nvSpPr>
        <p:spPr>
          <a:xfrm>
            <a:off x="9471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5" name="object 1285"/>
          <p:cNvSpPr/>
          <p:nvPr/>
        </p:nvSpPr>
        <p:spPr>
          <a:xfrm>
            <a:off x="9477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6" name="object 1286"/>
          <p:cNvSpPr/>
          <p:nvPr/>
        </p:nvSpPr>
        <p:spPr>
          <a:xfrm>
            <a:off x="9484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7" name="object 1287"/>
          <p:cNvSpPr/>
          <p:nvPr/>
        </p:nvSpPr>
        <p:spPr>
          <a:xfrm>
            <a:off x="9492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8" name="object 1288"/>
          <p:cNvSpPr/>
          <p:nvPr/>
        </p:nvSpPr>
        <p:spPr>
          <a:xfrm>
            <a:off x="9499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9" name="object 1289"/>
          <p:cNvSpPr/>
          <p:nvPr/>
        </p:nvSpPr>
        <p:spPr>
          <a:xfrm>
            <a:off x="9506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0" name="object 1290"/>
          <p:cNvSpPr/>
          <p:nvPr/>
        </p:nvSpPr>
        <p:spPr>
          <a:xfrm>
            <a:off x="9514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1" name="object 1291"/>
          <p:cNvSpPr/>
          <p:nvPr/>
        </p:nvSpPr>
        <p:spPr>
          <a:xfrm>
            <a:off x="9521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2" name="object 1292"/>
          <p:cNvSpPr/>
          <p:nvPr/>
        </p:nvSpPr>
        <p:spPr>
          <a:xfrm>
            <a:off x="9528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3" name="object 1293"/>
          <p:cNvSpPr/>
          <p:nvPr/>
        </p:nvSpPr>
        <p:spPr>
          <a:xfrm>
            <a:off x="95351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4" name="object 1294"/>
          <p:cNvSpPr/>
          <p:nvPr/>
        </p:nvSpPr>
        <p:spPr>
          <a:xfrm>
            <a:off x="95425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5" name="object 1295"/>
          <p:cNvSpPr/>
          <p:nvPr/>
        </p:nvSpPr>
        <p:spPr>
          <a:xfrm>
            <a:off x="9549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6" name="object 1296"/>
          <p:cNvSpPr/>
          <p:nvPr/>
        </p:nvSpPr>
        <p:spPr>
          <a:xfrm>
            <a:off x="9557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7" name="object 1297"/>
          <p:cNvSpPr/>
          <p:nvPr/>
        </p:nvSpPr>
        <p:spPr>
          <a:xfrm>
            <a:off x="95645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8" name="object 1298"/>
          <p:cNvSpPr/>
          <p:nvPr/>
        </p:nvSpPr>
        <p:spPr>
          <a:xfrm>
            <a:off x="9571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9" name="object 1299"/>
          <p:cNvSpPr/>
          <p:nvPr/>
        </p:nvSpPr>
        <p:spPr>
          <a:xfrm>
            <a:off x="9579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0" name="object 1300"/>
          <p:cNvSpPr/>
          <p:nvPr/>
        </p:nvSpPr>
        <p:spPr>
          <a:xfrm>
            <a:off x="9586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1" name="object 1301"/>
          <p:cNvSpPr/>
          <p:nvPr/>
        </p:nvSpPr>
        <p:spPr>
          <a:xfrm>
            <a:off x="9592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2" name="object 1302"/>
          <p:cNvSpPr/>
          <p:nvPr/>
        </p:nvSpPr>
        <p:spPr>
          <a:xfrm>
            <a:off x="9600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3" name="object 1303"/>
          <p:cNvSpPr/>
          <p:nvPr/>
        </p:nvSpPr>
        <p:spPr>
          <a:xfrm>
            <a:off x="9607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4" name="object 1304"/>
          <p:cNvSpPr/>
          <p:nvPr/>
        </p:nvSpPr>
        <p:spPr>
          <a:xfrm>
            <a:off x="9614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5" name="object 1305"/>
          <p:cNvSpPr/>
          <p:nvPr/>
        </p:nvSpPr>
        <p:spPr>
          <a:xfrm>
            <a:off x="9622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6" name="object 1306"/>
          <p:cNvSpPr/>
          <p:nvPr/>
        </p:nvSpPr>
        <p:spPr>
          <a:xfrm>
            <a:off x="9629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7" name="object 1307"/>
          <p:cNvSpPr/>
          <p:nvPr/>
        </p:nvSpPr>
        <p:spPr>
          <a:xfrm>
            <a:off x="9636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8" name="object 1308"/>
          <p:cNvSpPr/>
          <p:nvPr/>
        </p:nvSpPr>
        <p:spPr>
          <a:xfrm>
            <a:off x="96440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9" name="object 1309"/>
          <p:cNvSpPr/>
          <p:nvPr/>
        </p:nvSpPr>
        <p:spPr>
          <a:xfrm>
            <a:off x="9650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0" name="object 1310"/>
          <p:cNvSpPr/>
          <p:nvPr/>
        </p:nvSpPr>
        <p:spPr>
          <a:xfrm>
            <a:off x="9657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1" name="object 1311"/>
          <p:cNvSpPr/>
          <p:nvPr/>
        </p:nvSpPr>
        <p:spPr>
          <a:xfrm>
            <a:off x="9664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2" name="object 1312"/>
          <p:cNvSpPr/>
          <p:nvPr/>
        </p:nvSpPr>
        <p:spPr>
          <a:xfrm>
            <a:off x="9672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3" name="object 1313"/>
          <p:cNvSpPr/>
          <p:nvPr/>
        </p:nvSpPr>
        <p:spPr>
          <a:xfrm>
            <a:off x="9679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4" name="object 1314"/>
          <p:cNvSpPr/>
          <p:nvPr/>
        </p:nvSpPr>
        <p:spPr>
          <a:xfrm>
            <a:off x="9686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5" name="object 1315"/>
          <p:cNvSpPr/>
          <p:nvPr/>
        </p:nvSpPr>
        <p:spPr>
          <a:xfrm>
            <a:off x="9694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6" name="object 1316"/>
          <p:cNvSpPr/>
          <p:nvPr/>
        </p:nvSpPr>
        <p:spPr>
          <a:xfrm>
            <a:off x="9701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7" name="object 1317"/>
          <p:cNvSpPr/>
          <p:nvPr/>
        </p:nvSpPr>
        <p:spPr>
          <a:xfrm>
            <a:off x="9707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8" name="object 1318"/>
          <p:cNvSpPr/>
          <p:nvPr/>
        </p:nvSpPr>
        <p:spPr>
          <a:xfrm>
            <a:off x="9715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9" name="object 1319"/>
          <p:cNvSpPr/>
          <p:nvPr/>
        </p:nvSpPr>
        <p:spPr>
          <a:xfrm>
            <a:off x="97225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0" name="object 1320"/>
          <p:cNvSpPr/>
          <p:nvPr/>
        </p:nvSpPr>
        <p:spPr>
          <a:xfrm>
            <a:off x="9729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1" name="object 1321"/>
          <p:cNvSpPr/>
          <p:nvPr/>
        </p:nvSpPr>
        <p:spPr>
          <a:xfrm>
            <a:off x="9737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2" name="object 1322"/>
          <p:cNvSpPr/>
          <p:nvPr/>
        </p:nvSpPr>
        <p:spPr>
          <a:xfrm>
            <a:off x="9744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3" name="object 1323"/>
          <p:cNvSpPr/>
          <p:nvPr/>
        </p:nvSpPr>
        <p:spPr>
          <a:xfrm>
            <a:off x="97518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4" name="object 1324"/>
          <p:cNvSpPr/>
          <p:nvPr/>
        </p:nvSpPr>
        <p:spPr>
          <a:xfrm>
            <a:off x="9759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5" name="object 1325"/>
          <p:cNvSpPr/>
          <p:nvPr/>
        </p:nvSpPr>
        <p:spPr>
          <a:xfrm>
            <a:off x="9765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6" name="object 1326"/>
          <p:cNvSpPr/>
          <p:nvPr/>
        </p:nvSpPr>
        <p:spPr>
          <a:xfrm>
            <a:off x="97728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7" name="object 1327"/>
          <p:cNvSpPr/>
          <p:nvPr/>
        </p:nvSpPr>
        <p:spPr>
          <a:xfrm>
            <a:off x="9780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8" name="object 1328"/>
          <p:cNvSpPr/>
          <p:nvPr/>
        </p:nvSpPr>
        <p:spPr>
          <a:xfrm>
            <a:off x="9787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9" name="object 1329"/>
          <p:cNvSpPr/>
          <p:nvPr/>
        </p:nvSpPr>
        <p:spPr>
          <a:xfrm>
            <a:off x="9794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0" name="object 1330"/>
          <p:cNvSpPr/>
          <p:nvPr/>
        </p:nvSpPr>
        <p:spPr>
          <a:xfrm>
            <a:off x="9802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1" name="object 1331"/>
          <p:cNvSpPr/>
          <p:nvPr/>
        </p:nvSpPr>
        <p:spPr>
          <a:xfrm>
            <a:off x="9809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2" name="object 1332"/>
          <p:cNvSpPr/>
          <p:nvPr/>
        </p:nvSpPr>
        <p:spPr>
          <a:xfrm>
            <a:off x="9816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3" name="object 1333"/>
          <p:cNvSpPr/>
          <p:nvPr/>
        </p:nvSpPr>
        <p:spPr>
          <a:xfrm>
            <a:off x="98230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4" name="object 1334"/>
          <p:cNvSpPr/>
          <p:nvPr/>
        </p:nvSpPr>
        <p:spPr>
          <a:xfrm>
            <a:off x="98303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5" name="object 1335"/>
          <p:cNvSpPr/>
          <p:nvPr/>
        </p:nvSpPr>
        <p:spPr>
          <a:xfrm>
            <a:off x="9837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6" name="object 1336"/>
          <p:cNvSpPr/>
          <p:nvPr/>
        </p:nvSpPr>
        <p:spPr>
          <a:xfrm>
            <a:off x="9845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7" name="object 1337"/>
          <p:cNvSpPr/>
          <p:nvPr/>
        </p:nvSpPr>
        <p:spPr>
          <a:xfrm>
            <a:off x="98523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8" name="object 1338"/>
          <p:cNvSpPr/>
          <p:nvPr/>
        </p:nvSpPr>
        <p:spPr>
          <a:xfrm>
            <a:off x="9859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9" name="object 1339"/>
          <p:cNvSpPr/>
          <p:nvPr/>
        </p:nvSpPr>
        <p:spPr>
          <a:xfrm>
            <a:off x="9867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0" name="object 1340"/>
          <p:cNvSpPr/>
          <p:nvPr/>
        </p:nvSpPr>
        <p:spPr>
          <a:xfrm>
            <a:off x="9874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1" name="object 1341"/>
          <p:cNvSpPr/>
          <p:nvPr/>
        </p:nvSpPr>
        <p:spPr>
          <a:xfrm>
            <a:off x="9880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2" name="object 1342"/>
          <p:cNvSpPr/>
          <p:nvPr/>
        </p:nvSpPr>
        <p:spPr>
          <a:xfrm>
            <a:off x="9887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3" name="object 1343"/>
          <p:cNvSpPr/>
          <p:nvPr/>
        </p:nvSpPr>
        <p:spPr>
          <a:xfrm>
            <a:off x="9895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4" name="object 1344"/>
          <p:cNvSpPr/>
          <p:nvPr/>
        </p:nvSpPr>
        <p:spPr>
          <a:xfrm>
            <a:off x="9902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5" name="object 1345"/>
          <p:cNvSpPr/>
          <p:nvPr/>
        </p:nvSpPr>
        <p:spPr>
          <a:xfrm>
            <a:off x="9909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6" name="object 1346"/>
          <p:cNvSpPr/>
          <p:nvPr/>
        </p:nvSpPr>
        <p:spPr>
          <a:xfrm>
            <a:off x="9917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7" name="object 1347"/>
          <p:cNvSpPr/>
          <p:nvPr/>
        </p:nvSpPr>
        <p:spPr>
          <a:xfrm>
            <a:off x="9924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8" name="object 1348"/>
          <p:cNvSpPr/>
          <p:nvPr/>
        </p:nvSpPr>
        <p:spPr>
          <a:xfrm>
            <a:off x="99319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9" name="object 1349"/>
          <p:cNvSpPr/>
          <p:nvPr/>
        </p:nvSpPr>
        <p:spPr>
          <a:xfrm>
            <a:off x="9938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0" name="object 1350"/>
          <p:cNvSpPr/>
          <p:nvPr/>
        </p:nvSpPr>
        <p:spPr>
          <a:xfrm>
            <a:off x="9945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1" name="object 1351"/>
          <p:cNvSpPr/>
          <p:nvPr/>
        </p:nvSpPr>
        <p:spPr>
          <a:xfrm>
            <a:off x="9952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2" name="object 1352"/>
          <p:cNvSpPr/>
          <p:nvPr/>
        </p:nvSpPr>
        <p:spPr>
          <a:xfrm>
            <a:off x="9960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3" name="object 1353"/>
          <p:cNvSpPr/>
          <p:nvPr/>
        </p:nvSpPr>
        <p:spPr>
          <a:xfrm>
            <a:off x="9967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4" name="object 1354"/>
          <p:cNvSpPr/>
          <p:nvPr/>
        </p:nvSpPr>
        <p:spPr>
          <a:xfrm>
            <a:off x="9974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5" name="object 1355"/>
          <p:cNvSpPr/>
          <p:nvPr/>
        </p:nvSpPr>
        <p:spPr>
          <a:xfrm>
            <a:off x="9982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6" name="object 1356"/>
          <p:cNvSpPr/>
          <p:nvPr/>
        </p:nvSpPr>
        <p:spPr>
          <a:xfrm>
            <a:off x="9989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7" name="object 1357"/>
          <p:cNvSpPr/>
          <p:nvPr/>
        </p:nvSpPr>
        <p:spPr>
          <a:xfrm>
            <a:off x="9995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8" name="object 1358"/>
          <p:cNvSpPr/>
          <p:nvPr/>
        </p:nvSpPr>
        <p:spPr>
          <a:xfrm>
            <a:off x="10003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9" name="object 1359"/>
          <p:cNvSpPr/>
          <p:nvPr/>
        </p:nvSpPr>
        <p:spPr>
          <a:xfrm>
            <a:off x="100104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0" name="object 1360"/>
          <p:cNvSpPr/>
          <p:nvPr/>
        </p:nvSpPr>
        <p:spPr>
          <a:xfrm>
            <a:off x="10017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1" name="object 1361"/>
          <p:cNvSpPr/>
          <p:nvPr/>
        </p:nvSpPr>
        <p:spPr>
          <a:xfrm>
            <a:off x="10025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2" name="object 1362"/>
          <p:cNvSpPr/>
          <p:nvPr/>
        </p:nvSpPr>
        <p:spPr>
          <a:xfrm>
            <a:off x="100324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3" name="object 1363"/>
          <p:cNvSpPr/>
          <p:nvPr/>
        </p:nvSpPr>
        <p:spPr>
          <a:xfrm>
            <a:off x="100397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4" name="object 1364"/>
          <p:cNvSpPr/>
          <p:nvPr/>
        </p:nvSpPr>
        <p:spPr>
          <a:xfrm>
            <a:off x="10047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5" name="object 1365"/>
          <p:cNvSpPr/>
          <p:nvPr/>
        </p:nvSpPr>
        <p:spPr>
          <a:xfrm>
            <a:off x="10053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6" name="object 1366"/>
          <p:cNvSpPr/>
          <p:nvPr/>
        </p:nvSpPr>
        <p:spPr>
          <a:xfrm>
            <a:off x="100606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7" name="object 1367"/>
          <p:cNvSpPr/>
          <p:nvPr/>
        </p:nvSpPr>
        <p:spPr>
          <a:xfrm>
            <a:off x="10068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8" name="object 1368"/>
          <p:cNvSpPr/>
          <p:nvPr/>
        </p:nvSpPr>
        <p:spPr>
          <a:xfrm>
            <a:off x="10075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9" name="object 1369"/>
          <p:cNvSpPr/>
          <p:nvPr/>
        </p:nvSpPr>
        <p:spPr>
          <a:xfrm>
            <a:off x="10082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0" name="object 1370"/>
          <p:cNvSpPr/>
          <p:nvPr/>
        </p:nvSpPr>
        <p:spPr>
          <a:xfrm>
            <a:off x="10089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1" name="object 1371"/>
          <p:cNvSpPr/>
          <p:nvPr/>
        </p:nvSpPr>
        <p:spPr>
          <a:xfrm>
            <a:off x="10097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2" name="object 1372"/>
          <p:cNvSpPr/>
          <p:nvPr/>
        </p:nvSpPr>
        <p:spPr>
          <a:xfrm>
            <a:off x="10104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3" name="object 1373"/>
          <p:cNvSpPr/>
          <p:nvPr/>
        </p:nvSpPr>
        <p:spPr>
          <a:xfrm>
            <a:off x="101109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4" name="object 1374"/>
          <p:cNvSpPr/>
          <p:nvPr/>
        </p:nvSpPr>
        <p:spPr>
          <a:xfrm>
            <a:off x="101182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5" name="object 1375"/>
          <p:cNvSpPr/>
          <p:nvPr/>
        </p:nvSpPr>
        <p:spPr>
          <a:xfrm>
            <a:off x="10125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6" name="object 1376"/>
          <p:cNvSpPr/>
          <p:nvPr/>
        </p:nvSpPr>
        <p:spPr>
          <a:xfrm>
            <a:off x="10132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7" name="object 1377"/>
          <p:cNvSpPr/>
          <p:nvPr/>
        </p:nvSpPr>
        <p:spPr>
          <a:xfrm>
            <a:off x="101402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8" name="object 1378"/>
          <p:cNvSpPr/>
          <p:nvPr/>
        </p:nvSpPr>
        <p:spPr>
          <a:xfrm>
            <a:off x="10147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9" name="object 1379"/>
          <p:cNvSpPr/>
          <p:nvPr/>
        </p:nvSpPr>
        <p:spPr>
          <a:xfrm>
            <a:off x="10154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0" name="object 1380"/>
          <p:cNvSpPr/>
          <p:nvPr/>
        </p:nvSpPr>
        <p:spPr>
          <a:xfrm>
            <a:off x="101622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1" name="object 1381"/>
          <p:cNvSpPr/>
          <p:nvPr/>
        </p:nvSpPr>
        <p:spPr>
          <a:xfrm>
            <a:off x="10168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2" name="object 1382"/>
          <p:cNvSpPr/>
          <p:nvPr/>
        </p:nvSpPr>
        <p:spPr>
          <a:xfrm>
            <a:off x="10175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3" name="object 1383"/>
          <p:cNvSpPr/>
          <p:nvPr/>
        </p:nvSpPr>
        <p:spPr>
          <a:xfrm>
            <a:off x="10183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4" name="object 1384"/>
          <p:cNvSpPr/>
          <p:nvPr/>
        </p:nvSpPr>
        <p:spPr>
          <a:xfrm>
            <a:off x="10190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5" name="object 1385"/>
          <p:cNvSpPr/>
          <p:nvPr/>
        </p:nvSpPr>
        <p:spPr>
          <a:xfrm>
            <a:off x="10197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6" name="object 1386"/>
          <p:cNvSpPr/>
          <p:nvPr/>
        </p:nvSpPr>
        <p:spPr>
          <a:xfrm>
            <a:off x="10205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7" name="object 1387"/>
          <p:cNvSpPr/>
          <p:nvPr/>
        </p:nvSpPr>
        <p:spPr>
          <a:xfrm>
            <a:off x="10212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8" name="object 1388"/>
          <p:cNvSpPr/>
          <p:nvPr/>
        </p:nvSpPr>
        <p:spPr>
          <a:xfrm>
            <a:off x="102197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9" name="object 1389"/>
          <p:cNvSpPr/>
          <p:nvPr/>
        </p:nvSpPr>
        <p:spPr>
          <a:xfrm>
            <a:off x="10226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0" name="object 1390"/>
          <p:cNvSpPr/>
          <p:nvPr/>
        </p:nvSpPr>
        <p:spPr>
          <a:xfrm>
            <a:off x="10233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1" name="object 1391"/>
          <p:cNvSpPr/>
          <p:nvPr/>
        </p:nvSpPr>
        <p:spPr>
          <a:xfrm>
            <a:off x="102407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2" name="object 1392"/>
          <p:cNvSpPr/>
          <p:nvPr/>
        </p:nvSpPr>
        <p:spPr>
          <a:xfrm>
            <a:off x="10248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3" name="object 1393"/>
          <p:cNvSpPr/>
          <p:nvPr/>
        </p:nvSpPr>
        <p:spPr>
          <a:xfrm>
            <a:off x="10255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4" name="object 1394"/>
          <p:cNvSpPr/>
          <p:nvPr/>
        </p:nvSpPr>
        <p:spPr>
          <a:xfrm>
            <a:off x="10262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5" name="object 1395"/>
          <p:cNvSpPr/>
          <p:nvPr/>
        </p:nvSpPr>
        <p:spPr>
          <a:xfrm>
            <a:off x="102700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6" name="object 1396"/>
          <p:cNvSpPr/>
          <p:nvPr/>
        </p:nvSpPr>
        <p:spPr>
          <a:xfrm>
            <a:off x="10277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7" name="object 1397"/>
          <p:cNvSpPr/>
          <p:nvPr/>
        </p:nvSpPr>
        <p:spPr>
          <a:xfrm>
            <a:off x="10283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8" name="object 1398"/>
          <p:cNvSpPr/>
          <p:nvPr/>
        </p:nvSpPr>
        <p:spPr>
          <a:xfrm>
            <a:off x="10290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9" name="object 1399"/>
          <p:cNvSpPr/>
          <p:nvPr/>
        </p:nvSpPr>
        <p:spPr>
          <a:xfrm>
            <a:off x="102983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0" name="object 1400"/>
          <p:cNvSpPr/>
          <p:nvPr/>
        </p:nvSpPr>
        <p:spPr>
          <a:xfrm>
            <a:off x="10305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1" name="object 1401"/>
          <p:cNvSpPr/>
          <p:nvPr/>
        </p:nvSpPr>
        <p:spPr>
          <a:xfrm>
            <a:off x="10312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2" name="object 1402"/>
          <p:cNvSpPr/>
          <p:nvPr/>
        </p:nvSpPr>
        <p:spPr>
          <a:xfrm>
            <a:off x="10320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3" name="object 1403"/>
          <p:cNvSpPr/>
          <p:nvPr/>
        </p:nvSpPr>
        <p:spPr>
          <a:xfrm>
            <a:off x="103276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4" name="object 1404"/>
          <p:cNvSpPr/>
          <p:nvPr/>
        </p:nvSpPr>
        <p:spPr>
          <a:xfrm>
            <a:off x="10334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5" name="object 1405"/>
          <p:cNvSpPr/>
          <p:nvPr/>
        </p:nvSpPr>
        <p:spPr>
          <a:xfrm>
            <a:off x="10341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6" name="object 1406"/>
          <p:cNvSpPr/>
          <p:nvPr/>
        </p:nvSpPr>
        <p:spPr>
          <a:xfrm>
            <a:off x="103485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7" name="object 1407"/>
          <p:cNvSpPr/>
          <p:nvPr/>
        </p:nvSpPr>
        <p:spPr>
          <a:xfrm>
            <a:off x="10355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8" name="object 1408"/>
          <p:cNvSpPr/>
          <p:nvPr/>
        </p:nvSpPr>
        <p:spPr>
          <a:xfrm>
            <a:off x="10363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9" name="object 1409"/>
          <p:cNvSpPr/>
          <p:nvPr/>
        </p:nvSpPr>
        <p:spPr>
          <a:xfrm>
            <a:off x="10370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0" name="object 1410"/>
          <p:cNvSpPr/>
          <p:nvPr/>
        </p:nvSpPr>
        <p:spPr>
          <a:xfrm>
            <a:off x="103778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1" name="object 1411"/>
          <p:cNvSpPr/>
          <p:nvPr/>
        </p:nvSpPr>
        <p:spPr>
          <a:xfrm>
            <a:off x="10385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2" name="object 1412"/>
          <p:cNvSpPr/>
          <p:nvPr/>
        </p:nvSpPr>
        <p:spPr>
          <a:xfrm>
            <a:off x="10392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3" name="object 1413"/>
          <p:cNvSpPr/>
          <p:nvPr/>
        </p:nvSpPr>
        <p:spPr>
          <a:xfrm>
            <a:off x="103987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4" name="object 1414"/>
          <p:cNvSpPr/>
          <p:nvPr/>
        </p:nvSpPr>
        <p:spPr>
          <a:xfrm>
            <a:off x="104061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5" name="object 1415"/>
          <p:cNvSpPr/>
          <p:nvPr/>
        </p:nvSpPr>
        <p:spPr>
          <a:xfrm>
            <a:off x="10413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6" name="object 1416"/>
          <p:cNvSpPr/>
          <p:nvPr/>
        </p:nvSpPr>
        <p:spPr>
          <a:xfrm>
            <a:off x="10420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7" name="object 1417"/>
          <p:cNvSpPr/>
          <p:nvPr/>
        </p:nvSpPr>
        <p:spPr>
          <a:xfrm>
            <a:off x="104281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8" name="object 1418"/>
          <p:cNvSpPr/>
          <p:nvPr/>
        </p:nvSpPr>
        <p:spPr>
          <a:xfrm>
            <a:off x="10435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9" name="object 1419"/>
          <p:cNvSpPr/>
          <p:nvPr/>
        </p:nvSpPr>
        <p:spPr>
          <a:xfrm>
            <a:off x="10442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0" name="object 1420"/>
          <p:cNvSpPr/>
          <p:nvPr/>
        </p:nvSpPr>
        <p:spPr>
          <a:xfrm>
            <a:off x="10450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1" name="object 1421"/>
          <p:cNvSpPr/>
          <p:nvPr/>
        </p:nvSpPr>
        <p:spPr>
          <a:xfrm>
            <a:off x="104563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2" name="object 1422"/>
          <p:cNvSpPr/>
          <p:nvPr/>
        </p:nvSpPr>
        <p:spPr>
          <a:xfrm>
            <a:off x="10463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3" name="object 1423"/>
          <p:cNvSpPr/>
          <p:nvPr/>
        </p:nvSpPr>
        <p:spPr>
          <a:xfrm>
            <a:off x="10471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4" name="object 1424"/>
          <p:cNvSpPr/>
          <p:nvPr/>
        </p:nvSpPr>
        <p:spPr>
          <a:xfrm>
            <a:off x="10478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5" name="object 1425"/>
          <p:cNvSpPr/>
          <p:nvPr/>
        </p:nvSpPr>
        <p:spPr>
          <a:xfrm>
            <a:off x="104856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6" name="object 1426"/>
          <p:cNvSpPr/>
          <p:nvPr/>
        </p:nvSpPr>
        <p:spPr>
          <a:xfrm>
            <a:off x="10493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7" name="object 1427"/>
          <p:cNvSpPr/>
          <p:nvPr/>
        </p:nvSpPr>
        <p:spPr>
          <a:xfrm>
            <a:off x="10500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8" name="object 1428"/>
          <p:cNvSpPr/>
          <p:nvPr/>
        </p:nvSpPr>
        <p:spPr>
          <a:xfrm>
            <a:off x="105076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9" name="object 1429"/>
          <p:cNvSpPr/>
          <p:nvPr/>
        </p:nvSpPr>
        <p:spPr>
          <a:xfrm>
            <a:off x="10513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0" name="object 1430"/>
          <p:cNvSpPr/>
          <p:nvPr/>
        </p:nvSpPr>
        <p:spPr>
          <a:xfrm>
            <a:off x="10521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1" name="object 1431"/>
          <p:cNvSpPr/>
          <p:nvPr/>
        </p:nvSpPr>
        <p:spPr>
          <a:xfrm>
            <a:off x="10528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2" name="object 1432"/>
          <p:cNvSpPr/>
          <p:nvPr/>
        </p:nvSpPr>
        <p:spPr>
          <a:xfrm>
            <a:off x="10535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3" name="object 1433"/>
          <p:cNvSpPr/>
          <p:nvPr/>
        </p:nvSpPr>
        <p:spPr>
          <a:xfrm>
            <a:off x="10543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4" name="object 1434"/>
          <p:cNvSpPr/>
          <p:nvPr/>
        </p:nvSpPr>
        <p:spPr>
          <a:xfrm>
            <a:off x="10550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5" name="object 1435"/>
          <p:cNvSpPr/>
          <p:nvPr/>
        </p:nvSpPr>
        <p:spPr>
          <a:xfrm>
            <a:off x="10557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6" name="object 1436"/>
          <p:cNvSpPr/>
          <p:nvPr/>
        </p:nvSpPr>
        <p:spPr>
          <a:xfrm>
            <a:off x="10565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7" name="object 1437"/>
          <p:cNvSpPr/>
          <p:nvPr/>
        </p:nvSpPr>
        <p:spPr>
          <a:xfrm>
            <a:off x="10571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8" name="object 1438"/>
          <p:cNvSpPr/>
          <p:nvPr/>
        </p:nvSpPr>
        <p:spPr>
          <a:xfrm>
            <a:off x="10578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9" name="object 1439"/>
          <p:cNvSpPr/>
          <p:nvPr/>
        </p:nvSpPr>
        <p:spPr>
          <a:xfrm>
            <a:off x="105861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0" name="object 1440"/>
          <p:cNvSpPr/>
          <p:nvPr/>
        </p:nvSpPr>
        <p:spPr>
          <a:xfrm>
            <a:off x="10593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1" name="object 1441"/>
          <p:cNvSpPr/>
          <p:nvPr/>
        </p:nvSpPr>
        <p:spPr>
          <a:xfrm>
            <a:off x="10600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2" name="object 1442"/>
          <p:cNvSpPr/>
          <p:nvPr/>
        </p:nvSpPr>
        <p:spPr>
          <a:xfrm>
            <a:off x="10608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3" name="object 1443"/>
          <p:cNvSpPr/>
          <p:nvPr/>
        </p:nvSpPr>
        <p:spPr>
          <a:xfrm>
            <a:off x="106154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4" name="object 1444"/>
          <p:cNvSpPr/>
          <p:nvPr/>
        </p:nvSpPr>
        <p:spPr>
          <a:xfrm>
            <a:off x="10622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5" name="object 1445"/>
          <p:cNvSpPr/>
          <p:nvPr/>
        </p:nvSpPr>
        <p:spPr>
          <a:xfrm>
            <a:off x="10629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6" name="object 1446"/>
          <p:cNvSpPr/>
          <p:nvPr/>
        </p:nvSpPr>
        <p:spPr>
          <a:xfrm>
            <a:off x="106364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7" name="object 1447"/>
          <p:cNvSpPr/>
          <p:nvPr/>
        </p:nvSpPr>
        <p:spPr>
          <a:xfrm>
            <a:off x="10643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8" name="object 1448"/>
          <p:cNvSpPr/>
          <p:nvPr/>
        </p:nvSpPr>
        <p:spPr>
          <a:xfrm>
            <a:off x="10651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9" name="object 1449"/>
          <p:cNvSpPr/>
          <p:nvPr/>
        </p:nvSpPr>
        <p:spPr>
          <a:xfrm>
            <a:off x="10658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0" name="object 1450"/>
          <p:cNvSpPr/>
          <p:nvPr/>
        </p:nvSpPr>
        <p:spPr>
          <a:xfrm>
            <a:off x="10665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1" name="object 1451"/>
          <p:cNvSpPr/>
          <p:nvPr/>
        </p:nvSpPr>
        <p:spPr>
          <a:xfrm>
            <a:off x="10673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2" name="object 1452"/>
          <p:cNvSpPr/>
          <p:nvPr/>
        </p:nvSpPr>
        <p:spPr>
          <a:xfrm>
            <a:off x="10680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3" name="object 1453"/>
          <p:cNvSpPr/>
          <p:nvPr/>
        </p:nvSpPr>
        <p:spPr>
          <a:xfrm>
            <a:off x="106866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4" name="object 1454"/>
          <p:cNvSpPr/>
          <p:nvPr/>
        </p:nvSpPr>
        <p:spPr>
          <a:xfrm>
            <a:off x="106939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5" name="object 1455"/>
          <p:cNvSpPr/>
          <p:nvPr/>
        </p:nvSpPr>
        <p:spPr>
          <a:xfrm>
            <a:off x="10701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6" name="object 1456"/>
          <p:cNvSpPr/>
          <p:nvPr/>
        </p:nvSpPr>
        <p:spPr>
          <a:xfrm>
            <a:off x="10708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7" name="object 1457"/>
          <p:cNvSpPr/>
          <p:nvPr/>
        </p:nvSpPr>
        <p:spPr>
          <a:xfrm>
            <a:off x="107159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8" name="object 1458"/>
          <p:cNvSpPr/>
          <p:nvPr/>
        </p:nvSpPr>
        <p:spPr>
          <a:xfrm>
            <a:off x="10723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9" name="object 1459"/>
          <p:cNvSpPr/>
          <p:nvPr/>
        </p:nvSpPr>
        <p:spPr>
          <a:xfrm>
            <a:off x="10730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0" name="object 1460"/>
          <p:cNvSpPr/>
          <p:nvPr/>
        </p:nvSpPr>
        <p:spPr>
          <a:xfrm>
            <a:off x="10737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1" name="object 1461"/>
          <p:cNvSpPr/>
          <p:nvPr/>
        </p:nvSpPr>
        <p:spPr>
          <a:xfrm>
            <a:off x="10744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2" name="object 1462"/>
          <p:cNvSpPr/>
          <p:nvPr/>
        </p:nvSpPr>
        <p:spPr>
          <a:xfrm>
            <a:off x="10751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3" name="object 1463"/>
          <p:cNvSpPr/>
          <p:nvPr/>
        </p:nvSpPr>
        <p:spPr>
          <a:xfrm>
            <a:off x="10758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4" name="object 1464"/>
          <p:cNvSpPr/>
          <p:nvPr/>
        </p:nvSpPr>
        <p:spPr>
          <a:xfrm>
            <a:off x="10766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5" name="object 1465"/>
          <p:cNvSpPr/>
          <p:nvPr/>
        </p:nvSpPr>
        <p:spPr>
          <a:xfrm>
            <a:off x="10773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6" name="object 1466"/>
          <p:cNvSpPr/>
          <p:nvPr/>
        </p:nvSpPr>
        <p:spPr>
          <a:xfrm>
            <a:off x="10780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7" name="object 1467"/>
          <p:cNvSpPr/>
          <p:nvPr/>
        </p:nvSpPr>
        <p:spPr>
          <a:xfrm>
            <a:off x="10788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8" name="object 1468"/>
          <p:cNvSpPr/>
          <p:nvPr/>
        </p:nvSpPr>
        <p:spPr>
          <a:xfrm>
            <a:off x="107955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9" name="object 1469"/>
          <p:cNvSpPr/>
          <p:nvPr/>
        </p:nvSpPr>
        <p:spPr>
          <a:xfrm>
            <a:off x="10801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0" name="object 1470"/>
          <p:cNvSpPr/>
          <p:nvPr/>
        </p:nvSpPr>
        <p:spPr>
          <a:xfrm>
            <a:off x="10809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1" name="object 1471"/>
          <p:cNvSpPr/>
          <p:nvPr/>
        </p:nvSpPr>
        <p:spPr>
          <a:xfrm>
            <a:off x="10816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2" name="object 1472"/>
          <p:cNvSpPr/>
          <p:nvPr/>
        </p:nvSpPr>
        <p:spPr>
          <a:xfrm>
            <a:off x="10823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3" name="object 1473"/>
          <p:cNvSpPr/>
          <p:nvPr/>
        </p:nvSpPr>
        <p:spPr>
          <a:xfrm>
            <a:off x="10831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4" name="object 1474"/>
          <p:cNvSpPr/>
          <p:nvPr/>
        </p:nvSpPr>
        <p:spPr>
          <a:xfrm>
            <a:off x="10838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5" name="object 1475"/>
          <p:cNvSpPr/>
          <p:nvPr/>
        </p:nvSpPr>
        <p:spPr>
          <a:xfrm>
            <a:off x="10845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6" name="object 1476"/>
          <p:cNvSpPr/>
          <p:nvPr/>
        </p:nvSpPr>
        <p:spPr>
          <a:xfrm>
            <a:off x="10853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7" name="object 1477"/>
          <p:cNvSpPr/>
          <p:nvPr/>
        </p:nvSpPr>
        <p:spPr>
          <a:xfrm>
            <a:off x="10859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8" name="object 1478"/>
          <p:cNvSpPr/>
          <p:nvPr/>
        </p:nvSpPr>
        <p:spPr>
          <a:xfrm>
            <a:off x="10866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9" name="object 1479"/>
          <p:cNvSpPr/>
          <p:nvPr/>
        </p:nvSpPr>
        <p:spPr>
          <a:xfrm>
            <a:off x="108740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0" name="object 1480"/>
          <p:cNvSpPr/>
          <p:nvPr/>
        </p:nvSpPr>
        <p:spPr>
          <a:xfrm>
            <a:off x="10881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1" name="object 1481"/>
          <p:cNvSpPr/>
          <p:nvPr/>
        </p:nvSpPr>
        <p:spPr>
          <a:xfrm>
            <a:off x="10888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2" name="object 1482"/>
          <p:cNvSpPr/>
          <p:nvPr/>
        </p:nvSpPr>
        <p:spPr>
          <a:xfrm>
            <a:off x="10896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3" name="object 1483"/>
          <p:cNvSpPr/>
          <p:nvPr/>
        </p:nvSpPr>
        <p:spPr>
          <a:xfrm>
            <a:off x="10903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4" name="object 1484"/>
          <p:cNvSpPr/>
          <p:nvPr/>
        </p:nvSpPr>
        <p:spPr>
          <a:xfrm>
            <a:off x="10910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5" name="object 1485"/>
          <p:cNvSpPr/>
          <p:nvPr/>
        </p:nvSpPr>
        <p:spPr>
          <a:xfrm>
            <a:off x="10916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6" name="object 1486"/>
          <p:cNvSpPr/>
          <p:nvPr/>
        </p:nvSpPr>
        <p:spPr>
          <a:xfrm>
            <a:off x="109242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7" name="object 1487"/>
          <p:cNvSpPr/>
          <p:nvPr/>
        </p:nvSpPr>
        <p:spPr>
          <a:xfrm>
            <a:off x="10931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8" name="object 1488"/>
          <p:cNvSpPr/>
          <p:nvPr/>
        </p:nvSpPr>
        <p:spPr>
          <a:xfrm>
            <a:off x="10938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9" name="object 1489"/>
          <p:cNvSpPr/>
          <p:nvPr/>
        </p:nvSpPr>
        <p:spPr>
          <a:xfrm>
            <a:off x="10946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0" name="object 1490"/>
          <p:cNvSpPr/>
          <p:nvPr/>
        </p:nvSpPr>
        <p:spPr>
          <a:xfrm>
            <a:off x="10953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1" name="object 1491"/>
          <p:cNvSpPr/>
          <p:nvPr/>
        </p:nvSpPr>
        <p:spPr>
          <a:xfrm>
            <a:off x="10960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2" name="object 1492"/>
          <p:cNvSpPr/>
          <p:nvPr/>
        </p:nvSpPr>
        <p:spPr>
          <a:xfrm>
            <a:off x="10968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3" name="object 1493"/>
          <p:cNvSpPr/>
          <p:nvPr/>
        </p:nvSpPr>
        <p:spPr>
          <a:xfrm>
            <a:off x="10974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4" name="object 1494"/>
          <p:cNvSpPr/>
          <p:nvPr/>
        </p:nvSpPr>
        <p:spPr>
          <a:xfrm>
            <a:off x="10981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5" name="object 1495"/>
          <p:cNvSpPr/>
          <p:nvPr/>
        </p:nvSpPr>
        <p:spPr>
          <a:xfrm>
            <a:off x="10989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6" name="object 1496"/>
          <p:cNvSpPr/>
          <p:nvPr/>
        </p:nvSpPr>
        <p:spPr>
          <a:xfrm>
            <a:off x="10996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7" name="object 1497"/>
          <p:cNvSpPr/>
          <p:nvPr/>
        </p:nvSpPr>
        <p:spPr>
          <a:xfrm>
            <a:off x="110038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8" name="object 1498"/>
          <p:cNvSpPr/>
          <p:nvPr/>
        </p:nvSpPr>
        <p:spPr>
          <a:xfrm>
            <a:off x="11011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9" name="object 1499"/>
          <p:cNvSpPr/>
          <p:nvPr/>
        </p:nvSpPr>
        <p:spPr>
          <a:xfrm>
            <a:off x="11018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0" name="object 1500"/>
          <p:cNvSpPr/>
          <p:nvPr/>
        </p:nvSpPr>
        <p:spPr>
          <a:xfrm>
            <a:off x="11025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1" name="object 1501"/>
          <p:cNvSpPr/>
          <p:nvPr/>
        </p:nvSpPr>
        <p:spPr>
          <a:xfrm>
            <a:off x="11032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2" name="object 1502"/>
          <p:cNvSpPr/>
          <p:nvPr/>
        </p:nvSpPr>
        <p:spPr>
          <a:xfrm>
            <a:off x="11039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3" name="object 1503"/>
          <p:cNvSpPr/>
          <p:nvPr/>
        </p:nvSpPr>
        <p:spPr>
          <a:xfrm>
            <a:off x="11046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4" name="object 1504"/>
          <p:cNvSpPr/>
          <p:nvPr/>
        </p:nvSpPr>
        <p:spPr>
          <a:xfrm>
            <a:off x="110540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5" name="object 1505"/>
          <p:cNvSpPr/>
          <p:nvPr/>
        </p:nvSpPr>
        <p:spPr>
          <a:xfrm>
            <a:off x="11061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6" name="object 1506"/>
          <p:cNvSpPr/>
          <p:nvPr/>
        </p:nvSpPr>
        <p:spPr>
          <a:xfrm>
            <a:off x="11068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7" name="object 1507"/>
          <p:cNvSpPr/>
          <p:nvPr/>
        </p:nvSpPr>
        <p:spPr>
          <a:xfrm>
            <a:off x="11076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8" name="object 1508"/>
          <p:cNvSpPr/>
          <p:nvPr/>
        </p:nvSpPr>
        <p:spPr>
          <a:xfrm>
            <a:off x="110833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9" name="object 1509"/>
          <p:cNvSpPr/>
          <p:nvPr/>
        </p:nvSpPr>
        <p:spPr>
          <a:xfrm>
            <a:off x="11089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0" name="object 1510"/>
          <p:cNvSpPr/>
          <p:nvPr/>
        </p:nvSpPr>
        <p:spPr>
          <a:xfrm>
            <a:off x="11097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1" name="object 1511"/>
          <p:cNvSpPr/>
          <p:nvPr/>
        </p:nvSpPr>
        <p:spPr>
          <a:xfrm>
            <a:off x="11104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2" name="object 1512"/>
          <p:cNvSpPr/>
          <p:nvPr/>
        </p:nvSpPr>
        <p:spPr>
          <a:xfrm>
            <a:off x="111116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3" name="object 1513"/>
          <p:cNvSpPr/>
          <p:nvPr/>
        </p:nvSpPr>
        <p:spPr>
          <a:xfrm>
            <a:off x="11118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4" name="object 1514"/>
          <p:cNvSpPr/>
          <p:nvPr/>
        </p:nvSpPr>
        <p:spPr>
          <a:xfrm>
            <a:off x="11126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5" name="object 1515"/>
          <p:cNvSpPr/>
          <p:nvPr/>
        </p:nvSpPr>
        <p:spPr>
          <a:xfrm>
            <a:off x="111336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6" name="object 1516"/>
          <p:cNvSpPr/>
          <p:nvPr/>
        </p:nvSpPr>
        <p:spPr>
          <a:xfrm>
            <a:off x="11140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7" name="object 1517"/>
          <p:cNvSpPr/>
          <p:nvPr/>
        </p:nvSpPr>
        <p:spPr>
          <a:xfrm>
            <a:off x="11147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8" name="object 1518"/>
          <p:cNvSpPr/>
          <p:nvPr/>
        </p:nvSpPr>
        <p:spPr>
          <a:xfrm>
            <a:off x="11154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9" name="object 1519"/>
          <p:cNvSpPr/>
          <p:nvPr/>
        </p:nvSpPr>
        <p:spPr>
          <a:xfrm>
            <a:off x="111619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0" name="object 1520"/>
          <p:cNvSpPr/>
          <p:nvPr/>
        </p:nvSpPr>
        <p:spPr>
          <a:xfrm>
            <a:off x="11169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1" name="object 1521"/>
          <p:cNvSpPr/>
          <p:nvPr/>
        </p:nvSpPr>
        <p:spPr>
          <a:xfrm>
            <a:off x="11176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2" name="object 1522"/>
          <p:cNvSpPr/>
          <p:nvPr/>
        </p:nvSpPr>
        <p:spPr>
          <a:xfrm>
            <a:off x="11183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3" name="object 1523"/>
          <p:cNvSpPr/>
          <p:nvPr/>
        </p:nvSpPr>
        <p:spPr>
          <a:xfrm>
            <a:off x="11191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4" name="object 1524"/>
          <p:cNvSpPr/>
          <p:nvPr/>
        </p:nvSpPr>
        <p:spPr>
          <a:xfrm>
            <a:off x="11198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5" name="object 1525"/>
          <p:cNvSpPr/>
          <p:nvPr/>
        </p:nvSpPr>
        <p:spPr>
          <a:xfrm>
            <a:off x="11204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6" name="object 1526"/>
          <p:cNvSpPr/>
          <p:nvPr/>
        </p:nvSpPr>
        <p:spPr>
          <a:xfrm>
            <a:off x="112121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7" name="object 1527"/>
          <p:cNvSpPr/>
          <p:nvPr/>
        </p:nvSpPr>
        <p:spPr>
          <a:xfrm>
            <a:off x="11219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8" name="object 1528"/>
          <p:cNvSpPr/>
          <p:nvPr/>
        </p:nvSpPr>
        <p:spPr>
          <a:xfrm>
            <a:off x="11226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9" name="object 1529"/>
          <p:cNvSpPr/>
          <p:nvPr/>
        </p:nvSpPr>
        <p:spPr>
          <a:xfrm>
            <a:off x="11234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0" name="object 1530"/>
          <p:cNvSpPr/>
          <p:nvPr/>
        </p:nvSpPr>
        <p:spPr>
          <a:xfrm>
            <a:off x="112414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1" name="object 1531"/>
          <p:cNvSpPr/>
          <p:nvPr/>
        </p:nvSpPr>
        <p:spPr>
          <a:xfrm>
            <a:off x="11248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2" name="object 1532"/>
          <p:cNvSpPr/>
          <p:nvPr/>
        </p:nvSpPr>
        <p:spPr>
          <a:xfrm>
            <a:off x="11256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3" name="object 1533"/>
          <p:cNvSpPr/>
          <p:nvPr/>
        </p:nvSpPr>
        <p:spPr>
          <a:xfrm>
            <a:off x="11262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4" name="object 1534"/>
          <p:cNvSpPr/>
          <p:nvPr/>
        </p:nvSpPr>
        <p:spPr>
          <a:xfrm>
            <a:off x="11269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5" name="object 1535"/>
          <p:cNvSpPr/>
          <p:nvPr/>
        </p:nvSpPr>
        <p:spPr>
          <a:xfrm>
            <a:off x="11277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6" name="object 1536"/>
          <p:cNvSpPr/>
          <p:nvPr/>
        </p:nvSpPr>
        <p:spPr>
          <a:xfrm>
            <a:off x="11284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7" name="object 1537"/>
          <p:cNvSpPr/>
          <p:nvPr/>
        </p:nvSpPr>
        <p:spPr>
          <a:xfrm>
            <a:off x="112917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8" name="object 1538"/>
          <p:cNvSpPr/>
          <p:nvPr/>
        </p:nvSpPr>
        <p:spPr>
          <a:xfrm>
            <a:off x="11299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9" name="object 1539"/>
          <p:cNvSpPr/>
          <p:nvPr/>
        </p:nvSpPr>
        <p:spPr>
          <a:xfrm>
            <a:off x="11306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0" name="object 1540"/>
          <p:cNvSpPr/>
          <p:nvPr/>
        </p:nvSpPr>
        <p:spPr>
          <a:xfrm>
            <a:off x="11313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1" name="object 1541"/>
          <p:cNvSpPr/>
          <p:nvPr/>
        </p:nvSpPr>
        <p:spPr>
          <a:xfrm>
            <a:off x="113199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2" name="object 1542"/>
          <p:cNvSpPr/>
          <p:nvPr/>
        </p:nvSpPr>
        <p:spPr>
          <a:xfrm>
            <a:off x="11327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3" name="object 1543"/>
          <p:cNvSpPr/>
          <p:nvPr/>
        </p:nvSpPr>
        <p:spPr>
          <a:xfrm>
            <a:off x="11334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4" name="object 1544"/>
          <p:cNvSpPr/>
          <p:nvPr/>
        </p:nvSpPr>
        <p:spPr>
          <a:xfrm>
            <a:off x="113419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5" name="object 1545"/>
          <p:cNvSpPr/>
          <p:nvPr/>
        </p:nvSpPr>
        <p:spPr>
          <a:xfrm>
            <a:off x="11349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6" name="object 1546"/>
          <p:cNvSpPr/>
          <p:nvPr/>
        </p:nvSpPr>
        <p:spPr>
          <a:xfrm>
            <a:off x="11356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7" name="object 1547"/>
          <p:cNvSpPr/>
          <p:nvPr/>
        </p:nvSpPr>
        <p:spPr>
          <a:xfrm>
            <a:off x="11363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8" name="object 1548"/>
          <p:cNvSpPr/>
          <p:nvPr/>
        </p:nvSpPr>
        <p:spPr>
          <a:xfrm>
            <a:off x="113712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9" name="object 1549"/>
          <p:cNvSpPr/>
          <p:nvPr/>
        </p:nvSpPr>
        <p:spPr>
          <a:xfrm>
            <a:off x="11377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0" name="object 1550"/>
          <p:cNvSpPr/>
          <p:nvPr/>
        </p:nvSpPr>
        <p:spPr>
          <a:xfrm>
            <a:off x="11384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1" name="object 1551"/>
          <p:cNvSpPr/>
          <p:nvPr/>
        </p:nvSpPr>
        <p:spPr>
          <a:xfrm>
            <a:off x="11392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2" name="object 1552"/>
          <p:cNvSpPr/>
          <p:nvPr/>
        </p:nvSpPr>
        <p:spPr>
          <a:xfrm>
            <a:off x="11399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3" name="object 1553"/>
          <p:cNvSpPr/>
          <p:nvPr/>
        </p:nvSpPr>
        <p:spPr>
          <a:xfrm>
            <a:off x="11406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4" name="object 1554"/>
          <p:cNvSpPr/>
          <p:nvPr/>
        </p:nvSpPr>
        <p:spPr>
          <a:xfrm>
            <a:off x="11414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5" name="object 1555"/>
          <p:cNvSpPr/>
          <p:nvPr/>
        </p:nvSpPr>
        <p:spPr>
          <a:xfrm>
            <a:off x="11421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6" name="object 1556"/>
          <p:cNvSpPr/>
          <p:nvPr/>
        </p:nvSpPr>
        <p:spPr>
          <a:xfrm>
            <a:off x="11428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7" name="object 1557"/>
          <p:cNvSpPr/>
          <p:nvPr/>
        </p:nvSpPr>
        <p:spPr>
          <a:xfrm>
            <a:off x="11435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8" name="object 1558"/>
          <p:cNvSpPr/>
          <p:nvPr/>
        </p:nvSpPr>
        <p:spPr>
          <a:xfrm>
            <a:off x="11442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9" name="object 1559"/>
          <p:cNvSpPr/>
          <p:nvPr/>
        </p:nvSpPr>
        <p:spPr>
          <a:xfrm>
            <a:off x="114497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0" name="object 1560"/>
          <p:cNvSpPr/>
          <p:nvPr/>
        </p:nvSpPr>
        <p:spPr>
          <a:xfrm>
            <a:off x="11457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1" name="object 1561"/>
          <p:cNvSpPr/>
          <p:nvPr/>
        </p:nvSpPr>
        <p:spPr>
          <a:xfrm>
            <a:off x="11464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2" name="object 1562"/>
          <p:cNvSpPr/>
          <p:nvPr/>
        </p:nvSpPr>
        <p:spPr>
          <a:xfrm>
            <a:off x="11471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3" name="object 1563"/>
          <p:cNvSpPr/>
          <p:nvPr/>
        </p:nvSpPr>
        <p:spPr>
          <a:xfrm>
            <a:off x="11479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4" name="object 1564"/>
          <p:cNvSpPr/>
          <p:nvPr/>
        </p:nvSpPr>
        <p:spPr>
          <a:xfrm>
            <a:off x="11486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5" name="object 1565"/>
          <p:cNvSpPr/>
          <p:nvPr/>
        </p:nvSpPr>
        <p:spPr>
          <a:xfrm>
            <a:off x="11492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6" name="object 1566"/>
          <p:cNvSpPr/>
          <p:nvPr/>
        </p:nvSpPr>
        <p:spPr>
          <a:xfrm>
            <a:off x="115000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7" name="object 1567"/>
          <p:cNvSpPr/>
          <p:nvPr/>
        </p:nvSpPr>
        <p:spPr>
          <a:xfrm>
            <a:off x="11507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8" name="object 1568"/>
          <p:cNvSpPr/>
          <p:nvPr/>
        </p:nvSpPr>
        <p:spPr>
          <a:xfrm>
            <a:off x="11514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9" name="object 1569"/>
          <p:cNvSpPr/>
          <p:nvPr/>
        </p:nvSpPr>
        <p:spPr>
          <a:xfrm>
            <a:off x="11521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0" name="object 1570"/>
          <p:cNvSpPr/>
          <p:nvPr/>
        </p:nvSpPr>
        <p:spPr>
          <a:xfrm>
            <a:off x="11529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1" name="object 1571"/>
          <p:cNvSpPr/>
          <p:nvPr/>
        </p:nvSpPr>
        <p:spPr>
          <a:xfrm>
            <a:off x="11536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2" name="object 1572"/>
          <p:cNvSpPr/>
          <p:nvPr/>
        </p:nvSpPr>
        <p:spPr>
          <a:xfrm>
            <a:off x="11543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3" name="object 1573"/>
          <p:cNvSpPr/>
          <p:nvPr/>
        </p:nvSpPr>
        <p:spPr>
          <a:xfrm>
            <a:off x="11550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4" name="object 1574"/>
          <p:cNvSpPr/>
          <p:nvPr/>
        </p:nvSpPr>
        <p:spPr>
          <a:xfrm>
            <a:off x="11557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5" name="object 1575"/>
          <p:cNvSpPr/>
          <p:nvPr/>
        </p:nvSpPr>
        <p:spPr>
          <a:xfrm>
            <a:off x="11564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6" name="object 1576"/>
          <p:cNvSpPr/>
          <p:nvPr/>
        </p:nvSpPr>
        <p:spPr>
          <a:xfrm>
            <a:off x="11572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7" name="object 1577"/>
          <p:cNvSpPr/>
          <p:nvPr/>
        </p:nvSpPr>
        <p:spPr>
          <a:xfrm>
            <a:off x="115795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8" name="object 1578"/>
          <p:cNvSpPr/>
          <p:nvPr/>
        </p:nvSpPr>
        <p:spPr>
          <a:xfrm>
            <a:off x="11586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9" name="object 1579"/>
          <p:cNvSpPr/>
          <p:nvPr/>
        </p:nvSpPr>
        <p:spPr>
          <a:xfrm>
            <a:off x="11594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0" name="object 1580"/>
          <p:cNvSpPr/>
          <p:nvPr/>
        </p:nvSpPr>
        <p:spPr>
          <a:xfrm>
            <a:off x="11601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1" name="object 1581"/>
          <p:cNvSpPr/>
          <p:nvPr/>
        </p:nvSpPr>
        <p:spPr>
          <a:xfrm>
            <a:off x="11607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2" name="object 1582"/>
          <p:cNvSpPr/>
          <p:nvPr/>
        </p:nvSpPr>
        <p:spPr>
          <a:xfrm>
            <a:off x="11615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3" name="object 1583"/>
          <p:cNvSpPr/>
          <p:nvPr/>
        </p:nvSpPr>
        <p:spPr>
          <a:xfrm>
            <a:off x="11622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4" name="object 1584"/>
          <p:cNvSpPr/>
          <p:nvPr/>
        </p:nvSpPr>
        <p:spPr>
          <a:xfrm>
            <a:off x="116298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5" name="object 1585"/>
          <p:cNvSpPr/>
          <p:nvPr/>
        </p:nvSpPr>
        <p:spPr>
          <a:xfrm>
            <a:off x="11637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6" name="object 1586"/>
          <p:cNvSpPr/>
          <p:nvPr/>
        </p:nvSpPr>
        <p:spPr>
          <a:xfrm>
            <a:off x="11644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7" name="object 1587"/>
          <p:cNvSpPr/>
          <p:nvPr/>
        </p:nvSpPr>
        <p:spPr>
          <a:xfrm>
            <a:off x="11651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8" name="object 1588"/>
          <p:cNvSpPr/>
          <p:nvPr/>
        </p:nvSpPr>
        <p:spPr>
          <a:xfrm>
            <a:off x="116591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9" name="object 1589"/>
          <p:cNvSpPr/>
          <p:nvPr/>
        </p:nvSpPr>
        <p:spPr>
          <a:xfrm>
            <a:off x="11665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0" name="object 1590"/>
          <p:cNvSpPr/>
          <p:nvPr/>
        </p:nvSpPr>
        <p:spPr>
          <a:xfrm>
            <a:off x="11672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1" name="object 1591"/>
          <p:cNvSpPr/>
          <p:nvPr/>
        </p:nvSpPr>
        <p:spPr>
          <a:xfrm>
            <a:off x="11680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2" name="object 1592"/>
          <p:cNvSpPr/>
          <p:nvPr/>
        </p:nvSpPr>
        <p:spPr>
          <a:xfrm>
            <a:off x="11687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3" name="object 1593"/>
          <p:cNvSpPr/>
          <p:nvPr/>
        </p:nvSpPr>
        <p:spPr>
          <a:xfrm>
            <a:off x="11694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4" name="object 1594"/>
          <p:cNvSpPr/>
          <p:nvPr/>
        </p:nvSpPr>
        <p:spPr>
          <a:xfrm>
            <a:off x="11702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5" name="object 1595"/>
          <p:cNvSpPr/>
          <p:nvPr/>
        </p:nvSpPr>
        <p:spPr>
          <a:xfrm>
            <a:off x="11709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6" name="object 1596"/>
          <p:cNvSpPr/>
          <p:nvPr/>
        </p:nvSpPr>
        <p:spPr>
          <a:xfrm>
            <a:off x="11716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7" name="object 1597"/>
          <p:cNvSpPr/>
          <p:nvPr/>
        </p:nvSpPr>
        <p:spPr>
          <a:xfrm>
            <a:off x="11722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8" name="object 1598"/>
          <p:cNvSpPr/>
          <p:nvPr/>
        </p:nvSpPr>
        <p:spPr>
          <a:xfrm>
            <a:off x="11730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9" name="object 1599"/>
          <p:cNvSpPr/>
          <p:nvPr/>
        </p:nvSpPr>
        <p:spPr>
          <a:xfrm>
            <a:off x="117376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0" name="object 1600"/>
          <p:cNvSpPr/>
          <p:nvPr/>
        </p:nvSpPr>
        <p:spPr>
          <a:xfrm>
            <a:off x="11744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1" name="object 1601"/>
          <p:cNvSpPr/>
          <p:nvPr/>
        </p:nvSpPr>
        <p:spPr>
          <a:xfrm>
            <a:off x="11752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2" name="object 1602"/>
          <p:cNvSpPr/>
          <p:nvPr/>
        </p:nvSpPr>
        <p:spPr>
          <a:xfrm>
            <a:off x="11759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3" name="object 1603"/>
          <p:cNvSpPr/>
          <p:nvPr/>
        </p:nvSpPr>
        <p:spPr>
          <a:xfrm>
            <a:off x="11766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4" name="object 1604"/>
          <p:cNvSpPr/>
          <p:nvPr/>
        </p:nvSpPr>
        <p:spPr>
          <a:xfrm>
            <a:off x="11774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5" name="object 1605"/>
          <p:cNvSpPr/>
          <p:nvPr/>
        </p:nvSpPr>
        <p:spPr>
          <a:xfrm>
            <a:off x="11780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6" name="object 1606"/>
          <p:cNvSpPr/>
          <p:nvPr/>
        </p:nvSpPr>
        <p:spPr>
          <a:xfrm>
            <a:off x="117878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7" name="object 1607"/>
          <p:cNvSpPr/>
          <p:nvPr/>
        </p:nvSpPr>
        <p:spPr>
          <a:xfrm>
            <a:off x="11795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8" name="object 1608"/>
          <p:cNvSpPr/>
          <p:nvPr/>
        </p:nvSpPr>
        <p:spPr>
          <a:xfrm>
            <a:off x="11802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9" name="object 1609"/>
          <p:cNvSpPr/>
          <p:nvPr/>
        </p:nvSpPr>
        <p:spPr>
          <a:xfrm>
            <a:off x="11809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0" name="object 1610"/>
          <p:cNvSpPr/>
          <p:nvPr/>
        </p:nvSpPr>
        <p:spPr>
          <a:xfrm>
            <a:off x="11817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1" name="object 1611"/>
          <p:cNvSpPr/>
          <p:nvPr/>
        </p:nvSpPr>
        <p:spPr>
          <a:xfrm>
            <a:off x="11824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2" name="object 1612"/>
          <p:cNvSpPr/>
          <p:nvPr/>
        </p:nvSpPr>
        <p:spPr>
          <a:xfrm>
            <a:off x="11831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3" name="object 1613"/>
          <p:cNvSpPr/>
          <p:nvPr/>
        </p:nvSpPr>
        <p:spPr>
          <a:xfrm>
            <a:off x="11838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4" name="object 1614"/>
          <p:cNvSpPr/>
          <p:nvPr/>
        </p:nvSpPr>
        <p:spPr>
          <a:xfrm>
            <a:off x="11845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5" name="object 1615"/>
          <p:cNvSpPr/>
          <p:nvPr/>
        </p:nvSpPr>
        <p:spPr>
          <a:xfrm>
            <a:off x="11852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6" name="object 1616"/>
          <p:cNvSpPr/>
          <p:nvPr/>
        </p:nvSpPr>
        <p:spPr>
          <a:xfrm>
            <a:off x="11860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7" name="object 1617"/>
          <p:cNvSpPr/>
          <p:nvPr/>
        </p:nvSpPr>
        <p:spPr>
          <a:xfrm>
            <a:off x="118674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8" name="object 1618"/>
          <p:cNvSpPr/>
          <p:nvPr/>
        </p:nvSpPr>
        <p:spPr>
          <a:xfrm>
            <a:off x="11874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9" name="object 1619"/>
          <p:cNvSpPr/>
          <p:nvPr/>
        </p:nvSpPr>
        <p:spPr>
          <a:xfrm>
            <a:off x="11882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0" name="object 1620"/>
          <p:cNvSpPr/>
          <p:nvPr/>
        </p:nvSpPr>
        <p:spPr>
          <a:xfrm>
            <a:off x="11889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1" name="object 1621"/>
          <p:cNvSpPr/>
          <p:nvPr/>
        </p:nvSpPr>
        <p:spPr>
          <a:xfrm>
            <a:off x="11895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2" name="object 1622"/>
          <p:cNvSpPr/>
          <p:nvPr/>
        </p:nvSpPr>
        <p:spPr>
          <a:xfrm>
            <a:off x="11903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3" name="object 1623"/>
          <p:cNvSpPr/>
          <p:nvPr/>
        </p:nvSpPr>
        <p:spPr>
          <a:xfrm>
            <a:off x="11910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4" name="object 1624"/>
          <p:cNvSpPr/>
          <p:nvPr/>
        </p:nvSpPr>
        <p:spPr>
          <a:xfrm>
            <a:off x="119176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5" name="object 1625"/>
          <p:cNvSpPr/>
          <p:nvPr/>
        </p:nvSpPr>
        <p:spPr>
          <a:xfrm>
            <a:off x="11925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6" name="object 1626"/>
          <p:cNvSpPr/>
          <p:nvPr/>
        </p:nvSpPr>
        <p:spPr>
          <a:xfrm>
            <a:off x="11932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7" name="object 1627"/>
          <p:cNvSpPr/>
          <p:nvPr/>
        </p:nvSpPr>
        <p:spPr>
          <a:xfrm>
            <a:off x="11939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8" name="object 1628"/>
          <p:cNvSpPr/>
          <p:nvPr/>
        </p:nvSpPr>
        <p:spPr>
          <a:xfrm>
            <a:off x="119469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9" name="object 1629"/>
          <p:cNvSpPr/>
          <p:nvPr/>
        </p:nvSpPr>
        <p:spPr>
          <a:xfrm>
            <a:off x="11953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0" name="object 1630"/>
          <p:cNvSpPr/>
          <p:nvPr/>
        </p:nvSpPr>
        <p:spPr>
          <a:xfrm>
            <a:off x="11960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1" name="object 1631"/>
          <p:cNvSpPr/>
          <p:nvPr/>
        </p:nvSpPr>
        <p:spPr>
          <a:xfrm>
            <a:off x="11967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2" name="object 1632"/>
          <p:cNvSpPr/>
          <p:nvPr/>
        </p:nvSpPr>
        <p:spPr>
          <a:xfrm>
            <a:off x="119752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3" name="object 1633"/>
          <p:cNvSpPr/>
          <p:nvPr/>
        </p:nvSpPr>
        <p:spPr>
          <a:xfrm>
            <a:off x="11982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4" name="object 1634"/>
          <p:cNvSpPr/>
          <p:nvPr/>
        </p:nvSpPr>
        <p:spPr>
          <a:xfrm>
            <a:off x="11989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5" name="object 1635"/>
          <p:cNvSpPr/>
          <p:nvPr/>
        </p:nvSpPr>
        <p:spPr>
          <a:xfrm>
            <a:off x="119972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6" name="object 1636"/>
          <p:cNvSpPr/>
          <p:nvPr/>
        </p:nvSpPr>
        <p:spPr>
          <a:xfrm>
            <a:off x="12004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7" name="object 1637"/>
          <p:cNvSpPr/>
          <p:nvPr/>
        </p:nvSpPr>
        <p:spPr>
          <a:xfrm>
            <a:off x="12010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8" name="object 1638"/>
          <p:cNvSpPr/>
          <p:nvPr/>
        </p:nvSpPr>
        <p:spPr>
          <a:xfrm>
            <a:off x="12018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9" name="object 1639"/>
          <p:cNvSpPr/>
          <p:nvPr/>
        </p:nvSpPr>
        <p:spPr>
          <a:xfrm>
            <a:off x="120255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0" name="object 1640"/>
          <p:cNvSpPr/>
          <p:nvPr/>
        </p:nvSpPr>
        <p:spPr>
          <a:xfrm>
            <a:off x="12032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1" name="object 1641"/>
          <p:cNvSpPr/>
          <p:nvPr/>
        </p:nvSpPr>
        <p:spPr>
          <a:xfrm>
            <a:off x="12040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2" name="object 1642"/>
          <p:cNvSpPr/>
          <p:nvPr/>
        </p:nvSpPr>
        <p:spPr>
          <a:xfrm>
            <a:off x="12047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3" name="object 1643"/>
          <p:cNvSpPr/>
          <p:nvPr/>
        </p:nvSpPr>
        <p:spPr>
          <a:xfrm>
            <a:off x="12054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4" name="object 1644"/>
          <p:cNvSpPr/>
          <p:nvPr/>
        </p:nvSpPr>
        <p:spPr>
          <a:xfrm>
            <a:off x="12062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5" name="object 1645"/>
          <p:cNvSpPr/>
          <p:nvPr/>
        </p:nvSpPr>
        <p:spPr>
          <a:xfrm>
            <a:off x="12068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6" name="object 1646"/>
          <p:cNvSpPr/>
          <p:nvPr/>
        </p:nvSpPr>
        <p:spPr>
          <a:xfrm>
            <a:off x="120757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7" name="object 1647"/>
          <p:cNvSpPr/>
          <p:nvPr/>
        </p:nvSpPr>
        <p:spPr>
          <a:xfrm>
            <a:off x="12083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8" name="object 1648"/>
          <p:cNvSpPr/>
          <p:nvPr/>
        </p:nvSpPr>
        <p:spPr>
          <a:xfrm>
            <a:off x="12090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9" name="object 1649"/>
          <p:cNvSpPr/>
          <p:nvPr/>
        </p:nvSpPr>
        <p:spPr>
          <a:xfrm>
            <a:off x="12097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0" name="object 1650"/>
          <p:cNvSpPr/>
          <p:nvPr/>
        </p:nvSpPr>
        <p:spPr>
          <a:xfrm>
            <a:off x="121050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1" name="object 1651"/>
          <p:cNvSpPr/>
          <p:nvPr/>
        </p:nvSpPr>
        <p:spPr>
          <a:xfrm>
            <a:off x="12112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2" name="object 1652"/>
          <p:cNvSpPr/>
          <p:nvPr/>
        </p:nvSpPr>
        <p:spPr>
          <a:xfrm>
            <a:off x="12119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3" name="object 1653"/>
          <p:cNvSpPr/>
          <p:nvPr/>
        </p:nvSpPr>
        <p:spPr>
          <a:xfrm>
            <a:off x="12125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4" name="object 1654"/>
          <p:cNvSpPr/>
          <p:nvPr/>
        </p:nvSpPr>
        <p:spPr>
          <a:xfrm>
            <a:off x="12133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5" name="object 1655"/>
          <p:cNvSpPr/>
          <p:nvPr/>
        </p:nvSpPr>
        <p:spPr>
          <a:xfrm>
            <a:off x="12140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6" name="object 1656"/>
          <p:cNvSpPr/>
          <p:nvPr/>
        </p:nvSpPr>
        <p:spPr>
          <a:xfrm>
            <a:off x="12147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7" name="object 1657"/>
          <p:cNvSpPr/>
          <p:nvPr/>
        </p:nvSpPr>
        <p:spPr>
          <a:xfrm>
            <a:off x="121553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8" name="object 1658"/>
          <p:cNvSpPr/>
          <p:nvPr/>
        </p:nvSpPr>
        <p:spPr>
          <a:xfrm>
            <a:off x="12162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9" name="object 1659"/>
          <p:cNvSpPr/>
          <p:nvPr/>
        </p:nvSpPr>
        <p:spPr>
          <a:xfrm>
            <a:off x="12169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0" name="object 1660"/>
          <p:cNvSpPr/>
          <p:nvPr/>
        </p:nvSpPr>
        <p:spPr>
          <a:xfrm>
            <a:off x="12177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1" name="object 1661"/>
          <p:cNvSpPr/>
          <p:nvPr/>
        </p:nvSpPr>
        <p:spPr>
          <a:xfrm>
            <a:off x="121835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2" name="object 1662"/>
          <p:cNvSpPr/>
          <p:nvPr/>
        </p:nvSpPr>
        <p:spPr>
          <a:xfrm>
            <a:off x="12190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3" name="object 1663"/>
          <p:cNvSpPr/>
          <p:nvPr/>
        </p:nvSpPr>
        <p:spPr>
          <a:xfrm>
            <a:off x="12198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4" name="object 1664"/>
          <p:cNvSpPr/>
          <p:nvPr/>
        </p:nvSpPr>
        <p:spPr>
          <a:xfrm>
            <a:off x="122055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5" name="object 1665"/>
          <p:cNvSpPr/>
          <p:nvPr/>
        </p:nvSpPr>
        <p:spPr>
          <a:xfrm>
            <a:off x="12212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6" name="object 1666"/>
          <p:cNvSpPr/>
          <p:nvPr/>
        </p:nvSpPr>
        <p:spPr>
          <a:xfrm>
            <a:off x="12220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7" name="object 1667"/>
          <p:cNvSpPr/>
          <p:nvPr/>
        </p:nvSpPr>
        <p:spPr>
          <a:xfrm>
            <a:off x="12227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8" name="object 1668"/>
          <p:cNvSpPr/>
          <p:nvPr/>
        </p:nvSpPr>
        <p:spPr>
          <a:xfrm>
            <a:off x="122348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9" name="object 1669"/>
          <p:cNvSpPr/>
          <p:nvPr/>
        </p:nvSpPr>
        <p:spPr>
          <a:xfrm>
            <a:off x="12241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0" name="object 1670"/>
          <p:cNvSpPr/>
          <p:nvPr/>
        </p:nvSpPr>
        <p:spPr>
          <a:xfrm>
            <a:off x="12248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1" name="object 1671"/>
          <p:cNvSpPr/>
          <p:nvPr/>
        </p:nvSpPr>
        <p:spPr>
          <a:xfrm>
            <a:off x="12255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2" name="object 1672"/>
          <p:cNvSpPr/>
          <p:nvPr/>
        </p:nvSpPr>
        <p:spPr>
          <a:xfrm>
            <a:off x="12263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3" name="object 1673"/>
          <p:cNvSpPr/>
          <p:nvPr/>
        </p:nvSpPr>
        <p:spPr>
          <a:xfrm>
            <a:off x="12270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4" name="object 1674"/>
          <p:cNvSpPr/>
          <p:nvPr/>
        </p:nvSpPr>
        <p:spPr>
          <a:xfrm>
            <a:off x="12277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5" name="object 1675"/>
          <p:cNvSpPr/>
          <p:nvPr/>
        </p:nvSpPr>
        <p:spPr>
          <a:xfrm>
            <a:off x="12285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6" name="object 1676"/>
          <p:cNvSpPr/>
          <p:nvPr/>
        </p:nvSpPr>
        <p:spPr>
          <a:xfrm>
            <a:off x="12292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7" name="object 1677"/>
          <p:cNvSpPr/>
          <p:nvPr/>
        </p:nvSpPr>
        <p:spPr>
          <a:xfrm>
            <a:off x="12298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8" name="object 1678"/>
          <p:cNvSpPr/>
          <p:nvPr/>
        </p:nvSpPr>
        <p:spPr>
          <a:xfrm>
            <a:off x="12306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9" name="object 1679"/>
          <p:cNvSpPr/>
          <p:nvPr/>
        </p:nvSpPr>
        <p:spPr>
          <a:xfrm>
            <a:off x="123133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0" name="object 1680"/>
          <p:cNvSpPr/>
          <p:nvPr/>
        </p:nvSpPr>
        <p:spPr>
          <a:xfrm>
            <a:off x="12320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1" name="object 1681"/>
          <p:cNvSpPr/>
          <p:nvPr/>
        </p:nvSpPr>
        <p:spPr>
          <a:xfrm>
            <a:off x="12328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2" name="object 1682"/>
          <p:cNvSpPr/>
          <p:nvPr/>
        </p:nvSpPr>
        <p:spPr>
          <a:xfrm>
            <a:off x="12335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3" name="object 1683"/>
          <p:cNvSpPr/>
          <p:nvPr/>
        </p:nvSpPr>
        <p:spPr>
          <a:xfrm>
            <a:off x="12342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4" name="object 1684"/>
          <p:cNvSpPr/>
          <p:nvPr/>
        </p:nvSpPr>
        <p:spPr>
          <a:xfrm>
            <a:off x="12350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5" name="object 1685"/>
          <p:cNvSpPr/>
          <p:nvPr/>
        </p:nvSpPr>
        <p:spPr>
          <a:xfrm>
            <a:off x="12356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6" name="object 1686"/>
          <p:cNvSpPr/>
          <p:nvPr/>
        </p:nvSpPr>
        <p:spPr>
          <a:xfrm>
            <a:off x="123636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7" name="object 1687"/>
          <p:cNvSpPr/>
          <p:nvPr/>
        </p:nvSpPr>
        <p:spPr>
          <a:xfrm>
            <a:off x="12370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8" name="object 1688"/>
          <p:cNvSpPr/>
          <p:nvPr/>
        </p:nvSpPr>
        <p:spPr>
          <a:xfrm>
            <a:off x="12378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9" name="object 1689"/>
          <p:cNvSpPr/>
          <p:nvPr/>
        </p:nvSpPr>
        <p:spPr>
          <a:xfrm>
            <a:off x="12385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0" name="object 1690"/>
          <p:cNvSpPr/>
          <p:nvPr/>
        </p:nvSpPr>
        <p:spPr>
          <a:xfrm>
            <a:off x="12392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1" name="object 1691"/>
          <p:cNvSpPr/>
          <p:nvPr/>
        </p:nvSpPr>
        <p:spPr>
          <a:xfrm>
            <a:off x="12400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2" name="object 1692"/>
          <p:cNvSpPr/>
          <p:nvPr/>
        </p:nvSpPr>
        <p:spPr>
          <a:xfrm>
            <a:off x="12407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3" name="object 1693"/>
          <p:cNvSpPr/>
          <p:nvPr/>
        </p:nvSpPr>
        <p:spPr>
          <a:xfrm>
            <a:off x="12413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4" name="object 1694"/>
          <p:cNvSpPr/>
          <p:nvPr/>
        </p:nvSpPr>
        <p:spPr>
          <a:xfrm>
            <a:off x="12421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5" name="object 1695"/>
          <p:cNvSpPr/>
          <p:nvPr/>
        </p:nvSpPr>
        <p:spPr>
          <a:xfrm>
            <a:off x="12428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6" name="object 1696"/>
          <p:cNvSpPr/>
          <p:nvPr/>
        </p:nvSpPr>
        <p:spPr>
          <a:xfrm>
            <a:off x="12435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7" name="object 1697"/>
          <p:cNvSpPr/>
          <p:nvPr/>
        </p:nvSpPr>
        <p:spPr>
          <a:xfrm>
            <a:off x="124431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8" name="object 1698"/>
          <p:cNvSpPr/>
          <p:nvPr/>
        </p:nvSpPr>
        <p:spPr>
          <a:xfrm>
            <a:off x="12450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9" name="object 1699"/>
          <p:cNvSpPr/>
          <p:nvPr/>
        </p:nvSpPr>
        <p:spPr>
          <a:xfrm>
            <a:off x="12457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0" name="object 1700"/>
          <p:cNvSpPr/>
          <p:nvPr/>
        </p:nvSpPr>
        <p:spPr>
          <a:xfrm>
            <a:off x="12465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1" name="object 1701"/>
          <p:cNvSpPr/>
          <p:nvPr/>
        </p:nvSpPr>
        <p:spPr>
          <a:xfrm>
            <a:off x="12471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2" name="object 1702"/>
          <p:cNvSpPr/>
          <p:nvPr/>
        </p:nvSpPr>
        <p:spPr>
          <a:xfrm>
            <a:off x="12478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3" name="object 1703"/>
          <p:cNvSpPr/>
          <p:nvPr/>
        </p:nvSpPr>
        <p:spPr>
          <a:xfrm>
            <a:off x="12486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4" name="object 1704"/>
          <p:cNvSpPr/>
          <p:nvPr/>
        </p:nvSpPr>
        <p:spPr>
          <a:xfrm>
            <a:off x="124934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5" name="object 1705"/>
          <p:cNvSpPr/>
          <p:nvPr/>
        </p:nvSpPr>
        <p:spPr>
          <a:xfrm>
            <a:off x="12500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6" name="object 1706"/>
          <p:cNvSpPr/>
          <p:nvPr/>
        </p:nvSpPr>
        <p:spPr>
          <a:xfrm>
            <a:off x="12508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7" name="object 1707"/>
          <p:cNvSpPr/>
          <p:nvPr/>
        </p:nvSpPr>
        <p:spPr>
          <a:xfrm>
            <a:off x="12515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8" name="object 1708"/>
          <p:cNvSpPr/>
          <p:nvPr/>
        </p:nvSpPr>
        <p:spPr>
          <a:xfrm>
            <a:off x="125227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9" name="object 1709"/>
          <p:cNvSpPr/>
          <p:nvPr/>
        </p:nvSpPr>
        <p:spPr>
          <a:xfrm>
            <a:off x="12529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0" name="object 1710"/>
          <p:cNvSpPr/>
          <p:nvPr/>
        </p:nvSpPr>
        <p:spPr>
          <a:xfrm>
            <a:off x="12536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1" name="object 1711"/>
          <p:cNvSpPr/>
          <p:nvPr/>
        </p:nvSpPr>
        <p:spPr>
          <a:xfrm>
            <a:off x="12543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2" name="object 1712"/>
          <p:cNvSpPr/>
          <p:nvPr/>
        </p:nvSpPr>
        <p:spPr>
          <a:xfrm>
            <a:off x="12550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3" name="object 1713"/>
          <p:cNvSpPr/>
          <p:nvPr/>
        </p:nvSpPr>
        <p:spPr>
          <a:xfrm>
            <a:off x="12558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4" name="object 1714"/>
          <p:cNvSpPr/>
          <p:nvPr/>
        </p:nvSpPr>
        <p:spPr>
          <a:xfrm>
            <a:off x="12565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5" name="object 1715"/>
          <p:cNvSpPr/>
          <p:nvPr/>
        </p:nvSpPr>
        <p:spPr>
          <a:xfrm>
            <a:off x="12572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6" name="object 1716"/>
          <p:cNvSpPr/>
          <p:nvPr/>
        </p:nvSpPr>
        <p:spPr>
          <a:xfrm>
            <a:off x="12580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7" name="object 1717"/>
          <p:cNvSpPr/>
          <p:nvPr/>
        </p:nvSpPr>
        <p:spPr>
          <a:xfrm>
            <a:off x="12586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8" name="object 1718"/>
          <p:cNvSpPr/>
          <p:nvPr/>
        </p:nvSpPr>
        <p:spPr>
          <a:xfrm>
            <a:off x="12593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9" name="object 1719"/>
          <p:cNvSpPr/>
          <p:nvPr/>
        </p:nvSpPr>
        <p:spPr>
          <a:xfrm>
            <a:off x="126012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0" name="object 1720"/>
          <p:cNvSpPr/>
          <p:nvPr/>
        </p:nvSpPr>
        <p:spPr>
          <a:xfrm>
            <a:off x="12608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1" name="object 1721"/>
          <p:cNvSpPr/>
          <p:nvPr/>
        </p:nvSpPr>
        <p:spPr>
          <a:xfrm>
            <a:off x="12615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2" name="object 1722"/>
          <p:cNvSpPr/>
          <p:nvPr/>
        </p:nvSpPr>
        <p:spPr>
          <a:xfrm>
            <a:off x="12623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3" name="object 1723"/>
          <p:cNvSpPr/>
          <p:nvPr/>
        </p:nvSpPr>
        <p:spPr>
          <a:xfrm>
            <a:off x="12630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4" name="object 1724"/>
          <p:cNvSpPr/>
          <p:nvPr/>
        </p:nvSpPr>
        <p:spPr>
          <a:xfrm>
            <a:off x="12637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5" name="object 1725"/>
          <p:cNvSpPr/>
          <p:nvPr/>
        </p:nvSpPr>
        <p:spPr>
          <a:xfrm>
            <a:off x="12644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6" name="object 1726"/>
          <p:cNvSpPr/>
          <p:nvPr/>
        </p:nvSpPr>
        <p:spPr>
          <a:xfrm>
            <a:off x="126514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7" name="object 1727"/>
          <p:cNvSpPr/>
          <p:nvPr/>
        </p:nvSpPr>
        <p:spPr>
          <a:xfrm>
            <a:off x="12658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8" name="object 1728"/>
          <p:cNvSpPr/>
          <p:nvPr/>
        </p:nvSpPr>
        <p:spPr>
          <a:xfrm>
            <a:off x="12666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9" name="object 1729"/>
          <p:cNvSpPr/>
          <p:nvPr/>
        </p:nvSpPr>
        <p:spPr>
          <a:xfrm>
            <a:off x="12673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0" name="object 1730"/>
          <p:cNvSpPr/>
          <p:nvPr/>
        </p:nvSpPr>
        <p:spPr>
          <a:xfrm>
            <a:off x="12680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1" name="object 1731"/>
          <p:cNvSpPr/>
          <p:nvPr/>
        </p:nvSpPr>
        <p:spPr>
          <a:xfrm>
            <a:off x="12688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2" name="object 1732"/>
          <p:cNvSpPr/>
          <p:nvPr/>
        </p:nvSpPr>
        <p:spPr>
          <a:xfrm>
            <a:off x="12695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3" name="object 1733"/>
          <p:cNvSpPr/>
          <p:nvPr/>
        </p:nvSpPr>
        <p:spPr>
          <a:xfrm>
            <a:off x="12701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4" name="object 1734"/>
          <p:cNvSpPr/>
          <p:nvPr/>
        </p:nvSpPr>
        <p:spPr>
          <a:xfrm>
            <a:off x="12709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5" name="object 1735"/>
          <p:cNvSpPr/>
          <p:nvPr/>
        </p:nvSpPr>
        <p:spPr>
          <a:xfrm>
            <a:off x="12716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6" name="object 1736"/>
          <p:cNvSpPr/>
          <p:nvPr/>
        </p:nvSpPr>
        <p:spPr>
          <a:xfrm>
            <a:off x="12723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7" name="object 1737"/>
          <p:cNvSpPr/>
          <p:nvPr/>
        </p:nvSpPr>
        <p:spPr>
          <a:xfrm>
            <a:off x="127310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8" name="object 1738"/>
          <p:cNvSpPr/>
          <p:nvPr/>
        </p:nvSpPr>
        <p:spPr>
          <a:xfrm>
            <a:off x="12738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9" name="object 1739"/>
          <p:cNvSpPr/>
          <p:nvPr/>
        </p:nvSpPr>
        <p:spPr>
          <a:xfrm>
            <a:off x="12745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0" name="object 1740"/>
          <p:cNvSpPr/>
          <p:nvPr/>
        </p:nvSpPr>
        <p:spPr>
          <a:xfrm>
            <a:off x="12753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1" name="object 1741"/>
          <p:cNvSpPr/>
          <p:nvPr/>
        </p:nvSpPr>
        <p:spPr>
          <a:xfrm>
            <a:off x="12759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2" name="object 1742"/>
          <p:cNvSpPr/>
          <p:nvPr/>
        </p:nvSpPr>
        <p:spPr>
          <a:xfrm>
            <a:off x="12766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3" name="object 1743"/>
          <p:cNvSpPr/>
          <p:nvPr/>
        </p:nvSpPr>
        <p:spPr>
          <a:xfrm>
            <a:off x="12773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4" name="object 1744"/>
          <p:cNvSpPr/>
          <p:nvPr/>
        </p:nvSpPr>
        <p:spPr>
          <a:xfrm>
            <a:off x="127812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5" name="object 1745"/>
          <p:cNvSpPr/>
          <p:nvPr/>
        </p:nvSpPr>
        <p:spPr>
          <a:xfrm>
            <a:off x="12788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6" name="object 1746"/>
          <p:cNvSpPr/>
          <p:nvPr/>
        </p:nvSpPr>
        <p:spPr>
          <a:xfrm>
            <a:off x="12795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7" name="object 1747"/>
          <p:cNvSpPr/>
          <p:nvPr/>
        </p:nvSpPr>
        <p:spPr>
          <a:xfrm>
            <a:off x="12803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8" name="object 1748"/>
          <p:cNvSpPr/>
          <p:nvPr/>
        </p:nvSpPr>
        <p:spPr>
          <a:xfrm>
            <a:off x="128105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9" name="object 1749"/>
          <p:cNvSpPr/>
          <p:nvPr/>
        </p:nvSpPr>
        <p:spPr>
          <a:xfrm>
            <a:off x="12816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0" name="object 1750"/>
          <p:cNvSpPr/>
          <p:nvPr/>
        </p:nvSpPr>
        <p:spPr>
          <a:xfrm>
            <a:off x="12824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1" name="object 1751"/>
          <p:cNvSpPr/>
          <p:nvPr/>
        </p:nvSpPr>
        <p:spPr>
          <a:xfrm>
            <a:off x="12831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2" name="object 1752"/>
          <p:cNvSpPr/>
          <p:nvPr/>
        </p:nvSpPr>
        <p:spPr>
          <a:xfrm>
            <a:off x="128388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3" name="object 1753"/>
          <p:cNvSpPr/>
          <p:nvPr/>
        </p:nvSpPr>
        <p:spPr>
          <a:xfrm>
            <a:off x="12846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4" name="object 1754"/>
          <p:cNvSpPr/>
          <p:nvPr/>
        </p:nvSpPr>
        <p:spPr>
          <a:xfrm>
            <a:off x="12853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5" name="object 1755"/>
          <p:cNvSpPr/>
          <p:nvPr/>
        </p:nvSpPr>
        <p:spPr>
          <a:xfrm>
            <a:off x="128608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6" name="object 1756"/>
          <p:cNvSpPr/>
          <p:nvPr/>
        </p:nvSpPr>
        <p:spPr>
          <a:xfrm>
            <a:off x="12868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7" name="object 1757"/>
          <p:cNvSpPr/>
          <p:nvPr/>
        </p:nvSpPr>
        <p:spPr>
          <a:xfrm>
            <a:off x="12874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8" name="object 1758"/>
          <p:cNvSpPr/>
          <p:nvPr/>
        </p:nvSpPr>
        <p:spPr>
          <a:xfrm>
            <a:off x="12881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9" name="object 1759"/>
          <p:cNvSpPr/>
          <p:nvPr/>
        </p:nvSpPr>
        <p:spPr>
          <a:xfrm>
            <a:off x="128891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0" name="object 1760"/>
          <p:cNvSpPr/>
          <p:nvPr/>
        </p:nvSpPr>
        <p:spPr>
          <a:xfrm>
            <a:off x="12896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1" name="object 1761"/>
          <p:cNvSpPr/>
          <p:nvPr/>
        </p:nvSpPr>
        <p:spPr>
          <a:xfrm>
            <a:off x="12903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2" name="object 1762"/>
          <p:cNvSpPr/>
          <p:nvPr/>
        </p:nvSpPr>
        <p:spPr>
          <a:xfrm>
            <a:off x="12911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3" name="object 1763"/>
          <p:cNvSpPr/>
          <p:nvPr/>
        </p:nvSpPr>
        <p:spPr>
          <a:xfrm>
            <a:off x="12918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4" name="object 1764"/>
          <p:cNvSpPr/>
          <p:nvPr/>
        </p:nvSpPr>
        <p:spPr>
          <a:xfrm>
            <a:off x="12925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5" name="object 1765"/>
          <p:cNvSpPr/>
          <p:nvPr/>
        </p:nvSpPr>
        <p:spPr>
          <a:xfrm>
            <a:off x="12932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6" name="object 1766"/>
          <p:cNvSpPr/>
          <p:nvPr/>
        </p:nvSpPr>
        <p:spPr>
          <a:xfrm>
            <a:off x="129393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7" name="object 1767"/>
          <p:cNvSpPr/>
          <p:nvPr/>
        </p:nvSpPr>
        <p:spPr>
          <a:xfrm>
            <a:off x="12946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8" name="object 1768"/>
          <p:cNvSpPr/>
          <p:nvPr/>
        </p:nvSpPr>
        <p:spPr>
          <a:xfrm>
            <a:off x="12954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9" name="object 1769"/>
          <p:cNvSpPr/>
          <p:nvPr/>
        </p:nvSpPr>
        <p:spPr>
          <a:xfrm>
            <a:off x="12961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0" name="object 1770"/>
          <p:cNvSpPr/>
          <p:nvPr/>
        </p:nvSpPr>
        <p:spPr>
          <a:xfrm>
            <a:off x="129686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1" name="object 1771"/>
          <p:cNvSpPr/>
          <p:nvPr/>
        </p:nvSpPr>
        <p:spPr>
          <a:xfrm>
            <a:off x="12975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2" name="object 1772"/>
          <p:cNvSpPr/>
          <p:nvPr/>
        </p:nvSpPr>
        <p:spPr>
          <a:xfrm>
            <a:off x="12983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3" name="object 1773"/>
          <p:cNvSpPr/>
          <p:nvPr/>
        </p:nvSpPr>
        <p:spPr>
          <a:xfrm>
            <a:off x="12989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4" name="object 1774"/>
          <p:cNvSpPr/>
          <p:nvPr/>
        </p:nvSpPr>
        <p:spPr>
          <a:xfrm>
            <a:off x="12996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5" name="object 1775"/>
          <p:cNvSpPr/>
          <p:nvPr/>
        </p:nvSpPr>
        <p:spPr>
          <a:xfrm>
            <a:off x="13004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6" name="object 1776"/>
          <p:cNvSpPr/>
          <p:nvPr/>
        </p:nvSpPr>
        <p:spPr>
          <a:xfrm>
            <a:off x="13011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7" name="object 1777"/>
          <p:cNvSpPr/>
          <p:nvPr/>
        </p:nvSpPr>
        <p:spPr>
          <a:xfrm>
            <a:off x="130189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8" name="object 1778"/>
          <p:cNvSpPr/>
          <p:nvPr/>
        </p:nvSpPr>
        <p:spPr>
          <a:xfrm>
            <a:off x="13026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9" name="object 1779"/>
          <p:cNvSpPr/>
          <p:nvPr/>
        </p:nvSpPr>
        <p:spPr>
          <a:xfrm>
            <a:off x="13033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0" name="object 1780"/>
          <p:cNvSpPr/>
          <p:nvPr/>
        </p:nvSpPr>
        <p:spPr>
          <a:xfrm>
            <a:off x="13040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1" name="object 1781"/>
          <p:cNvSpPr/>
          <p:nvPr/>
        </p:nvSpPr>
        <p:spPr>
          <a:xfrm>
            <a:off x="130471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2" name="object 1782"/>
          <p:cNvSpPr/>
          <p:nvPr/>
        </p:nvSpPr>
        <p:spPr>
          <a:xfrm>
            <a:off x="13054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3" name="object 1783"/>
          <p:cNvSpPr/>
          <p:nvPr/>
        </p:nvSpPr>
        <p:spPr>
          <a:xfrm>
            <a:off x="13061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4" name="object 1784"/>
          <p:cNvSpPr/>
          <p:nvPr/>
        </p:nvSpPr>
        <p:spPr>
          <a:xfrm>
            <a:off x="130691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5" name="object 1785"/>
          <p:cNvSpPr/>
          <p:nvPr/>
        </p:nvSpPr>
        <p:spPr>
          <a:xfrm>
            <a:off x="13076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6" name="object 1786"/>
          <p:cNvSpPr/>
          <p:nvPr/>
        </p:nvSpPr>
        <p:spPr>
          <a:xfrm>
            <a:off x="13083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7" name="object 1787"/>
          <p:cNvSpPr/>
          <p:nvPr/>
        </p:nvSpPr>
        <p:spPr>
          <a:xfrm>
            <a:off x="13091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8" name="object 1788"/>
          <p:cNvSpPr/>
          <p:nvPr/>
        </p:nvSpPr>
        <p:spPr>
          <a:xfrm>
            <a:off x="130984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9" name="object 1789"/>
          <p:cNvSpPr/>
          <p:nvPr/>
        </p:nvSpPr>
        <p:spPr>
          <a:xfrm>
            <a:off x="13104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0" name="object 1790"/>
          <p:cNvSpPr/>
          <p:nvPr/>
        </p:nvSpPr>
        <p:spPr>
          <a:xfrm>
            <a:off x="13112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1" name="object 1791"/>
          <p:cNvSpPr/>
          <p:nvPr/>
        </p:nvSpPr>
        <p:spPr>
          <a:xfrm>
            <a:off x="13119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2" name="object 1792"/>
          <p:cNvSpPr/>
          <p:nvPr/>
        </p:nvSpPr>
        <p:spPr>
          <a:xfrm>
            <a:off x="13126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3" name="object 1793"/>
          <p:cNvSpPr/>
          <p:nvPr/>
        </p:nvSpPr>
        <p:spPr>
          <a:xfrm>
            <a:off x="13134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4" name="object 1794"/>
          <p:cNvSpPr/>
          <p:nvPr/>
        </p:nvSpPr>
        <p:spPr>
          <a:xfrm>
            <a:off x="13141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5" name="object 1795"/>
          <p:cNvSpPr/>
          <p:nvPr/>
        </p:nvSpPr>
        <p:spPr>
          <a:xfrm>
            <a:off x="13148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6" name="object 1796"/>
          <p:cNvSpPr/>
          <p:nvPr/>
        </p:nvSpPr>
        <p:spPr>
          <a:xfrm>
            <a:off x="131560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7" name="object 1797"/>
          <p:cNvSpPr/>
          <p:nvPr/>
        </p:nvSpPr>
        <p:spPr>
          <a:xfrm>
            <a:off x="13162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8" name="object 1798"/>
          <p:cNvSpPr/>
          <p:nvPr/>
        </p:nvSpPr>
        <p:spPr>
          <a:xfrm>
            <a:off x="13169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9" name="object 1799"/>
          <p:cNvSpPr/>
          <p:nvPr/>
        </p:nvSpPr>
        <p:spPr>
          <a:xfrm>
            <a:off x="131769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0" name="object 1800"/>
          <p:cNvSpPr/>
          <p:nvPr/>
        </p:nvSpPr>
        <p:spPr>
          <a:xfrm>
            <a:off x="13184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1" name="object 1801"/>
          <p:cNvSpPr/>
          <p:nvPr/>
        </p:nvSpPr>
        <p:spPr>
          <a:xfrm>
            <a:off x="13191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2" name="object 1802"/>
          <p:cNvSpPr/>
          <p:nvPr/>
        </p:nvSpPr>
        <p:spPr>
          <a:xfrm>
            <a:off x="13198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3" name="object 1803"/>
          <p:cNvSpPr/>
          <p:nvPr/>
        </p:nvSpPr>
        <p:spPr>
          <a:xfrm>
            <a:off x="13206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4" name="object 1804"/>
          <p:cNvSpPr/>
          <p:nvPr/>
        </p:nvSpPr>
        <p:spPr>
          <a:xfrm>
            <a:off x="13213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5" name="object 1805"/>
          <p:cNvSpPr/>
          <p:nvPr/>
        </p:nvSpPr>
        <p:spPr>
          <a:xfrm>
            <a:off x="13219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6" name="object 1806"/>
          <p:cNvSpPr/>
          <p:nvPr/>
        </p:nvSpPr>
        <p:spPr>
          <a:xfrm>
            <a:off x="13227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7" name="object 1807"/>
          <p:cNvSpPr/>
          <p:nvPr/>
        </p:nvSpPr>
        <p:spPr>
          <a:xfrm>
            <a:off x="132345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8" name="object 1808"/>
          <p:cNvSpPr/>
          <p:nvPr/>
        </p:nvSpPr>
        <p:spPr>
          <a:xfrm>
            <a:off x="13241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9" name="object 1809"/>
          <p:cNvSpPr/>
          <p:nvPr/>
        </p:nvSpPr>
        <p:spPr>
          <a:xfrm>
            <a:off x="132491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0" name="object 1810"/>
          <p:cNvSpPr/>
          <p:nvPr/>
        </p:nvSpPr>
        <p:spPr>
          <a:xfrm>
            <a:off x="13256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1" name="object 1811"/>
          <p:cNvSpPr/>
          <p:nvPr/>
        </p:nvSpPr>
        <p:spPr>
          <a:xfrm>
            <a:off x="13263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2" name="object 1812"/>
          <p:cNvSpPr/>
          <p:nvPr/>
        </p:nvSpPr>
        <p:spPr>
          <a:xfrm>
            <a:off x="13271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3" name="object 1813"/>
          <p:cNvSpPr/>
          <p:nvPr/>
        </p:nvSpPr>
        <p:spPr>
          <a:xfrm>
            <a:off x="13277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4" name="object 1814"/>
          <p:cNvSpPr/>
          <p:nvPr/>
        </p:nvSpPr>
        <p:spPr>
          <a:xfrm>
            <a:off x="13284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5" name="object 1815"/>
          <p:cNvSpPr/>
          <p:nvPr/>
        </p:nvSpPr>
        <p:spPr>
          <a:xfrm>
            <a:off x="13292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6" name="object 1816"/>
          <p:cNvSpPr/>
          <p:nvPr/>
        </p:nvSpPr>
        <p:spPr>
          <a:xfrm>
            <a:off x="13299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7" name="object 1817"/>
          <p:cNvSpPr/>
          <p:nvPr/>
        </p:nvSpPr>
        <p:spPr>
          <a:xfrm>
            <a:off x="13306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8" name="object 1818"/>
          <p:cNvSpPr/>
          <p:nvPr/>
        </p:nvSpPr>
        <p:spPr>
          <a:xfrm>
            <a:off x="13314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9" name="object 1819"/>
          <p:cNvSpPr/>
          <p:nvPr/>
        </p:nvSpPr>
        <p:spPr>
          <a:xfrm>
            <a:off x="13321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0" name="object 1820"/>
          <p:cNvSpPr/>
          <p:nvPr/>
        </p:nvSpPr>
        <p:spPr>
          <a:xfrm>
            <a:off x="13328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1" name="object 1821"/>
          <p:cNvSpPr/>
          <p:nvPr/>
        </p:nvSpPr>
        <p:spPr>
          <a:xfrm>
            <a:off x="13335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2" name="object 1822"/>
          <p:cNvSpPr/>
          <p:nvPr/>
        </p:nvSpPr>
        <p:spPr>
          <a:xfrm>
            <a:off x="13342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3" name="object 1823"/>
          <p:cNvSpPr/>
          <p:nvPr/>
        </p:nvSpPr>
        <p:spPr>
          <a:xfrm>
            <a:off x="13349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4" name="object 1824"/>
          <p:cNvSpPr/>
          <p:nvPr/>
        </p:nvSpPr>
        <p:spPr>
          <a:xfrm>
            <a:off x="13357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5" name="object 1825"/>
          <p:cNvSpPr/>
          <p:nvPr/>
        </p:nvSpPr>
        <p:spPr>
          <a:xfrm>
            <a:off x="13364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6" name="object 1826"/>
          <p:cNvSpPr/>
          <p:nvPr/>
        </p:nvSpPr>
        <p:spPr>
          <a:xfrm>
            <a:off x="13371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7" name="object 1827"/>
          <p:cNvSpPr/>
          <p:nvPr/>
        </p:nvSpPr>
        <p:spPr>
          <a:xfrm>
            <a:off x="13378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8" name="object 1828"/>
          <p:cNvSpPr/>
          <p:nvPr/>
        </p:nvSpPr>
        <p:spPr>
          <a:xfrm>
            <a:off x="13386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9" name="object 1829"/>
          <p:cNvSpPr/>
          <p:nvPr/>
        </p:nvSpPr>
        <p:spPr>
          <a:xfrm>
            <a:off x="13392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0" name="object 1830"/>
          <p:cNvSpPr/>
          <p:nvPr/>
        </p:nvSpPr>
        <p:spPr>
          <a:xfrm>
            <a:off x="13399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1" name="object 1831"/>
          <p:cNvSpPr/>
          <p:nvPr/>
        </p:nvSpPr>
        <p:spPr>
          <a:xfrm>
            <a:off x="13407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2" name="object 1832"/>
          <p:cNvSpPr/>
          <p:nvPr/>
        </p:nvSpPr>
        <p:spPr>
          <a:xfrm>
            <a:off x="13414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3" name="object 1833"/>
          <p:cNvSpPr/>
          <p:nvPr/>
        </p:nvSpPr>
        <p:spPr>
          <a:xfrm>
            <a:off x="13421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4" name="object 1834"/>
          <p:cNvSpPr/>
          <p:nvPr/>
        </p:nvSpPr>
        <p:spPr>
          <a:xfrm>
            <a:off x="13429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5" name="object 1835"/>
          <p:cNvSpPr/>
          <p:nvPr/>
        </p:nvSpPr>
        <p:spPr>
          <a:xfrm>
            <a:off x="13436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6" name="object 1836"/>
          <p:cNvSpPr/>
          <p:nvPr/>
        </p:nvSpPr>
        <p:spPr>
          <a:xfrm>
            <a:off x="13443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7" name="object 1837"/>
          <p:cNvSpPr/>
          <p:nvPr/>
        </p:nvSpPr>
        <p:spPr>
          <a:xfrm>
            <a:off x="13450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8" name="object 1838"/>
          <p:cNvSpPr/>
          <p:nvPr/>
        </p:nvSpPr>
        <p:spPr>
          <a:xfrm>
            <a:off x="13457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9" name="object 1839"/>
          <p:cNvSpPr/>
          <p:nvPr/>
        </p:nvSpPr>
        <p:spPr>
          <a:xfrm>
            <a:off x="13464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0" name="object 1840"/>
          <p:cNvSpPr/>
          <p:nvPr/>
        </p:nvSpPr>
        <p:spPr>
          <a:xfrm>
            <a:off x="13472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1" name="object 1841"/>
          <p:cNvSpPr/>
          <p:nvPr/>
        </p:nvSpPr>
        <p:spPr>
          <a:xfrm>
            <a:off x="13479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2" name="object 1842"/>
          <p:cNvSpPr/>
          <p:nvPr/>
        </p:nvSpPr>
        <p:spPr>
          <a:xfrm>
            <a:off x="13486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3" name="object 1843"/>
          <p:cNvSpPr/>
          <p:nvPr/>
        </p:nvSpPr>
        <p:spPr>
          <a:xfrm>
            <a:off x="13494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4" name="object 1844"/>
          <p:cNvSpPr/>
          <p:nvPr/>
        </p:nvSpPr>
        <p:spPr>
          <a:xfrm>
            <a:off x="13501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5" name="object 1845"/>
          <p:cNvSpPr/>
          <p:nvPr/>
        </p:nvSpPr>
        <p:spPr>
          <a:xfrm>
            <a:off x="13507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6" name="object 1846"/>
          <p:cNvSpPr/>
          <p:nvPr/>
        </p:nvSpPr>
        <p:spPr>
          <a:xfrm>
            <a:off x="13515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7" name="object 1847"/>
          <p:cNvSpPr/>
          <p:nvPr/>
        </p:nvSpPr>
        <p:spPr>
          <a:xfrm>
            <a:off x="13522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8" name="object 1848"/>
          <p:cNvSpPr/>
          <p:nvPr/>
        </p:nvSpPr>
        <p:spPr>
          <a:xfrm>
            <a:off x="13529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9" name="object 1849"/>
          <p:cNvSpPr/>
          <p:nvPr/>
        </p:nvSpPr>
        <p:spPr>
          <a:xfrm>
            <a:off x="13537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0" name="object 1850"/>
          <p:cNvSpPr/>
          <p:nvPr/>
        </p:nvSpPr>
        <p:spPr>
          <a:xfrm>
            <a:off x="13544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1" name="object 1851"/>
          <p:cNvSpPr/>
          <p:nvPr/>
        </p:nvSpPr>
        <p:spPr>
          <a:xfrm>
            <a:off x="13551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2" name="object 1852"/>
          <p:cNvSpPr/>
          <p:nvPr/>
        </p:nvSpPr>
        <p:spPr>
          <a:xfrm>
            <a:off x="13559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3" name="object 1853"/>
          <p:cNvSpPr/>
          <p:nvPr/>
        </p:nvSpPr>
        <p:spPr>
          <a:xfrm>
            <a:off x="13565323" y="7021853"/>
            <a:ext cx="1745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761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4" name="object 1854"/>
          <p:cNvSpPr/>
          <p:nvPr/>
        </p:nvSpPr>
        <p:spPr>
          <a:xfrm>
            <a:off x="5645326" y="4548817"/>
            <a:ext cx="4115621" cy="2442505"/>
          </a:xfrm>
          <a:custGeom>
            <a:avLst/>
            <a:gdLst/>
            <a:ahLst/>
            <a:cxnLst/>
            <a:rect l="l" t="t" r="r" b="b"/>
            <a:pathLst>
              <a:path w="2995929" h="1778000">
                <a:moveTo>
                  <a:pt x="0" y="0"/>
                </a:moveTo>
                <a:lnTo>
                  <a:pt x="0" y="1777746"/>
                </a:lnTo>
                <a:lnTo>
                  <a:pt x="2995422" y="1777746"/>
                </a:lnTo>
                <a:lnTo>
                  <a:pt x="299542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ACA0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5" name="object 1855"/>
          <p:cNvSpPr/>
          <p:nvPr/>
        </p:nvSpPr>
        <p:spPr>
          <a:xfrm>
            <a:off x="9760250" y="4548817"/>
            <a:ext cx="4058048" cy="2442505"/>
          </a:xfrm>
          <a:custGeom>
            <a:avLst/>
            <a:gdLst/>
            <a:ahLst/>
            <a:cxnLst/>
            <a:rect l="l" t="t" r="r" b="b"/>
            <a:pathLst>
              <a:path w="2954020" h="1778000">
                <a:moveTo>
                  <a:pt x="0" y="0"/>
                </a:moveTo>
                <a:lnTo>
                  <a:pt x="0" y="1777746"/>
                </a:lnTo>
                <a:lnTo>
                  <a:pt x="2953511" y="1777746"/>
                </a:lnTo>
                <a:lnTo>
                  <a:pt x="2953511" y="0"/>
                </a:lnTo>
                <a:lnTo>
                  <a:pt x="0" y="0"/>
                </a:lnTo>
                <a:close/>
              </a:path>
            </a:pathLst>
          </a:custGeom>
          <a:solidFill>
            <a:srgbClr val="E7E6E6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6" name="object 1856"/>
          <p:cNvSpPr txBox="1"/>
          <p:nvPr/>
        </p:nvSpPr>
        <p:spPr>
          <a:xfrm>
            <a:off x="6008915" y="259432"/>
            <a:ext cx="6142028" cy="1571952"/>
          </a:xfrm>
          <a:prstGeom prst="rect">
            <a:avLst/>
          </a:prstGeom>
        </p:spPr>
        <p:txBody>
          <a:bodyPr vert="horz" wrap="square" lIns="0" tIns="70658" rIns="0" bIns="0" rtlCol="0">
            <a:spAutoFit/>
          </a:bodyPr>
          <a:lstStyle/>
          <a:p>
            <a:pPr marL="17446" marR="6978">
              <a:lnSpc>
                <a:spcPct val="91400"/>
              </a:lnSpc>
              <a:spcBef>
                <a:spcPts val="556"/>
              </a:spcBef>
            </a:pPr>
            <a:r>
              <a:rPr sz="3572" b="1" spc="34" dirty="0">
                <a:solidFill>
                  <a:srgbClr val="7010F0"/>
                </a:solidFill>
                <a:latin typeface="Arial Black"/>
                <a:cs typeface="Arial Black"/>
              </a:rPr>
              <a:t>MOMS AND </a:t>
            </a:r>
            <a:r>
              <a:rPr sz="3572" b="1" spc="21" dirty="0">
                <a:solidFill>
                  <a:srgbClr val="7010F0"/>
                </a:solidFill>
                <a:latin typeface="Arial Black"/>
                <a:cs typeface="Arial Black"/>
              </a:rPr>
              <a:t>BABIES</a:t>
            </a:r>
            <a:r>
              <a:rPr sz="3572" b="1" spc="-151" dirty="0">
                <a:solidFill>
                  <a:srgbClr val="7010F0"/>
                </a:solidFill>
                <a:latin typeface="Arial Black"/>
                <a:cs typeface="Arial Black"/>
              </a:rPr>
              <a:t> </a:t>
            </a:r>
            <a:r>
              <a:rPr sz="3572" b="1" spc="34" dirty="0">
                <a:solidFill>
                  <a:srgbClr val="7010F0"/>
                </a:solidFill>
                <a:latin typeface="Arial Black"/>
                <a:cs typeface="Arial Black"/>
              </a:rPr>
              <a:t>ARE  </a:t>
            </a:r>
            <a:r>
              <a:rPr sz="3572" b="1" spc="-34" dirty="0">
                <a:solidFill>
                  <a:srgbClr val="7010F0"/>
                </a:solidFill>
                <a:latin typeface="Arial Black"/>
                <a:cs typeface="Arial Black"/>
              </a:rPr>
              <a:t>FACING </a:t>
            </a:r>
            <a:r>
              <a:rPr sz="3572" b="1" spc="34" dirty="0">
                <a:solidFill>
                  <a:srgbClr val="7010F0"/>
                </a:solidFill>
                <a:latin typeface="Arial Black"/>
                <a:cs typeface="Arial Black"/>
              </a:rPr>
              <a:t>AN </a:t>
            </a:r>
            <a:r>
              <a:rPr sz="3572" b="1" spc="21" dirty="0">
                <a:solidFill>
                  <a:srgbClr val="7010F0"/>
                </a:solidFill>
                <a:latin typeface="Arial Black"/>
                <a:cs typeface="Arial Black"/>
              </a:rPr>
              <a:t>URGENT  </a:t>
            </a:r>
            <a:r>
              <a:rPr sz="3572" b="1" dirty="0">
                <a:solidFill>
                  <a:srgbClr val="7010F0"/>
                </a:solidFill>
                <a:latin typeface="Arial Black"/>
                <a:cs typeface="Arial Black"/>
              </a:rPr>
              <a:t>HEALTH</a:t>
            </a:r>
            <a:r>
              <a:rPr sz="3572" b="1" spc="-69" dirty="0">
                <a:solidFill>
                  <a:srgbClr val="7010F0"/>
                </a:solidFill>
                <a:latin typeface="Arial Black"/>
                <a:cs typeface="Arial Black"/>
              </a:rPr>
              <a:t> </a:t>
            </a:r>
            <a:r>
              <a:rPr sz="3572" b="1" spc="14" dirty="0">
                <a:solidFill>
                  <a:srgbClr val="6179FF"/>
                </a:solidFill>
                <a:latin typeface="Arial Black"/>
                <a:cs typeface="Arial Black"/>
              </a:rPr>
              <a:t>CRISIS</a:t>
            </a:r>
            <a:endParaRPr sz="3572">
              <a:latin typeface="Arial Black"/>
              <a:cs typeface="Arial Black"/>
            </a:endParaRPr>
          </a:p>
        </p:txBody>
      </p:sp>
      <p:sp>
        <p:nvSpPr>
          <p:cNvPr id="1857" name="object 1857"/>
          <p:cNvSpPr txBox="1"/>
          <p:nvPr/>
        </p:nvSpPr>
        <p:spPr>
          <a:xfrm>
            <a:off x="5745817" y="2106660"/>
            <a:ext cx="4014432" cy="2088072"/>
          </a:xfrm>
          <a:prstGeom prst="rect">
            <a:avLst/>
          </a:prstGeom>
          <a:solidFill>
            <a:srgbClr val="E7E6E6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786">
              <a:latin typeface="Times New Roman"/>
              <a:cs typeface="Times New Roman"/>
            </a:endParaRPr>
          </a:p>
          <a:p>
            <a:pPr marL="10468" algn="ctr">
              <a:spcBef>
                <a:spcPts val="1125"/>
              </a:spcBef>
            </a:pPr>
            <a:r>
              <a:rPr sz="1580" dirty="0">
                <a:solidFill>
                  <a:srgbClr val="5B3DB2"/>
                </a:solidFill>
                <a:latin typeface="Arial"/>
                <a:cs typeface="Arial"/>
              </a:rPr>
              <a:t>The U.S. has one of</a:t>
            </a:r>
            <a:r>
              <a:rPr sz="1580" spc="-199" dirty="0">
                <a:solidFill>
                  <a:srgbClr val="5B3DB2"/>
                </a:solidFill>
                <a:latin typeface="Arial"/>
                <a:cs typeface="Arial"/>
              </a:rPr>
              <a:t> </a:t>
            </a:r>
            <a:r>
              <a:rPr sz="1580" dirty="0">
                <a:solidFill>
                  <a:srgbClr val="5B3DB2"/>
                </a:solidFill>
                <a:latin typeface="Arial"/>
                <a:cs typeface="Arial"/>
              </a:rPr>
              <a:t>the</a:t>
            </a:r>
            <a:endParaRPr sz="1580">
              <a:latin typeface="Arial"/>
              <a:cs typeface="Arial"/>
            </a:endParaRPr>
          </a:p>
          <a:p>
            <a:pPr marL="6978" algn="ctr">
              <a:spcBef>
                <a:spcPts val="240"/>
              </a:spcBef>
            </a:pPr>
            <a:r>
              <a:rPr sz="2953" b="1" spc="-21" dirty="0">
                <a:solidFill>
                  <a:srgbClr val="5B3DB2"/>
                </a:solidFill>
                <a:latin typeface="Arial Black"/>
                <a:cs typeface="Arial Black"/>
              </a:rPr>
              <a:t>WORST</a:t>
            </a:r>
            <a:r>
              <a:rPr sz="2953" b="1" spc="-137" dirty="0">
                <a:solidFill>
                  <a:srgbClr val="5B3DB2"/>
                </a:solidFill>
                <a:latin typeface="Arial Black"/>
                <a:cs typeface="Arial Black"/>
              </a:rPr>
              <a:t> </a:t>
            </a:r>
            <a:r>
              <a:rPr sz="2953" b="1" spc="-48" dirty="0">
                <a:solidFill>
                  <a:srgbClr val="5B3DB2"/>
                </a:solidFill>
                <a:latin typeface="Arial Black"/>
                <a:cs typeface="Arial Black"/>
              </a:rPr>
              <a:t>RATES</a:t>
            </a:r>
            <a:endParaRPr sz="2953">
              <a:latin typeface="Arial Black"/>
              <a:cs typeface="Arial Black"/>
            </a:endParaRPr>
          </a:p>
          <a:p>
            <a:pPr marL="681265" marR="662075" algn="ctr">
              <a:lnSpc>
                <a:spcPts val="1717"/>
              </a:lnSpc>
              <a:spcBef>
                <a:spcPts val="639"/>
              </a:spcBef>
            </a:pPr>
            <a:r>
              <a:rPr sz="1580" dirty="0">
                <a:solidFill>
                  <a:srgbClr val="5B3DB2"/>
                </a:solidFill>
                <a:latin typeface="Arial"/>
                <a:cs typeface="Arial"/>
              </a:rPr>
              <a:t>of </a:t>
            </a:r>
            <a:r>
              <a:rPr sz="1580" spc="-7" dirty="0">
                <a:solidFill>
                  <a:srgbClr val="5B3DB2"/>
                </a:solidFill>
                <a:latin typeface="Arial"/>
                <a:cs typeface="Arial"/>
              </a:rPr>
              <a:t>maternal </a:t>
            </a:r>
            <a:r>
              <a:rPr sz="1580" dirty="0">
                <a:solidFill>
                  <a:srgbClr val="5B3DB2"/>
                </a:solidFill>
                <a:latin typeface="Arial"/>
                <a:cs typeface="Arial"/>
              </a:rPr>
              <a:t>death in </a:t>
            </a:r>
            <a:r>
              <a:rPr sz="1580" spc="-7" dirty="0">
                <a:solidFill>
                  <a:srgbClr val="5B3DB2"/>
                </a:solidFill>
                <a:latin typeface="Arial"/>
                <a:cs typeface="Arial"/>
              </a:rPr>
              <a:t>the  developed world. African  American </a:t>
            </a:r>
            <a:r>
              <a:rPr sz="1580" dirty="0">
                <a:solidFill>
                  <a:srgbClr val="5B3DB2"/>
                </a:solidFill>
                <a:latin typeface="Arial"/>
                <a:cs typeface="Arial"/>
              </a:rPr>
              <a:t>women </a:t>
            </a:r>
            <a:r>
              <a:rPr sz="1580" spc="-7" dirty="0">
                <a:solidFill>
                  <a:srgbClr val="5B3DB2"/>
                </a:solidFill>
                <a:latin typeface="Arial"/>
                <a:cs typeface="Arial"/>
              </a:rPr>
              <a:t>are  significantly </a:t>
            </a:r>
            <a:r>
              <a:rPr sz="1580" dirty="0">
                <a:solidFill>
                  <a:srgbClr val="5B3DB2"/>
                </a:solidFill>
                <a:latin typeface="Arial"/>
                <a:cs typeface="Arial"/>
              </a:rPr>
              <a:t>more </a:t>
            </a:r>
            <a:r>
              <a:rPr sz="1580" spc="-7" dirty="0">
                <a:solidFill>
                  <a:srgbClr val="5B3DB2"/>
                </a:solidFill>
                <a:latin typeface="Arial"/>
                <a:cs typeface="Arial"/>
              </a:rPr>
              <a:t>likely </a:t>
            </a:r>
            <a:r>
              <a:rPr sz="1580" dirty="0">
                <a:solidFill>
                  <a:srgbClr val="5B3DB2"/>
                </a:solidFill>
                <a:latin typeface="Arial"/>
                <a:cs typeface="Arial"/>
              </a:rPr>
              <a:t>to</a:t>
            </a:r>
            <a:r>
              <a:rPr sz="1580" spc="-69" dirty="0">
                <a:solidFill>
                  <a:srgbClr val="5B3DB2"/>
                </a:solidFill>
                <a:latin typeface="Arial"/>
                <a:cs typeface="Arial"/>
              </a:rPr>
              <a:t> </a:t>
            </a:r>
            <a:r>
              <a:rPr sz="1580" spc="-7" dirty="0">
                <a:solidFill>
                  <a:srgbClr val="5B3DB2"/>
                </a:solidFill>
                <a:latin typeface="Arial"/>
                <a:cs typeface="Arial"/>
              </a:rPr>
              <a:t>die.</a:t>
            </a:r>
            <a:endParaRPr sz="1580">
              <a:latin typeface="Arial"/>
              <a:cs typeface="Arial"/>
            </a:endParaRPr>
          </a:p>
        </p:txBody>
      </p:sp>
      <p:sp>
        <p:nvSpPr>
          <p:cNvPr id="1858" name="object 1858"/>
          <p:cNvSpPr txBox="1"/>
          <p:nvPr/>
        </p:nvSpPr>
        <p:spPr>
          <a:xfrm>
            <a:off x="9760250" y="2106664"/>
            <a:ext cx="4058048" cy="2068698"/>
          </a:xfrm>
          <a:prstGeom prst="rect">
            <a:avLst/>
          </a:prstGeom>
          <a:solidFill>
            <a:srgbClr val="FF51BA"/>
          </a:solidFill>
        </p:spPr>
        <p:txBody>
          <a:bodyPr vert="horz" wrap="square" lIns="0" tIns="252974" rIns="0" bIns="0" rtlCol="0">
            <a:spAutoFit/>
          </a:bodyPr>
          <a:lstStyle/>
          <a:p>
            <a:pPr marR="22680" algn="ctr">
              <a:spcBef>
                <a:spcPts val="1992"/>
              </a:spcBef>
            </a:pPr>
            <a:r>
              <a:rPr sz="4533" b="1" dirty="0">
                <a:solidFill>
                  <a:srgbClr val="FFFFFF"/>
                </a:solidFill>
                <a:latin typeface="Arial Black"/>
                <a:cs typeface="Arial Black"/>
              </a:rPr>
              <a:t>1 </a:t>
            </a:r>
            <a:r>
              <a:rPr sz="4533" b="1" spc="-7" dirty="0">
                <a:solidFill>
                  <a:srgbClr val="FFFFFF"/>
                </a:solidFill>
                <a:latin typeface="Arial Black"/>
                <a:cs typeface="Arial Black"/>
              </a:rPr>
              <a:t>IN</a:t>
            </a:r>
            <a:r>
              <a:rPr sz="4533" b="1" spc="-117" dirty="0">
                <a:solidFill>
                  <a:srgbClr val="FFFFFF"/>
                </a:solidFill>
                <a:latin typeface="Arial Black"/>
                <a:cs typeface="Arial Black"/>
              </a:rPr>
              <a:t> </a:t>
            </a:r>
            <a:r>
              <a:rPr sz="4533" b="1" dirty="0">
                <a:solidFill>
                  <a:srgbClr val="FFFFFF"/>
                </a:solidFill>
                <a:latin typeface="Arial Black"/>
                <a:cs typeface="Arial Black"/>
              </a:rPr>
              <a:t>7</a:t>
            </a:r>
            <a:endParaRPr sz="4533">
              <a:latin typeface="Arial Black"/>
              <a:cs typeface="Arial Black"/>
            </a:endParaRPr>
          </a:p>
          <a:p>
            <a:pPr marL="508551" marR="533847" algn="ctr">
              <a:lnSpc>
                <a:spcPts val="1717"/>
              </a:lnSpc>
              <a:spcBef>
                <a:spcPts val="227"/>
              </a:spcBef>
            </a:pPr>
            <a:r>
              <a:rPr sz="1580" dirty="0">
                <a:solidFill>
                  <a:srgbClr val="FFFFFF"/>
                </a:solidFill>
                <a:latin typeface="Arial"/>
                <a:cs typeface="Arial"/>
              </a:rPr>
              <a:t>women are </a:t>
            </a:r>
            <a:r>
              <a:rPr sz="1580" spc="-7" dirty="0">
                <a:solidFill>
                  <a:srgbClr val="FFFFFF"/>
                </a:solidFill>
                <a:latin typeface="Arial"/>
                <a:cs typeface="Arial"/>
              </a:rPr>
              <a:t>treated for</a:t>
            </a:r>
            <a:r>
              <a:rPr sz="1580" spc="-96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580" spc="-7" dirty="0">
                <a:solidFill>
                  <a:srgbClr val="FFFFFF"/>
                </a:solidFill>
                <a:latin typeface="Arial"/>
                <a:cs typeface="Arial"/>
              </a:rPr>
              <a:t>depression  </a:t>
            </a:r>
            <a:r>
              <a:rPr sz="1580" dirty="0">
                <a:solidFill>
                  <a:srgbClr val="FFFFFF"/>
                </a:solidFill>
                <a:latin typeface="Arial"/>
                <a:cs typeface="Arial"/>
              </a:rPr>
              <a:t>some time between the </a:t>
            </a:r>
            <a:r>
              <a:rPr sz="1580" spc="-7" dirty="0">
                <a:solidFill>
                  <a:srgbClr val="FFFFFF"/>
                </a:solidFill>
                <a:latin typeface="Arial"/>
                <a:cs typeface="Arial"/>
              </a:rPr>
              <a:t>year  before </a:t>
            </a:r>
            <a:r>
              <a:rPr sz="1580" dirty="0">
                <a:solidFill>
                  <a:srgbClr val="FFFFFF"/>
                </a:solidFill>
                <a:latin typeface="Arial"/>
                <a:cs typeface="Arial"/>
              </a:rPr>
              <a:t>or </a:t>
            </a:r>
            <a:r>
              <a:rPr sz="1580" spc="-7" dirty="0">
                <a:solidFill>
                  <a:srgbClr val="FFFFFF"/>
                </a:solidFill>
                <a:latin typeface="Arial"/>
                <a:cs typeface="Arial"/>
              </a:rPr>
              <a:t>after </a:t>
            </a:r>
            <a:r>
              <a:rPr sz="1580" spc="-14" dirty="0">
                <a:solidFill>
                  <a:srgbClr val="FFFFFF"/>
                </a:solidFill>
                <a:latin typeface="Arial"/>
                <a:cs typeface="Arial"/>
              </a:rPr>
              <a:t>pregnancy. </a:t>
            </a:r>
            <a:r>
              <a:rPr sz="1580" spc="-7" dirty="0">
                <a:solidFill>
                  <a:srgbClr val="FFFFFF"/>
                </a:solidFill>
                <a:latin typeface="Arial"/>
                <a:cs typeface="Arial"/>
              </a:rPr>
              <a:t>Over  half </a:t>
            </a:r>
            <a:r>
              <a:rPr sz="1580" dirty="0">
                <a:solidFill>
                  <a:srgbClr val="FFFFFF"/>
                </a:solidFill>
                <a:latin typeface="Arial"/>
                <a:cs typeface="Arial"/>
              </a:rPr>
              <a:t>of the cases of </a:t>
            </a:r>
            <a:r>
              <a:rPr sz="1580" spc="-7" dirty="0">
                <a:solidFill>
                  <a:srgbClr val="FFFFFF"/>
                </a:solidFill>
                <a:latin typeface="Arial"/>
                <a:cs typeface="Arial"/>
              </a:rPr>
              <a:t>postpartum  depression </a:t>
            </a:r>
            <a:r>
              <a:rPr sz="1580" dirty="0">
                <a:solidFill>
                  <a:srgbClr val="FFFFFF"/>
                </a:solidFill>
                <a:latin typeface="Arial"/>
                <a:cs typeface="Arial"/>
              </a:rPr>
              <a:t>go</a:t>
            </a:r>
            <a:r>
              <a:rPr sz="1580" spc="-34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580" spc="-7" dirty="0">
                <a:solidFill>
                  <a:srgbClr val="FFFFFF"/>
                </a:solidFill>
                <a:latin typeface="Arial"/>
                <a:cs typeface="Arial"/>
              </a:rPr>
              <a:t>undiagnosed.</a:t>
            </a:r>
            <a:r>
              <a:rPr sz="1580" spc="-7" dirty="0">
                <a:solidFill>
                  <a:srgbClr val="7029EC"/>
                </a:solidFill>
                <a:latin typeface="Arial"/>
                <a:cs typeface="Arial"/>
              </a:rPr>
              <a:t>.</a:t>
            </a:r>
            <a:endParaRPr sz="1580">
              <a:latin typeface="Arial"/>
              <a:cs typeface="Arial"/>
            </a:endParaRPr>
          </a:p>
        </p:txBody>
      </p:sp>
      <p:sp>
        <p:nvSpPr>
          <p:cNvPr id="1859" name="object 1859"/>
          <p:cNvSpPr txBox="1"/>
          <p:nvPr/>
        </p:nvSpPr>
        <p:spPr>
          <a:xfrm>
            <a:off x="6303748" y="4828000"/>
            <a:ext cx="2821966" cy="1954371"/>
          </a:xfrm>
          <a:prstGeom prst="rect">
            <a:avLst/>
          </a:prstGeom>
        </p:spPr>
        <p:txBody>
          <a:bodyPr vert="horz" wrap="square" lIns="0" tIns="150040" rIns="0" bIns="0" rtlCol="0">
            <a:spAutoFit/>
          </a:bodyPr>
          <a:lstStyle/>
          <a:p>
            <a:pPr marL="86358" algn="ctr">
              <a:spcBef>
                <a:spcPts val="1181"/>
              </a:spcBef>
            </a:pPr>
            <a:r>
              <a:rPr sz="5632" b="1" spc="21" dirty="0">
                <a:solidFill>
                  <a:srgbClr val="FFFFFF"/>
                </a:solidFill>
                <a:latin typeface="Arial Black"/>
                <a:cs typeface="Arial Black"/>
              </a:rPr>
              <a:t>50%</a:t>
            </a:r>
            <a:endParaRPr sz="5632">
              <a:latin typeface="Arial Black"/>
              <a:cs typeface="Arial Black"/>
            </a:endParaRPr>
          </a:p>
          <a:p>
            <a:pPr marL="373344" marR="381195" algn="ctr">
              <a:lnSpc>
                <a:spcPts val="1717"/>
              </a:lnSpc>
              <a:spcBef>
                <a:spcPts val="501"/>
              </a:spcBef>
            </a:pPr>
            <a:r>
              <a:rPr sz="1580" dirty="0">
                <a:solidFill>
                  <a:srgbClr val="FFFFFF"/>
                </a:solidFill>
                <a:latin typeface="Arial"/>
                <a:cs typeface="Arial"/>
              </a:rPr>
              <a:t>more </a:t>
            </a:r>
            <a:r>
              <a:rPr sz="1580" spc="-7" dirty="0">
                <a:solidFill>
                  <a:srgbClr val="FFFFFF"/>
                </a:solidFill>
                <a:latin typeface="Arial"/>
                <a:cs typeface="Arial"/>
              </a:rPr>
              <a:t>likely </a:t>
            </a:r>
            <a:r>
              <a:rPr sz="1580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1580" spc="-7" dirty="0">
                <a:solidFill>
                  <a:srgbClr val="FFFFFF"/>
                </a:solidFill>
                <a:latin typeface="Arial"/>
                <a:cs typeface="Arial"/>
              </a:rPr>
              <a:t>give</a:t>
            </a:r>
            <a:r>
              <a:rPr sz="1580" spc="-103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580" spc="-7" dirty="0">
                <a:solidFill>
                  <a:srgbClr val="FFFFFF"/>
                </a:solidFill>
                <a:latin typeface="Arial"/>
                <a:cs typeface="Arial"/>
              </a:rPr>
              <a:t>birth  </a:t>
            </a:r>
            <a:r>
              <a:rPr sz="1580" spc="-14" dirty="0">
                <a:solidFill>
                  <a:srgbClr val="FFFFFF"/>
                </a:solidFill>
                <a:latin typeface="Arial"/>
                <a:cs typeface="Arial"/>
              </a:rPr>
              <a:t>prematurely.</a:t>
            </a:r>
            <a:r>
              <a:rPr sz="1580" spc="-137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580" spc="-7" dirty="0">
                <a:solidFill>
                  <a:srgbClr val="FFFFFF"/>
                </a:solidFill>
                <a:latin typeface="Arial"/>
                <a:cs typeface="Arial"/>
              </a:rPr>
              <a:t>Their</a:t>
            </a:r>
            <a:endParaRPr sz="1580">
              <a:latin typeface="Arial"/>
              <a:cs typeface="Arial"/>
            </a:endParaRPr>
          </a:p>
          <a:p>
            <a:pPr marR="6978" algn="ctr">
              <a:lnSpc>
                <a:spcPts val="1593"/>
              </a:lnSpc>
            </a:pPr>
            <a:r>
              <a:rPr sz="1580" spc="-7" dirty="0">
                <a:solidFill>
                  <a:srgbClr val="FFFFFF"/>
                </a:solidFill>
                <a:latin typeface="Arial"/>
                <a:cs typeface="Arial"/>
              </a:rPr>
              <a:t>children </a:t>
            </a:r>
            <a:r>
              <a:rPr sz="1580" dirty="0">
                <a:solidFill>
                  <a:srgbClr val="FFFFFF"/>
                </a:solidFill>
                <a:latin typeface="Arial"/>
                <a:cs typeface="Arial"/>
              </a:rPr>
              <a:t>can face a 130</a:t>
            </a:r>
            <a:r>
              <a:rPr sz="1580" spc="-117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580" spc="-7" dirty="0">
                <a:solidFill>
                  <a:srgbClr val="FFFFFF"/>
                </a:solidFill>
                <a:latin typeface="Arial"/>
                <a:cs typeface="Arial"/>
              </a:rPr>
              <a:t>percent</a:t>
            </a:r>
            <a:endParaRPr sz="1580">
              <a:latin typeface="Arial"/>
              <a:cs typeface="Arial"/>
            </a:endParaRPr>
          </a:p>
          <a:p>
            <a:pPr marR="6978" algn="ctr">
              <a:lnSpc>
                <a:spcPts val="1806"/>
              </a:lnSpc>
            </a:pPr>
            <a:r>
              <a:rPr sz="1580" spc="-7" dirty="0">
                <a:solidFill>
                  <a:srgbClr val="FFFFFF"/>
                </a:solidFill>
                <a:latin typeface="Arial"/>
                <a:cs typeface="Arial"/>
              </a:rPr>
              <a:t>higher infant </a:t>
            </a:r>
            <a:r>
              <a:rPr sz="1580" dirty="0">
                <a:solidFill>
                  <a:srgbClr val="FFFFFF"/>
                </a:solidFill>
                <a:latin typeface="Arial"/>
                <a:cs typeface="Arial"/>
              </a:rPr>
              <a:t>death</a:t>
            </a:r>
            <a:r>
              <a:rPr sz="1580" spc="-103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580" spc="-7" dirty="0">
                <a:solidFill>
                  <a:srgbClr val="FFFFFF"/>
                </a:solidFill>
                <a:latin typeface="Arial"/>
                <a:cs typeface="Arial"/>
              </a:rPr>
              <a:t>rate.</a:t>
            </a:r>
            <a:endParaRPr sz="1580">
              <a:latin typeface="Arial"/>
              <a:cs typeface="Arial"/>
            </a:endParaRPr>
          </a:p>
        </p:txBody>
      </p:sp>
      <p:sp>
        <p:nvSpPr>
          <p:cNvPr id="1860" name="object 1860"/>
          <p:cNvSpPr txBox="1"/>
          <p:nvPr/>
        </p:nvSpPr>
        <p:spPr>
          <a:xfrm>
            <a:off x="6632448" y="4748057"/>
            <a:ext cx="2269785" cy="261641"/>
          </a:xfrm>
          <a:prstGeom prst="rect">
            <a:avLst/>
          </a:prstGeom>
        </p:spPr>
        <p:txBody>
          <a:bodyPr vert="horz" wrap="square" lIns="0" tIns="18319" rIns="0" bIns="0" rtlCol="0">
            <a:spAutoFit/>
          </a:bodyPr>
          <a:lstStyle/>
          <a:p>
            <a:pPr>
              <a:spcBef>
                <a:spcPts val="144"/>
              </a:spcBef>
            </a:pPr>
            <a:r>
              <a:rPr sz="1580" spc="-7" dirty="0">
                <a:solidFill>
                  <a:srgbClr val="FFFFFF"/>
                </a:solidFill>
                <a:latin typeface="Arial"/>
                <a:cs typeface="Arial"/>
              </a:rPr>
              <a:t>Women </a:t>
            </a:r>
            <a:r>
              <a:rPr sz="1580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1580" spc="-7" dirty="0">
                <a:solidFill>
                  <a:srgbClr val="FFFFFF"/>
                </a:solidFill>
                <a:latin typeface="Arial"/>
                <a:cs typeface="Arial"/>
              </a:rPr>
              <a:t>color </a:t>
            </a:r>
            <a:r>
              <a:rPr sz="1580" dirty="0">
                <a:solidFill>
                  <a:srgbClr val="FFFFFF"/>
                </a:solidFill>
                <a:latin typeface="Arial"/>
                <a:cs typeface="Arial"/>
              </a:rPr>
              <a:t>are up</a:t>
            </a:r>
            <a:r>
              <a:rPr sz="1580" spc="-13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580" spc="-7" dirty="0">
                <a:solidFill>
                  <a:srgbClr val="FFFFFF"/>
                </a:solidFill>
                <a:latin typeface="Arial"/>
                <a:cs typeface="Arial"/>
              </a:rPr>
              <a:t>to</a:t>
            </a:r>
            <a:endParaRPr sz="1580">
              <a:latin typeface="Arial"/>
              <a:cs typeface="Arial"/>
            </a:endParaRPr>
          </a:p>
        </p:txBody>
      </p:sp>
      <p:sp>
        <p:nvSpPr>
          <p:cNvPr id="1861" name="object 1861"/>
          <p:cNvSpPr txBox="1"/>
          <p:nvPr/>
        </p:nvSpPr>
        <p:spPr>
          <a:xfrm>
            <a:off x="10213855" y="4963696"/>
            <a:ext cx="3114194" cy="1499102"/>
          </a:xfrm>
          <a:prstGeom prst="rect">
            <a:avLst/>
          </a:prstGeom>
        </p:spPr>
        <p:txBody>
          <a:bodyPr vert="horz" wrap="square" lIns="0" tIns="44487" rIns="0" bIns="0" rtlCol="0">
            <a:spAutoFit/>
          </a:bodyPr>
          <a:lstStyle/>
          <a:p>
            <a:pPr marL="240755" marR="301816" algn="ctr">
              <a:lnSpc>
                <a:spcPts val="1717"/>
              </a:lnSpc>
              <a:spcBef>
                <a:spcPts val="349"/>
              </a:spcBef>
            </a:pPr>
            <a:r>
              <a:rPr sz="1580" spc="-7" dirty="0">
                <a:solidFill>
                  <a:srgbClr val="5B3CB2"/>
                </a:solidFill>
                <a:latin typeface="Arial"/>
                <a:cs typeface="Arial"/>
              </a:rPr>
              <a:t>Premature birth </a:t>
            </a:r>
            <a:r>
              <a:rPr sz="1580" dirty="0">
                <a:solidFill>
                  <a:srgbClr val="5B3CB2"/>
                </a:solidFill>
                <a:latin typeface="Arial"/>
                <a:cs typeface="Arial"/>
              </a:rPr>
              <a:t>and </a:t>
            </a:r>
            <a:r>
              <a:rPr sz="1580" spc="-7" dirty="0">
                <a:solidFill>
                  <a:srgbClr val="5B3CB2"/>
                </a:solidFill>
                <a:latin typeface="Arial"/>
                <a:cs typeface="Arial"/>
              </a:rPr>
              <a:t>its  complications </a:t>
            </a:r>
            <a:r>
              <a:rPr sz="1580" dirty="0">
                <a:solidFill>
                  <a:srgbClr val="5B3CB2"/>
                </a:solidFill>
                <a:latin typeface="Arial"/>
                <a:cs typeface="Arial"/>
              </a:rPr>
              <a:t>are the</a:t>
            </a:r>
            <a:r>
              <a:rPr sz="1580" spc="-69" dirty="0">
                <a:solidFill>
                  <a:srgbClr val="5B3CB2"/>
                </a:solidFill>
                <a:latin typeface="Arial"/>
                <a:cs typeface="Arial"/>
              </a:rPr>
              <a:t> </a:t>
            </a:r>
            <a:r>
              <a:rPr sz="1580" spc="-7" dirty="0">
                <a:solidFill>
                  <a:srgbClr val="5B3CB2"/>
                </a:solidFill>
                <a:latin typeface="Arial"/>
                <a:cs typeface="Arial"/>
              </a:rPr>
              <a:t>largest  contributors</a:t>
            </a:r>
            <a:r>
              <a:rPr sz="1580" spc="-110" dirty="0">
                <a:solidFill>
                  <a:srgbClr val="5B3CB2"/>
                </a:solidFill>
                <a:latin typeface="Arial"/>
                <a:cs typeface="Arial"/>
              </a:rPr>
              <a:t> </a:t>
            </a:r>
            <a:r>
              <a:rPr sz="1580" dirty="0">
                <a:solidFill>
                  <a:srgbClr val="5B3CB2"/>
                </a:solidFill>
                <a:latin typeface="Arial"/>
                <a:cs typeface="Arial"/>
              </a:rPr>
              <a:t>to</a:t>
            </a:r>
            <a:endParaRPr sz="1580">
              <a:latin typeface="Arial"/>
              <a:cs typeface="Arial"/>
            </a:endParaRPr>
          </a:p>
          <a:p>
            <a:pPr algn="ctr">
              <a:spcBef>
                <a:spcPts val="144"/>
              </a:spcBef>
            </a:pPr>
            <a:r>
              <a:rPr sz="2953" b="1" spc="-55" dirty="0">
                <a:solidFill>
                  <a:srgbClr val="5B3DB2"/>
                </a:solidFill>
                <a:latin typeface="Arial Black"/>
                <a:cs typeface="Arial Black"/>
              </a:rPr>
              <a:t>INFANT</a:t>
            </a:r>
            <a:r>
              <a:rPr sz="2953" b="1" spc="-157" dirty="0">
                <a:solidFill>
                  <a:srgbClr val="5B3DB2"/>
                </a:solidFill>
                <a:latin typeface="Arial Black"/>
                <a:cs typeface="Arial Black"/>
              </a:rPr>
              <a:t> </a:t>
            </a:r>
            <a:r>
              <a:rPr sz="2953" b="1" spc="-48" dirty="0">
                <a:solidFill>
                  <a:srgbClr val="5B3DB2"/>
                </a:solidFill>
                <a:latin typeface="Arial Black"/>
                <a:cs typeface="Arial Black"/>
              </a:rPr>
              <a:t>DEATH</a:t>
            </a:r>
            <a:endParaRPr sz="2953">
              <a:latin typeface="Arial Black"/>
              <a:cs typeface="Arial Black"/>
            </a:endParaRPr>
          </a:p>
          <a:p>
            <a:pPr marR="3489" algn="ctr">
              <a:spcBef>
                <a:spcPts val="694"/>
              </a:spcBef>
            </a:pPr>
            <a:r>
              <a:rPr sz="1580" dirty="0">
                <a:solidFill>
                  <a:srgbClr val="5B3CB2"/>
                </a:solidFill>
                <a:latin typeface="Arial"/>
                <a:cs typeface="Arial"/>
              </a:rPr>
              <a:t>in the U.S. and</a:t>
            </a:r>
            <a:r>
              <a:rPr sz="1580" spc="-124" dirty="0">
                <a:solidFill>
                  <a:srgbClr val="5B3CB2"/>
                </a:solidFill>
                <a:latin typeface="Arial"/>
                <a:cs typeface="Arial"/>
              </a:rPr>
              <a:t> </a:t>
            </a:r>
            <a:r>
              <a:rPr sz="1580" spc="-21" dirty="0">
                <a:solidFill>
                  <a:srgbClr val="5B3CB2"/>
                </a:solidFill>
                <a:latin typeface="Arial"/>
                <a:cs typeface="Arial"/>
              </a:rPr>
              <a:t>globally.</a:t>
            </a:r>
            <a:endParaRPr sz="1580">
              <a:latin typeface="Arial"/>
              <a:cs typeface="Arial"/>
            </a:endParaRPr>
          </a:p>
        </p:txBody>
      </p:sp>
      <p:sp>
        <p:nvSpPr>
          <p:cNvPr id="1862" name="object 1862"/>
          <p:cNvSpPr/>
          <p:nvPr/>
        </p:nvSpPr>
        <p:spPr>
          <a:xfrm>
            <a:off x="526" y="522"/>
            <a:ext cx="5749482" cy="701243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22" y="526"/>
            <a:ext cx="13817600" cy="7012606"/>
          </a:xfrm>
          <a:custGeom>
            <a:avLst/>
            <a:gdLst/>
            <a:ahLst/>
            <a:cxnLst/>
            <a:rect l="l" t="t" r="r" b="b"/>
            <a:pathLst>
              <a:path w="10058400" h="5104765">
                <a:moveTo>
                  <a:pt x="0" y="5104638"/>
                </a:moveTo>
                <a:lnTo>
                  <a:pt x="10058400" y="5104638"/>
                </a:lnTo>
                <a:lnTo>
                  <a:pt x="10058400" y="0"/>
                </a:lnTo>
                <a:lnTo>
                  <a:pt x="0" y="0"/>
                </a:lnTo>
                <a:lnTo>
                  <a:pt x="0" y="5104638"/>
                </a:lnTo>
                <a:close/>
              </a:path>
            </a:pathLst>
          </a:custGeom>
          <a:solidFill>
            <a:srgbClr val="7029EC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/>
          <p:nvPr/>
        </p:nvSpPr>
        <p:spPr>
          <a:xfrm>
            <a:off x="522" y="7012955"/>
            <a:ext cx="13817600" cy="760666"/>
          </a:xfrm>
          <a:custGeom>
            <a:avLst/>
            <a:gdLst/>
            <a:ahLst/>
            <a:cxnLst/>
            <a:rect l="l" t="t" r="r" b="b"/>
            <a:pathLst>
              <a:path w="10058400" h="553720">
                <a:moveTo>
                  <a:pt x="0" y="0"/>
                </a:moveTo>
                <a:lnTo>
                  <a:pt x="0" y="553212"/>
                </a:lnTo>
                <a:lnTo>
                  <a:pt x="10058400" y="553212"/>
                </a:lnTo>
                <a:lnTo>
                  <a:pt x="10058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7029EC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" name="object 4"/>
          <p:cNvSpPr/>
          <p:nvPr/>
        </p:nvSpPr>
        <p:spPr>
          <a:xfrm>
            <a:off x="252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" name="object 5"/>
          <p:cNvSpPr/>
          <p:nvPr/>
        </p:nvSpPr>
        <p:spPr>
          <a:xfrm>
            <a:off x="259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" name="object 6"/>
          <p:cNvSpPr/>
          <p:nvPr/>
        </p:nvSpPr>
        <p:spPr>
          <a:xfrm>
            <a:off x="265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" name="object 7"/>
          <p:cNvSpPr/>
          <p:nvPr/>
        </p:nvSpPr>
        <p:spPr>
          <a:xfrm>
            <a:off x="273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" name="object 8"/>
          <p:cNvSpPr/>
          <p:nvPr/>
        </p:nvSpPr>
        <p:spPr>
          <a:xfrm>
            <a:off x="280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" name="object 9"/>
          <p:cNvSpPr/>
          <p:nvPr/>
        </p:nvSpPr>
        <p:spPr>
          <a:xfrm>
            <a:off x="287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" name="object 10"/>
          <p:cNvSpPr/>
          <p:nvPr/>
        </p:nvSpPr>
        <p:spPr>
          <a:xfrm>
            <a:off x="295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" name="object 11"/>
          <p:cNvSpPr/>
          <p:nvPr/>
        </p:nvSpPr>
        <p:spPr>
          <a:xfrm>
            <a:off x="302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" name="object 12"/>
          <p:cNvSpPr/>
          <p:nvPr/>
        </p:nvSpPr>
        <p:spPr>
          <a:xfrm>
            <a:off x="309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" name="object 13"/>
          <p:cNvSpPr/>
          <p:nvPr/>
        </p:nvSpPr>
        <p:spPr>
          <a:xfrm>
            <a:off x="3171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" name="object 14"/>
          <p:cNvSpPr/>
          <p:nvPr/>
        </p:nvSpPr>
        <p:spPr>
          <a:xfrm>
            <a:off x="323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" name="object 15"/>
          <p:cNvSpPr/>
          <p:nvPr/>
        </p:nvSpPr>
        <p:spPr>
          <a:xfrm>
            <a:off x="330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" name="object 16"/>
          <p:cNvSpPr/>
          <p:nvPr/>
        </p:nvSpPr>
        <p:spPr>
          <a:xfrm>
            <a:off x="338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" name="object 17"/>
          <p:cNvSpPr/>
          <p:nvPr/>
        </p:nvSpPr>
        <p:spPr>
          <a:xfrm>
            <a:off x="345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" name="object 18"/>
          <p:cNvSpPr/>
          <p:nvPr/>
        </p:nvSpPr>
        <p:spPr>
          <a:xfrm>
            <a:off x="352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" name="object 19"/>
          <p:cNvSpPr/>
          <p:nvPr/>
        </p:nvSpPr>
        <p:spPr>
          <a:xfrm>
            <a:off x="3600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" name="object 20"/>
          <p:cNvSpPr/>
          <p:nvPr/>
        </p:nvSpPr>
        <p:spPr>
          <a:xfrm>
            <a:off x="367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" name="object 21"/>
          <p:cNvSpPr/>
          <p:nvPr/>
        </p:nvSpPr>
        <p:spPr>
          <a:xfrm>
            <a:off x="374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" name="object 22"/>
          <p:cNvSpPr/>
          <p:nvPr/>
        </p:nvSpPr>
        <p:spPr>
          <a:xfrm>
            <a:off x="381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" name="object 23"/>
          <p:cNvSpPr/>
          <p:nvPr/>
        </p:nvSpPr>
        <p:spPr>
          <a:xfrm>
            <a:off x="388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" name="object 24"/>
          <p:cNvSpPr/>
          <p:nvPr/>
        </p:nvSpPr>
        <p:spPr>
          <a:xfrm>
            <a:off x="3956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" name="object 25"/>
          <p:cNvSpPr/>
          <p:nvPr/>
        </p:nvSpPr>
        <p:spPr>
          <a:xfrm>
            <a:off x="403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" name="object 26"/>
          <p:cNvSpPr/>
          <p:nvPr/>
        </p:nvSpPr>
        <p:spPr>
          <a:xfrm>
            <a:off x="410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" name="object 27"/>
          <p:cNvSpPr/>
          <p:nvPr/>
        </p:nvSpPr>
        <p:spPr>
          <a:xfrm>
            <a:off x="417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" name="object 28"/>
          <p:cNvSpPr/>
          <p:nvPr/>
        </p:nvSpPr>
        <p:spPr>
          <a:xfrm>
            <a:off x="4249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" name="object 29"/>
          <p:cNvSpPr/>
          <p:nvPr/>
        </p:nvSpPr>
        <p:spPr>
          <a:xfrm>
            <a:off x="432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" name="object 30"/>
          <p:cNvSpPr/>
          <p:nvPr/>
        </p:nvSpPr>
        <p:spPr>
          <a:xfrm>
            <a:off x="4386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" name="object 31"/>
          <p:cNvSpPr/>
          <p:nvPr/>
        </p:nvSpPr>
        <p:spPr>
          <a:xfrm>
            <a:off x="445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" name="object 32"/>
          <p:cNvSpPr/>
          <p:nvPr/>
        </p:nvSpPr>
        <p:spPr>
          <a:xfrm>
            <a:off x="453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" name="object 33"/>
          <p:cNvSpPr/>
          <p:nvPr/>
        </p:nvSpPr>
        <p:spPr>
          <a:xfrm>
            <a:off x="460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" name="object 34"/>
          <p:cNvSpPr/>
          <p:nvPr/>
        </p:nvSpPr>
        <p:spPr>
          <a:xfrm>
            <a:off x="4679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" name="object 35"/>
          <p:cNvSpPr/>
          <p:nvPr/>
        </p:nvSpPr>
        <p:spPr>
          <a:xfrm>
            <a:off x="475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" name="object 36"/>
          <p:cNvSpPr/>
          <p:nvPr/>
        </p:nvSpPr>
        <p:spPr>
          <a:xfrm>
            <a:off x="482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" name="object 37"/>
          <p:cNvSpPr/>
          <p:nvPr/>
        </p:nvSpPr>
        <p:spPr>
          <a:xfrm>
            <a:off x="489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" name="object 38"/>
          <p:cNvSpPr/>
          <p:nvPr/>
        </p:nvSpPr>
        <p:spPr>
          <a:xfrm>
            <a:off x="496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" name="object 39"/>
          <p:cNvSpPr/>
          <p:nvPr/>
        </p:nvSpPr>
        <p:spPr>
          <a:xfrm>
            <a:off x="5035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" name="object 40"/>
          <p:cNvSpPr/>
          <p:nvPr/>
        </p:nvSpPr>
        <p:spPr>
          <a:xfrm>
            <a:off x="510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" name="object 41"/>
          <p:cNvSpPr/>
          <p:nvPr/>
        </p:nvSpPr>
        <p:spPr>
          <a:xfrm>
            <a:off x="518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" name="object 42"/>
          <p:cNvSpPr/>
          <p:nvPr/>
        </p:nvSpPr>
        <p:spPr>
          <a:xfrm>
            <a:off x="525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" name="object 43"/>
          <p:cNvSpPr/>
          <p:nvPr/>
        </p:nvSpPr>
        <p:spPr>
          <a:xfrm>
            <a:off x="532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" name="object 44"/>
          <p:cNvSpPr/>
          <p:nvPr/>
        </p:nvSpPr>
        <p:spPr>
          <a:xfrm>
            <a:off x="540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" name="object 45"/>
          <p:cNvSpPr/>
          <p:nvPr/>
        </p:nvSpPr>
        <p:spPr>
          <a:xfrm>
            <a:off x="547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" name="object 46"/>
          <p:cNvSpPr/>
          <p:nvPr/>
        </p:nvSpPr>
        <p:spPr>
          <a:xfrm>
            <a:off x="553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" name="object 47"/>
          <p:cNvSpPr/>
          <p:nvPr/>
        </p:nvSpPr>
        <p:spPr>
          <a:xfrm>
            <a:off x="561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" name="object 48"/>
          <p:cNvSpPr/>
          <p:nvPr/>
        </p:nvSpPr>
        <p:spPr>
          <a:xfrm>
            <a:off x="568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" name="object 49"/>
          <p:cNvSpPr/>
          <p:nvPr/>
        </p:nvSpPr>
        <p:spPr>
          <a:xfrm>
            <a:off x="575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" name="object 50"/>
          <p:cNvSpPr/>
          <p:nvPr/>
        </p:nvSpPr>
        <p:spPr>
          <a:xfrm>
            <a:off x="583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" name="object 51"/>
          <p:cNvSpPr/>
          <p:nvPr/>
        </p:nvSpPr>
        <p:spPr>
          <a:xfrm>
            <a:off x="590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" name="object 52"/>
          <p:cNvSpPr/>
          <p:nvPr/>
        </p:nvSpPr>
        <p:spPr>
          <a:xfrm>
            <a:off x="5977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" name="object 53"/>
          <p:cNvSpPr/>
          <p:nvPr/>
        </p:nvSpPr>
        <p:spPr>
          <a:xfrm>
            <a:off x="6050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" name="object 54"/>
          <p:cNvSpPr/>
          <p:nvPr/>
        </p:nvSpPr>
        <p:spPr>
          <a:xfrm>
            <a:off x="611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" name="object 55"/>
          <p:cNvSpPr/>
          <p:nvPr/>
        </p:nvSpPr>
        <p:spPr>
          <a:xfrm>
            <a:off x="618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" name="object 56"/>
          <p:cNvSpPr/>
          <p:nvPr/>
        </p:nvSpPr>
        <p:spPr>
          <a:xfrm>
            <a:off x="625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" name="object 57"/>
          <p:cNvSpPr/>
          <p:nvPr/>
        </p:nvSpPr>
        <p:spPr>
          <a:xfrm>
            <a:off x="633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" name="object 58"/>
          <p:cNvSpPr/>
          <p:nvPr/>
        </p:nvSpPr>
        <p:spPr>
          <a:xfrm>
            <a:off x="640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" name="object 59"/>
          <p:cNvSpPr/>
          <p:nvPr/>
        </p:nvSpPr>
        <p:spPr>
          <a:xfrm>
            <a:off x="647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" name="object 60"/>
          <p:cNvSpPr/>
          <p:nvPr/>
        </p:nvSpPr>
        <p:spPr>
          <a:xfrm>
            <a:off x="6552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" name="object 61"/>
          <p:cNvSpPr/>
          <p:nvPr/>
        </p:nvSpPr>
        <p:spPr>
          <a:xfrm>
            <a:off x="662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" name="object 62"/>
          <p:cNvSpPr/>
          <p:nvPr/>
        </p:nvSpPr>
        <p:spPr>
          <a:xfrm>
            <a:off x="668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" name="object 63"/>
          <p:cNvSpPr/>
          <p:nvPr/>
        </p:nvSpPr>
        <p:spPr>
          <a:xfrm>
            <a:off x="6762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" name="object 64"/>
          <p:cNvSpPr/>
          <p:nvPr/>
        </p:nvSpPr>
        <p:spPr>
          <a:xfrm>
            <a:off x="6835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" name="object 65"/>
          <p:cNvSpPr/>
          <p:nvPr/>
        </p:nvSpPr>
        <p:spPr>
          <a:xfrm>
            <a:off x="690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" name="object 66"/>
          <p:cNvSpPr/>
          <p:nvPr/>
        </p:nvSpPr>
        <p:spPr>
          <a:xfrm>
            <a:off x="698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" name="object 67"/>
          <p:cNvSpPr/>
          <p:nvPr/>
        </p:nvSpPr>
        <p:spPr>
          <a:xfrm>
            <a:off x="7055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" name="object 68"/>
          <p:cNvSpPr/>
          <p:nvPr/>
        </p:nvSpPr>
        <p:spPr>
          <a:xfrm>
            <a:off x="7128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" name="object 69"/>
          <p:cNvSpPr/>
          <p:nvPr/>
        </p:nvSpPr>
        <p:spPr>
          <a:xfrm>
            <a:off x="720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" name="object 70"/>
          <p:cNvSpPr/>
          <p:nvPr/>
        </p:nvSpPr>
        <p:spPr>
          <a:xfrm>
            <a:off x="7264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" name="object 71"/>
          <p:cNvSpPr/>
          <p:nvPr/>
        </p:nvSpPr>
        <p:spPr>
          <a:xfrm>
            <a:off x="7338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" name="object 72"/>
          <p:cNvSpPr/>
          <p:nvPr/>
        </p:nvSpPr>
        <p:spPr>
          <a:xfrm>
            <a:off x="741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" name="object 73"/>
          <p:cNvSpPr/>
          <p:nvPr/>
        </p:nvSpPr>
        <p:spPr>
          <a:xfrm>
            <a:off x="748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" name="object 74"/>
          <p:cNvSpPr/>
          <p:nvPr/>
        </p:nvSpPr>
        <p:spPr>
          <a:xfrm>
            <a:off x="7557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" name="object 75"/>
          <p:cNvSpPr/>
          <p:nvPr/>
        </p:nvSpPr>
        <p:spPr>
          <a:xfrm>
            <a:off x="763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" name="object 76"/>
          <p:cNvSpPr/>
          <p:nvPr/>
        </p:nvSpPr>
        <p:spPr>
          <a:xfrm>
            <a:off x="770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" name="object 77"/>
          <p:cNvSpPr/>
          <p:nvPr/>
        </p:nvSpPr>
        <p:spPr>
          <a:xfrm>
            <a:off x="777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" name="object 78"/>
          <p:cNvSpPr/>
          <p:nvPr/>
        </p:nvSpPr>
        <p:spPr>
          <a:xfrm>
            <a:off x="78404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" name="object 79"/>
          <p:cNvSpPr/>
          <p:nvPr/>
        </p:nvSpPr>
        <p:spPr>
          <a:xfrm>
            <a:off x="7913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" name="object 80"/>
          <p:cNvSpPr/>
          <p:nvPr/>
        </p:nvSpPr>
        <p:spPr>
          <a:xfrm>
            <a:off x="798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" name="object 81"/>
          <p:cNvSpPr/>
          <p:nvPr/>
        </p:nvSpPr>
        <p:spPr>
          <a:xfrm>
            <a:off x="806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" name="object 82"/>
          <p:cNvSpPr/>
          <p:nvPr/>
        </p:nvSpPr>
        <p:spPr>
          <a:xfrm>
            <a:off x="813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" name="object 83"/>
          <p:cNvSpPr/>
          <p:nvPr/>
        </p:nvSpPr>
        <p:spPr>
          <a:xfrm>
            <a:off x="820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" name="object 84"/>
          <p:cNvSpPr/>
          <p:nvPr/>
        </p:nvSpPr>
        <p:spPr>
          <a:xfrm>
            <a:off x="828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" name="object 85"/>
          <p:cNvSpPr/>
          <p:nvPr/>
        </p:nvSpPr>
        <p:spPr>
          <a:xfrm>
            <a:off x="835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" name="object 86"/>
          <p:cNvSpPr/>
          <p:nvPr/>
        </p:nvSpPr>
        <p:spPr>
          <a:xfrm>
            <a:off x="841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" name="object 87"/>
          <p:cNvSpPr/>
          <p:nvPr/>
        </p:nvSpPr>
        <p:spPr>
          <a:xfrm>
            <a:off x="848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" name="object 88"/>
          <p:cNvSpPr/>
          <p:nvPr/>
        </p:nvSpPr>
        <p:spPr>
          <a:xfrm>
            <a:off x="856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" name="object 89"/>
          <p:cNvSpPr/>
          <p:nvPr/>
        </p:nvSpPr>
        <p:spPr>
          <a:xfrm>
            <a:off x="863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" name="object 90"/>
          <p:cNvSpPr/>
          <p:nvPr/>
        </p:nvSpPr>
        <p:spPr>
          <a:xfrm>
            <a:off x="870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" name="object 91"/>
          <p:cNvSpPr/>
          <p:nvPr/>
        </p:nvSpPr>
        <p:spPr>
          <a:xfrm>
            <a:off x="878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" name="object 92"/>
          <p:cNvSpPr/>
          <p:nvPr/>
        </p:nvSpPr>
        <p:spPr>
          <a:xfrm>
            <a:off x="885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" name="object 93"/>
          <p:cNvSpPr/>
          <p:nvPr/>
        </p:nvSpPr>
        <p:spPr>
          <a:xfrm>
            <a:off x="8929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" name="object 94"/>
          <p:cNvSpPr/>
          <p:nvPr/>
        </p:nvSpPr>
        <p:spPr>
          <a:xfrm>
            <a:off x="899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" name="object 95"/>
          <p:cNvSpPr/>
          <p:nvPr/>
        </p:nvSpPr>
        <p:spPr>
          <a:xfrm>
            <a:off x="906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" name="object 96"/>
          <p:cNvSpPr/>
          <p:nvPr/>
        </p:nvSpPr>
        <p:spPr>
          <a:xfrm>
            <a:off x="913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" name="object 97"/>
          <p:cNvSpPr/>
          <p:nvPr/>
        </p:nvSpPr>
        <p:spPr>
          <a:xfrm>
            <a:off x="921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" name="object 98"/>
          <p:cNvSpPr/>
          <p:nvPr/>
        </p:nvSpPr>
        <p:spPr>
          <a:xfrm>
            <a:off x="928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" name="object 99"/>
          <p:cNvSpPr/>
          <p:nvPr/>
        </p:nvSpPr>
        <p:spPr>
          <a:xfrm>
            <a:off x="935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" name="object 100"/>
          <p:cNvSpPr/>
          <p:nvPr/>
        </p:nvSpPr>
        <p:spPr>
          <a:xfrm>
            <a:off x="9431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" name="object 101"/>
          <p:cNvSpPr/>
          <p:nvPr/>
        </p:nvSpPr>
        <p:spPr>
          <a:xfrm>
            <a:off x="950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" name="object 102"/>
          <p:cNvSpPr/>
          <p:nvPr/>
        </p:nvSpPr>
        <p:spPr>
          <a:xfrm>
            <a:off x="956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" name="object 103"/>
          <p:cNvSpPr/>
          <p:nvPr/>
        </p:nvSpPr>
        <p:spPr>
          <a:xfrm>
            <a:off x="9640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" name="object 104"/>
          <p:cNvSpPr/>
          <p:nvPr/>
        </p:nvSpPr>
        <p:spPr>
          <a:xfrm>
            <a:off x="9714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" name="object 105"/>
          <p:cNvSpPr/>
          <p:nvPr/>
        </p:nvSpPr>
        <p:spPr>
          <a:xfrm>
            <a:off x="978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" name="object 106"/>
          <p:cNvSpPr/>
          <p:nvPr/>
        </p:nvSpPr>
        <p:spPr>
          <a:xfrm>
            <a:off x="986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" name="object 107"/>
          <p:cNvSpPr/>
          <p:nvPr/>
        </p:nvSpPr>
        <p:spPr>
          <a:xfrm>
            <a:off x="993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" name="object 108"/>
          <p:cNvSpPr/>
          <p:nvPr/>
        </p:nvSpPr>
        <p:spPr>
          <a:xfrm>
            <a:off x="10007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" name="object 109"/>
          <p:cNvSpPr/>
          <p:nvPr/>
        </p:nvSpPr>
        <p:spPr>
          <a:xfrm>
            <a:off x="1008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" name="object 110"/>
          <p:cNvSpPr/>
          <p:nvPr/>
        </p:nvSpPr>
        <p:spPr>
          <a:xfrm>
            <a:off x="10143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" name="object 111"/>
          <p:cNvSpPr/>
          <p:nvPr/>
        </p:nvSpPr>
        <p:spPr>
          <a:xfrm>
            <a:off x="10216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" name="object 112"/>
          <p:cNvSpPr/>
          <p:nvPr/>
        </p:nvSpPr>
        <p:spPr>
          <a:xfrm>
            <a:off x="1028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" name="object 113"/>
          <p:cNvSpPr/>
          <p:nvPr/>
        </p:nvSpPr>
        <p:spPr>
          <a:xfrm>
            <a:off x="1036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" name="object 114"/>
          <p:cNvSpPr/>
          <p:nvPr/>
        </p:nvSpPr>
        <p:spPr>
          <a:xfrm>
            <a:off x="10436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" name="object 115"/>
          <p:cNvSpPr/>
          <p:nvPr/>
        </p:nvSpPr>
        <p:spPr>
          <a:xfrm>
            <a:off x="10509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" name="object 116"/>
          <p:cNvSpPr/>
          <p:nvPr/>
        </p:nvSpPr>
        <p:spPr>
          <a:xfrm>
            <a:off x="1058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" name="object 117"/>
          <p:cNvSpPr/>
          <p:nvPr/>
        </p:nvSpPr>
        <p:spPr>
          <a:xfrm>
            <a:off x="1065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" name="object 118"/>
          <p:cNvSpPr/>
          <p:nvPr/>
        </p:nvSpPr>
        <p:spPr>
          <a:xfrm>
            <a:off x="107191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" name="object 119"/>
          <p:cNvSpPr/>
          <p:nvPr/>
        </p:nvSpPr>
        <p:spPr>
          <a:xfrm>
            <a:off x="10792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" name="object 120"/>
          <p:cNvSpPr/>
          <p:nvPr/>
        </p:nvSpPr>
        <p:spPr>
          <a:xfrm>
            <a:off x="1086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" name="object 121"/>
          <p:cNvSpPr/>
          <p:nvPr/>
        </p:nvSpPr>
        <p:spPr>
          <a:xfrm>
            <a:off x="1093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" name="object 122"/>
          <p:cNvSpPr/>
          <p:nvPr/>
        </p:nvSpPr>
        <p:spPr>
          <a:xfrm>
            <a:off x="1101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" name="object 123"/>
          <p:cNvSpPr/>
          <p:nvPr/>
        </p:nvSpPr>
        <p:spPr>
          <a:xfrm>
            <a:off x="1108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" name="object 124"/>
          <p:cNvSpPr/>
          <p:nvPr/>
        </p:nvSpPr>
        <p:spPr>
          <a:xfrm>
            <a:off x="1115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" name="object 125"/>
          <p:cNvSpPr/>
          <p:nvPr/>
        </p:nvSpPr>
        <p:spPr>
          <a:xfrm>
            <a:off x="1123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" name="object 126"/>
          <p:cNvSpPr/>
          <p:nvPr/>
        </p:nvSpPr>
        <p:spPr>
          <a:xfrm>
            <a:off x="1129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" name="object 127"/>
          <p:cNvSpPr/>
          <p:nvPr/>
        </p:nvSpPr>
        <p:spPr>
          <a:xfrm>
            <a:off x="1136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" name="object 128"/>
          <p:cNvSpPr/>
          <p:nvPr/>
        </p:nvSpPr>
        <p:spPr>
          <a:xfrm>
            <a:off x="1144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" name="object 129"/>
          <p:cNvSpPr/>
          <p:nvPr/>
        </p:nvSpPr>
        <p:spPr>
          <a:xfrm>
            <a:off x="1151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" name="object 130"/>
          <p:cNvSpPr/>
          <p:nvPr/>
        </p:nvSpPr>
        <p:spPr>
          <a:xfrm>
            <a:off x="1158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" name="object 131"/>
          <p:cNvSpPr/>
          <p:nvPr/>
        </p:nvSpPr>
        <p:spPr>
          <a:xfrm>
            <a:off x="1166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" name="object 132"/>
          <p:cNvSpPr/>
          <p:nvPr/>
        </p:nvSpPr>
        <p:spPr>
          <a:xfrm>
            <a:off x="1173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" name="object 133"/>
          <p:cNvSpPr/>
          <p:nvPr/>
        </p:nvSpPr>
        <p:spPr>
          <a:xfrm>
            <a:off x="11807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" name="object 134"/>
          <p:cNvSpPr/>
          <p:nvPr/>
        </p:nvSpPr>
        <p:spPr>
          <a:xfrm>
            <a:off x="1187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" name="object 135"/>
          <p:cNvSpPr/>
          <p:nvPr/>
        </p:nvSpPr>
        <p:spPr>
          <a:xfrm>
            <a:off x="1194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" name="object 136"/>
          <p:cNvSpPr/>
          <p:nvPr/>
        </p:nvSpPr>
        <p:spPr>
          <a:xfrm>
            <a:off x="1201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" name="object 137"/>
          <p:cNvSpPr/>
          <p:nvPr/>
        </p:nvSpPr>
        <p:spPr>
          <a:xfrm>
            <a:off x="1209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" name="object 138"/>
          <p:cNvSpPr/>
          <p:nvPr/>
        </p:nvSpPr>
        <p:spPr>
          <a:xfrm>
            <a:off x="1216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" name="object 139"/>
          <p:cNvSpPr/>
          <p:nvPr/>
        </p:nvSpPr>
        <p:spPr>
          <a:xfrm>
            <a:off x="12236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" name="object 140"/>
          <p:cNvSpPr/>
          <p:nvPr/>
        </p:nvSpPr>
        <p:spPr>
          <a:xfrm>
            <a:off x="1231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" name="object 141"/>
          <p:cNvSpPr/>
          <p:nvPr/>
        </p:nvSpPr>
        <p:spPr>
          <a:xfrm>
            <a:off x="1238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" name="object 142"/>
          <p:cNvSpPr/>
          <p:nvPr/>
        </p:nvSpPr>
        <p:spPr>
          <a:xfrm>
            <a:off x="1244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" name="object 143"/>
          <p:cNvSpPr/>
          <p:nvPr/>
        </p:nvSpPr>
        <p:spPr>
          <a:xfrm>
            <a:off x="1251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" name="object 144"/>
          <p:cNvSpPr/>
          <p:nvPr/>
        </p:nvSpPr>
        <p:spPr>
          <a:xfrm>
            <a:off x="12592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" name="object 145"/>
          <p:cNvSpPr/>
          <p:nvPr/>
        </p:nvSpPr>
        <p:spPr>
          <a:xfrm>
            <a:off x="1266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" name="object 146"/>
          <p:cNvSpPr/>
          <p:nvPr/>
        </p:nvSpPr>
        <p:spPr>
          <a:xfrm>
            <a:off x="1273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" name="object 147"/>
          <p:cNvSpPr/>
          <p:nvPr/>
        </p:nvSpPr>
        <p:spPr>
          <a:xfrm>
            <a:off x="1281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" name="object 148"/>
          <p:cNvSpPr/>
          <p:nvPr/>
        </p:nvSpPr>
        <p:spPr>
          <a:xfrm>
            <a:off x="12885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" name="object 149"/>
          <p:cNvSpPr/>
          <p:nvPr/>
        </p:nvSpPr>
        <p:spPr>
          <a:xfrm>
            <a:off x="1295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" name="object 150"/>
          <p:cNvSpPr/>
          <p:nvPr/>
        </p:nvSpPr>
        <p:spPr>
          <a:xfrm>
            <a:off x="13022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" name="object 151"/>
          <p:cNvSpPr/>
          <p:nvPr/>
        </p:nvSpPr>
        <p:spPr>
          <a:xfrm>
            <a:off x="1309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" name="object 152"/>
          <p:cNvSpPr/>
          <p:nvPr/>
        </p:nvSpPr>
        <p:spPr>
          <a:xfrm>
            <a:off x="1316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" name="object 153"/>
          <p:cNvSpPr/>
          <p:nvPr/>
        </p:nvSpPr>
        <p:spPr>
          <a:xfrm>
            <a:off x="1324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" name="object 154"/>
          <p:cNvSpPr/>
          <p:nvPr/>
        </p:nvSpPr>
        <p:spPr>
          <a:xfrm>
            <a:off x="13315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" name="object 155"/>
          <p:cNvSpPr/>
          <p:nvPr/>
        </p:nvSpPr>
        <p:spPr>
          <a:xfrm>
            <a:off x="1338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" name="object 156"/>
          <p:cNvSpPr/>
          <p:nvPr/>
        </p:nvSpPr>
        <p:spPr>
          <a:xfrm>
            <a:off x="1346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" name="object 157"/>
          <p:cNvSpPr/>
          <p:nvPr/>
        </p:nvSpPr>
        <p:spPr>
          <a:xfrm>
            <a:off x="1353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" name="object 158"/>
          <p:cNvSpPr/>
          <p:nvPr/>
        </p:nvSpPr>
        <p:spPr>
          <a:xfrm>
            <a:off x="1359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" name="object 159"/>
          <p:cNvSpPr/>
          <p:nvPr/>
        </p:nvSpPr>
        <p:spPr>
          <a:xfrm>
            <a:off x="13671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" name="object 160"/>
          <p:cNvSpPr/>
          <p:nvPr/>
        </p:nvSpPr>
        <p:spPr>
          <a:xfrm>
            <a:off x="1374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" name="object 161"/>
          <p:cNvSpPr/>
          <p:nvPr/>
        </p:nvSpPr>
        <p:spPr>
          <a:xfrm>
            <a:off x="13817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" name="object 162"/>
          <p:cNvSpPr/>
          <p:nvPr/>
        </p:nvSpPr>
        <p:spPr>
          <a:xfrm>
            <a:off x="1389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" name="object 163"/>
          <p:cNvSpPr/>
          <p:nvPr/>
        </p:nvSpPr>
        <p:spPr>
          <a:xfrm>
            <a:off x="1396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" name="object 164"/>
          <p:cNvSpPr/>
          <p:nvPr/>
        </p:nvSpPr>
        <p:spPr>
          <a:xfrm>
            <a:off x="1403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" name="object 165"/>
          <p:cNvSpPr/>
          <p:nvPr/>
        </p:nvSpPr>
        <p:spPr>
          <a:xfrm>
            <a:off x="1411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" name="object 166"/>
          <p:cNvSpPr/>
          <p:nvPr/>
        </p:nvSpPr>
        <p:spPr>
          <a:xfrm>
            <a:off x="1417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" name="object 167"/>
          <p:cNvSpPr/>
          <p:nvPr/>
        </p:nvSpPr>
        <p:spPr>
          <a:xfrm>
            <a:off x="1424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" name="object 168"/>
          <p:cNvSpPr/>
          <p:nvPr/>
        </p:nvSpPr>
        <p:spPr>
          <a:xfrm>
            <a:off x="1432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" name="object 169"/>
          <p:cNvSpPr/>
          <p:nvPr/>
        </p:nvSpPr>
        <p:spPr>
          <a:xfrm>
            <a:off x="1439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" name="object 170"/>
          <p:cNvSpPr/>
          <p:nvPr/>
        </p:nvSpPr>
        <p:spPr>
          <a:xfrm>
            <a:off x="1446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" name="object 171"/>
          <p:cNvSpPr/>
          <p:nvPr/>
        </p:nvSpPr>
        <p:spPr>
          <a:xfrm>
            <a:off x="1453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" name="object 172"/>
          <p:cNvSpPr/>
          <p:nvPr/>
        </p:nvSpPr>
        <p:spPr>
          <a:xfrm>
            <a:off x="1461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" name="object 173"/>
          <p:cNvSpPr/>
          <p:nvPr/>
        </p:nvSpPr>
        <p:spPr>
          <a:xfrm>
            <a:off x="14686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" name="object 174"/>
          <p:cNvSpPr/>
          <p:nvPr/>
        </p:nvSpPr>
        <p:spPr>
          <a:xfrm>
            <a:off x="1474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" name="object 175"/>
          <p:cNvSpPr/>
          <p:nvPr/>
        </p:nvSpPr>
        <p:spPr>
          <a:xfrm>
            <a:off x="1482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" name="object 176"/>
          <p:cNvSpPr/>
          <p:nvPr/>
        </p:nvSpPr>
        <p:spPr>
          <a:xfrm>
            <a:off x="1489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" name="object 177"/>
          <p:cNvSpPr/>
          <p:nvPr/>
        </p:nvSpPr>
        <p:spPr>
          <a:xfrm>
            <a:off x="1496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" name="object 178"/>
          <p:cNvSpPr/>
          <p:nvPr/>
        </p:nvSpPr>
        <p:spPr>
          <a:xfrm>
            <a:off x="1504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" name="object 179"/>
          <p:cNvSpPr/>
          <p:nvPr/>
        </p:nvSpPr>
        <p:spPr>
          <a:xfrm>
            <a:off x="1511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" name="object 180"/>
          <p:cNvSpPr/>
          <p:nvPr/>
        </p:nvSpPr>
        <p:spPr>
          <a:xfrm>
            <a:off x="1518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" name="object 181"/>
          <p:cNvSpPr/>
          <p:nvPr/>
        </p:nvSpPr>
        <p:spPr>
          <a:xfrm>
            <a:off x="1526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" name="object 182"/>
          <p:cNvSpPr/>
          <p:nvPr/>
        </p:nvSpPr>
        <p:spPr>
          <a:xfrm>
            <a:off x="1532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" name="object 183"/>
          <p:cNvSpPr/>
          <p:nvPr/>
        </p:nvSpPr>
        <p:spPr>
          <a:xfrm>
            <a:off x="1539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" name="object 184"/>
          <p:cNvSpPr/>
          <p:nvPr/>
        </p:nvSpPr>
        <p:spPr>
          <a:xfrm>
            <a:off x="15471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" name="object 185"/>
          <p:cNvSpPr/>
          <p:nvPr/>
        </p:nvSpPr>
        <p:spPr>
          <a:xfrm>
            <a:off x="1554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" name="object 186"/>
          <p:cNvSpPr/>
          <p:nvPr/>
        </p:nvSpPr>
        <p:spPr>
          <a:xfrm>
            <a:off x="1561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7" name="object 187"/>
          <p:cNvSpPr/>
          <p:nvPr/>
        </p:nvSpPr>
        <p:spPr>
          <a:xfrm>
            <a:off x="1569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8" name="object 188"/>
          <p:cNvSpPr/>
          <p:nvPr/>
        </p:nvSpPr>
        <p:spPr>
          <a:xfrm>
            <a:off x="15764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9" name="object 189"/>
          <p:cNvSpPr/>
          <p:nvPr/>
        </p:nvSpPr>
        <p:spPr>
          <a:xfrm>
            <a:off x="1583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0" name="object 190"/>
          <p:cNvSpPr/>
          <p:nvPr/>
        </p:nvSpPr>
        <p:spPr>
          <a:xfrm>
            <a:off x="15900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1" name="object 191"/>
          <p:cNvSpPr/>
          <p:nvPr/>
        </p:nvSpPr>
        <p:spPr>
          <a:xfrm>
            <a:off x="1597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2" name="object 192"/>
          <p:cNvSpPr/>
          <p:nvPr/>
        </p:nvSpPr>
        <p:spPr>
          <a:xfrm>
            <a:off x="1604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3" name="object 193"/>
          <p:cNvSpPr/>
          <p:nvPr/>
        </p:nvSpPr>
        <p:spPr>
          <a:xfrm>
            <a:off x="1612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4" name="object 194"/>
          <p:cNvSpPr/>
          <p:nvPr/>
        </p:nvSpPr>
        <p:spPr>
          <a:xfrm>
            <a:off x="16193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5" name="object 195"/>
          <p:cNvSpPr/>
          <p:nvPr/>
        </p:nvSpPr>
        <p:spPr>
          <a:xfrm>
            <a:off x="1626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6" name="object 196"/>
          <p:cNvSpPr/>
          <p:nvPr/>
        </p:nvSpPr>
        <p:spPr>
          <a:xfrm>
            <a:off x="1634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7" name="object 197"/>
          <p:cNvSpPr/>
          <p:nvPr/>
        </p:nvSpPr>
        <p:spPr>
          <a:xfrm>
            <a:off x="1641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8" name="object 198"/>
          <p:cNvSpPr/>
          <p:nvPr/>
        </p:nvSpPr>
        <p:spPr>
          <a:xfrm>
            <a:off x="1647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9" name="object 199"/>
          <p:cNvSpPr/>
          <p:nvPr/>
        </p:nvSpPr>
        <p:spPr>
          <a:xfrm>
            <a:off x="16549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0" name="object 200"/>
          <p:cNvSpPr/>
          <p:nvPr/>
        </p:nvSpPr>
        <p:spPr>
          <a:xfrm>
            <a:off x="1662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1" name="object 201"/>
          <p:cNvSpPr/>
          <p:nvPr/>
        </p:nvSpPr>
        <p:spPr>
          <a:xfrm>
            <a:off x="16696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2" name="object 202"/>
          <p:cNvSpPr/>
          <p:nvPr/>
        </p:nvSpPr>
        <p:spPr>
          <a:xfrm>
            <a:off x="16769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3" name="object 203"/>
          <p:cNvSpPr/>
          <p:nvPr/>
        </p:nvSpPr>
        <p:spPr>
          <a:xfrm>
            <a:off x="1684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4" name="object 204"/>
          <p:cNvSpPr/>
          <p:nvPr/>
        </p:nvSpPr>
        <p:spPr>
          <a:xfrm>
            <a:off x="1691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5" name="object 205"/>
          <p:cNvSpPr/>
          <p:nvPr/>
        </p:nvSpPr>
        <p:spPr>
          <a:xfrm>
            <a:off x="16989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6" name="object 206"/>
          <p:cNvSpPr/>
          <p:nvPr/>
        </p:nvSpPr>
        <p:spPr>
          <a:xfrm>
            <a:off x="1705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7" name="object 207"/>
          <p:cNvSpPr/>
          <p:nvPr/>
        </p:nvSpPr>
        <p:spPr>
          <a:xfrm>
            <a:off x="1712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8" name="object 208"/>
          <p:cNvSpPr/>
          <p:nvPr/>
        </p:nvSpPr>
        <p:spPr>
          <a:xfrm>
            <a:off x="1719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9" name="object 209"/>
          <p:cNvSpPr/>
          <p:nvPr/>
        </p:nvSpPr>
        <p:spPr>
          <a:xfrm>
            <a:off x="1727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0" name="object 210"/>
          <p:cNvSpPr/>
          <p:nvPr/>
        </p:nvSpPr>
        <p:spPr>
          <a:xfrm>
            <a:off x="1734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1" name="object 211"/>
          <p:cNvSpPr/>
          <p:nvPr/>
        </p:nvSpPr>
        <p:spPr>
          <a:xfrm>
            <a:off x="1741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2" name="object 212"/>
          <p:cNvSpPr/>
          <p:nvPr/>
        </p:nvSpPr>
        <p:spPr>
          <a:xfrm>
            <a:off x="1749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3" name="object 213"/>
          <p:cNvSpPr/>
          <p:nvPr/>
        </p:nvSpPr>
        <p:spPr>
          <a:xfrm>
            <a:off x="17565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4" name="object 214"/>
          <p:cNvSpPr/>
          <p:nvPr/>
        </p:nvSpPr>
        <p:spPr>
          <a:xfrm>
            <a:off x="1762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5" name="object 215"/>
          <p:cNvSpPr/>
          <p:nvPr/>
        </p:nvSpPr>
        <p:spPr>
          <a:xfrm>
            <a:off x="1770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6" name="object 216"/>
          <p:cNvSpPr/>
          <p:nvPr/>
        </p:nvSpPr>
        <p:spPr>
          <a:xfrm>
            <a:off x="17774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7" name="object 217"/>
          <p:cNvSpPr/>
          <p:nvPr/>
        </p:nvSpPr>
        <p:spPr>
          <a:xfrm>
            <a:off x="17847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8" name="object 218"/>
          <p:cNvSpPr/>
          <p:nvPr/>
        </p:nvSpPr>
        <p:spPr>
          <a:xfrm>
            <a:off x="1792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9" name="object 219"/>
          <p:cNvSpPr/>
          <p:nvPr/>
        </p:nvSpPr>
        <p:spPr>
          <a:xfrm>
            <a:off x="1799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0" name="object 220"/>
          <p:cNvSpPr/>
          <p:nvPr/>
        </p:nvSpPr>
        <p:spPr>
          <a:xfrm>
            <a:off x="1806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1" name="object 221"/>
          <p:cNvSpPr/>
          <p:nvPr/>
        </p:nvSpPr>
        <p:spPr>
          <a:xfrm>
            <a:off x="1814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2" name="object 222"/>
          <p:cNvSpPr/>
          <p:nvPr/>
        </p:nvSpPr>
        <p:spPr>
          <a:xfrm>
            <a:off x="1820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3" name="object 223"/>
          <p:cNvSpPr/>
          <p:nvPr/>
        </p:nvSpPr>
        <p:spPr>
          <a:xfrm>
            <a:off x="1827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4" name="object 224"/>
          <p:cNvSpPr/>
          <p:nvPr/>
        </p:nvSpPr>
        <p:spPr>
          <a:xfrm>
            <a:off x="18350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5" name="object 225"/>
          <p:cNvSpPr/>
          <p:nvPr/>
        </p:nvSpPr>
        <p:spPr>
          <a:xfrm>
            <a:off x="1842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6" name="object 226"/>
          <p:cNvSpPr/>
          <p:nvPr/>
        </p:nvSpPr>
        <p:spPr>
          <a:xfrm>
            <a:off x="1849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7" name="object 227"/>
          <p:cNvSpPr/>
          <p:nvPr/>
        </p:nvSpPr>
        <p:spPr>
          <a:xfrm>
            <a:off x="1857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8" name="object 228"/>
          <p:cNvSpPr/>
          <p:nvPr/>
        </p:nvSpPr>
        <p:spPr>
          <a:xfrm>
            <a:off x="18643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9" name="object 229"/>
          <p:cNvSpPr/>
          <p:nvPr/>
        </p:nvSpPr>
        <p:spPr>
          <a:xfrm>
            <a:off x="1871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0" name="object 230"/>
          <p:cNvSpPr/>
          <p:nvPr/>
        </p:nvSpPr>
        <p:spPr>
          <a:xfrm>
            <a:off x="18779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1" name="object 231"/>
          <p:cNvSpPr/>
          <p:nvPr/>
        </p:nvSpPr>
        <p:spPr>
          <a:xfrm>
            <a:off x="1885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2" name="object 232"/>
          <p:cNvSpPr/>
          <p:nvPr/>
        </p:nvSpPr>
        <p:spPr>
          <a:xfrm>
            <a:off x="1892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3" name="object 233"/>
          <p:cNvSpPr/>
          <p:nvPr/>
        </p:nvSpPr>
        <p:spPr>
          <a:xfrm>
            <a:off x="1899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4" name="object 234"/>
          <p:cNvSpPr/>
          <p:nvPr/>
        </p:nvSpPr>
        <p:spPr>
          <a:xfrm>
            <a:off x="19072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5" name="object 235"/>
          <p:cNvSpPr/>
          <p:nvPr/>
        </p:nvSpPr>
        <p:spPr>
          <a:xfrm>
            <a:off x="1914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6" name="object 236"/>
          <p:cNvSpPr/>
          <p:nvPr/>
        </p:nvSpPr>
        <p:spPr>
          <a:xfrm>
            <a:off x="1921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7" name="object 237"/>
          <p:cNvSpPr/>
          <p:nvPr/>
        </p:nvSpPr>
        <p:spPr>
          <a:xfrm>
            <a:off x="1929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8" name="object 238"/>
          <p:cNvSpPr/>
          <p:nvPr/>
        </p:nvSpPr>
        <p:spPr>
          <a:xfrm>
            <a:off x="1935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9" name="object 239"/>
          <p:cNvSpPr/>
          <p:nvPr/>
        </p:nvSpPr>
        <p:spPr>
          <a:xfrm>
            <a:off x="19428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0" name="object 240"/>
          <p:cNvSpPr/>
          <p:nvPr/>
        </p:nvSpPr>
        <p:spPr>
          <a:xfrm>
            <a:off x="1950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1" name="object 241"/>
          <p:cNvSpPr/>
          <p:nvPr/>
        </p:nvSpPr>
        <p:spPr>
          <a:xfrm>
            <a:off x="19574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2" name="object 242"/>
          <p:cNvSpPr/>
          <p:nvPr/>
        </p:nvSpPr>
        <p:spPr>
          <a:xfrm>
            <a:off x="1964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3" name="object 243"/>
          <p:cNvSpPr/>
          <p:nvPr/>
        </p:nvSpPr>
        <p:spPr>
          <a:xfrm>
            <a:off x="1972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4" name="object 244"/>
          <p:cNvSpPr/>
          <p:nvPr/>
        </p:nvSpPr>
        <p:spPr>
          <a:xfrm>
            <a:off x="1979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5" name="object 245"/>
          <p:cNvSpPr/>
          <p:nvPr/>
        </p:nvSpPr>
        <p:spPr>
          <a:xfrm>
            <a:off x="1986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6" name="object 246"/>
          <p:cNvSpPr/>
          <p:nvPr/>
        </p:nvSpPr>
        <p:spPr>
          <a:xfrm>
            <a:off x="1993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7" name="object 247"/>
          <p:cNvSpPr/>
          <p:nvPr/>
        </p:nvSpPr>
        <p:spPr>
          <a:xfrm>
            <a:off x="2000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8" name="object 248"/>
          <p:cNvSpPr/>
          <p:nvPr/>
        </p:nvSpPr>
        <p:spPr>
          <a:xfrm>
            <a:off x="2007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9" name="object 249"/>
          <p:cNvSpPr/>
          <p:nvPr/>
        </p:nvSpPr>
        <p:spPr>
          <a:xfrm>
            <a:off x="2015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0" name="object 250"/>
          <p:cNvSpPr/>
          <p:nvPr/>
        </p:nvSpPr>
        <p:spPr>
          <a:xfrm>
            <a:off x="2022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1" name="object 251"/>
          <p:cNvSpPr/>
          <p:nvPr/>
        </p:nvSpPr>
        <p:spPr>
          <a:xfrm>
            <a:off x="2029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2" name="object 252"/>
          <p:cNvSpPr/>
          <p:nvPr/>
        </p:nvSpPr>
        <p:spPr>
          <a:xfrm>
            <a:off x="2037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3" name="object 253"/>
          <p:cNvSpPr/>
          <p:nvPr/>
        </p:nvSpPr>
        <p:spPr>
          <a:xfrm>
            <a:off x="20443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4" name="object 254"/>
          <p:cNvSpPr/>
          <p:nvPr/>
        </p:nvSpPr>
        <p:spPr>
          <a:xfrm>
            <a:off x="2050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5" name="object 255"/>
          <p:cNvSpPr/>
          <p:nvPr/>
        </p:nvSpPr>
        <p:spPr>
          <a:xfrm>
            <a:off x="2057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6" name="object 256"/>
          <p:cNvSpPr/>
          <p:nvPr/>
        </p:nvSpPr>
        <p:spPr>
          <a:xfrm>
            <a:off x="2065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7" name="object 257"/>
          <p:cNvSpPr/>
          <p:nvPr/>
        </p:nvSpPr>
        <p:spPr>
          <a:xfrm>
            <a:off x="2072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8" name="object 258"/>
          <p:cNvSpPr/>
          <p:nvPr/>
        </p:nvSpPr>
        <p:spPr>
          <a:xfrm>
            <a:off x="2079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9" name="object 259"/>
          <p:cNvSpPr/>
          <p:nvPr/>
        </p:nvSpPr>
        <p:spPr>
          <a:xfrm>
            <a:off x="20872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0" name="object 260"/>
          <p:cNvSpPr/>
          <p:nvPr/>
        </p:nvSpPr>
        <p:spPr>
          <a:xfrm>
            <a:off x="2094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1" name="object 261"/>
          <p:cNvSpPr/>
          <p:nvPr/>
        </p:nvSpPr>
        <p:spPr>
          <a:xfrm>
            <a:off x="2101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2" name="object 262"/>
          <p:cNvSpPr/>
          <p:nvPr/>
        </p:nvSpPr>
        <p:spPr>
          <a:xfrm>
            <a:off x="2108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3" name="object 263"/>
          <p:cNvSpPr/>
          <p:nvPr/>
        </p:nvSpPr>
        <p:spPr>
          <a:xfrm>
            <a:off x="2115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4" name="object 264"/>
          <p:cNvSpPr/>
          <p:nvPr/>
        </p:nvSpPr>
        <p:spPr>
          <a:xfrm>
            <a:off x="21228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5" name="object 265"/>
          <p:cNvSpPr/>
          <p:nvPr/>
        </p:nvSpPr>
        <p:spPr>
          <a:xfrm>
            <a:off x="2130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6" name="object 266"/>
          <p:cNvSpPr/>
          <p:nvPr/>
        </p:nvSpPr>
        <p:spPr>
          <a:xfrm>
            <a:off x="2137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7" name="object 267"/>
          <p:cNvSpPr/>
          <p:nvPr/>
        </p:nvSpPr>
        <p:spPr>
          <a:xfrm>
            <a:off x="2144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8" name="object 268"/>
          <p:cNvSpPr/>
          <p:nvPr/>
        </p:nvSpPr>
        <p:spPr>
          <a:xfrm>
            <a:off x="21521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9" name="object 269"/>
          <p:cNvSpPr/>
          <p:nvPr/>
        </p:nvSpPr>
        <p:spPr>
          <a:xfrm>
            <a:off x="2159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0" name="object 270"/>
          <p:cNvSpPr/>
          <p:nvPr/>
        </p:nvSpPr>
        <p:spPr>
          <a:xfrm>
            <a:off x="21658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1" name="object 271"/>
          <p:cNvSpPr/>
          <p:nvPr/>
        </p:nvSpPr>
        <p:spPr>
          <a:xfrm>
            <a:off x="2173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2" name="object 272"/>
          <p:cNvSpPr/>
          <p:nvPr/>
        </p:nvSpPr>
        <p:spPr>
          <a:xfrm>
            <a:off x="2180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3" name="object 273"/>
          <p:cNvSpPr/>
          <p:nvPr/>
        </p:nvSpPr>
        <p:spPr>
          <a:xfrm>
            <a:off x="2187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4" name="object 274"/>
          <p:cNvSpPr/>
          <p:nvPr/>
        </p:nvSpPr>
        <p:spPr>
          <a:xfrm>
            <a:off x="21951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5" name="object 275"/>
          <p:cNvSpPr/>
          <p:nvPr/>
        </p:nvSpPr>
        <p:spPr>
          <a:xfrm>
            <a:off x="2202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6" name="object 276"/>
          <p:cNvSpPr/>
          <p:nvPr/>
        </p:nvSpPr>
        <p:spPr>
          <a:xfrm>
            <a:off x="2209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7" name="object 277"/>
          <p:cNvSpPr/>
          <p:nvPr/>
        </p:nvSpPr>
        <p:spPr>
          <a:xfrm>
            <a:off x="2217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8" name="object 278"/>
          <p:cNvSpPr/>
          <p:nvPr/>
        </p:nvSpPr>
        <p:spPr>
          <a:xfrm>
            <a:off x="2223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9" name="object 279"/>
          <p:cNvSpPr/>
          <p:nvPr/>
        </p:nvSpPr>
        <p:spPr>
          <a:xfrm>
            <a:off x="22307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0" name="object 280"/>
          <p:cNvSpPr/>
          <p:nvPr/>
        </p:nvSpPr>
        <p:spPr>
          <a:xfrm>
            <a:off x="2238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1" name="object 281"/>
          <p:cNvSpPr/>
          <p:nvPr/>
        </p:nvSpPr>
        <p:spPr>
          <a:xfrm>
            <a:off x="22453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2" name="object 282"/>
          <p:cNvSpPr/>
          <p:nvPr/>
        </p:nvSpPr>
        <p:spPr>
          <a:xfrm>
            <a:off x="2252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3" name="object 283"/>
          <p:cNvSpPr/>
          <p:nvPr/>
        </p:nvSpPr>
        <p:spPr>
          <a:xfrm>
            <a:off x="2260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4" name="object 284"/>
          <p:cNvSpPr/>
          <p:nvPr/>
        </p:nvSpPr>
        <p:spPr>
          <a:xfrm>
            <a:off x="2267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5" name="object 285"/>
          <p:cNvSpPr/>
          <p:nvPr/>
        </p:nvSpPr>
        <p:spPr>
          <a:xfrm>
            <a:off x="2274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6" name="object 286"/>
          <p:cNvSpPr/>
          <p:nvPr/>
        </p:nvSpPr>
        <p:spPr>
          <a:xfrm>
            <a:off x="2280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7" name="object 287"/>
          <p:cNvSpPr/>
          <p:nvPr/>
        </p:nvSpPr>
        <p:spPr>
          <a:xfrm>
            <a:off x="2288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8" name="object 288"/>
          <p:cNvSpPr/>
          <p:nvPr/>
        </p:nvSpPr>
        <p:spPr>
          <a:xfrm>
            <a:off x="2295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9" name="object 289"/>
          <p:cNvSpPr/>
          <p:nvPr/>
        </p:nvSpPr>
        <p:spPr>
          <a:xfrm>
            <a:off x="2302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0" name="object 290"/>
          <p:cNvSpPr/>
          <p:nvPr/>
        </p:nvSpPr>
        <p:spPr>
          <a:xfrm>
            <a:off x="2310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1" name="object 291"/>
          <p:cNvSpPr/>
          <p:nvPr/>
        </p:nvSpPr>
        <p:spPr>
          <a:xfrm>
            <a:off x="2317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2" name="object 292"/>
          <p:cNvSpPr/>
          <p:nvPr/>
        </p:nvSpPr>
        <p:spPr>
          <a:xfrm>
            <a:off x="23249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3" name="object 293"/>
          <p:cNvSpPr/>
          <p:nvPr/>
        </p:nvSpPr>
        <p:spPr>
          <a:xfrm>
            <a:off x="2332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4" name="object 294"/>
          <p:cNvSpPr/>
          <p:nvPr/>
        </p:nvSpPr>
        <p:spPr>
          <a:xfrm>
            <a:off x="2338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5" name="object 295"/>
          <p:cNvSpPr/>
          <p:nvPr/>
        </p:nvSpPr>
        <p:spPr>
          <a:xfrm>
            <a:off x="2345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6" name="object 296"/>
          <p:cNvSpPr/>
          <p:nvPr/>
        </p:nvSpPr>
        <p:spPr>
          <a:xfrm>
            <a:off x="2353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7" name="object 297"/>
          <p:cNvSpPr/>
          <p:nvPr/>
        </p:nvSpPr>
        <p:spPr>
          <a:xfrm>
            <a:off x="2360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8" name="object 298"/>
          <p:cNvSpPr/>
          <p:nvPr/>
        </p:nvSpPr>
        <p:spPr>
          <a:xfrm>
            <a:off x="2367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9" name="object 299"/>
          <p:cNvSpPr/>
          <p:nvPr/>
        </p:nvSpPr>
        <p:spPr>
          <a:xfrm>
            <a:off x="2375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0" name="object 300"/>
          <p:cNvSpPr/>
          <p:nvPr/>
        </p:nvSpPr>
        <p:spPr>
          <a:xfrm>
            <a:off x="2382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1" name="object 301"/>
          <p:cNvSpPr/>
          <p:nvPr/>
        </p:nvSpPr>
        <p:spPr>
          <a:xfrm>
            <a:off x="2389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2" name="object 302"/>
          <p:cNvSpPr/>
          <p:nvPr/>
        </p:nvSpPr>
        <p:spPr>
          <a:xfrm>
            <a:off x="2396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3" name="object 303"/>
          <p:cNvSpPr/>
          <p:nvPr/>
        </p:nvSpPr>
        <p:spPr>
          <a:xfrm>
            <a:off x="24034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4" name="object 304"/>
          <p:cNvSpPr/>
          <p:nvPr/>
        </p:nvSpPr>
        <p:spPr>
          <a:xfrm>
            <a:off x="2410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5" name="object 305"/>
          <p:cNvSpPr/>
          <p:nvPr/>
        </p:nvSpPr>
        <p:spPr>
          <a:xfrm>
            <a:off x="2418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6" name="object 306"/>
          <p:cNvSpPr/>
          <p:nvPr/>
        </p:nvSpPr>
        <p:spPr>
          <a:xfrm>
            <a:off x="2425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7" name="object 307"/>
          <p:cNvSpPr/>
          <p:nvPr/>
        </p:nvSpPr>
        <p:spPr>
          <a:xfrm>
            <a:off x="2432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8" name="object 308"/>
          <p:cNvSpPr/>
          <p:nvPr/>
        </p:nvSpPr>
        <p:spPr>
          <a:xfrm>
            <a:off x="24400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9" name="object 309"/>
          <p:cNvSpPr/>
          <p:nvPr/>
        </p:nvSpPr>
        <p:spPr>
          <a:xfrm>
            <a:off x="2447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0" name="object 310"/>
          <p:cNvSpPr/>
          <p:nvPr/>
        </p:nvSpPr>
        <p:spPr>
          <a:xfrm>
            <a:off x="24536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1" name="object 311"/>
          <p:cNvSpPr/>
          <p:nvPr/>
        </p:nvSpPr>
        <p:spPr>
          <a:xfrm>
            <a:off x="2461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2" name="object 312"/>
          <p:cNvSpPr/>
          <p:nvPr/>
        </p:nvSpPr>
        <p:spPr>
          <a:xfrm>
            <a:off x="2468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3" name="object 313"/>
          <p:cNvSpPr/>
          <p:nvPr/>
        </p:nvSpPr>
        <p:spPr>
          <a:xfrm>
            <a:off x="2475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4" name="object 314"/>
          <p:cNvSpPr/>
          <p:nvPr/>
        </p:nvSpPr>
        <p:spPr>
          <a:xfrm>
            <a:off x="2482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5" name="object 315"/>
          <p:cNvSpPr/>
          <p:nvPr/>
        </p:nvSpPr>
        <p:spPr>
          <a:xfrm>
            <a:off x="2490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6" name="object 316"/>
          <p:cNvSpPr/>
          <p:nvPr/>
        </p:nvSpPr>
        <p:spPr>
          <a:xfrm>
            <a:off x="2497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7" name="object 317"/>
          <p:cNvSpPr/>
          <p:nvPr/>
        </p:nvSpPr>
        <p:spPr>
          <a:xfrm>
            <a:off x="2504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8" name="object 318"/>
          <p:cNvSpPr/>
          <p:nvPr/>
        </p:nvSpPr>
        <p:spPr>
          <a:xfrm>
            <a:off x="2511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9" name="object 319"/>
          <p:cNvSpPr/>
          <p:nvPr/>
        </p:nvSpPr>
        <p:spPr>
          <a:xfrm>
            <a:off x="25185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0" name="object 320"/>
          <p:cNvSpPr/>
          <p:nvPr/>
        </p:nvSpPr>
        <p:spPr>
          <a:xfrm>
            <a:off x="2525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1" name="object 321"/>
          <p:cNvSpPr/>
          <p:nvPr/>
        </p:nvSpPr>
        <p:spPr>
          <a:xfrm>
            <a:off x="25332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2" name="object 322"/>
          <p:cNvSpPr/>
          <p:nvPr/>
        </p:nvSpPr>
        <p:spPr>
          <a:xfrm>
            <a:off x="2540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3" name="object 323"/>
          <p:cNvSpPr/>
          <p:nvPr/>
        </p:nvSpPr>
        <p:spPr>
          <a:xfrm>
            <a:off x="2547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4" name="object 324"/>
          <p:cNvSpPr/>
          <p:nvPr/>
        </p:nvSpPr>
        <p:spPr>
          <a:xfrm>
            <a:off x="2555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5" name="object 325"/>
          <p:cNvSpPr/>
          <p:nvPr/>
        </p:nvSpPr>
        <p:spPr>
          <a:xfrm>
            <a:off x="2562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6" name="object 326"/>
          <p:cNvSpPr/>
          <p:nvPr/>
        </p:nvSpPr>
        <p:spPr>
          <a:xfrm>
            <a:off x="2568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7" name="object 327"/>
          <p:cNvSpPr/>
          <p:nvPr/>
        </p:nvSpPr>
        <p:spPr>
          <a:xfrm>
            <a:off x="2576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8" name="object 328"/>
          <p:cNvSpPr/>
          <p:nvPr/>
        </p:nvSpPr>
        <p:spPr>
          <a:xfrm>
            <a:off x="2583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9" name="object 329"/>
          <p:cNvSpPr/>
          <p:nvPr/>
        </p:nvSpPr>
        <p:spPr>
          <a:xfrm>
            <a:off x="2590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0" name="object 330"/>
          <p:cNvSpPr/>
          <p:nvPr/>
        </p:nvSpPr>
        <p:spPr>
          <a:xfrm>
            <a:off x="2598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1" name="object 331"/>
          <p:cNvSpPr/>
          <p:nvPr/>
        </p:nvSpPr>
        <p:spPr>
          <a:xfrm>
            <a:off x="2605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2" name="object 332"/>
          <p:cNvSpPr/>
          <p:nvPr/>
        </p:nvSpPr>
        <p:spPr>
          <a:xfrm>
            <a:off x="2612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3" name="object 333"/>
          <p:cNvSpPr/>
          <p:nvPr/>
        </p:nvSpPr>
        <p:spPr>
          <a:xfrm>
            <a:off x="2620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4" name="object 334"/>
          <p:cNvSpPr/>
          <p:nvPr/>
        </p:nvSpPr>
        <p:spPr>
          <a:xfrm>
            <a:off x="2626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5" name="object 335"/>
          <p:cNvSpPr/>
          <p:nvPr/>
        </p:nvSpPr>
        <p:spPr>
          <a:xfrm>
            <a:off x="2633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6" name="object 336"/>
          <p:cNvSpPr/>
          <p:nvPr/>
        </p:nvSpPr>
        <p:spPr>
          <a:xfrm>
            <a:off x="2641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7" name="object 337"/>
          <p:cNvSpPr/>
          <p:nvPr/>
        </p:nvSpPr>
        <p:spPr>
          <a:xfrm>
            <a:off x="26483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8" name="object 338"/>
          <p:cNvSpPr/>
          <p:nvPr/>
        </p:nvSpPr>
        <p:spPr>
          <a:xfrm>
            <a:off x="2655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9" name="object 339"/>
          <p:cNvSpPr/>
          <p:nvPr/>
        </p:nvSpPr>
        <p:spPr>
          <a:xfrm>
            <a:off x="2663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0" name="object 340"/>
          <p:cNvSpPr/>
          <p:nvPr/>
        </p:nvSpPr>
        <p:spPr>
          <a:xfrm>
            <a:off x="2670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1" name="object 341"/>
          <p:cNvSpPr/>
          <p:nvPr/>
        </p:nvSpPr>
        <p:spPr>
          <a:xfrm>
            <a:off x="2677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2" name="object 342"/>
          <p:cNvSpPr/>
          <p:nvPr/>
        </p:nvSpPr>
        <p:spPr>
          <a:xfrm>
            <a:off x="2683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3" name="object 343"/>
          <p:cNvSpPr/>
          <p:nvPr/>
        </p:nvSpPr>
        <p:spPr>
          <a:xfrm>
            <a:off x="26912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4" name="object 344"/>
          <p:cNvSpPr/>
          <p:nvPr/>
        </p:nvSpPr>
        <p:spPr>
          <a:xfrm>
            <a:off x="2698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5" name="object 345"/>
          <p:cNvSpPr/>
          <p:nvPr/>
        </p:nvSpPr>
        <p:spPr>
          <a:xfrm>
            <a:off x="2705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6" name="object 346"/>
          <p:cNvSpPr/>
          <p:nvPr/>
        </p:nvSpPr>
        <p:spPr>
          <a:xfrm>
            <a:off x="2713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7" name="object 347"/>
          <p:cNvSpPr/>
          <p:nvPr/>
        </p:nvSpPr>
        <p:spPr>
          <a:xfrm>
            <a:off x="2720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8" name="object 348"/>
          <p:cNvSpPr/>
          <p:nvPr/>
        </p:nvSpPr>
        <p:spPr>
          <a:xfrm>
            <a:off x="27279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9" name="object 349"/>
          <p:cNvSpPr/>
          <p:nvPr/>
        </p:nvSpPr>
        <p:spPr>
          <a:xfrm>
            <a:off x="2735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0" name="object 350"/>
          <p:cNvSpPr/>
          <p:nvPr/>
        </p:nvSpPr>
        <p:spPr>
          <a:xfrm>
            <a:off x="27415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1" name="object 351"/>
          <p:cNvSpPr/>
          <p:nvPr/>
        </p:nvSpPr>
        <p:spPr>
          <a:xfrm>
            <a:off x="2748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2" name="object 352"/>
          <p:cNvSpPr/>
          <p:nvPr/>
        </p:nvSpPr>
        <p:spPr>
          <a:xfrm>
            <a:off x="2756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3" name="object 353"/>
          <p:cNvSpPr/>
          <p:nvPr/>
        </p:nvSpPr>
        <p:spPr>
          <a:xfrm>
            <a:off x="2763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4" name="object 354"/>
          <p:cNvSpPr/>
          <p:nvPr/>
        </p:nvSpPr>
        <p:spPr>
          <a:xfrm>
            <a:off x="2770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5" name="object 355"/>
          <p:cNvSpPr/>
          <p:nvPr/>
        </p:nvSpPr>
        <p:spPr>
          <a:xfrm>
            <a:off x="27781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6" name="object 356"/>
          <p:cNvSpPr/>
          <p:nvPr/>
        </p:nvSpPr>
        <p:spPr>
          <a:xfrm>
            <a:off x="2785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7" name="object 357"/>
          <p:cNvSpPr/>
          <p:nvPr/>
        </p:nvSpPr>
        <p:spPr>
          <a:xfrm>
            <a:off x="2792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8" name="object 358"/>
          <p:cNvSpPr/>
          <p:nvPr/>
        </p:nvSpPr>
        <p:spPr>
          <a:xfrm>
            <a:off x="2799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9" name="object 359"/>
          <p:cNvSpPr/>
          <p:nvPr/>
        </p:nvSpPr>
        <p:spPr>
          <a:xfrm>
            <a:off x="28064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0" name="object 360"/>
          <p:cNvSpPr/>
          <p:nvPr/>
        </p:nvSpPr>
        <p:spPr>
          <a:xfrm>
            <a:off x="2813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1" name="object 361"/>
          <p:cNvSpPr/>
          <p:nvPr/>
        </p:nvSpPr>
        <p:spPr>
          <a:xfrm>
            <a:off x="28210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2" name="object 362"/>
          <p:cNvSpPr/>
          <p:nvPr/>
        </p:nvSpPr>
        <p:spPr>
          <a:xfrm>
            <a:off x="2828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3" name="object 363"/>
          <p:cNvSpPr/>
          <p:nvPr/>
        </p:nvSpPr>
        <p:spPr>
          <a:xfrm>
            <a:off x="2835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4" name="object 364"/>
          <p:cNvSpPr/>
          <p:nvPr/>
        </p:nvSpPr>
        <p:spPr>
          <a:xfrm>
            <a:off x="2843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5" name="object 365"/>
          <p:cNvSpPr/>
          <p:nvPr/>
        </p:nvSpPr>
        <p:spPr>
          <a:xfrm>
            <a:off x="2850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6" name="object 366"/>
          <p:cNvSpPr/>
          <p:nvPr/>
        </p:nvSpPr>
        <p:spPr>
          <a:xfrm>
            <a:off x="28566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7" name="object 367"/>
          <p:cNvSpPr/>
          <p:nvPr/>
        </p:nvSpPr>
        <p:spPr>
          <a:xfrm>
            <a:off x="2864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8" name="object 368"/>
          <p:cNvSpPr/>
          <p:nvPr/>
        </p:nvSpPr>
        <p:spPr>
          <a:xfrm>
            <a:off x="2871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9" name="object 369"/>
          <p:cNvSpPr/>
          <p:nvPr/>
        </p:nvSpPr>
        <p:spPr>
          <a:xfrm>
            <a:off x="2878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0" name="object 370"/>
          <p:cNvSpPr/>
          <p:nvPr/>
        </p:nvSpPr>
        <p:spPr>
          <a:xfrm>
            <a:off x="2885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1" name="object 371"/>
          <p:cNvSpPr/>
          <p:nvPr/>
        </p:nvSpPr>
        <p:spPr>
          <a:xfrm>
            <a:off x="2893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2" name="object 372"/>
          <p:cNvSpPr/>
          <p:nvPr/>
        </p:nvSpPr>
        <p:spPr>
          <a:xfrm>
            <a:off x="2900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3" name="object 373"/>
          <p:cNvSpPr/>
          <p:nvPr/>
        </p:nvSpPr>
        <p:spPr>
          <a:xfrm>
            <a:off x="2907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4" name="object 374"/>
          <p:cNvSpPr/>
          <p:nvPr/>
        </p:nvSpPr>
        <p:spPr>
          <a:xfrm>
            <a:off x="2914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5" name="object 375"/>
          <p:cNvSpPr/>
          <p:nvPr/>
        </p:nvSpPr>
        <p:spPr>
          <a:xfrm>
            <a:off x="2921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6" name="object 376"/>
          <p:cNvSpPr/>
          <p:nvPr/>
        </p:nvSpPr>
        <p:spPr>
          <a:xfrm>
            <a:off x="2928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7" name="object 377"/>
          <p:cNvSpPr/>
          <p:nvPr/>
        </p:nvSpPr>
        <p:spPr>
          <a:xfrm>
            <a:off x="2936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8" name="object 378"/>
          <p:cNvSpPr/>
          <p:nvPr/>
        </p:nvSpPr>
        <p:spPr>
          <a:xfrm>
            <a:off x="2943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9" name="object 379"/>
          <p:cNvSpPr/>
          <p:nvPr/>
        </p:nvSpPr>
        <p:spPr>
          <a:xfrm>
            <a:off x="29508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0" name="object 380"/>
          <p:cNvSpPr/>
          <p:nvPr/>
        </p:nvSpPr>
        <p:spPr>
          <a:xfrm>
            <a:off x="2958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1" name="object 381"/>
          <p:cNvSpPr/>
          <p:nvPr/>
        </p:nvSpPr>
        <p:spPr>
          <a:xfrm>
            <a:off x="2965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2" name="object 382"/>
          <p:cNvSpPr/>
          <p:nvPr/>
        </p:nvSpPr>
        <p:spPr>
          <a:xfrm>
            <a:off x="2971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3" name="object 383"/>
          <p:cNvSpPr/>
          <p:nvPr/>
        </p:nvSpPr>
        <p:spPr>
          <a:xfrm>
            <a:off x="29791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4" name="object 384"/>
          <p:cNvSpPr/>
          <p:nvPr/>
        </p:nvSpPr>
        <p:spPr>
          <a:xfrm>
            <a:off x="2986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5" name="object 385"/>
          <p:cNvSpPr/>
          <p:nvPr/>
        </p:nvSpPr>
        <p:spPr>
          <a:xfrm>
            <a:off x="2993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6" name="object 386"/>
          <p:cNvSpPr/>
          <p:nvPr/>
        </p:nvSpPr>
        <p:spPr>
          <a:xfrm>
            <a:off x="3001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7" name="object 387"/>
          <p:cNvSpPr/>
          <p:nvPr/>
        </p:nvSpPr>
        <p:spPr>
          <a:xfrm>
            <a:off x="3008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8" name="object 388"/>
          <p:cNvSpPr/>
          <p:nvPr/>
        </p:nvSpPr>
        <p:spPr>
          <a:xfrm>
            <a:off x="30157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9" name="object 389"/>
          <p:cNvSpPr/>
          <p:nvPr/>
        </p:nvSpPr>
        <p:spPr>
          <a:xfrm>
            <a:off x="3023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0" name="object 390"/>
          <p:cNvSpPr/>
          <p:nvPr/>
        </p:nvSpPr>
        <p:spPr>
          <a:xfrm>
            <a:off x="30294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1" name="object 391"/>
          <p:cNvSpPr/>
          <p:nvPr/>
        </p:nvSpPr>
        <p:spPr>
          <a:xfrm>
            <a:off x="3036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2" name="object 392"/>
          <p:cNvSpPr/>
          <p:nvPr/>
        </p:nvSpPr>
        <p:spPr>
          <a:xfrm>
            <a:off x="3044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3" name="object 393"/>
          <p:cNvSpPr/>
          <p:nvPr/>
        </p:nvSpPr>
        <p:spPr>
          <a:xfrm>
            <a:off x="3051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4" name="object 394"/>
          <p:cNvSpPr/>
          <p:nvPr/>
        </p:nvSpPr>
        <p:spPr>
          <a:xfrm>
            <a:off x="3058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5" name="object 395"/>
          <p:cNvSpPr/>
          <p:nvPr/>
        </p:nvSpPr>
        <p:spPr>
          <a:xfrm>
            <a:off x="3066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6" name="object 396"/>
          <p:cNvSpPr/>
          <p:nvPr/>
        </p:nvSpPr>
        <p:spPr>
          <a:xfrm>
            <a:off x="3073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7" name="object 397"/>
          <p:cNvSpPr/>
          <p:nvPr/>
        </p:nvSpPr>
        <p:spPr>
          <a:xfrm>
            <a:off x="3080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8" name="object 398"/>
          <p:cNvSpPr/>
          <p:nvPr/>
        </p:nvSpPr>
        <p:spPr>
          <a:xfrm>
            <a:off x="3086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9" name="object 399"/>
          <p:cNvSpPr/>
          <p:nvPr/>
        </p:nvSpPr>
        <p:spPr>
          <a:xfrm>
            <a:off x="30943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0" name="object 400"/>
          <p:cNvSpPr/>
          <p:nvPr/>
        </p:nvSpPr>
        <p:spPr>
          <a:xfrm>
            <a:off x="3101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1" name="object 401"/>
          <p:cNvSpPr/>
          <p:nvPr/>
        </p:nvSpPr>
        <p:spPr>
          <a:xfrm>
            <a:off x="31089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2" name="object 402"/>
          <p:cNvSpPr/>
          <p:nvPr/>
        </p:nvSpPr>
        <p:spPr>
          <a:xfrm>
            <a:off x="3116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3" name="object 403"/>
          <p:cNvSpPr/>
          <p:nvPr/>
        </p:nvSpPr>
        <p:spPr>
          <a:xfrm>
            <a:off x="3123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4" name="object 404"/>
          <p:cNvSpPr/>
          <p:nvPr/>
        </p:nvSpPr>
        <p:spPr>
          <a:xfrm>
            <a:off x="3130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5" name="object 405"/>
          <p:cNvSpPr/>
          <p:nvPr/>
        </p:nvSpPr>
        <p:spPr>
          <a:xfrm>
            <a:off x="3138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6" name="object 406"/>
          <p:cNvSpPr/>
          <p:nvPr/>
        </p:nvSpPr>
        <p:spPr>
          <a:xfrm>
            <a:off x="3144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7" name="object 407"/>
          <p:cNvSpPr/>
          <p:nvPr/>
        </p:nvSpPr>
        <p:spPr>
          <a:xfrm>
            <a:off x="3151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8" name="object 408"/>
          <p:cNvSpPr/>
          <p:nvPr/>
        </p:nvSpPr>
        <p:spPr>
          <a:xfrm>
            <a:off x="3159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9" name="object 409"/>
          <p:cNvSpPr/>
          <p:nvPr/>
        </p:nvSpPr>
        <p:spPr>
          <a:xfrm>
            <a:off x="3166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0" name="object 410"/>
          <p:cNvSpPr/>
          <p:nvPr/>
        </p:nvSpPr>
        <p:spPr>
          <a:xfrm>
            <a:off x="3173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1" name="object 411"/>
          <p:cNvSpPr/>
          <p:nvPr/>
        </p:nvSpPr>
        <p:spPr>
          <a:xfrm>
            <a:off x="3181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2" name="object 412"/>
          <p:cNvSpPr/>
          <p:nvPr/>
        </p:nvSpPr>
        <p:spPr>
          <a:xfrm>
            <a:off x="31885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3" name="object 413"/>
          <p:cNvSpPr/>
          <p:nvPr/>
        </p:nvSpPr>
        <p:spPr>
          <a:xfrm>
            <a:off x="3195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4" name="object 414"/>
          <p:cNvSpPr/>
          <p:nvPr/>
        </p:nvSpPr>
        <p:spPr>
          <a:xfrm>
            <a:off x="3202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5" name="object 415"/>
          <p:cNvSpPr/>
          <p:nvPr/>
        </p:nvSpPr>
        <p:spPr>
          <a:xfrm>
            <a:off x="3209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6" name="object 416"/>
          <p:cNvSpPr/>
          <p:nvPr/>
        </p:nvSpPr>
        <p:spPr>
          <a:xfrm>
            <a:off x="3216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7" name="object 417"/>
          <p:cNvSpPr/>
          <p:nvPr/>
        </p:nvSpPr>
        <p:spPr>
          <a:xfrm>
            <a:off x="3224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8" name="object 418"/>
          <p:cNvSpPr/>
          <p:nvPr/>
        </p:nvSpPr>
        <p:spPr>
          <a:xfrm>
            <a:off x="3231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9" name="object 419"/>
          <p:cNvSpPr/>
          <p:nvPr/>
        </p:nvSpPr>
        <p:spPr>
          <a:xfrm>
            <a:off x="3238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0" name="object 420"/>
          <p:cNvSpPr/>
          <p:nvPr/>
        </p:nvSpPr>
        <p:spPr>
          <a:xfrm>
            <a:off x="3246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1" name="object 421"/>
          <p:cNvSpPr/>
          <p:nvPr/>
        </p:nvSpPr>
        <p:spPr>
          <a:xfrm>
            <a:off x="3253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2" name="object 422"/>
          <p:cNvSpPr/>
          <p:nvPr/>
        </p:nvSpPr>
        <p:spPr>
          <a:xfrm>
            <a:off x="3259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3" name="object 423"/>
          <p:cNvSpPr/>
          <p:nvPr/>
        </p:nvSpPr>
        <p:spPr>
          <a:xfrm>
            <a:off x="32670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4" name="object 424"/>
          <p:cNvSpPr/>
          <p:nvPr/>
        </p:nvSpPr>
        <p:spPr>
          <a:xfrm>
            <a:off x="3274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5" name="object 425"/>
          <p:cNvSpPr/>
          <p:nvPr/>
        </p:nvSpPr>
        <p:spPr>
          <a:xfrm>
            <a:off x="3281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6" name="object 426"/>
          <p:cNvSpPr/>
          <p:nvPr/>
        </p:nvSpPr>
        <p:spPr>
          <a:xfrm>
            <a:off x="3289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7" name="object 427"/>
          <p:cNvSpPr/>
          <p:nvPr/>
        </p:nvSpPr>
        <p:spPr>
          <a:xfrm>
            <a:off x="3296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8" name="object 428"/>
          <p:cNvSpPr/>
          <p:nvPr/>
        </p:nvSpPr>
        <p:spPr>
          <a:xfrm>
            <a:off x="33036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9" name="object 429"/>
          <p:cNvSpPr/>
          <p:nvPr/>
        </p:nvSpPr>
        <p:spPr>
          <a:xfrm>
            <a:off x="3310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0" name="object 430"/>
          <p:cNvSpPr/>
          <p:nvPr/>
        </p:nvSpPr>
        <p:spPr>
          <a:xfrm>
            <a:off x="33172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1" name="object 431"/>
          <p:cNvSpPr/>
          <p:nvPr/>
        </p:nvSpPr>
        <p:spPr>
          <a:xfrm>
            <a:off x="3324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2" name="object 432"/>
          <p:cNvSpPr/>
          <p:nvPr/>
        </p:nvSpPr>
        <p:spPr>
          <a:xfrm>
            <a:off x="3331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3" name="object 433"/>
          <p:cNvSpPr/>
          <p:nvPr/>
        </p:nvSpPr>
        <p:spPr>
          <a:xfrm>
            <a:off x="3339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4" name="object 434"/>
          <p:cNvSpPr/>
          <p:nvPr/>
        </p:nvSpPr>
        <p:spPr>
          <a:xfrm>
            <a:off x="3346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5" name="object 435"/>
          <p:cNvSpPr/>
          <p:nvPr/>
        </p:nvSpPr>
        <p:spPr>
          <a:xfrm>
            <a:off x="3353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6" name="object 436"/>
          <p:cNvSpPr/>
          <p:nvPr/>
        </p:nvSpPr>
        <p:spPr>
          <a:xfrm>
            <a:off x="3361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7" name="object 437"/>
          <p:cNvSpPr/>
          <p:nvPr/>
        </p:nvSpPr>
        <p:spPr>
          <a:xfrm>
            <a:off x="3368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8" name="object 438"/>
          <p:cNvSpPr/>
          <p:nvPr/>
        </p:nvSpPr>
        <p:spPr>
          <a:xfrm>
            <a:off x="3374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9" name="object 439"/>
          <p:cNvSpPr/>
          <p:nvPr/>
        </p:nvSpPr>
        <p:spPr>
          <a:xfrm>
            <a:off x="33821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0" name="object 440"/>
          <p:cNvSpPr/>
          <p:nvPr/>
        </p:nvSpPr>
        <p:spPr>
          <a:xfrm>
            <a:off x="3389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1" name="object 441"/>
          <p:cNvSpPr/>
          <p:nvPr/>
        </p:nvSpPr>
        <p:spPr>
          <a:xfrm>
            <a:off x="33968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2" name="object 442"/>
          <p:cNvSpPr/>
          <p:nvPr/>
        </p:nvSpPr>
        <p:spPr>
          <a:xfrm>
            <a:off x="3404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3" name="object 443"/>
          <p:cNvSpPr/>
          <p:nvPr/>
        </p:nvSpPr>
        <p:spPr>
          <a:xfrm>
            <a:off x="3411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4" name="object 444"/>
          <p:cNvSpPr/>
          <p:nvPr/>
        </p:nvSpPr>
        <p:spPr>
          <a:xfrm>
            <a:off x="3418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5" name="object 445"/>
          <p:cNvSpPr/>
          <p:nvPr/>
        </p:nvSpPr>
        <p:spPr>
          <a:xfrm>
            <a:off x="3426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6" name="object 446"/>
          <p:cNvSpPr/>
          <p:nvPr/>
        </p:nvSpPr>
        <p:spPr>
          <a:xfrm>
            <a:off x="3432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7" name="object 447"/>
          <p:cNvSpPr/>
          <p:nvPr/>
        </p:nvSpPr>
        <p:spPr>
          <a:xfrm>
            <a:off x="3439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8" name="object 448"/>
          <p:cNvSpPr/>
          <p:nvPr/>
        </p:nvSpPr>
        <p:spPr>
          <a:xfrm>
            <a:off x="3447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9" name="object 449"/>
          <p:cNvSpPr/>
          <p:nvPr/>
        </p:nvSpPr>
        <p:spPr>
          <a:xfrm>
            <a:off x="3454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0" name="object 450"/>
          <p:cNvSpPr/>
          <p:nvPr/>
        </p:nvSpPr>
        <p:spPr>
          <a:xfrm>
            <a:off x="3461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1" name="object 451"/>
          <p:cNvSpPr/>
          <p:nvPr/>
        </p:nvSpPr>
        <p:spPr>
          <a:xfrm>
            <a:off x="3469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2" name="object 452"/>
          <p:cNvSpPr/>
          <p:nvPr/>
        </p:nvSpPr>
        <p:spPr>
          <a:xfrm>
            <a:off x="3476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3" name="object 453"/>
          <p:cNvSpPr/>
          <p:nvPr/>
        </p:nvSpPr>
        <p:spPr>
          <a:xfrm>
            <a:off x="3483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4" name="object 454"/>
          <p:cNvSpPr/>
          <p:nvPr/>
        </p:nvSpPr>
        <p:spPr>
          <a:xfrm>
            <a:off x="3489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5" name="object 455"/>
          <p:cNvSpPr/>
          <p:nvPr/>
        </p:nvSpPr>
        <p:spPr>
          <a:xfrm>
            <a:off x="3497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6" name="object 456"/>
          <p:cNvSpPr/>
          <p:nvPr/>
        </p:nvSpPr>
        <p:spPr>
          <a:xfrm>
            <a:off x="3504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7" name="object 457"/>
          <p:cNvSpPr/>
          <p:nvPr/>
        </p:nvSpPr>
        <p:spPr>
          <a:xfrm>
            <a:off x="35119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8" name="object 458"/>
          <p:cNvSpPr/>
          <p:nvPr/>
        </p:nvSpPr>
        <p:spPr>
          <a:xfrm>
            <a:off x="3519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9" name="object 459"/>
          <p:cNvSpPr/>
          <p:nvPr/>
        </p:nvSpPr>
        <p:spPr>
          <a:xfrm>
            <a:off x="3526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0" name="object 460"/>
          <p:cNvSpPr/>
          <p:nvPr/>
        </p:nvSpPr>
        <p:spPr>
          <a:xfrm>
            <a:off x="3533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1" name="object 461"/>
          <p:cNvSpPr/>
          <p:nvPr/>
        </p:nvSpPr>
        <p:spPr>
          <a:xfrm>
            <a:off x="3541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2" name="object 462"/>
          <p:cNvSpPr/>
          <p:nvPr/>
        </p:nvSpPr>
        <p:spPr>
          <a:xfrm>
            <a:off x="3547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3" name="object 463"/>
          <p:cNvSpPr/>
          <p:nvPr/>
        </p:nvSpPr>
        <p:spPr>
          <a:xfrm>
            <a:off x="35548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4" name="object 464"/>
          <p:cNvSpPr/>
          <p:nvPr/>
        </p:nvSpPr>
        <p:spPr>
          <a:xfrm>
            <a:off x="3562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5" name="object 465"/>
          <p:cNvSpPr/>
          <p:nvPr/>
        </p:nvSpPr>
        <p:spPr>
          <a:xfrm>
            <a:off x="3569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6" name="object 466"/>
          <p:cNvSpPr/>
          <p:nvPr/>
        </p:nvSpPr>
        <p:spPr>
          <a:xfrm>
            <a:off x="3576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7" name="object 467"/>
          <p:cNvSpPr/>
          <p:nvPr/>
        </p:nvSpPr>
        <p:spPr>
          <a:xfrm>
            <a:off x="3584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8" name="object 468"/>
          <p:cNvSpPr/>
          <p:nvPr/>
        </p:nvSpPr>
        <p:spPr>
          <a:xfrm>
            <a:off x="35915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9" name="object 469"/>
          <p:cNvSpPr/>
          <p:nvPr/>
        </p:nvSpPr>
        <p:spPr>
          <a:xfrm>
            <a:off x="3598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0" name="object 470"/>
          <p:cNvSpPr/>
          <p:nvPr/>
        </p:nvSpPr>
        <p:spPr>
          <a:xfrm>
            <a:off x="36051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1" name="object 471"/>
          <p:cNvSpPr/>
          <p:nvPr/>
        </p:nvSpPr>
        <p:spPr>
          <a:xfrm>
            <a:off x="3612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2" name="object 472"/>
          <p:cNvSpPr/>
          <p:nvPr/>
        </p:nvSpPr>
        <p:spPr>
          <a:xfrm>
            <a:off x="3619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3" name="object 473"/>
          <p:cNvSpPr/>
          <p:nvPr/>
        </p:nvSpPr>
        <p:spPr>
          <a:xfrm>
            <a:off x="3627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4" name="object 474"/>
          <p:cNvSpPr/>
          <p:nvPr/>
        </p:nvSpPr>
        <p:spPr>
          <a:xfrm>
            <a:off x="3634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5" name="object 475"/>
          <p:cNvSpPr/>
          <p:nvPr/>
        </p:nvSpPr>
        <p:spPr>
          <a:xfrm>
            <a:off x="36417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6" name="object 476"/>
          <p:cNvSpPr/>
          <p:nvPr/>
        </p:nvSpPr>
        <p:spPr>
          <a:xfrm>
            <a:off x="3649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7" name="object 477"/>
          <p:cNvSpPr/>
          <p:nvPr/>
        </p:nvSpPr>
        <p:spPr>
          <a:xfrm>
            <a:off x="3656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8" name="object 478"/>
          <p:cNvSpPr/>
          <p:nvPr/>
        </p:nvSpPr>
        <p:spPr>
          <a:xfrm>
            <a:off x="3662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9" name="object 479"/>
          <p:cNvSpPr/>
          <p:nvPr/>
        </p:nvSpPr>
        <p:spPr>
          <a:xfrm>
            <a:off x="36700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0" name="object 480"/>
          <p:cNvSpPr/>
          <p:nvPr/>
        </p:nvSpPr>
        <p:spPr>
          <a:xfrm>
            <a:off x="3677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1" name="object 481"/>
          <p:cNvSpPr/>
          <p:nvPr/>
        </p:nvSpPr>
        <p:spPr>
          <a:xfrm>
            <a:off x="36846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2" name="object 482"/>
          <p:cNvSpPr/>
          <p:nvPr/>
        </p:nvSpPr>
        <p:spPr>
          <a:xfrm>
            <a:off x="3692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3" name="object 483"/>
          <p:cNvSpPr/>
          <p:nvPr/>
        </p:nvSpPr>
        <p:spPr>
          <a:xfrm>
            <a:off x="3699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4" name="object 484"/>
          <p:cNvSpPr/>
          <p:nvPr/>
        </p:nvSpPr>
        <p:spPr>
          <a:xfrm>
            <a:off x="3706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5" name="object 485"/>
          <p:cNvSpPr/>
          <p:nvPr/>
        </p:nvSpPr>
        <p:spPr>
          <a:xfrm>
            <a:off x="3714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6" name="object 486"/>
          <p:cNvSpPr/>
          <p:nvPr/>
        </p:nvSpPr>
        <p:spPr>
          <a:xfrm>
            <a:off x="37202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7" name="object 487"/>
          <p:cNvSpPr/>
          <p:nvPr/>
        </p:nvSpPr>
        <p:spPr>
          <a:xfrm>
            <a:off x="3727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8" name="object 488"/>
          <p:cNvSpPr/>
          <p:nvPr/>
        </p:nvSpPr>
        <p:spPr>
          <a:xfrm>
            <a:off x="3734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9" name="object 489"/>
          <p:cNvSpPr/>
          <p:nvPr/>
        </p:nvSpPr>
        <p:spPr>
          <a:xfrm>
            <a:off x="3742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0" name="object 490"/>
          <p:cNvSpPr/>
          <p:nvPr/>
        </p:nvSpPr>
        <p:spPr>
          <a:xfrm>
            <a:off x="3749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1" name="object 491"/>
          <p:cNvSpPr/>
          <p:nvPr/>
        </p:nvSpPr>
        <p:spPr>
          <a:xfrm>
            <a:off x="3756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2" name="object 492"/>
          <p:cNvSpPr/>
          <p:nvPr/>
        </p:nvSpPr>
        <p:spPr>
          <a:xfrm>
            <a:off x="3764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3" name="object 493"/>
          <p:cNvSpPr/>
          <p:nvPr/>
        </p:nvSpPr>
        <p:spPr>
          <a:xfrm>
            <a:off x="3771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4" name="object 494"/>
          <p:cNvSpPr/>
          <p:nvPr/>
        </p:nvSpPr>
        <p:spPr>
          <a:xfrm>
            <a:off x="3777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5" name="object 495"/>
          <p:cNvSpPr/>
          <p:nvPr/>
        </p:nvSpPr>
        <p:spPr>
          <a:xfrm>
            <a:off x="3785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6" name="object 496"/>
          <p:cNvSpPr/>
          <p:nvPr/>
        </p:nvSpPr>
        <p:spPr>
          <a:xfrm>
            <a:off x="3792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7" name="object 497"/>
          <p:cNvSpPr/>
          <p:nvPr/>
        </p:nvSpPr>
        <p:spPr>
          <a:xfrm>
            <a:off x="3799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8" name="object 498"/>
          <p:cNvSpPr/>
          <p:nvPr/>
        </p:nvSpPr>
        <p:spPr>
          <a:xfrm>
            <a:off x="3807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9" name="object 499"/>
          <p:cNvSpPr/>
          <p:nvPr/>
        </p:nvSpPr>
        <p:spPr>
          <a:xfrm>
            <a:off x="38144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0" name="object 500"/>
          <p:cNvSpPr/>
          <p:nvPr/>
        </p:nvSpPr>
        <p:spPr>
          <a:xfrm>
            <a:off x="3821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1" name="object 501"/>
          <p:cNvSpPr/>
          <p:nvPr/>
        </p:nvSpPr>
        <p:spPr>
          <a:xfrm>
            <a:off x="3829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2" name="object 502"/>
          <p:cNvSpPr/>
          <p:nvPr/>
        </p:nvSpPr>
        <p:spPr>
          <a:xfrm>
            <a:off x="3835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3" name="object 503"/>
          <p:cNvSpPr/>
          <p:nvPr/>
        </p:nvSpPr>
        <p:spPr>
          <a:xfrm>
            <a:off x="38427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4" name="object 504"/>
          <p:cNvSpPr/>
          <p:nvPr/>
        </p:nvSpPr>
        <p:spPr>
          <a:xfrm>
            <a:off x="3850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5" name="object 505"/>
          <p:cNvSpPr/>
          <p:nvPr/>
        </p:nvSpPr>
        <p:spPr>
          <a:xfrm>
            <a:off x="3857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6" name="object 506"/>
          <p:cNvSpPr/>
          <p:nvPr/>
        </p:nvSpPr>
        <p:spPr>
          <a:xfrm>
            <a:off x="3864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7" name="object 507"/>
          <p:cNvSpPr/>
          <p:nvPr/>
        </p:nvSpPr>
        <p:spPr>
          <a:xfrm>
            <a:off x="3872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8" name="object 508"/>
          <p:cNvSpPr/>
          <p:nvPr/>
        </p:nvSpPr>
        <p:spPr>
          <a:xfrm>
            <a:off x="38793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9" name="object 509"/>
          <p:cNvSpPr/>
          <p:nvPr/>
        </p:nvSpPr>
        <p:spPr>
          <a:xfrm>
            <a:off x="3886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0" name="object 510"/>
          <p:cNvSpPr/>
          <p:nvPr/>
        </p:nvSpPr>
        <p:spPr>
          <a:xfrm>
            <a:off x="38930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1" name="object 511"/>
          <p:cNvSpPr/>
          <p:nvPr/>
        </p:nvSpPr>
        <p:spPr>
          <a:xfrm>
            <a:off x="3900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2" name="object 512"/>
          <p:cNvSpPr/>
          <p:nvPr/>
        </p:nvSpPr>
        <p:spPr>
          <a:xfrm>
            <a:off x="3907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3" name="object 513"/>
          <p:cNvSpPr/>
          <p:nvPr/>
        </p:nvSpPr>
        <p:spPr>
          <a:xfrm>
            <a:off x="3914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4" name="object 514"/>
          <p:cNvSpPr/>
          <p:nvPr/>
        </p:nvSpPr>
        <p:spPr>
          <a:xfrm>
            <a:off x="3922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5" name="object 515"/>
          <p:cNvSpPr/>
          <p:nvPr/>
        </p:nvSpPr>
        <p:spPr>
          <a:xfrm>
            <a:off x="3929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6" name="object 516"/>
          <p:cNvSpPr/>
          <p:nvPr/>
        </p:nvSpPr>
        <p:spPr>
          <a:xfrm>
            <a:off x="3936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7" name="object 517"/>
          <p:cNvSpPr/>
          <p:nvPr/>
        </p:nvSpPr>
        <p:spPr>
          <a:xfrm>
            <a:off x="3944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8" name="object 518"/>
          <p:cNvSpPr/>
          <p:nvPr/>
        </p:nvSpPr>
        <p:spPr>
          <a:xfrm>
            <a:off x="3950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9" name="object 519"/>
          <p:cNvSpPr/>
          <p:nvPr/>
        </p:nvSpPr>
        <p:spPr>
          <a:xfrm>
            <a:off x="39579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0" name="object 520"/>
          <p:cNvSpPr/>
          <p:nvPr/>
        </p:nvSpPr>
        <p:spPr>
          <a:xfrm>
            <a:off x="3965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1" name="object 521"/>
          <p:cNvSpPr/>
          <p:nvPr/>
        </p:nvSpPr>
        <p:spPr>
          <a:xfrm>
            <a:off x="39725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2" name="object 522"/>
          <p:cNvSpPr/>
          <p:nvPr/>
        </p:nvSpPr>
        <p:spPr>
          <a:xfrm>
            <a:off x="3979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3" name="object 523"/>
          <p:cNvSpPr/>
          <p:nvPr/>
        </p:nvSpPr>
        <p:spPr>
          <a:xfrm>
            <a:off x="3987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4" name="object 524"/>
          <p:cNvSpPr/>
          <p:nvPr/>
        </p:nvSpPr>
        <p:spPr>
          <a:xfrm>
            <a:off x="3994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5" name="object 525"/>
          <p:cNvSpPr/>
          <p:nvPr/>
        </p:nvSpPr>
        <p:spPr>
          <a:xfrm>
            <a:off x="4001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6" name="object 526"/>
          <p:cNvSpPr/>
          <p:nvPr/>
        </p:nvSpPr>
        <p:spPr>
          <a:xfrm>
            <a:off x="4008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7" name="object 527"/>
          <p:cNvSpPr/>
          <p:nvPr/>
        </p:nvSpPr>
        <p:spPr>
          <a:xfrm>
            <a:off x="4015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8" name="object 528"/>
          <p:cNvSpPr/>
          <p:nvPr/>
        </p:nvSpPr>
        <p:spPr>
          <a:xfrm>
            <a:off x="4022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9" name="object 529"/>
          <p:cNvSpPr/>
          <p:nvPr/>
        </p:nvSpPr>
        <p:spPr>
          <a:xfrm>
            <a:off x="4030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0" name="object 530"/>
          <p:cNvSpPr/>
          <p:nvPr/>
        </p:nvSpPr>
        <p:spPr>
          <a:xfrm>
            <a:off x="4037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1" name="object 531"/>
          <p:cNvSpPr/>
          <p:nvPr/>
        </p:nvSpPr>
        <p:spPr>
          <a:xfrm>
            <a:off x="4044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2" name="object 532"/>
          <p:cNvSpPr/>
          <p:nvPr/>
        </p:nvSpPr>
        <p:spPr>
          <a:xfrm>
            <a:off x="40521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3" name="object 533"/>
          <p:cNvSpPr/>
          <p:nvPr/>
        </p:nvSpPr>
        <p:spPr>
          <a:xfrm>
            <a:off x="4059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4" name="object 534"/>
          <p:cNvSpPr/>
          <p:nvPr/>
        </p:nvSpPr>
        <p:spPr>
          <a:xfrm>
            <a:off x="4065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5" name="object 535"/>
          <p:cNvSpPr/>
          <p:nvPr/>
        </p:nvSpPr>
        <p:spPr>
          <a:xfrm>
            <a:off x="4073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6" name="object 536"/>
          <p:cNvSpPr/>
          <p:nvPr/>
        </p:nvSpPr>
        <p:spPr>
          <a:xfrm>
            <a:off x="4080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7" name="object 537"/>
          <p:cNvSpPr/>
          <p:nvPr/>
        </p:nvSpPr>
        <p:spPr>
          <a:xfrm>
            <a:off x="4087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8" name="object 538"/>
          <p:cNvSpPr/>
          <p:nvPr/>
        </p:nvSpPr>
        <p:spPr>
          <a:xfrm>
            <a:off x="4095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9" name="object 539"/>
          <p:cNvSpPr/>
          <p:nvPr/>
        </p:nvSpPr>
        <p:spPr>
          <a:xfrm>
            <a:off x="4102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0" name="object 540"/>
          <p:cNvSpPr/>
          <p:nvPr/>
        </p:nvSpPr>
        <p:spPr>
          <a:xfrm>
            <a:off x="4109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1" name="object 541"/>
          <p:cNvSpPr/>
          <p:nvPr/>
        </p:nvSpPr>
        <p:spPr>
          <a:xfrm>
            <a:off x="4117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2" name="object 542"/>
          <p:cNvSpPr/>
          <p:nvPr/>
        </p:nvSpPr>
        <p:spPr>
          <a:xfrm>
            <a:off x="4123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3" name="object 543"/>
          <p:cNvSpPr/>
          <p:nvPr/>
        </p:nvSpPr>
        <p:spPr>
          <a:xfrm>
            <a:off x="41306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4" name="object 544"/>
          <p:cNvSpPr/>
          <p:nvPr/>
        </p:nvSpPr>
        <p:spPr>
          <a:xfrm>
            <a:off x="4137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5" name="object 545"/>
          <p:cNvSpPr/>
          <p:nvPr/>
        </p:nvSpPr>
        <p:spPr>
          <a:xfrm>
            <a:off x="4145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6" name="object 546"/>
          <p:cNvSpPr/>
          <p:nvPr/>
        </p:nvSpPr>
        <p:spPr>
          <a:xfrm>
            <a:off x="4152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7" name="object 547"/>
          <p:cNvSpPr/>
          <p:nvPr/>
        </p:nvSpPr>
        <p:spPr>
          <a:xfrm>
            <a:off x="4159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8" name="object 548"/>
          <p:cNvSpPr/>
          <p:nvPr/>
        </p:nvSpPr>
        <p:spPr>
          <a:xfrm>
            <a:off x="41672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9" name="object 549"/>
          <p:cNvSpPr/>
          <p:nvPr/>
        </p:nvSpPr>
        <p:spPr>
          <a:xfrm>
            <a:off x="4174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0" name="object 550"/>
          <p:cNvSpPr/>
          <p:nvPr/>
        </p:nvSpPr>
        <p:spPr>
          <a:xfrm>
            <a:off x="41808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1" name="object 551"/>
          <p:cNvSpPr/>
          <p:nvPr/>
        </p:nvSpPr>
        <p:spPr>
          <a:xfrm>
            <a:off x="4188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2" name="object 552"/>
          <p:cNvSpPr/>
          <p:nvPr/>
        </p:nvSpPr>
        <p:spPr>
          <a:xfrm>
            <a:off x="4195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3" name="object 553"/>
          <p:cNvSpPr/>
          <p:nvPr/>
        </p:nvSpPr>
        <p:spPr>
          <a:xfrm>
            <a:off x="4202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4" name="object 554"/>
          <p:cNvSpPr/>
          <p:nvPr/>
        </p:nvSpPr>
        <p:spPr>
          <a:xfrm>
            <a:off x="4210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5" name="object 555"/>
          <p:cNvSpPr/>
          <p:nvPr/>
        </p:nvSpPr>
        <p:spPr>
          <a:xfrm>
            <a:off x="4217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6" name="object 556"/>
          <p:cNvSpPr/>
          <p:nvPr/>
        </p:nvSpPr>
        <p:spPr>
          <a:xfrm>
            <a:off x="4224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7" name="object 557"/>
          <p:cNvSpPr/>
          <p:nvPr/>
        </p:nvSpPr>
        <p:spPr>
          <a:xfrm>
            <a:off x="4232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8" name="object 558"/>
          <p:cNvSpPr/>
          <p:nvPr/>
        </p:nvSpPr>
        <p:spPr>
          <a:xfrm>
            <a:off x="4238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9" name="object 559"/>
          <p:cNvSpPr/>
          <p:nvPr/>
        </p:nvSpPr>
        <p:spPr>
          <a:xfrm>
            <a:off x="42457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0" name="object 560"/>
          <p:cNvSpPr/>
          <p:nvPr/>
        </p:nvSpPr>
        <p:spPr>
          <a:xfrm>
            <a:off x="4253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1" name="object 561"/>
          <p:cNvSpPr/>
          <p:nvPr/>
        </p:nvSpPr>
        <p:spPr>
          <a:xfrm>
            <a:off x="42604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2" name="object 562"/>
          <p:cNvSpPr/>
          <p:nvPr/>
        </p:nvSpPr>
        <p:spPr>
          <a:xfrm>
            <a:off x="4267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3" name="object 563"/>
          <p:cNvSpPr/>
          <p:nvPr/>
        </p:nvSpPr>
        <p:spPr>
          <a:xfrm>
            <a:off x="4275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4" name="object 564"/>
          <p:cNvSpPr/>
          <p:nvPr/>
        </p:nvSpPr>
        <p:spPr>
          <a:xfrm>
            <a:off x="4282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5" name="object 565"/>
          <p:cNvSpPr/>
          <p:nvPr/>
        </p:nvSpPr>
        <p:spPr>
          <a:xfrm>
            <a:off x="4289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6" name="object 566"/>
          <p:cNvSpPr/>
          <p:nvPr/>
        </p:nvSpPr>
        <p:spPr>
          <a:xfrm>
            <a:off x="4296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7" name="object 567"/>
          <p:cNvSpPr/>
          <p:nvPr/>
        </p:nvSpPr>
        <p:spPr>
          <a:xfrm>
            <a:off x="4303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8" name="object 568"/>
          <p:cNvSpPr/>
          <p:nvPr/>
        </p:nvSpPr>
        <p:spPr>
          <a:xfrm>
            <a:off x="4310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9" name="object 569"/>
          <p:cNvSpPr/>
          <p:nvPr/>
        </p:nvSpPr>
        <p:spPr>
          <a:xfrm>
            <a:off x="4318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0" name="object 570"/>
          <p:cNvSpPr/>
          <p:nvPr/>
        </p:nvSpPr>
        <p:spPr>
          <a:xfrm>
            <a:off x="4325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1" name="object 571"/>
          <p:cNvSpPr/>
          <p:nvPr/>
        </p:nvSpPr>
        <p:spPr>
          <a:xfrm>
            <a:off x="4332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2" name="object 572"/>
          <p:cNvSpPr/>
          <p:nvPr/>
        </p:nvSpPr>
        <p:spPr>
          <a:xfrm>
            <a:off x="4339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3" name="object 573"/>
          <p:cNvSpPr/>
          <p:nvPr/>
        </p:nvSpPr>
        <p:spPr>
          <a:xfrm>
            <a:off x="4347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4" name="object 574"/>
          <p:cNvSpPr/>
          <p:nvPr/>
        </p:nvSpPr>
        <p:spPr>
          <a:xfrm>
            <a:off x="4353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5" name="object 575"/>
          <p:cNvSpPr/>
          <p:nvPr/>
        </p:nvSpPr>
        <p:spPr>
          <a:xfrm>
            <a:off x="4360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6" name="object 576"/>
          <p:cNvSpPr/>
          <p:nvPr/>
        </p:nvSpPr>
        <p:spPr>
          <a:xfrm>
            <a:off x="4368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7" name="object 577"/>
          <p:cNvSpPr/>
          <p:nvPr/>
        </p:nvSpPr>
        <p:spPr>
          <a:xfrm>
            <a:off x="43755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8" name="object 578"/>
          <p:cNvSpPr/>
          <p:nvPr/>
        </p:nvSpPr>
        <p:spPr>
          <a:xfrm>
            <a:off x="4382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9" name="object 579"/>
          <p:cNvSpPr/>
          <p:nvPr/>
        </p:nvSpPr>
        <p:spPr>
          <a:xfrm>
            <a:off x="4390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0" name="object 580"/>
          <p:cNvSpPr/>
          <p:nvPr/>
        </p:nvSpPr>
        <p:spPr>
          <a:xfrm>
            <a:off x="4397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1" name="object 581"/>
          <p:cNvSpPr/>
          <p:nvPr/>
        </p:nvSpPr>
        <p:spPr>
          <a:xfrm>
            <a:off x="4404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2" name="object 582"/>
          <p:cNvSpPr/>
          <p:nvPr/>
        </p:nvSpPr>
        <p:spPr>
          <a:xfrm>
            <a:off x="4411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3" name="object 583"/>
          <p:cNvSpPr/>
          <p:nvPr/>
        </p:nvSpPr>
        <p:spPr>
          <a:xfrm>
            <a:off x="44184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4" name="object 584"/>
          <p:cNvSpPr/>
          <p:nvPr/>
        </p:nvSpPr>
        <p:spPr>
          <a:xfrm>
            <a:off x="4425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5" name="object 585"/>
          <p:cNvSpPr/>
          <p:nvPr/>
        </p:nvSpPr>
        <p:spPr>
          <a:xfrm>
            <a:off x="4433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6" name="object 586"/>
          <p:cNvSpPr/>
          <p:nvPr/>
        </p:nvSpPr>
        <p:spPr>
          <a:xfrm>
            <a:off x="4440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7" name="object 587"/>
          <p:cNvSpPr/>
          <p:nvPr/>
        </p:nvSpPr>
        <p:spPr>
          <a:xfrm>
            <a:off x="4447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8" name="object 588"/>
          <p:cNvSpPr/>
          <p:nvPr/>
        </p:nvSpPr>
        <p:spPr>
          <a:xfrm>
            <a:off x="44551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9" name="object 589"/>
          <p:cNvSpPr/>
          <p:nvPr/>
        </p:nvSpPr>
        <p:spPr>
          <a:xfrm>
            <a:off x="4462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0" name="object 590"/>
          <p:cNvSpPr/>
          <p:nvPr/>
        </p:nvSpPr>
        <p:spPr>
          <a:xfrm>
            <a:off x="4468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1" name="object 591"/>
          <p:cNvSpPr/>
          <p:nvPr/>
        </p:nvSpPr>
        <p:spPr>
          <a:xfrm>
            <a:off x="4476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2" name="object 592"/>
          <p:cNvSpPr/>
          <p:nvPr/>
        </p:nvSpPr>
        <p:spPr>
          <a:xfrm>
            <a:off x="4483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3" name="object 593"/>
          <p:cNvSpPr/>
          <p:nvPr/>
        </p:nvSpPr>
        <p:spPr>
          <a:xfrm>
            <a:off x="4490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4" name="object 594"/>
          <p:cNvSpPr/>
          <p:nvPr/>
        </p:nvSpPr>
        <p:spPr>
          <a:xfrm>
            <a:off x="4498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5" name="object 595"/>
          <p:cNvSpPr/>
          <p:nvPr/>
        </p:nvSpPr>
        <p:spPr>
          <a:xfrm>
            <a:off x="4505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6" name="object 596"/>
          <p:cNvSpPr/>
          <p:nvPr/>
        </p:nvSpPr>
        <p:spPr>
          <a:xfrm>
            <a:off x="4512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7" name="object 597"/>
          <p:cNvSpPr/>
          <p:nvPr/>
        </p:nvSpPr>
        <p:spPr>
          <a:xfrm>
            <a:off x="4520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8" name="object 598"/>
          <p:cNvSpPr/>
          <p:nvPr/>
        </p:nvSpPr>
        <p:spPr>
          <a:xfrm>
            <a:off x="4526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9" name="object 599"/>
          <p:cNvSpPr/>
          <p:nvPr/>
        </p:nvSpPr>
        <p:spPr>
          <a:xfrm>
            <a:off x="4533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0" name="object 600"/>
          <p:cNvSpPr/>
          <p:nvPr/>
        </p:nvSpPr>
        <p:spPr>
          <a:xfrm>
            <a:off x="4540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1" name="object 601"/>
          <p:cNvSpPr/>
          <p:nvPr/>
        </p:nvSpPr>
        <p:spPr>
          <a:xfrm>
            <a:off x="4548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2" name="object 602"/>
          <p:cNvSpPr/>
          <p:nvPr/>
        </p:nvSpPr>
        <p:spPr>
          <a:xfrm>
            <a:off x="4555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3" name="object 603"/>
          <p:cNvSpPr/>
          <p:nvPr/>
        </p:nvSpPr>
        <p:spPr>
          <a:xfrm>
            <a:off x="4562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4" name="object 604"/>
          <p:cNvSpPr/>
          <p:nvPr/>
        </p:nvSpPr>
        <p:spPr>
          <a:xfrm>
            <a:off x="4570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5" name="object 605"/>
          <p:cNvSpPr/>
          <p:nvPr/>
        </p:nvSpPr>
        <p:spPr>
          <a:xfrm>
            <a:off x="4577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6" name="object 606"/>
          <p:cNvSpPr/>
          <p:nvPr/>
        </p:nvSpPr>
        <p:spPr>
          <a:xfrm>
            <a:off x="4583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7" name="object 607"/>
          <p:cNvSpPr/>
          <p:nvPr/>
        </p:nvSpPr>
        <p:spPr>
          <a:xfrm>
            <a:off x="4591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8" name="object 608"/>
          <p:cNvSpPr/>
          <p:nvPr/>
        </p:nvSpPr>
        <p:spPr>
          <a:xfrm>
            <a:off x="4598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9" name="object 609"/>
          <p:cNvSpPr/>
          <p:nvPr/>
        </p:nvSpPr>
        <p:spPr>
          <a:xfrm>
            <a:off x="4605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0" name="object 610"/>
          <p:cNvSpPr/>
          <p:nvPr/>
        </p:nvSpPr>
        <p:spPr>
          <a:xfrm>
            <a:off x="4613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1" name="object 611"/>
          <p:cNvSpPr/>
          <p:nvPr/>
        </p:nvSpPr>
        <p:spPr>
          <a:xfrm>
            <a:off x="4620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2" name="object 612"/>
          <p:cNvSpPr/>
          <p:nvPr/>
        </p:nvSpPr>
        <p:spPr>
          <a:xfrm>
            <a:off x="4627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3" name="object 613"/>
          <p:cNvSpPr/>
          <p:nvPr/>
        </p:nvSpPr>
        <p:spPr>
          <a:xfrm>
            <a:off x="4635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4" name="object 614"/>
          <p:cNvSpPr/>
          <p:nvPr/>
        </p:nvSpPr>
        <p:spPr>
          <a:xfrm>
            <a:off x="4641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5" name="object 615"/>
          <p:cNvSpPr/>
          <p:nvPr/>
        </p:nvSpPr>
        <p:spPr>
          <a:xfrm>
            <a:off x="4648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6" name="object 616"/>
          <p:cNvSpPr/>
          <p:nvPr/>
        </p:nvSpPr>
        <p:spPr>
          <a:xfrm>
            <a:off x="4656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7" name="object 617"/>
          <p:cNvSpPr/>
          <p:nvPr/>
        </p:nvSpPr>
        <p:spPr>
          <a:xfrm>
            <a:off x="4663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8" name="object 618"/>
          <p:cNvSpPr/>
          <p:nvPr/>
        </p:nvSpPr>
        <p:spPr>
          <a:xfrm>
            <a:off x="4670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9" name="object 619"/>
          <p:cNvSpPr/>
          <p:nvPr/>
        </p:nvSpPr>
        <p:spPr>
          <a:xfrm>
            <a:off x="4678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0" name="object 620"/>
          <p:cNvSpPr/>
          <p:nvPr/>
        </p:nvSpPr>
        <p:spPr>
          <a:xfrm>
            <a:off x="4685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1" name="object 621"/>
          <p:cNvSpPr/>
          <p:nvPr/>
        </p:nvSpPr>
        <p:spPr>
          <a:xfrm>
            <a:off x="46927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2" name="object 622"/>
          <p:cNvSpPr/>
          <p:nvPr/>
        </p:nvSpPr>
        <p:spPr>
          <a:xfrm>
            <a:off x="46990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3" name="object 623"/>
          <p:cNvSpPr/>
          <p:nvPr/>
        </p:nvSpPr>
        <p:spPr>
          <a:xfrm>
            <a:off x="4706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4" name="object 624"/>
          <p:cNvSpPr/>
          <p:nvPr/>
        </p:nvSpPr>
        <p:spPr>
          <a:xfrm>
            <a:off x="4713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5" name="object 625"/>
          <p:cNvSpPr/>
          <p:nvPr/>
        </p:nvSpPr>
        <p:spPr>
          <a:xfrm>
            <a:off x="4721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6" name="object 626"/>
          <p:cNvSpPr/>
          <p:nvPr/>
        </p:nvSpPr>
        <p:spPr>
          <a:xfrm>
            <a:off x="47283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7" name="object 627"/>
          <p:cNvSpPr/>
          <p:nvPr/>
        </p:nvSpPr>
        <p:spPr>
          <a:xfrm>
            <a:off x="4735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8" name="object 628"/>
          <p:cNvSpPr/>
          <p:nvPr/>
        </p:nvSpPr>
        <p:spPr>
          <a:xfrm>
            <a:off x="4742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9" name="object 629"/>
          <p:cNvSpPr/>
          <p:nvPr/>
        </p:nvSpPr>
        <p:spPr>
          <a:xfrm>
            <a:off x="4750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0" name="object 630"/>
          <p:cNvSpPr/>
          <p:nvPr/>
        </p:nvSpPr>
        <p:spPr>
          <a:xfrm>
            <a:off x="4756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1" name="object 631"/>
          <p:cNvSpPr/>
          <p:nvPr/>
        </p:nvSpPr>
        <p:spPr>
          <a:xfrm>
            <a:off x="4763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2" name="object 632"/>
          <p:cNvSpPr/>
          <p:nvPr/>
        </p:nvSpPr>
        <p:spPr>
          <a:xfrm>
            <a:off x="47712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3" name="object 633"/>
          <p:cNvSpPr/>
          <p:nvPr/>
        </p:nvSpPr>
        <p:spPr>
          <a:xfrm>
            <a:off x="4778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4" name="object 634"/>
          <p:cNvSpPr/>
          <p:nvPr/>
        </p:nvSpPr>
        <p:spPr>
          <a:xfrm>
            <a:off x="4785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5" name="object 635"/>
          <p:cNvSpPr/>
          <p:nvPr/>
        </p:nvSpPr>
        <p:spPr>
          <a:xfrm>
            <a:off x="4793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6" name="object 636"/>
          <p:cNvSpPr/>
          <p:nvPr/>
        </p:nvSpPr>
        <p:spPr>
          <a:xfrm>
            <a:off x="48005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7" name="object 637"/>
          <p:cNvSpPr/>
          <p:nvPr/>
        </p:nvSpPr>
        <p:spPr>
          <a:xfrm>
            <a:off x="4807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8" name="object 638"/>
          <p:cNvSpPr/>
          <p:nvPr/>
        </p:nvSpPr>
        <p:spPr>
          <a:xfrm>
            <a:off x="4814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9" name="object 639"/>
          <p:cNvSpPr/>
          <p:nvPr/>
        </p:nvSpPr>
        <p:spPr>
          <a:xfrm>
            <a:off x="4821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0" name="object 640"/>
          <p:cNvSpPr/>
          <p:nvPr/>
        </p:nvSpPr>
        <p:spPr>
          <a:xfrm>
            <a:off x="4828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1" name="object 641"/>
          <p:cNvSpPr/>
          <p:nvPr/>
        </p:nvSpPr>
        <p:spPr>
          <a:xfrm>
            <a:off x="4836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2" name="object 642"/>
          <p:cNvSpPr/>
          <p:nvPr/>
        </p:nvSpPr>
        <p:spPr>
          <a:xfrm>
            <a:off x="4843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3" name="object 643"/>
          <p:cNvSpPr/>
          <p:nvPr/>
        </p:nvSpPr>
        <p:spPr>
          <a:xfrm>
            <a:off x="4850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4" name="object 644"/>
          <p:cNvSpPr/>
          <p:nvPr/>
        </p:nvSpPr>
        <p:spPr>
          <a:xfrm>
            <a:off x="4858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5" name="object 645"/>
          <p:cNvSpPr/>
          <p:nvPr/>
        </p:nvSpPr>
        <p:spPr>
          <a:xfrm>
            <a:off x="4865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6" name="object 646"/>
          <p:cNvSpPr/>
          <p:nvPr/>
        </p:nvSpPr>
        <p:spPr>
          <a:xfrm>
            <a:off x="4871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7" name="object 647"/>
          <p:cNvSpPr/>
          <p:nvPr/>
        </p:nvSpPr>
        <p:spPr>
          <a:xfrm>
            <a:off x="48790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8" name="object 648"/>
          <p:cNvSpPr/>
          <p:nvPr/>
        </p:nvSpPr>
        <p:spPr>
          <a:xfrm>
            <a:off x="48864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9" name="object 649"/>
          <p:cNvSpPr/>
          <p:nvPr/>
        </p:nvSpPr>
        <p:spPr>
          <a:xfrm>
            <a:off x="4893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0" name="object 650"/>
          <p:cNvSpPr/>
          <p:nvPr/>
        </p:nvSpPr>
        <p:spPr>
          <a:xfrm>
            <a:off x="4901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1" name="object 651"/>
          <p:cNvSpPr/>
          <p:nvPr/>
        </p:nvSpPr>
        <p:spPr>
          <a:xfrm>
            <a:off x="4908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2" name="object 652"/>
          <p:cNvSpPr/>
          <p:nvPr/>
        </p:nvSpPr>
        <p:spPr>
          <a:xfrm>
            <a:off x="4915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3" name="object 653"/>
          <p:cNvSpPr/>
          <p:nvPr/>
        </p:nvSpPr>
        <p:spPr>
          <a:xfrm>
            <a:off x="4923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4" name="object 654"/>
          <p:cNvSpPr/>
          <p:nvPr/>
        </p:nvSpPr>
        <p:spPr>
          <a:xfrm>
            <a:off x="4929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5" name="object 655"/>
          <p:cNvSpPr/>
          <p:nvPr/>
        </p:nvSpPr>
        <p:spPr>
          <a:xfrm>
            <a:off x="4936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6" name="object 656"/>
          <p:cNvSpPr/>
          <p:nvPr/>
        </p:nvSpPr>
        <p:spPr>
          <a:xfrm>
            <a:off x="4943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7" name="object 657"/>
          <p:cNvSpPr/>
          <p:nvPr/>
        </p:nvSpPr>
        <p:spPr>
          <a:xfrm>
            <a:off x="4951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8" name="object 658"/>
          <p:cNvSpPr/>
          <p:nvPr/>
        </p:nvSpPr>
        <p:spPr>
          <a:xfrm>
            <a:off x="4958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9" name="object 659"/>
          <p:cNvSpPr/>
          <p:nvPr/>
        </p:nvSpPr>
        <p:spPr>
          <a:xfrm>
            <a:off x="4965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0" name="object 660"/>
          <p:cNvSpPr/>
          <p:nvPr/>
        </p:nvSpPr>
        <p:spPr>
          <a:xfrm>
            <a:off x="4973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1" name="object 661"/>
          <p:cNvSpPr/>
          <p:nvPr/>
        </p:nvSpPr>
        <p:spPr>
          <a:xfrm>
            <a:off x="49806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2" name="object 662"/>
          <p:cNvSpPr/>
          <p:nvPr/>
        </p:nvSpPr>
        <p:spPr>
          <a:xfrm>
            <a:off x="49868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3" name="object 663"/>
          <p:cNvSpPr/>
          <p:nvPr/>
        </p:nvSpPr>
        <p:spPr>
          <a:xfrm>
            <a:off x="4994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4" name="object 664"/>
          <p:cNvSpPr/>
          <p:nvPr/>
        </p:nvSpPr>
        <p:spPr>
          <a:xfrm>
            <a:off x="5001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5" name="object 665"/>
          <p:cNvSpPr/>
          <p:nvPr/>
        </p:nvSpPr>
        <p:spPr>
          <a:xfrm>
            <a:off x="5008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6" name="object 666"/>
          <p:cNvSpPr/>
          <p:nvPr/>
        </p:nvSpPr>
        <p:spPr>
          <a:xfrm>
            <a:off x="50162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7" name="object 667"/>
          <p:cNvSpPr/>
          <p:nvPr/>
        </p:nvSpPr>
        <p:spPr>
          <a:xfrm>
            <a:off x="5023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8" name="object 668"/>
          <p:cNvSpPr/>
          <p:nvPr/>
        </p:nvSpPr>
        <p:spPr>
          <a:xfrm>
            <a:off x="5030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9" name="object 669"/>
          <p:cNvSpPr/>
          <p:nvPr/>
        </p:nvSpPr>
        <p:spPr>
          <a:xfrm>
            <a:off x="5038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0" name="object 670"/>
          <p:cNvSpPr/>
          <p:nvPr/>
        </p:nvSpPr>
        <p:spPr>
          <a:xfrm>
            <a:off x="5044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1" name="object 671"/>
          <p:cNvSpPr/>
          <p:nvPr/>
        </p:nvSpPr>
        <p:spPr>
          <a:xfrm>
            <a:off x="5051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2" name="object 672"/>
          <p:cNvSpPr/>
          <p:nvPr/>
        </p:nvSpPr>
        <p:spPr>
          <a:xfrm>
            <a:off x="50591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3" name="object 673"/>
          <p:cNvSpPr/>
          <p:nvPr/>
        </p:nvSpPr>
        <p:spPr>
          <a:xfrm>
            <a:off x="50664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4" name="object 674"/>
          <p:cNvSpPr/>
          <p:nvPr/>
        </p:nvSpPr>
        <p:spPr>
          <a:xfrm>
            <a:off x="5073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5" name="object 675"/>
          <p:cNvSpPr/>
          <p:nvPr/>
        </p:nvSpPr>
        <p:spPr>
          <a:xfrm>
            <a:off x="5081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6" name="object 676"/>
          <p:cNvSpPr/>
          <p:nvPr/>
        </p:nvSpPr>
        <p:spPr>
          <a:xfrm>
            <a:off x="50884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7" name="object 677"/>
          <p:cNvSpPr/>
          <p:nvPr/>
        </p:nvSpPr>
        <p:spPr>
          <a:xfrm>
            <a:off x="5095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8" name="object 678"/>
          <p:cNvSpPr/>
          <p:nvPr/>
        </p:nvSpPr>
        <p:spPr>
          <a:xfrm>
            <a:off x="5102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9" name="object 679"/>
          <p:cNvSpPr/>
          <p:nvPr/>
        </p:nvSpPr>
        <p:spPr>
          <a:xfrm>
            <a:off x="5109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0" name="object 680"/>
          <p:cNvSpPr/>
          <p:nvPr/>
        </p:nvSpPr>
        <p:spPr>
          <a:xfrm>
            <a:off x="5116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1" name="object 681"/>
          <p:cNvSpPr/>
          <p:nvPr/>
        </p:nvSpPr>
        <p:spPr>
          <a:xfrm>
            <a:off x="5124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2" name="object 682"/>
          <p:cNvSpPr/>
          <p:nvPr/>
        </p:nvSpPr>
        <p:spPr>
          <a:xfrm>
            <a:off x="5131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3" name="object 683"/>
          <p:cNvSpPr/>
          <p:nvPr/>
        </p:nvSpPr>
        <p:spPr>
          <a:xfrm>
            <a:off x="5138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4" name="object 684"/>
          <p:cNvSpPr/>
          <p:nvPr/>
        </p:nvSpPr>
        <p:spPr>
          <a:xfrm>
            <a:off x="5146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5" name="object 685"/>
          <p:cNvSpPr/>
          <p:nvPr/>
        </p:nvSpPr>
        <p:spPr>
          <a:xfrm>
            <a:off x="5153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6" name="object 686"/>
          <p:cNvSpPr/>
          <p:nvPr/>
        </p:nvSpPr>
        <p:spPr>
          <a:xfrm>
            <a:off x="5159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7" name="object 687"/>
          <p:cNvSpPr/>
          <p:nvPr/>
        </p:nvSpPr>
        <p:spPr>
          <a:xfrm>
            <a:off x="51669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8" name="object 688"/>
          <p:cNvSpPr/>
          <p:nvPr/>
        </p:nvSpPr>
        <p:spPr>
          <a:xfrm>
            <a:off x="5174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9" name="object 689"/>
          <p:cNvSpPr/>
          <p:nvPr/>
        </p:nvSpPr>
        <p:spPr>
          <a:xfrm>
            <a:off x="5181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0" name="object 690"/>
          <p:cNvSpPr/>
          <p:nvPr/>
        </p:nvSpPr>
        <p:spPr>
          <a:xfrm>
            <a:off x="5188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1" name="object 691"/>
          <p:cNvSpPr/>
          <p:nvPr/>
        </p:nvSpPr>
        <p:spPr>
          <a:xfrm>
            <a:off x="51962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2" name="object 692"/>
          <p:cNvSpPr/>
          <p:nvPr/>
        </p:nvSpPr>
        <p:spPr>
          <a:xfrm>
            <a:off x="5203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3" name="object 693"/>
          <p:cNvSpPr/>
          <p:nvPr/>
        </p:nvSpPr>
        <p:spPr>
          <a:xfrm>
            <a:off x="5210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4" name="object 694"/>
          <p:cNvSpPr/>
          <p:nvPr/>
        </p:nvSpPr>
        <p:spPr>
          <a:xfrm>
            <a:off x="5217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5" name="object 695"/>
          <p:cNvSpPr/>
          <p:nvPr/>
        </p:nvSpPr>
        <p:spPr>
          <a:xfrm>
            <a:off x="5224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6" name="object 696"/>
          <p:cNvSpPr/>
          <p:nvPr/>
        </p:nvSpPr>
        <p:spPr>
          <a:xfrm>
            <a:off x="5231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7" name="object 697"/>
          <p:cNvSpPr/>
          <p:nvPr/>
        </p:nvSpPr>
        <p:spPr>
          <a:xfrm>
            <a:off x="5239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8" name="object 698"/>
          <p:cNvSpPr/>
          <p:nvPr/>
        </p:nvSpPr>
        <p:spPr>
          <a:xfrm>
            <a:off x="5246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9" name="object 699"/>
          <p:cNvSpPr/>
          <p:nvPr/>
        </p:nvSpPr>
        <p:spPr>
          <a:xfrm>
            <a:off x="5253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0" name="object 700"/>
          <p:cNvSpPr/>
          <p:nvPr/>
        </p:nvSpPr>
        <p:spPr>
          <a:xfrm>
            <a:off x="5261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1" name="object 701"/>
          <p:cNvSpPr/>
          <p:nvPr/>
        </p:nvSpPr>
        <p:spPr>
          <a:xfrm>
            <a:off x="52684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2" name="object 702"/>
          <p:cNvSpPr/>
          <p:nvPr/>
        </p:nvSpPr>
        <p:spPr>
          <a:xfrm>
            <a:off x="52747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3" name="object 703"/>
          <p:cNvSpPr/>
          <p:nvPr/>
        </p:nvSpPr>
        <p:spPr>
          <a:xfrm>
            <a:off x="5282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4" name="object 704"/>
          <p:cNvSpPr/>
          <p:nvPr/>
        </p:nvSpPr>
        <p:spPr>
          <a:xfrm>
            <a:off x="5289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5" name="object 705"/>
          <p:cNvSpPr/>
          <p:nvPr/>
        </p:nvSpPr>
        <p:spPr>
          <a:xfrm>
            <a:off x="5296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6" name="object 706"/>
          <p:cNvSpPr/>
          <p:nvPr/>
        </p:nvSpPr>
        <p:spPr>
          <a:xfrm>
            <a:off x="53040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7" name="object 707"/>
          <p:cNvSpPr/>
          <p:nvPr/>
        </p:nvSpPr>
        <p:spPr>
          <a:xfrm>
            <a:off x="5311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8" name="object 708"/>
          <p:cNvSpPr/>
          <p:nvPr/>
        </p:nvSpPr>
        <p:spPr>
          <a:xfrm>
            <a:off x="5318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9" name="object 709"/>
          <p:cNvSpPr/>
          <p:nvPr/>
        </p:nvSpPr>
        <p:spPr>
          <a:xfrm>
            <a:off x="5326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0" name="object 710"/>
          <p:cNvSpPr/>
          <p:nvPr/>
        </p:nvSpPr>
        <p:spPr>
          <a:xfrm>
            <a:off x="5332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1" name="object 711"/>
          <p:cNvSpPr/>
          <p:nvPr/>
        </p:nvSpPr>
        <p:spPr>
          <a:xfrm>
            <a:off x="5339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2" name="object 712"/>
          <p:cNvSpPr/>
          <p:nvPr/>
        </p:nvSpPr>
        <p:spPr>
          <a:xfrm>
            <a:off x="53469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3" name="object 713"/>
          <p:cNvSpPr/>
          <p:nvPr/>
        </p:nvSpPr>
        <p:spPr>
          <a:xfrm>
            <a:off x="53543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4" name="object 714"/>
          <p:cNvSpPr/>
          <p:nvPr/>
        </p:nvSpPr>
        <p:spPr>
          <a:xfrm>
            <a:off x="5361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5" name="object 715"/>
          <p:cNvSpPr/>
          <p:nvPr/>
        </p:nvSpPr>
        <p:spPr>
          <a:xfrm>
            <a:off x="5368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6" name="object 716"/>
          <p:cNvSpPr/>
          <p:nvPr/>
        </p:nvSpPr>
        <p:spPr>
          <a:xfrm>
            <a:off x="53763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7" name="object 717"/>
          <p:cNvSpPr/>
          <p:nvPr/>
        </p:nvSpPr>
        <p:spPr>
          <a:xfrm>
            <a:off x="5383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8" name="object 718"/>
          <p:cNvSpPr/>
          <p:nvPr/>
        </p:nvSpPr>
        <p:spPr>
          <a:xfrm>
            <a:off x="5389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9" name="object 719"/>
          <p:cNvSpPr/>
          <p:nvPr/>
        </p:nvSpPr>
        <p:spPr>
          <a:xfrm>
            <a:off x="5397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0" name="object 720"/>
          <p:cNvSpPr/>
          <p:nvPr/>
        </p:nvSpPr>
        <p:spPr>
          <a:xfrm>
            <a:off x="5404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1" name="object 721"/>
          <p:cNvSpPr/>
          <p:nvPr/>
        </p:nvSpPr>
        <p:spPr>
          <a:xfrm>
            <a:off x="5411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2" name="object 722"/>
          <p:cNvSpPr/>
          <p:nvPr/>
        </p:nvSpPr>
        <p:spPr>
          <a:xfrm>
            <a:off x="5419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3" name="object 723"/>
          <p:cNvSpPr/>
          <p:nvPr/>
        </p:nvSpPr>
        <p:spPr>
          <a:xfrm>
            <a:off x="5426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4" name="object 724"/>
          <p:cNvSpPr/>
          <p:nvPr/>
        </p:nvSpPr>
        <p:spPr>
          <a:xfrm>
            <a:off x="5433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5" name="object 725"/>
          <p:cNvSpPr/>
          <p:nvPr/>
        </p:nvSpPr>
        <p:spPr>
          <a:xfrm>
            <a:off x="5441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6" name="object 726"/>
          <p:cNvSpPr/>
          <p:nvPr/>
        </p:nvSpPr>
        <p:spPr>
          <a:xfrm>
            <a:off x="5447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7" name="object 727"/>
          <p:cNvSpPr/>
          <p:nvPr/>
        </p:nvSpPr>
        <p:spPr>
          <a:xfrm>
            <a:off x="5454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8" name="object 728"/>
          <p:cNvSpPr/>
          <p:nvPr/>
        </p:nvSpPr>
        <p:spPr>
          <a:xfrm>
            <a:off x="5462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9" name="object 729"/>
          <p:cNvSpPr/>
          <p:nvPr/>
        </p:nvSpPr>
        <p:spPr>
          <a:xfrm>
            <a:off x="5469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0" name="object 730"/>
          <p:cNvSpPr/>
          <p:nvPr/>
        </p:nvSpPr>
        <p:spPr>
          <a:xfrm>
            <a:off x="54767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1" name="object 731"/>
          <p:cNvSpPr/>
          <p:nvPr/>
        </p:nvSpPr>
        <p:spPr>
          <a:xfrm>
            <a:off x="5484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2" name="object 732"/>
          <p:cNvSpPr/>
          <p:nvPr/>
        </p:nvSpPr>
        <p:spPr>
          <a:xfrm>
            <a:off x="5491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3" name="object 733"/>
          <p:cNvSpPr/>
          <p:nvPr/>
        </p:nvSpPr>
        <p:spPr>
          <a:xfrm>
            <a:off x="5498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4" name="object 734"/>
          <p:cNvSpPr/>
          <p:nvPr/>
        </p:nvSpPr>
        <p:spPr>
          <a:xfrm>
            <a:off x="5505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5" name="object 735"/>
          <p:cNvSpPr/>
          <p:nvPr/>
        </p:nvSpPr>
        <p:spPr>
          <a:xfrm>
            <a:off x="5512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6" name="object 736"/>
          <p:cNvSpPr/>
          <p:nvPr/>
        </p:nvSpPr>
        <p:spPr>
          <a:xfrm>
            <a:off x="5519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7" name="object 737"/>
          <p:cNvSpPr/>
          <p:nvPr/>
        </p:nvSpPr>
        <p:spPr>
          <a:xfrm>
            <a:off x="5527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8" name="object 738"/>
          <p:cNvSpPr/>
          <p:nvPr/>
        </p:nvSpPr>
        <p:spPr>
          <a:xfrm>
            <a:off x="5534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9" name="object 739"/>
          <p:cNvSpPr/>
          <p:nvPr/>
        </p:nvSpPr>
        <p:spPr>
          <a:xfrm>
            <a:off x="5541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0" name="object 740"/>
          <p:cNvSpPr/>
          <p:nvPr/>
        </p:nvSpPr>
        <p:spPr>
          <a:xfrm>
            <a:off x="5549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1" name="object 741"/>
          <p:cNvSpPr/>
          <p:nvPr/>
        </p:nvSpPr>
        <p:spPr>
          <a:xfrm>
            <a:off x="5556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2" name="object 742"/>
          <p:cNvSpPr/>
          <p:nvPr/>
        </p:nvSpPr>
        <p:spPr>
          <a:xfrm>
            <a:off x="5562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3" name="object 743"/>
          <p:cNvSpPr/>
          <p:nvPr/>
        </p:nvSpPr>
        <p:spPr>
          <a:xfrm>
            <a:off x="5569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4" name="object 744"/>
          <p:cNvSpPr/>
          <p:nvPr/>
        </p:nvSpPr>
        <p:spPr>
          <a:xfrm>
            <a:off x="5577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5" name="object 745"/>
          <p:cNvSpPr/>
          <p:nvPr/>
        </p:nvSpPr>
        <p:spPr>
          <a:xfrm>
            <a:off x="55846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6" name="object 746"/>
          <p:cNvSpPr/>
          <p:nvPr/>
        </p:nvSpPr>
        <p:spPr>
          <a:xfrm>
            <a:off x="5591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7" name="object 747"/>
          <p:cNvSpPr/>
          <p:nvPr/>
        </p:nvSpPr>
        <p:spPr>
          <a:xfrm>
            <a:off x="5599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8" name="object 748"/>
          <p:cNvSpPr/>
          <p:nvPr/>
        </p:nvSpPr>
        <p:spPr>
          <a:xfrm>
            <a:off x="5606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9" name="object 749"/>
          <p:cNvSpPr/>
          <p:nvPr/>
        </p:nvSpPr>
        <p:spPr>
          <a:xfrm>
            <a:off x="5613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0" name="object 750"/>
          <p:cNvSpPr/>
          <p:nvPr/>
        </p:nvSpPr>
        <p:spPr>
          <a:xfrm>
            <a:off x="5620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1" name="object 751"/>
          <p:cNvSpPr/>
          <p:nvPr/>
        </p:nvSpPr>
        <p:spPr>
          <a:xfrm>
            <a:off x="5627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2" name="object 752"/>
          <p:cNvSpPr/>
          <p:nvPr/>
        </p:nvSpPr>
        <p:spPr>
          <a:xfrm>
            <a:off x="5634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3" name="object 753"/>
          <p:cNvSpPr/>
          <p:nvPr/>
        </p:nvSpPr>
        <p:spPr>
          <a:xfrm>
            <a:off x="56421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4" name="object 754"/>
          <p:cNvSpPr/>
          <p:nvPr/>
        </p:nvSpPr>
        <p:spPr>
          <a:xfrm>
            <a:off x="5649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5" name="object 755"/>
          <p:cNvSpPr/>
          <p:nvPr/>
        </p:nvSpPr>
        <p:spPr>
          <a:xfrm>
            <a:off x="5656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6" name="object 756"/>
          <p:cNvSpPr/>
          <p:nvPr/>
        </p:nvSpPr>
        <p:spPr>
          <a:xfrm>
            <a:off x="5664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7" name="object 757"/>
          <p:cNvSpPr/>
          <p:nvPr/>
        </p:nvSpPr>
        <p:spPr>
          <a:xfrm>
            <a:off x="56714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8" name="object 758"/>
          <p:cNvSpPr/>
          <p:nvPr/>
        </p:nvSpPr>
        <p:spPr>
          <a:xfrm>
            <a:off x="5677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9" name="object 759"/>
          <p:cNvSpPr/>
          <p:nvPr/>
        </p:nvSpPr>
        <p:spPr>
          <a:xfrm>
            <a:off x="5685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0" name="object 760"/>
          <p:cNvSpPr/>
          <p:nvPr/>
        </p:nvSpPr>
        <p:spPr>
          <a:xfrm>
            <a:off x="5692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1" name="object 761"/>
          <p:cNvSpPr/>
          <p:nvPr/>
        </p:nvSpPr>
        <p:spPr>
          <a:xfrm>
            <a:off x="5699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2" name="object 762"/>
          <p:cNvSpPr/>
          <p:nvPr/>
        </p:nvSpPr>
        <p:spPr>
          <a:xfrm>
            <a:off x="5707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3" name="object 763"/>
          <p:cNvSpPr/>
          <p:nvPr/>
        </p:nvSpPr>
        <p:spPr>
          <a:xfrm>
            <a:off x="5714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4" name="object 764"/>
          <p:cNvSpPr/>
          <p:nvPr/>
        </p:nvSpPr>
        <p:spPr>
          <a:xfrm>
            <a:off x="5721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5" name="object 765"/>
          <p:cNvSpPr/>
          <p:nvPr/>
        </p:nvSpPr>
        <p:spPr>
          <a:xfrm>
            <a:off x="5729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6" name="object 766"/>
          <p:cNvSpPr/>
          <p:nvPr/>
        </p:nvSpPr>
        <p:spPr>
          <a:xfrm>
            <a:off x="5735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7" name="object 767"/>
          <p:cNvSpPr/>
          <p:nvPr/>
        </p:nvSpPr>
        <p:spPr>
          <a:xfrm>
            <a:off x="5742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8" name="object 768"/>
          <p:cNvSpPr/>
          <p:nvPr/>
        </p:nvSpPr>
        <p:spPr>
          <a:xfrm>
            <a:off x="57500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9" name="object 769"/>
          <p:cNvSpPr/>
          <p:nvPr/>
        </p:nvSpPr>
        <p:spPr>
          <a:xfrm>
            <a:off x="5757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0" name="object 770"/>
          <p:cNvSpPr/>
          <p:nvPr/>
        </p:nvSpPr>
        <p:spPr>
          <a:xfrm>
            <a:off x="5764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1" name="object 771"/>
          <p:cNvSpPr/>
          <p:nvPr/>
        </p:nvSpPr>
        <p:spPr>
          <a:xfrm>
            <a:off x="5771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2" name="object 772"/>
          <p:cNvSpPr/>
          <p:nvPr/>
        </p:nvSpPr>
        <p:spPr>
          <a:xfrm>
            <a:off x="5779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3" name="object 773"/>
          <p:cNvSpPr/>
          <p:nvPr/>
        </p:nvSpPr>
        <p:spPr>
          <a:xfrm>
            <a:off x="5786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4" name="object 774"/>
          <p:cNvSpPr/>
          <p:nvPr/>
        </p:nvSpPr>
        <p:spPr>
          <a:xfrm>
            <a:off x="5792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5" name="object 775"/>
          <p:cNvSpPr/>
          <p:nvPr/>
        </p:nvSpPr>
        <p:spPr>
          <a:xfrm>
            <a:off x="5800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6" name="object 776"/>
          <p:cNvSpPr/>
          <p:nvPr/>
        </p:nvSpPr>
        <p:spPr>
          <a:xfrm>
            <a:off x="5807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7" name="object 777"/>
          <p:cNvSpPr/>
          <p:nvPr/>
        </p:nvSpPr>
        <p:spPr>
          <a:xfrm>
            <a:off x="5814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8" name="object 778"/>
          <p:cNvSpPr/>
          <p:nvPr/>
        </p:nvSpPr>
        <p:spPr>
          <a:xfrm>
            <a:off x="5822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9" name="object 779"/>
          <p:cNvSpPr/>
          <p:nvPr/>
        </p:nvSpPr>
        <p:spPr>
          <a:xfrm>
            <a:off x="5829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0" name="object 780"/>
          <p:cNvSpPr/>
          <p:nvPr/>
        </p:nvSpPr>
        <p:spPr>
          <a:xfrm>
            <a:off x="5836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1" name="object 781"/>
          <p:cNvSpPr/>
          <p:nvPr/>
        </p:nvSpPr>
        <p:spPr>
          <a:xfrm>
            <a:off x="5844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2" name="object 782"/>
          <p:cNvSpPr/>
          <p:nvPr/>
        </p:nvSpPr>
        <p:spPr>
          <a:xfrm>
            <a:off x="5850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3" name="object 783"/>
          <p:cNvSpPr/>
          <p:nvPr/>
        </p:nvSpPr>
        <p:spPr>
          <a:xfrm>
            <a:off x="5857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4" name="object 784"/>
          <p:cNvSpPr/>
          <p:nvPr/>
        </p:nvSpPr>
        <p:spPr>
          <a:xfrm>
            <a:off x="5865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5" name="object 785"/>
          <p:cNvSpPr/>
          <p:nvPr/>
        </p:nvSpPr>
        <p:spPr>
          <a:xfrm>
            <a:off x="5872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6" name="object 786"/>
          <p:cNvSpPr/>
          <p:nvPr/>
        </p:nvSpPr>
        <p:spPr>
          <a:xfrm>
            <a:off x="5879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7" name="object 787"/>
          <p:cNvSpPr/>
          <p:nvPr/>
        </p:nvSpPr>
        <p:spPr>
          <a:xfrm>
            <a:off x="5887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8" name="object 788"/>
          <p:cNvSpPr/>
          <p:nvPr/>
        </p:nvSpPr>
        <p:spPr>
          <a:xfrm>
            <a:off x="5894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9" name="object 789"/>
          <p:cNvSpPr/>
          <p:nvPr/>
        </p:nvSpPr>
        <p:spPr>
          <a:xfrm>
            <a:off x="5901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0" name="object 790"/>
          <p:cNvSpPr/>
          <p:nvPr/>
        </p:nvSpPr>
        <p:spPr>
          <a:xfrm>
            <a:off x="5908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1" name="object 791"/>
          <p:cNvSpPr/>
          <p:nvPr/>
        </p:nvSpPr>
        <p:spPr>
          <a:xfrm>
            <a:off x="5915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2" name="object 792"/>
          <p:cNvSpPr/>
          <p:nvPr/>
        </p:nvSpPr>
        <p:spPr>
          <a:xfrm>
            <a:off x="5922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3" name="object 793"/>
          <p:cNvSpPr/>
          <p:nvPr/>
        </p:nvSpPr>
        <p:spPr>
          <a:xfrm>
            <a:off x="59300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4" name="object 794"/>
          <p:cNvSpPr/>
          <p:nvPr/>
        </p:nvSpPr>
        <p:spPr>
          <a:xfrm>
            <a:off x="5937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5" name="object 795"/>
          <p:cNvSpPr/>
          <p:nvPr/>
        </p:nvSpPr>
        <p:spPr>
          <a:xfrm>
            <a:off x="5944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6" name="object 796"/>
          <p:cNvSpPr/>
          <p:nvPr/>
        </p:nvSpPr>
        <p:spPr>
          <a:xfrm>
            <a:off x="5952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7" name="object 797"/>
          <p:cNvSpPr/>
          <p:nvPr/>
        </p:nvSpPr>
        <p:spPr>
          <a:xfrm>
            <a:off x="5959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8" name="object 798"/>
          <p:cNvSpPr/>
          <p:nvPr/>
        </p:nvSpPr>
        <p:spPr>
          <a:xfrm>
            <a:off x="5965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9" name="object 799"/>
          <p:cNvSpPr/>
          <p:nvPr/>
        </p:nvSpPr>
        <p:spPr>
          <a:xfrm>
            <a:off x="5972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0" name="object 800"/>
          <p:cNvSpPr/>
          <p:nvPr/>
        </p:nvSpPr>
        <p:spPr>
          <a:xfrm>
            <a:off x="5980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1" name="object 801"/>
          <p:cNvSpPr/>
          <p:nvPr/>
        </p:nvSpPr>
        <p:spPr>
          <a:xfrm>
            <a:off x="5987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2" name="object 802"/>
          <p:cNvSpPr/>
          <p:nvPr/>
        </p:nvSpPr>
        <p:spPr>
          <a:xfrm>
            <a:off x="5994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3" name="object 803"/>
          <p:cNvSpPr/>
          <p:nvPr/>
        </p:nvSpPr>
        <p:spPr>
          <a:xfrm>
            <a:off x="6002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4" name="object 804"/>
          <p:cNvSpPr/>
          <p:nvPr/>
        </p:nvSpPr>
        <p:spPr>
          <a:xfrm>
            <a:off x="6009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5" name="object 805"/>
          <p:cNvSpPr/>
          <p:nvPr/>
        </p:nvSpPr>
        <p:spPr>
          <a:xfrm>
            <a:off x="6016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6" name="object 806"/>
          <p:cNvSpPr/>
          <p:nvPr/>
        </p:nvSpPr>
        <p:spPr>
          <a:xfrm>
            <a:off x="6023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7" name="object 807"/>
          <p:cNvSpPr/>
          <p:nvPr/>
        </p:nvSpPr>
        <p:spPr>
          <a:xfrm>
            <a:off x="6030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8" name="object 808"/>
          <p:cNvSpPr/>
          <p:nvPr/>
        </p:nvSpPr>
        <p:spPr>
          <a:xfrm>
            <a:off x="6037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9" name="object 809"/>
          <p:cNvSpPr/>
          <p:nvPr/>
        </p:nvSpPr>
        <p:spPr>
          <a:xfrm>
            <a:off x="6045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0" name="object 810"/>
          <p:cNvSpPr/>
          <p:nvPr/>
        </p:nvSpPr>
        <p:spPr>
          <a:xfrm>
            <a:off x="6052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1" name="object 811"/>
          <p:cNvSpPr/>
          <p:nvPr/>
        </p:nvSpPr>
        <p:spPr>
          <a:xfrm>
            <a:off x="6059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2" name="object 812"/>
          <p:cNvSpPr/>
          <p:nvPr/>
        </p:nvSpPr>
        <p:spPr>
          <a:xfrm>
            <a:off x="6067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3" name="object 813"/>
          <p:cNvSpPr/>
          <p:nvPr/>
        </p:nvSpPr>
        <p:spPr>
          <a:xfrm>
            <a:off x="6074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4" name="object 814"/>
          <p:cNvSpPr/>
          <p:nvPr/>
        </p:nvSpPr>
        <p:spPr>
          <a:xfrm>
            <a:off x="6080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5" name="object 815"/>
          <p:cNvSpPr/>
          <p:nvPr/>
        </p:nvSpPr>
        <p:spPr>
          <a:xfrm>
            <a:off x="6088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6" name="object 816"/>
          <p:cNvSpPr/>
          <p:nvPr/>
        </p:nvSpPr>
        <p:spPr>
          <a:xfrm>
            <a:off x="6095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7" name="object 817"/>
          <p:cNvSpPr/>
          <p:nvPr/>
        </p:nvSpPr>
        <p:spPr>
          <a:xfrm>
            <a:off x="6102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8" name="object 818"/>
          <p:cNvSpPr/>
          <p:nvPr/>
        </p:nvSpPr>
        <p:spPr>
          <a:xfrm>
            <a:off x="6110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9" name="object 819"/>
          <p:cNvSpPr/>
          <p:nvPr/>
        </p:nvSpPr>
        <p:spPr>
          <a:xfrm>
            <a:off x="6117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0" name="object 820"/>
          <p:cNvSpPr/>
          <p:nvPr/>
        </p:nvSpPr>
        <p:spPr>
          <a:xfrm>
            <a:off x="6124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1" name="object 821"/>
          <p:cNvSpPr/>
          <p:nvPr/>
        </p:nvSpPr>
        <p:spPr>
          <a:xfrm>
            <a:off x="6132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2" name="object 822"/>
          <p:cNvSpPr/>
          <p:nvPr/>
        </p:nvSpPr>
        <p:spPr>
          <a:xfrm>
            <a:off x="6138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3" name="object 823"/>
          <p:cNvSpPr/>
          <p:nvPr/>
        </p:nvSpPr>
        <p:spPr>
          <a:xfrm>
            <a:off x="6145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4" name="object 824"/>
          <p:cNvSpPr/>
          <p:nvPr/>
        </p:nvSpPr>
        <p:spPr>
          <a:xfrm>
            <a:off x="6153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5" name="object 825"/>
          <p:cNvSpPr/>
          <p:nvPr/>
        </p:nvSpPr>
        <p:spPr>
          <a:xfrm>
            <a:off x="6160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6" name="object 826"/>
          <p:cNvSpPr/>
          <p:nvPr/>
        </p:nvSpPr>
        <p:spPr>
          <a:xfrm>
            <a:off x="6167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7" name="object 827"/>
          <p:cNvSpPr/>
          <p:nvPr/>
        </p:nvSpPr>
        <p:spPr>
          <a:xfrm>
            <a:off x="6175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8" name="object 828"/>
          <p:cNvSpPr/>
          <p:nvPr/>
        </p:nvSpPr>
        <p:spPr>
          <a:xfrm>
            <a:off x="6182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9" name="object 829"/>
          <p:cNvSpPr/>
          <p:nvPr/>
        </p:nvSpPr>
        <p:spPr>
          <a:xfrm>
            <a:off x="6189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0" name="object 830"/>
          <p:cNvSpPr/>
          <p:nvPr/>
        </p:nvSpPr>
        <p:spPr>
          <a:xfrm>
            <a:off x="6195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1" name="object 831"/>
          <p:cNvSpPr/>
          <p:nvPr/>
        </p:nvSpPr>
        <p:spPr>
          <a:xfrm>
            <a:off x="6203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2" name="object 832"/>
          <p:cNvSpPr/>
          <p:nvPr/>
        </p:nvSpPr>
        <p:spPr>
          <a:xfrm>
            <a:off x="6210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3" name="object 833"/>
          <p:cNvSpPr/>
          <p:nvPr/>
        </p:nvSpPr>
        <p:spPr>
          <a:xfrm>
            <a:off x="62179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4" name="object 834"/>
          <p:cNvSpPr/>
          <p:nvPr/>
        </p:nvSpPr>
        <p:spPr>
          <a:xfrm>
            <a:off x="6225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5" name="object 835"/>
          <p:cNvSpPr/>
          <p:nvPr/>
        </p:nvSpPr>
        <p:spPr>
          <a:xfrm>
            <a:off x="6232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6" name="object 836"/>
          <p:cNvSpPr/>
          <p:nvPr/>
        </p:nvSpPr>
        <p:spPr>
          <a:xfrm>
            <a:off x="6239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7" name="object 837"/>
          <p:cNvSpPr/>
          <p:nvPr/>
        </p:nvSpPr>
        <p:spPr>
          <a:xfrm>
            <a:off x="6247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8" name="object 838"/>
          <p:cNvSpPr/>
          <p:nvPr/>
        </p:nvSpPr>
        <p:spPr>
          <a:xfrm>
            <a:off x="6253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9" name="object 839"/>
          <p:cNvSpPr/>
          <p:nvPr/>
        </p:nvSpPr>
        <p:spPr>
          <a:xfrm>
            <a:off x="6260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0" name="object 840"/>
          <p:cNvSpPr/>
          <p:nvPr/>
        </p:nvSpPr>
        <p:spPr>
          <a:xfrm>
            <a:off x="6268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1" name="object 841"/>
          <p:cNvSpPr/>
          <p:nvPr/>
        </p:nvSpPr>
        <p:spPr>
          <a:xfrm>
            <a:off x="6275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2" name="object 842"/>
          <p:cNvSpPr/>
          <p:nvPr/>
        </p:nvSpPr>
        <p:spPr>
          <a:xfrm>
            <a:off x="6282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3" name="object 843"/>
          <p:cNvSpPr/>
          <p:nvPr/>
        </p:nvSpPr>
        <p:spPr>
          <a:xfrm>
            <a:off x="6290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4" name="object 844"/>
          <p:cNvSpPr/>
          <p:nvPr/>
        </p:nvSpPr>
        <p:spPr>
          <a:xfrm>
            <a:off x="6297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5" name="object 845"/>
          <p:cNvSpPr/>
          <p:nvPr/>
        </p:nvSpPr>
        <p:spPr>
          <a:xfrm>
            <a:off x="6304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6" name="object 846"/>
          <p:cNvSpPr/>
          <p:nvPr/>
        </p:nvSpPr>
        <p:spPr>
          <a:xfrm>
            <a:off x="6311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7" name="object 847"/>
          <p:cNvSpPr/>
          <p:nvPr/>
        </p:nvSpPr>
        <p:spPr>
          <a:xfrm>
            <a:off x="6318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8" name="object 848"/>
          <p:cNvSpPr/>
          <p:nvPr/>
        </p:nvSpPr>
        <p:spPr>
          <a:xfrm>
            <a:off x="6325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9" name="object 849"/>
          <p:cNvSpPr/>
          <p:nvPr/>
        </p:nvSpPr>
        <p:spPr>
          <a:xfrm>
            <a:off x="6333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0" name="object 850"/>
          <p:cNvSpPr/>
          <p:nvPr/>
        </p:nvSpPr>
        <p:spPr>
          <a:xfrm>
            <a:off x="63403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1" name="object 851"/>
          <p:cNvSpPr/>
          <p:nvPr/>
        </p:nvSpPr>
        <p:spPr>
          <a:xfrm>
            <a:off x="6347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2" name="object 852"/>
          <p:cNvSpPr/>
          <p:nvPr/>
        </p:nvSpPr>
        <p:spPr>
          <a:xfrm>
            <a:off x="6355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3" name="object 853"/>
          <p:cNvSpPr/>
          <p:nvPr/>
        </p:nvSpPr>
        <p:spPr>
          <a:xfrm>
            <a:off x="6362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4" name="object 854"/>
          <p:cNvSpPr/>
          <p:nvPr/>
        </p:nvSpPr>
        <p:spPr>
          <a:xfrm>
            <a:off x="6368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5" name="object 855"/>
          <p:cNvSpPr/>
          <p:nvPr/>
        </p:nvSpPr>
        <p:spPr>
          <a:xfrm>
            <a:off x="6375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6" name="object 856"/>
          <p:cNvSpPr/>
          <p:nvPr/>
        </p:nvSpPr>
        <p:spPr>
          <a:xfrm>
            <a:off x="6383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7" name="object 857"/>
          <p:cNvSpPr/>
          <p:nvPr/>
        </p:nvSpPr>
        <p:spPr>
          <a:xfrm>
            <a:off x="6390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8" name="object 858"/>
          <p:cNvSpPr/>
          <p:nvPr/>
        </p:nvSpPr>
        <p:spPr>
          <a:xfrm>
            <a:off x="6397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9" name="object 859"/>
          <p:cNvSpPr/>
          <p:nvPr/>
        </p:nvSpPr>
        <p:spPr>
          <a:xfrm>
            <a:off x="6405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0" name="object 860"/>
          <p:cNvSpPr/>
          <p:nvPr/>
        </p:nvSpPr>
        <p:spPr>
          <a:xfrm>
            <a:off x="6412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1" name="object 861"/>
          <p:cNvSpPr/>
          <p:nvPr/>
        </p:nvSpPr>
        <p:spPr>
          <a:xfrm>
            <a:off x="6419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2" name="object 862"/>
          <p:cNvSpPr/>
          <p:nvPr/>
        </p:nvSpPr>
        <p:spPr>
          <a:xfrm>
            <a:off x="6426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3" name="object 863"/>
          <p:cNvSpPr/>
          <p:nvPr/>
        </p:nvSpPr>
        <p:spPr>
          <a:xfrm>
            <a:off x="6433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4" name="object 864"/>
          <p:cNvSpPr/>
          <p:nvPr/>
        </p:nvSpPr>
        <p:spPr>
          <a:xfrm>
            <a:off x="6440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5" name="object 865"/>
          <p:cNvSpPr/>
          <p:nvPr/>
        </p:nvSpPr>
        <p:spPr>
          <a:xfrm>
            <a:off x="64482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6" name="object 866"/>
          <p:cNvSpPr/>
          <p:nvPr/>
        </p:nvSpPr>
        <p:spPr>
          <a:xfrm>
            <a:off x="6455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7" name="object 867"/>
          <p:cNvSpPr/>
          <p:nvPr/>
        </p:nvSpPr>
        <p:spPr>
          <a:xfrm>
            <a:off x="6462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8" name="object 868"/>
          <p:cNvSpPr/>
          <p:nvPr/>
        </p:nvSpPr>
        <p:spPr>
          <a:xfrm>
            <a:off x="6470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9" name="object 869"/>
          <p:cNvSpPr/>
          <p:nvPr/>
        </p:nvSpPr>
        <p:spPr>
          <a:xfrm>
            <a:off x="6477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0" name="object 870"/>
          <p:cNvSpPr/>
          <p:nvPr/>
        </p:nvSpPr>
        <p:spPr>
          <a:xfrm>
            <a:off x="6483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1" name="object 871"/>
          <p:cNvSpPr/>
          <p:nvPr/>
        </p:nvSpPr>
        <p:spPr>
          <a:xfrm>
            <a:off x="6491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2" name="object 872"/>
          <p:cNvSpPr/>
          <p:nvPr/>
        </p:nvSpPr>
        <p:spPr>
          <a:xfrm>
            <a:off x="6498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3" name="object 873"/>
          <p:cNvSpPr/>
          <p:nvPr/>
        </p:nvSpPr>
        <p:spPr>
          <a:xfrm>
            <a:off x="65057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4" name="object 874"/>
          <p:cNvSpPr/>
          <p:nvPr/>
        </p:nvSpPr>
        <p:spPr>
          <a:xfrm>
            <a:off x="6513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5" name="object 875"/>
          <p:cNvSpPr/>
          <p:nvPr/>
        </p:nvSpPr>
        <p:spPr>
          <a:xfrm>
            <a:off x="6520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6" name="object 876"/>
          <p:cNvSpPr/>
          <p:nvPr/>
        </p:nvSpPr>
        <p:spPr>
          <a:xfrm>
            <a:off x="6527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7" name="object 877"/>
          <p:cNvSpPr/>
          <p:nvPr/>
        </p:nvSpPr>
        <p:spPr>
          <a:xfrm>
            <a:off x="65350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8" name="object 878"/>
          <p:cNvSpPr/>
          <p:nvPr/>
        </p:nvSpPr>
        <p:spPr>
          <a:xfrm>
            <a:off x="6541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9" name="object 879"/>
          <p:cNvSpPr/>
          <p:nvPr/>
        </p:nvSpPr>
        <p:spPr>
          <a:xfrm>
            <a:off x="6548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0" name="object 880"/>
          <p:cNvSpPr/>
          <p:nvPr/>
        </p:nvSpPr>
        <p:spPr>
          <a:xfrm>
            <a:off x="6556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1" name="object 881"/>
          <p:cNvSpPr/>
          <p:nvPr/>
        </p:nvSpPr>
        <p:spPr>
          <a:xfrm>
            <a:off x="6563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2" name="object 882"/>
          <p:cNvSpPr/>
          <p:nvPr/>
        </p:nvSpPr>
        <p:spPr>
          <a:xfrm>
            <a:off x="6570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3" name="object 883"/>
          <p:cNvSpPr/>
          <p:nvPr/>
        </p:nvSpPr>
        <p:spPr>
          <a:xfrm>
            <a:off x="65780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4" name="object 884"/>
          <p:cNvSpPr/>
          <p:nvPr/>
        </p:nvSpPr>
        <p:spPr>
          <a:xfrm>
            <a:off x="6585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5" name="object 885"/>
          <p:cNvSpPr/>
          <p:nvPr/>
        </p:nvSpPr>
        <p:spPr>
          <a:xfrm>
            <a:off x="6592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6" name="object 886"/>
          <p:cNvSpPr/>
          <p:nvPr/>
        </p:nvSpPr>
        <p:spPr>
          <a:xfrm>
            <a:off x="6598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7" name="object 887"/>
          <p:cNvSpPr/>
          <p:nvPr/>
        </p:nvSpPr>
        <p:spPr>
          <a:xfrm>
            <a:off x="6606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8" name="object 888"/>
          <p:cNvSpPr/>
          <p:nvPr/>
        </p:nvSpPr>
        <p:spPr>
          <a:xfrm>
            <a:off x="66136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9" name="object 889"/>
          <p:cNvSpPr/>
          <p:nvPr/>
        </p:nvSpPr>
        <p:spPr>
          <a:xfrm>
            <a:off x="6620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0" name="object 890"/>
          <p:cNvSpPr/>
          <p:nvPr/>
        </p:nvSpPr>
        <p:spPr>
          <a:xfrm>
            <a:off x="6628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1" name="object 891"/>
          <p:cNvSpPr/>
          <p:nvPr/>
        </p:nvSpPr>
        <p:spPr>
          <a:xfrm>
            <a:off x="6635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2" name="object 892"/>
          <p:cNvSpPr/>
          <p:nvPr/>
        </p:nvSpPr>
        <p:spPr>
          <a:xfrm>
            <a:off x="6642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3" name="object 893"/>
          <p:cNvSpPr/>
          <p:nvPr/>
        </p:nvSpPr>
        <p:spPr>
          <a:xfrm>
            <a:off x="6650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4" name="object 894"/>
          <p:cNvSpPr/>
          <p:nvPr/>
        </p:nvSpPr>
        <p:spPr>
          <a:xfrm>
            <a:off x="66565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5" name="object 895"/>
          <p:cNvSpPr/>
          <p:nvPr/>
        </p:nvSpPr>
        <p:spPr>
          <a:xfrm>
            <a:off x="66638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6" name="object 896"/>
          <p:cNvSpPr/>
          <p:nvPr/>
        </p:nvSpPr>
        <p:spPr>
          <a:xfrm>
            <a:off x="6671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7" name="object 897"/>
          <p:cNvSpPr/>
          <p:nvPr/>
        </p:nvSpPr>
        <p:spPr>
          <a:xfrm>
            <a:off x="6678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8" name="object 898"/>
          <p:cNvSpPr/>
          <p:nvPr/>
        </p:nvSpPr>
        <p:spPr>
          <a:xfrm>
            <a:off x="6685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9" name="object 899"/>
          <p:cNvSpPr/>
          <p:nvPr/>
        </p:nvSpPr>
        <p:spPr>
          <a:xfrm>
            <a:off x="6693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0" name="object 900"/>
          <p:cNvSpPr/>
          <p:nvPr/>
        </p:nvSpPr>
        <p:spPr>
          <a:xfrm>
            <a:off x="6700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1" name="object 901"/>
          <p:cNvSpPr/>
          <p:nvPr/>
        </p:nvSpPr>
        <p:spPr>
          <a:xfrm>
            <a:off x="67078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2" name="object 902"/>
          <p:cNvSpPr/>
          <p:nvPr/>
        </p:nvSpPr>
        <p:spPr>
          <a:xfrm>
            <a:off x="6714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3" name="object 903"/>
          <p:cNvSpPr/>
          <p:nvPr/>
        </p:nvSpPr>
        <p:spPr>
          <a:xfrm>
            <a:off x="6721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4" name="object 904"/>
          <p:cNvSpPr/>
          <p:nvPr/>
        </p:nvSpPr>
        <p:spPr>
          <a:xfrm>
            <a:off x="6728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5" name="object 905"/>
          <p:cNvSpPr/>
          <p:nvPr/>
        </p:nvSpPr>
        <p:spPr>
          <a:xfrm>
            <a:off x="6736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6" name="object 906"/>
          <p:cNvSpPr/>
          <p:nvPr/>
        </p:nvSpPr>
        <p:spPr>
          <a:xfrm>
            <a:off x="67434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7" name="object 907"/>
          <p:cNvSpPr/>
          <p:nvPr/>
        </p:nvSpPr>
        <p:spPr>
          <a:xfrm>
            <a:off x="6750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8" name="object 908"/>
          <p:cNvSpPr/>
          <p:nvPr/>
        </p:nvSpPr>
        <p:spPr>
          <a:xfrm>
            <a:off x="6758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9" name="object 909"/>
          <p:cNvSpPr/>
          <p:nvPr/>
        </p:nvSpPr>
        <p:spPr>
          <a:xfrm>
            <a:off x="6765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0" name="object 910"/>
          <p:cNvSpPr/>
          <p:nvPr/>
        </p:nvSpPr>
        <p:spPr>
          <a:xfrm>
            <a:off x="6771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1" name="object 911"/>
          <p:cNvSpPr/>
          <p:nvPr/>
        </p:nvSpPr>
        <p:spPr>
          <a:xfrm>
            <a:off x="6779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2" name="object 912"/>
          <p:cNvSpPr/>
          <p:nvPr/>
        </p:nvSpPr>
        <p:spPr>
          <a:xfrm>
            <a:off x="67863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3" name="object 913"/>
          <p:cNvSpPr/>
          <p:nvPr/>
        </p:nvSpPr>
        <p:spPr>
          <a:xfrm>
            <a:off x="6793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4" name="object 914"/>
          <p:cNvSpPr/>
          <p:nvPr/>
        </p:nvSpPr>
        <p:spPr>
          <a:xfrm>
            <a:off x="6800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5" name="object 915"/>
          <p:cNvSpPr/>
          <p:nvPr/>
        </p:nvSpPr>
        <p:spPr>
          <a:xfrm>
            <a:off x="6808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6" name="object 916"/>
          <p:cNvSpPr/>
          <p:nvPr/>
        </p:nvSpPr>
        <p:spPr>
          <a:xfrm>
            <a:off x="6815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7" name="object 917"/>
          <p:cNvSpPr/>
          <p:nvPr/>
        </p:nvSpPr>
        <p:spPr>
          <a:xfrm>
            <a:off x="6822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8" name="object 918"/>
          <p:cNvSpPr/>
          <p:nvPr/>
        </p:nvSpPr>
        <p:spPr>
          <a:xfrm>
            <a:off x="6829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9" name="object 919"/>
          <p:cNvSpPr/>
          <p:nvPr/>
        </p:nvSpPr>
        <p:spPr>
          <a:xfrm>
            <a:off x="6836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0" name="object 920"/>
          <p:cNvSpPr/>
          <p:nvPr/>
        </p:nvSpPr>
        <p:spPr>
          <a:xfrm>
            <a:off x="6843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1" name="object 921"/>
          <p:cNvSpPr/>
          <p:nvPr/>
        </p:nvSpPr>
        <p:spPr>
          <a:xfrm>
            <a:off x="6851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2" name="object 922"/>
          <p:cNvSpPr/>
          <p:nvPr/>
        </p:nvSpPr>
        <p:spPr>
          <a:xfrm>
            <a:off x="6858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3" name="object 923"/>
          <p:cNvSpPr/>
          <p:nvPr/>
        </p:nvSpPr>
        <p:spPr>
          <a:xfrm>
            <a:off x="6865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4" name="object 924"/>
          <p:cNvSpPr/>
          <p:nvPr/>
        </p:nvSpPr>
        <p:spPr>
          <a:xfrm>
            <a:off x="6873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5" name="object 925"/>
          <p:cNvSpPr/>
          <p:nvPr/>
        </p:nvSpPr>
        <p:spPr>
          <a:xfrm>
            <a:off x="6880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6" name="object 926"/>
          <p:cNvSpPr/>
          <p:nvPr/>
        </p:nvSpPr>
        <p:spPr>
          <a:xfrm>
            <a:off x="6886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7" name="object 927"/>
          <p:cNvSpPr/>
          <p:nvPr/>
        </p:nvSpPr>
        <p:spPr>
          <a:xfrm>
            <a:off x="6894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8" name="object 928"/>
          <p:cNvSpPr/>
          <p:nvPr/>
        </p:nvSpPr>
        <p:spPr>
          <a:xfrm>
            <a:off x="6901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9" name="object 929"/>
          <p:cNvSpPr/>
          <p:nvPr/>
        </p:nvSpPr>
        <p:spPr>
          <a:xfrm>
            <a:off x="6908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0" name="object 930"/>
          <p:cNvSpPr/>
          <p:nvPr/>
        </p:nvSpPr>
        <p:spPr>
          <a:xfrm>
            <a:off x="6916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1" name="object 931"/>
          <p:cNvSpPr/>
          <p:nvPr/>
        </p:nvSpPr>
        <p:spPr>
          <a:xfrm>
            <a:off x="6923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2" name="object 932"/>
          <p:cNvSpPr/>
          <p:nvPr/>
        </p:nvSpPr>
        <p:spPr>
          <a:xfrm>
            <a:off x="6930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3" name="object 933"/>
          <p:cNvSpPr/>
          <p:nvPr/>
        </p:nvSpPr>
        <p:spPr>
          <a:xfrm>
            <a:off x="6938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4" name="object 934"/>
          <p:cNvSpPr/>
          <p:nvPr/>
        </p:nvSpPr>
        <p:spPr>
          <a:xfrm>
            <a:off x="6944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5" name="object 935"/>
          <p:cNvSpPr/>
          <p:nvPr/>
        </p:nvSpPr>
        <p:spPr>
          <a:xfrm>
            <a:off x="69517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6" name="object 936"/>
          <p:cNvSpPr/>
          <p:nvPr/>
        </p:nvSpPr>
        <p:spPr>
          <a:xfrm>
            <a:off x="6959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7" name="object 937"/>
          <p:cNvSpPr/>
          <p:nvPr/>
        </p:nvSpPr>
        <p:spPr>
          <a:xfrm>
            <a:off x="6966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8" name="object 938"/>
          <p:cNvSpPr/>
          <p:nvPr/>
        </p:nvSpPr>
        <p:spPr>
          <a:xfrm>
            <a:off x="6973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9" name="object 939"/>
          <p:cNvSpPr/>
          <p:nvPr/>
        </p:nvSpPr>
        <p:spPr>
          <a:xfrm>
            <a:off x="6981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0" name="object 940"/>
          <p:cNvSpPr/>
          <p:nvPr/>
        </p:nvSpPr>
        <p:spPr>
          <a:xfrm>
            <a:off x="6988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1" name="object 941"/>
          <p:cNvSpPr/>
          <p:nvPr/>
        </p:nvSpPr>
        <p:spPr>
          <a:xfrm>
            <a:off x="69956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2" name="object 942"/>
          <p:cNvSpPr/>
          <p:nvPr/>
        </p:nvSpPr>
        <p:spPr>
          <a:xfrm>
            <a:off x="7001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3" name="object 943"/>
          <p:cNvSpPr/>
          <p:nvPr/>
        </p:nvSpPr>
        <p:spPr>
          <a:xfrm>
            <a:off x="7009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4" name="object 944"/>
          <p:cNvSpPr/>
          <p:nvPr/>
        </p:nvSpPr>
        <p:spPr>
          <a:xfrm>
            <a:off x="7016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5" name="object 945"/>
          <p:cNvSpPr/>
          <p:nvPr/>
        </p:nvSpPr>
        <p:spPr>
          <a:xfrm>
            <a:off x="7023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6" name="object 946"/>
          <p:cNvSpPr/>
          <p:nvPr/>
        </p:nvSpPr>
        <p:spPr>
          <a:xfrm>
            <a:off x="70312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7" name="object 947"/>
          <p:cNvSpPr/>
          <p:nvPr/>
        </p:nvSpPr>
        <p:spPr>
          <a:xfrm>
            <a:off x="7038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8" name="object 948"/>
          <p:cNvSpPr/>
          <p:nvPr/>
        </p:nvSpPr>
        <p:spPr>
          <a:xfrm>
            <a:off x="7045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9" name="object 949"/>
          <p:cNvSpPr/>
          <p:nvPr/>
        </p:nvSpPr>
        <p:spPr>
          <a:xfrm>
            <a:off x="7053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0" name="object 950"/>
          <p:cNvSpPr/>
          <p:nvPr/>
        </p:nvSpPr>
        <p:spPr>
          <a:xfrm>
            <a:off x="7059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1" name="object 951"/>
          <p:cNvSpPr/>
          <p:nvPr/>
        </p:nvSpPr>
        <p:spPr>
          <a:xfrm>
            <a:off x="7066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2" name="object 952"/>
          <p:cNvSpPr/>
          <p:nvPr/>
        </p:nvSpPr>
        <p:spPr>
          <a:xfrm>
            <a:off x="70741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3" name="object 953"/>
          <p:cNvSpPr/>
          <p:nvPr/>
        </p:nvSpPr>
        <p:spPr>
          <a:xfrm>
            <a:off x="7081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4" name="object 954"/>
          <p:cNvSpPr/>
          <p:nvPr/>
        </p:nvSpPr>
        <p:spPr>
          <a:xfrm>
            <a:off x="7088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5" name="object 955"/>
          <p:cNvSpPr/>
          <p:nvPr/>
        </p:nvSpPr>
        <p:spPr>
          <a:xfrm>
            <a:off x="7096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6" name="object 956"/>
          <p:cNvSpPr/>
          <p:nvPr/>
        </p:nvSpPr>
        <p:spPr>
          <a:xfrm>
            <a:off x="7103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7" name="object 957"/>
          <p:cNvSpPr/>
          <p:nvPr/>
        </p:nvSpPr>
        <p:spPr>
          <a:xfrm>
            <a:off x="7110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8" name="object 958"/>
          <p:cNvSpPr/>
          <p:nvPr/>
        </p:nvSpPr>
        <p:spPr>
          <a:xfrm>
            <a:off x="7117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9" name="object 959"/>
          <p:cNvSpPr/>
          <p:nvPr/>
        </p:nvSpPr>
        <p:spPr>
          <a:xfrm>
            <a:off x="7124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0" name="object 960"/>
          <p:cNvSpPr/>
          <p:nvPr/>
        </p:nvSpPr>
        <p:spPr>
          <a:xfrm>
            <a:off x="7131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1" name="object 961"/>
          <p:cNvSpPr/>
          <p:nvPr/>
        </p:nvSpPr>
        <p:spPr>
          <a:xfrm>
            <a:off x="7139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2" name="object 962"/>
          <p:cNvSpPr/>
          <p:nvPr/>
        </p:nvSpPr>
        <p:spPr>
          <a:xfrm>
            <a:off x="7146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3" name="object 963"/>
          <p:cNvSpPr/>
          <p:nvPr/>
        </p:nvSpPr>
        <p:spPr>
          <a:xfrm>
            <a:off x="7153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4" name="object 964"/>
          <p:cNvSpPr/>
          <p:nvPr/>
        </p:nvSpPr>
        <p:spPr>
          <a:xfrm>
            <a:off x="71610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5" name="object 965"/>
          <p:cNvSpPr/>
          <p:nvPr/>
        </p:nvSpPr>
        <p:spPr>
          <a:xfrm>
            <a:off x="7168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6" name="object 966"/>
          <p:cNvSpPr/>
          <p:nvPr/>
        </p:nvSpPr>
        <p:spPr>
          <a:xfrm>
            <a:off x="7174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7" name="object 967"/>
          <p:cNvSpPr/>
          <p:nvPr/>
        </p:nvSpPr>
        <p:spPr>
          <a:xfrm>
            <a:off x="7182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8" name="object 968"/>
          <p:cNvSpPr/>
          <p:nvPr/>
        </p:nvSpPr>
        <p:spPr>
          <a:xfrm>
            <a:off x="7189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9" name="object 969"/>
          <p:cNvSpPr/>
          <p:nvPr/>
        </p:nvSpPr>
        <p:spPr>
          <a:xfrm>
            <a:off x="7196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0" name="object 970"/>
          <p:cNvSpPr/>
          <p:nvPr/>
        </p:nvSpPr>
        <p:spPr>
          <a:xfrm>
            <a:off x="72039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1" name="object 971"/>
          <p:cNvSpPr/>
          <p:nvPr/>
        </p:nvSpPr>
        <p:spPr>
          <a:xfrm>
            <a:off x="7211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2" name="object 972"/>
          <p:cNvSpPr/>
          <p:nvPr/>
        </p:nvSpPr>
        <p:spPr>
          <a:xfrm>
            <a:off x="7218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3" name="object 973"/>
          <p:cNvSpPr/>
          <p:nvPr/>
        </p:nvSpPr>
        <p:spPr>
          <a:xfrm>
            <a:off x="7225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4" name="object 974"/>
          <p:cNvSpPr/>
          <p:nvPr/>
        </p:nvSpPr>
        <p:spPr>
          <a:xfrm>
            <a:off x="7232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5" name="object 975"/>
          <p:cNvSpPr/>
          <p:nvPr/>
        </p:nvSpPr>
        <p:spPr>
          <a:xfrm>
            <a:off x="72395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6" name="object 976"/>
          <p:cNvSpPr/>
          <p:nvPr/>
        </p:nvSpPr>
        <p:spPr>
          <a:xfrm>
            <a:off x="7246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7" name="object 977"/>
          <p:cNvSpPr/>
          <p:nvPr/>
        </p:nvSpPr>
        <p:spPr>
          <a:xfrm>
            <a:off x="7254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8" name="object 978"/>
          <p:cNvSpPr/>
          <p:nvPr/>
        </p:nvSpPr>
        <p:spPr>
          <a:xfrm>
            <a:off x="7261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9" name="object 979"/>
          <p:cNvSpPr/>
          <p:nvPr/>
        </p:nvSpPr>
        <p:spPr>
          <a:xfrm>
            <a:off x="7268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0" name="object 980"/>
          <p:cNvSpPr/>
          <p:nvPr/>
        </p:nvSpPr>
        <p:spPr>
          <a:xfrm>
            <a:off x="7276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1" name="object 981"/>
          <p:cNvSpPr/>
          <p:nvPr/>
        </p:nvSpPr>
        <p:spPr>
          <a:xfrm>
            <a:off x="72835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2" name="object 982"/>
          <p:cNvSpPr/>
          <p:nvPr/>
        </p:nvSpPr>
        <p:spPr>
          <a:xfrm>
            <a:off x="7289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3" name="object 983"/>
          <p:cNvSpPr/>
          <p:nvPr/>
        </p:nvSpPr>
        <p:spPr>
          <a:xfrm>
            <a:off x="7297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4" name="object 984"/>
          <p:cNvSpPr/>
          <p:nvPr/>
        </p:nvSpPr>
        <p:spPr>
          <a:xfrm>
            <a:off x="7304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5" name="object 985"/>
          <p:cNvSpPr/>
          <p:nvPr/>
        </p:nvSpPr>
        <p:spPr>
          <a:xfrm>
            <a:off x="7311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6" name="object 986"/>
          <p:cNvSpPr/>
          <p:nvPr/>
        </p:nvSpPr>
        <p:spPr>
          <a:xfrm>
            <a:off x="73191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7" name="object 987"/>
          <p:cNvSpPr/>
          <p:nvPr/>
        </p:nvSpPr>
        <p:spPr>
          <a:xfrm>
            <a:off x="7326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8" name="object 988"/>
          <p:cNvSpPr/>
          <p:nvPr/>
        </p:nvSpPr>
        <p:spPr>
          <a:xfrm>
            <a:off x="7333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9" name="object 989"/>
          <p:cNvSpPr/>
          <p:nvPr/>
        </p:nvSpPr>
        <p:spPr>
          <a:xfrm>
            <a:off x="7341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0" name="object 990"/>
          <p:cNvSpPr/>
          <p:nvPr/>
        </p:nvSpPr>
        <p:spPr>
          <a:xfrm>
            <a:off x="7347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1" name="object 991"/>
          <p:cNvSpPr/>
          <p:nvPr/>
        </p:nvSpPr>
        <p:spPr>
          <a:xfrm>
            <a:off x="7354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2" name="object 992"/>
          <p:cNvSpPr/>
          <p:nvPr/>
        </p:nvSpPr>
        <p:spPr>
          <a:xfrm>
            <a:off x="73620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3" name="object 993"/>
          <p:cNvSpPr/>
          <p:nvPr/>
        </p:nvSpPr>
        <p:spPr>
          <a:xfrm>
            <a:off x="7369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4" name="object 994"/>
          <p:cNvSpPr/>
          <p:nvPr/>
        </p:nvSpPr>
        <p:spPr>
          <a:xfrm>
            <a:off x="7376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5" name="object 995"/>
          <p:cNvSpPr/>
          <p:nvPr/>
        </p:nvSpPr>
        <p:spPr>
          <a:xfrm>
            <a:off x="7384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6" name="object 996"/>
          <p:cNvSpPr/>
          <p:nvPr/>
        </p:nvSpPr>
        <p:spPr>
          <a:xfrm>
            <a:off x="7391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7" name="object 997"/>
          <p:cNvSpPr/>
          <p:nvPr/>
        </p:nvSpPr>
        <p:spPr>
          <a:xfrm>
            <a:off x="73986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8" name="object 998"/>
          <p:cNvSpPr/>
          <p:nvPr/>
        </p:nvSpPr>
        <p:spPr>
          <a:xfrm>
            <a:off x="7404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9" name="object 999"/>
          <p:cNvSpPr/>
          <p:nvPr/>
        </p:nvSpPr>
        <p:spPr>
          <a:xfrm>
            <a:off x="7412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0" name="object 1000"/>
          <p:cNvSpPr/>
          <p:nvPr/>
        </p:nvSpPr>
        <p:spPr>
          <a:xfrm>
            <a:off x="7419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1" name="object 1001"/>
          <p:cNvSpPr/>
          <p:nvPr/>
        </p:nvSpPr>
        <p:spPr>
          <a:xfrm>
            <a:off x="7426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2" name="object 1002"/>
          <p:cNvSpPr/>
          <p:nvPr/>
        </p:nvSpPr>
        <p:spPr>
          <a:xfrm>
            <a:off x="7434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3" name="object 1003"/>
          <p:cNvSpPr/>
          <p:nvPr/>
        </p:nvSpPr>
        <p:spPr>
          <a:xfrm>
            <a:off x="74416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4" name="object 1004"/>
          <p:cNvSpPr/>
          <p:nvPr/>
        </p:nvSpPr>
        <p:spPr>
          <a:xfrm>
            <a:off x="7448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5" name="object 1005"/>
          <p:cNvSpPr/>
          <p:nvPr/>
        </p:nvSpPr>
        <p:spPr>
          <a:xfrm>
            <a:off x="7456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6" name="object 1006"/>
          <p:cNvSpPr/>
          <p:nvPr/>
        </p:nvSpPr>
        <p:spPr>
          <a:xfrm>
            <a:off x="7462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7" name="object 1007"/>
          <p:cNvSpPr/>
          <p:nvPr/>
        </p:nvSpPr>
        <p:spPr>
          <a:xfrm>
            <a:off x="7469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8" name="object 1008"/>
          <p:cNvSpPr/>
          <p:nvPr/>
        </p:nvSpPr>
        <p:spPr>
          <a:xfrm>
            <a:off x="74772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9" name="object 1009"/>
          <p:cNvSpPr/>
          <p:nvPr/>
        </p:nvSpPr>
        <p:spPr>
          <a:xfrm>
            <a:off x="7484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0" name="object 1010"/>
          <p:cNvSpPr/>
          <p:nvPr/>
        </p:nvSpPr>
        <p:spPr>
          <a:xfrm>
            <a:off x="7491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1" name="object 1011"/>
          <p:cNvSpPr/>
          <p:nvPr/>
        </p:nvSpPr>
        <p:spPr>
          <a:xfrm>
            <a:off x="7499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2" name="object 1012"/>
          <p:cNvSpPr/>
          <p:nvPr/>
        </p:nvSpPr>
        <p:spPr>
          <a:xfrm>
            <a:off x="7506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3" name="object 1013"/>
          <p:cNvSpPr/>
          <p:nvPr/>
        </p:nvSpPr>
        <p:spPr>
          <a:xfrm>
            <a:off x="7513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4" name="object 1014"/>
          <p:cNvSpPr/>
          <p:nvPr/>
        </p:nvSpPr>
        <p:spPr>
          <a:xfrm>
            <a:off x="75201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5" name="object 1015"/>
          <p:cNvSpPr/>
          <p:nvPr/>
        </p:nvSpPr>
        <p:spPr>
          <a:xfrm>
            <a:off x="75274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6" name="object 1016"/>
          <p:cNvSpPr/>
          <p:nvPr/>
        </p:nvSpPr>
        <p:spPr>
          <a:xfrm>
            <a:off x="7534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7" name="object 1017"/>
          <p:cNvSpPr/>
          <p:nvPr/>
        </p:nvSpPr>
        <p:spPr>
          <a:xfrm>
            <a:off x="7542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8" name="object 1018"/>
          <p:cNvSpPr/>
          <p:nvPr/>
        </p:nvSpPr>
        <p:spPr>
          <a:xfrm>
            <a:off x="7549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9" name="object 1019"/>
          <p:cNvSpPr/>
          <p:nvPr/>
        </p:nvSpPr>
        <p:spPr>
          <a:xfrm>
            <a:off x="7556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0" name="object 1020"/>
          <p:cNvSpPr/>
          <p:nvPr/>
        </p:nvSpPr>
        <p:spPr>
          <a:xfrm>
            <a:off x="7564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1" name="object 1021"/>
          <p:cNvSpPr/>
          <p:nvPr/>
        </p:nvSpPr>
        <p:spPr>
          <a:xfrm>
            <a:off x="75714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2" name="object 1022"/>
          <p:cNvSpPr/>
          <p:nvPr/>
        </p:nvSpPr>
        <p:spPr>
          <a:xfrm>
            <a:off x="7577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3" name="object 1023"/>
          <p:cNvSpPr/>
          <p:nvPr/>
        </p:nvSpPr>
        <p:spPr>
          <a:xfrm>
            <a:off x="7585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4" name="object 1024"/>
          <p:cNvSpPr/>
          <p:nvPr/>
        </p:nvSpPr>
        <p:spPr>
          <a:xfrm>
            <a:off x="7592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5" name="object 1025"/>
          <p:cNvSpPr/>
          <p:nvPr/>
        </p:nvSpPr>
        <p:spPr>
          <a:xfrm>
            <a:off x="7599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6" name="object 1026"/>
          <p:cNvSpPr/>
          <p:nvPr/>
        </p:nvSpPr>
        <p:spPr>
          <a:xfrm>
            <a:off x="76070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7" name="object 1027"/>
          <p:cNvSpPr/>
          <p:nvPr/>
        </p:nvSpPr>
        <p:spPr>
          <a:xfrm>
            <a:off x="7614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8" name="object 1028"/>
          <p:cNvSpPr/>
          <p:nvPr/>
        </p:nvSpPr>
        <p:spPr>
          <a:xfrm>
            <a:off x="7621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9" name="object 1029"/>
          <p:cNvSpPr/>
          <p:nvPr/>
        </p:nvSpPr>
        <p:spPr>
          <a:xfrm>
            <a:off x="7628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0" name="object 1030"/>
          <p:cNvSpPr/>
          <p:nvPr/>
        </p:nvSpPr>
        <p:spPr>
          <a:xfrm>
            <a:off x="7635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1" name="object 1031"/>
          <p:cNvSpPr/>
          <p:nvPr/>
        </p:nvSpPr>
        <p:spPr>
          <a:xfrm>
            <a:off x="7642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2" name="object 1032"/>
          <p:cNvSpPr/>
          <p:nvPr/>
        </p:nvSpPr>
        <p:spPr>
          <a:xfrm>
            <a:off x="76499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3" name="object 1033"/>
          <p:cNvSpPr/>
          <p:nvPr/>
        </p:nvSpPr>
        <p:spPr>
          <a:xfrm>
            <a:off x="7657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4" name="object 1034"/>
          <p:cNvSpPr/>
          <p:nvPr/>
        </p:nvSpPr>
        <p:spPr>
          <a:xfrm>
            <a:off x="7664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5" name="object 1035"/>
          <p:cNvSpPr/>
          <p:nvPr/>
        </p:nvSpPr>
        <p:spPr>
          <a:xfrm>
            <a:off x="7671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6" name="object 1036"/>
          <p:cNvSpPr/>
          <p:nvPr/>
        </p:nvSpPr>
        <p:spPr>
          <a:xfrm>
            <a:off x="7679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7" name="object 1037"/>
          <p:cNvSpPr/>
          <p:nvPr/>
        </p:nvSpPr>
        <p:spPr>
          <a:xfrm>
            <a:off x="7686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8" name="object 1038"/>
          <p:cNvSpPr/>
          <p:nvPr/>
        </p:nvSpPr>
        <p:spPr>
          <a:xfrm>
            <a:off x="7692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9" name="object 1039"/>
          <p:cNvSpPr/>
          <p:nvPr/>
        </p:nvSpPr>
        <p:spPr>
          <a:xfrm>
            <a:off x="7700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0" name="object 1040"/>
          <p:cNvSpPr/>
          <p:nvPr/>
        </p:nvSpPr>
        <p:spPr>
          <a:xfrm>
            <a:off x="7707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1" name="object 1041"/>
          <p:cNvSpPr/>
          <p:nvPr/>
        </p:nvSpPr>
        <p:spPr>
          <a:xfrm>
            <a:off x="7714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2" name="object 1042"/>
          <p:cNvSpPr/>
          <p:nvPr/>
        </p:nvSpPr>
        <p:spPr>
          <a:xfrm>
            <a:off x="7722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3" name="object 1043"/>
          <p:cNvSpPr/>
          <p:nvPr/>
        </p:nvSpPr>
        <p:spPr>
          <a:xfrm>
            <a:off x="7729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4" name="object 1044"/>
          <p:cNvSpPr/>
          <p:nvPr/>
        </p:nvSpPr>
        <p:spPr>
          <a:xfrm>
            <a:off x="7736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5" name="object 1045"/>
          <p:cNvSpPr/>
          <p:nvPr/>
        </p:nvSpPr>
        <p:spPr>
          <a:xfrm>
            <a:off x="7744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6" name="object 1046"/>
          <p:cNvSpPr/>
          <p:nvPr/>
        </p:nvSpPr>
        <p:spPr>
          <a:xfrm>
            <a:off x="7750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7" name="object 1047"/>
          <p:cNvSpPr/>
          <p:nvPr/>
        </p:nvSpPr>
        <p:spPr>
          <a:xfrm>
            <a:off x="7757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8" name="object 1048"/>
          <p:cNvSpPr/>
          <p:nvPr/>
        </p:nvSpPr>
        <p:spPr>
          <a:xfrm>
            <a:off x="7765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9" name="object 1049"/>
          <p:cNvSpPr/>
          <p:nvPr/>
        </p:nvSpPr>
        <p:spPr>
          <a:xfrm>
            <a:off x="7772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0" name="object 1050"/>
          <p:cNvSpPr/>
          <p:nvPr/>
        </p:nvSpPr>
        <p:spPr>
          <a:xfrm>
            <a:off x="7779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1" name="object 1051"/>
          <p:cNvSpPr/>
          <p:nvPr/>
        </p:nvSpPr>
        <p:spPr>
          <a:xfrm>
            <a:off x="7787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2" name="object 1052"/>
          <p:cNvSpPr/>
          <p:nvPr/>
        </p:nvSpPr>
        <p:spPr>
          <a:xfrm>
            <a:off x="7794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3" name="object 1053"/>
          <p:cNvSpPr/>
          <p:nvPr/>
        </p:nvSpPr>
        <p:spPr>
          <a:xfrm>
            <a:off x="7801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4" name="object 1054"/>
          <p:cNvSpPr/>
          <p:nvPr/>
        </p:nvSpPr>
        <p:spPr>
          <a:xfrm>
            <a:off x="7807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5" name="object 1055"/>
          <p:cNvSpPr/>
          <p:nvPr/>
        </p:nvSpPr>
        <p:spPr>
          <a:xfrm>
            <a:off x="78153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6" name="object 1056"/>
          <p:cNvSpPr/>
          <p:nvPr/>
        </p:nvSpPr>
        <p:spPr>
          <a:xfrm>
            <a:off x="7822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7" name="object 1057"/>
          <p:cNvSpPr/>
          <p:nvPr/>
        </p:nvSpPr>
        <p:spPr>
          <a:xfrm>
            <a:off x="7829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8" name="object 1058"/>
          <p:cNvSpPr/>
          <p:nvPr/>
        </p:nvSpPr>
        <p:spPr>
          <a:xfrm>
            <a:off x="7837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9" name="object 1059"/>
          <p:cNvSpPr/>
          <p:nvPr/>
        </p:nvSpPr>
        <p:spPr>
          <a:xfrm>
            <a:off x="7844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0" name="object 1060"/>
          <p:cNvSpPr/>
          <p:nvPr/>
        </p:nvSpPr>
        <p:spPr>
          <a:xfrm>
            <a:off x="7851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1" name="object 1061"/>
          <p:cNvSpPr/>
          <p:nvPr/>
        </p:nvSpPr>
        <p:spPr>
          <a:xfrm>
            <a:off x="78592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2" name="object 1062"/>
          <p:cNvSpPr/>
          <p:nvPr/>
        </p:nvSpPr>
        <p:spPr>
          <a:xfrm>
            <a:off x="7865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3" name="object 1063"/>
          <p:cNvSpPr/>
          <p:nvPr/>
        </p:nvSpPr>
        <p:spPr>
          <a:xfrm>
            <a:off x="7872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4" name="object 1064"/>
          <p:cNvSpPr/>
          <p:nvPr/>
        </p:nvSpPr>
        <p:spPr>
          <a:xfrm>
            <a:off x="7880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5" name="object 1065"/>
          <p:cNvSpPr/>
          <p:nvPr/>
        </p:nvSpPr>
        <p:spPr>
          <a:xfrm>
            <a:off x="7887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6" name="object 1066"/>
          <p:cNvSpPr/>
          <p:nvPr/>
        </p:nvSpPr>
        <p:spPr>
          <a:xfrm>
            <a:off x="78948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7" name="object 1067"/>
          <p:cNvSpPr/>
          <p:nvPr/>
        </p:nvSpPr>
        <p:spPr>
          <a:xfrm>
            <a:off x="7902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8" name="object 1068"/>
          <p:cNvSpPr/>
          <p:nvPr/>
        </p:nvSpPr>
        <p:spPr>
          <a:xfrm>
            <a:off x="7909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9" name="object 1069"/>
          <p:cNvSpPr/>
          <p:nvPr/>
        </p:nvSpPr>
        <p:spPr>
          <a:xfrm>
            <a:off x="7916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0" name="object 1070"/>
          <p:cNvSpPr/>
          <p:nvPr/>
        </p:nvSpPr>
        <p:spPr>
          <a:xfrm>
            <a:off x="7923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1" name="object 1071"/>
          <p:cNvSpPr/>
          <p:nvPr/>
        </p:nvSpPr>
        <p:spPr>
          <a:xfrm>
            <a:off x="7930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2" name="object 1072"/>
          <p:cNvSpPr/>
          <p:nvPr/>
        </p:nvSpPr>
        <p:spPr>
          <a:xfrm>
            <a:off x="79377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3" name="object 1073"/>
          <p:cNvSpPr/>
          <p:nvPr/>
        </p:nvSpPr>
        <p:spPr>
          <a:xfrm>
            <a:off x="7945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4" name="object 1074"/>
          <p:cNvSpPr/>
          <p:nvPr/>
        </p:nvSpPr>
        <p:spPr>
          <a:xfrm>
            <a:off x="7952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5" name="object 1075"/>
          <p:cNvSpPr/>
          <p:nvPr/>
        </p:nvSpPr>
        <p:spPr>
          <a:xfrm>
            <a:off x="7959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6" name="object 1076"/>
          <p:cNvSpPr/>
          <p:nvPr/>
        </p:nvSpPr>
        <p:spPr>
          <a:xfrm>
            <a:off x="7967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7" name="object 1077"/>
          <p:cNvSpPr/>
          <p:nvPr/>
        </p:nvSpPr>
        <p:spPr>
          <a:xfrm>
            <a:off x="7974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8" name="object 1078"/>
          <p:cNvSpPr/>
          <p:nvPr/>
        </p:nvSpPr>
        <p:spPr>
          <a:xfrm>
            <a:off x="7980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9" name="object 1079"/>
          <p:cNvSpPr/>
          <p:nvPr/>
        </p:nvSpPr>
        <p:spPr>
          <a:xfrm>
            <a:off x="7988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0" name="object 1080"/>
          <p:cNvSpPr/>
          <p:nvPr/>
        </p:nvSpPr>
        <p:spPr>
          <a:xfrm>
            <a:off x="7995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1" name="object 1081"/>
          <p:cNvSpPr/>
          <p:nvPr/>
        </p:nvSpPr>
        <p:spPr>
          <a:xfrm>
            <a:off x="8002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2" name="object 1082"/>
          <p:cNvSpPr/>
          <p:nvPr/>
        </p:nvSpPr>
        <p:spPr>
          <a:xfrm>
            <a:off x="8010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3" name="object 1083"/>
          <p:cNvSpPr/>
          <p:nvPr/>
        </p:nvSpPr>
        <p:spPr>
          <a:xfrm>
            <a:off x="8017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4" name="object 1084"/>
          <p:cNvSpPr/>
          <p:nvPr/>
        </p:nvSpPr>
        <p:spPr>
          <a:xfrm>
            <a:off x="80246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5" name="object 1085"/>
          <p:cNvSpPr/>
          <p:nvPr/>
        </p:nvSpPr>
        <p:spPr>
          <a:xfrm>
            <a:off x="8032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6" name="object 1086"/>
          <p:cNvSpPr/>
          <p:nvPr/>
        </p:nvSpPr>
        <p:spPr>
          <a:xfrm>
            <a:off x="8038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7" name="object 1087"/>
          <p:cNvSpPr/>
          <p:nvPr/>
        </p:nvSpPr>
        <p:spPr>
          <a:xfrm>
            <a:off x="8045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8" name="object 1088"/>
          <p:cNvSpPr/>
          <p:nvPr/>
        </p:nvSpPr>
        <p:spPr>
          <a:xfrm>
            <a:off x="8052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9" name="object 1089"/>
          <p:cNvSpPr/>
          <p:nvPr/>
        </p:nvSpPr>
        <p:spPr>
          <a:xfrm>
            <a:off x="8060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0" name="object 1090"/>
          <p:cNvSpPr/>
          <p:nvPr/>
        </p:nvSpPr>
        <p:spPr>
          <a:xfrm>
            <a:off x="80675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1" name="object 1091"/>
          <p:cNvSpPr/>
          <p:nvPr/>
        </p:nvSpPr>
        <p:spPr>
          <a:xfrm>
            <a:off x="8074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2" name="object 1092"/>
          <p:cNvSpPr/>
          <p:nvPr/>
        </p:nvSpPr>
        <p:spPr>
          <a:xfrm>
            <a:off x="8082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3" name="object 1093"/>
          <p:cNvSpPr/>
          <p:nvPr/>
        </p:nvSpPr>
        <p:spPr>
          <a:xfrm>
            <a:off x="8089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4" name="object 1094"/>
          <p:cNvSpPr/>
          <p:nvPr/>
        </p:nvSpPr>
        <p:spPr>
          <a:xfrm>
            <a:off x="8095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5" name="object 1095"/>
          <p:cNvSpPr/>
          <p:nvPr/>
        </p:nvSpPr>
        <p:spPr>
          <a:xfrm>
            <a:off x="81031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6" name="object 1096"/>
          <p:cNvSpPr/>
          <p:nvPr/>
        </p:nvSpPr>
        <p:spPr>
          <a:xfrm>
            <a:off x="8110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7" name="object 1097"/>
          <p:cNvSpPr/>
          <p:nvPr/>
        </p:nvSpPr>
        <p:spPr>
          <a:xfrm>
            <a:off x="8117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8" name="object 1098"/>
          <p:cNvSpPr/>
          <p:nvPr/>
        </p:nvSpPr>
        <p:spPr>
          <a:xfrm>
            <a:off x="8125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9" name="object 1099"/>
          <p:cNvSpPr/>
          <p:nvPr/>
        </p:nvSpPr>
        <p:spPr>
          <a:xfrm>
            <a:off x="8132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0" name="object 1100"/>
          <p:cNvSpPr/>
          <p:nvPr/>
        </p:nvSpPr>
        <p:spPr>
          <a:xfrm>
            <a:off x="8139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1" name="object 1101"/>
          <p:cNvSpPr/>
          <p:nvPr/>
        </p:nvSpPr>
        <p:spPr>
          <a:xfrm>
            <a:off x="81471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2" name="object 1102"/>
          <p:cNvSpPr/>
          <p:nvPr/>
        </p:nvSpPr>
        <p:spPr>
          <a:xfrm>
            <a:off x="8153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3" name="object 1103"/>
          <p:cNvSpPr/>
          <p:nvPr/>
        </p:nvSpPr>
        <p:spPr>
          <a:xfrm>
            <a:off x="8160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4" name="object 1104"/>
          <p:cNvSpPr/>
          <p:nvPr/>
        </p:nvSpPr>
        <p:spPr>
          <a:xfrm>
            <a:off x="8168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5" name="object 1105"/>
          <p:cNvSpPr/>
          <p:nvPr/>
        </p:nvSpPr>
        <p:spPr>
          <a:xfrm>
            <a:off x="8175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6" name="object 1106"/>
          <p:cNvSpPr/>
          <p:nvPr/>
        </p:nvSpPr>
        <p:spPr>
          <a:xfrm>
            <a:off x="81827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7" name="object 1107"/>
          <p:cNvSpPr/>
          <p:nvPr/>
        </p:nvSpPr>
        <p:spPr>
          <a:xfrm>
            <a:off x="8190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8" name="object 1108"/>
          <p:cNvSpPr/>
          <p:nvPr/>
        </p:nvSpPr>
        <p:spPr>
          <a:xfrm>
            <a:off x="8197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9" name="object 1109"/>
          <p:cNvSpPr/>
          <p:nvPr/>
        </p:nvSpPr>
        <p:spPr>
          <a:xfrm>
            <a:off x="8204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0" name="object 1110"/>
          <p:cNvSpPr/>
          <p:nvPr/>
        </p:nvSpPr>
        <p:spPr>
          <a:xfrm>
            <a:off x="8211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1" name="object 1111"/>
          <p:cNvSpPr/>
          <p:nvPr/>
        </p:nvSpPr>
        <p:spPr>
          <a:xfrm>
            <a:off x="8218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2" name="object 1112"/>
          <p:cNvSpPr/>
          <p:nvPr/>
        </p:nvSpPr>
        <p:spPr>
          <a:xfrm>
            <a:off x="82256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3" name="object 1113"/>
          <p:cNvSpPr/>
          <p:nvPr/>
        </p:nvSpPr>
        <p:spPr>
          <a:xfrm>
            <a:off x="8232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4" name="object 1114"/>
          <p:cNvSpPr/>
          <p:nvPr/>
        </p:nvSpPr>
        <p:spPr>
          <a:xfrm>
            <a:off x="8240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5" name="object 1115"/>
          <p:cNvSpPr/>
          <p:nvPr/>
        </p:nvSpPr>
        <p:spPr>
          <a:xfrm>
            <a:off x="8247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6" name="object 1116"/>
          <p:cNvSpPr/>
          <p:nvPr/>
        </p:nvSpPr>
        <p:spPr>
          <a:xfrm>
            <a:off x="8254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7" name="object 1117"/>
          <p:cNvSpPr/>
          <p:nvPr/>
        </p:nvSpPr>
        <p:spPr>
          <a:xfrm>
            <a:off x="82622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8" name="object 1118"/>
          <p:cNvSpPr/>
          <p:nvPr/>
        </p:nvSpPr>
        <p:spPr>
          <a:xfrm>
            <a:off x="8268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9" name="object 1119"/>
          <p:cNvSpPr/>
          <p:nvPr/>
        </p:nvSpPr>
        <p:spPr>
          <a:xfrm>
            <a:off x="8275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0" name="object 1120"/>
          <p:cNvSpPr/>
          <p:nvPr/>
        </p:nvSpPr>
        <p:spPr>
          <a:xfrm>
            <a:off x="8283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1" name="object 1121"/>
          <p:cNvSpPr/>
          <p:nvPr/>
        </p:nvSpPr>
        <p:spPr>
          <a:xfrm>
            <a:off x="8290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2" name="object 1122"/>
          <p:cNvSpPr/>
          <p:nvPr/>
        </p:nvSpPr>
        <p:spPr>
          <a:xfrm>
            <a:off x="8297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3" name="object 1123"/>
          <p:cNvSpPr/>
          <p:nvPr/>
        </p:nvSpPr>
        <p:spPr>
          <a:xfrm>
            <a:off x="83052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4" name="object 1124"/>
          <p:cNvSpPr/>
          <p:nvPr/>
        </p:nvSpPr>
        <p:spPr>
          <a:xfrm>
            <a:off x="8312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5" name="object 1125"/>
          <p:cNvSpPr/>
          <p:nvPr/>
        </p:nvSpPr>
        <p:spPr>
          <a:xfrm>
            <a:off x="8319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6" name="object 1126"/>
          <p:cNvSpPr/>
          <p:nvPr/>
        </p:nvSpPr>
        <p:spPr>
          <a:xfrm>
            <a:off x="8326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7" name="object 1127"/>
          <p:cNvSpPr/>
          <p:nvPr/>
        </p:nvSpPr>
        <p:spPr>
          <a:xfrm>
            <a:off x="8333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8" name="object 1128"/>
          <p:cNvSpPr/>
          <p:nvPr/>
        </p:nvSpPr>
        <p:spPr>
          <a:xfrm>
            <a:off x="83408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9" name="object 1129"/>
          <p:cNvSpPr/>
          <p:nvPr/>
        </p:nvSpPr>
        <p:spPr>
          <a:xfrm>
            <a:off x="8348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0" name="object 1130"/>
          <p:cNvSpPr/>
          <p:nvPr/>
        </p:nvSpPr>
        <p:spPr>
          <a:xfrm>
            <a:off x="8355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1" name="object 1131"/>
          <p:cNvSpPr/>
          <p:nvPr/>
        </p:nvSpPr>
        <p:spPr>
          <a:xfrm>
            <a:off x="8362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2" name="object 1132"/>
          <p:cNvSpPr/>
          <p:nvPr/>
        </p:nvSpPr>
        <p:spPr>
          <a:xfrm>
            <a:off x="8370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3" name="object 1133"/>
          <p:cNvSpPr/>
          <p:nvPr/>
        </p:nvSpPr>
        <p:spPr>
          <a:xfrm>
            <a:off x="8377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4" name="object 1134"/>
          <p:cNvSpPr/>
          <p:nvPr/>
        </p:nvSpPr>
        <p:spPr>
          <a:xfrm>
            <a:off x="83837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5" name="object 1135"/>
          <p:cNvSpPr/>
          <p:nvPr/>
        </p:nvSpPr>
        <p:spPr>
          <a:xfrm>
            <a:off x="83910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6" name="object 1136"/>
          <p:cNvSpPr/>
          <p:nvPr/>
        </p:nvSpPr>
        <p:spPr>
          <a:xfrm>
            <a:off x="8398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7" name="object 1137"/>
          <p:cNvSpPr/>
          <p:nvPr/>
        </p:nvSpPr>
        <p:spPr>
          <a:xfrm>
            <a:off x="8405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8" name="object 1138"/>
          <p:cNvSpPr/>
          <p:nvPr/>
        </p:nvSpPr>
        <p:spPr>
          <a:xfrm>
            <a:off x="8413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9" name="object 1139"/>
          <p:cNvSpPr/>
          <p:nvPr/>
        </p:nvSpPr>
        <p:spPr>
          <a:xfrm>
            <a:off x="8420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0" name="object 1140"/>
          <p:cNvSpPr/>
          <p:nvPr/>
        </p:nvSpPr>
        <p:spPr>
          <a:xfrm>
            <a:off x="8427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1" name="object 1141"/>
          <p:cNvSpPr/>
          <p:nvPr/>
        </p:nvSpPr>
        <p:spPr>
          <a:xfrm>
            <a:off x="84350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2" name="object 1142"/>
          <p:cNvSpPr/>
          <p:nvPr/>
        </p:nvSpPr>
        <p:spPr>
          <a:xfrm>
            <a:off x="8441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3" name="object 1143"/>
          <p:cNvSpPr/>
          <p:nvPr/>
        </p:nvSpPr>
        <p:spPr>
          <a:xfrm>
            <a:off x="8448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4" name="object 1144"/>
          <p:cNvSpPr/>
          <p:nvPr/>
        </p:nvSpPr>
        <p:spPr>
          <a:xfrm>
            <a:off x="8455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5" name="object 1145"/>
          <p:cNvSpPr/>
          <p:nvPr/>
        </p:nvSpPr>
        <p:spPr>
          <a:xfrm>
            <a:off x="8463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6" name="object 1146"/>
          <p:cNvSpPr/>
          <p:nvPr/>
        </p:nvSpPr>
        <p:spPr>
          <a:xfrm>
            <a:off x="84706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7" name="object 1147"/>
          <p:cNvSpPr/>
          <p:nvPr/>
        </p:nvSpPr>
        <p:spPr>
          <a:xfrm>
            <a:off x="8477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8" name="object 1148"/>
          <p:cNvSpPr/>
          <p:nvPr/>
        </p:nvSpPr>
        <p:spPr>
          <a:xfrm>
            <a:off x="8485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9" name="object 1149"/>
          <p:cNvSpPr/>
          <p:nvPr/>
        </p:nvSpPr>
        <p:spPr>
          <a:xfrm>
            <a:off x="8492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0" name="object 1150"/>
          <p:cNvSpPr/>
          <p:nvPr/>
        </p:nvSpPr>
        <p:spPr>
          <a:xfrm>
            <a:off x="8498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1" name="object 1151"/>
          <p:cNvSpPr/>
          <p:nvPr/>
        </p:nvSpPr>
        <p:spPr>
          <a:xfrm>
            <a:off x="8506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2" name="object 1152"/>
          <p:cNvSpPr/>
          <p:nvPr/>
        </p:nvSpPr>
        <p:spPr>
          <a:xfrm>
            <a:off x="85135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3" name="object 1153"/>
          <p:cNvSpPr/>
          <p:nvPr/>
        </p:nvSpPr>
        <p:spPr>
          <a:xfrm>
            <a:off x="8520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4" name="object 1154"/>
          <p:cNvSpPr/>
          <p:nvPr/>
        </p:nvSpPr>
        <p:spPr>
          <a:xfrm>
            <a:off x="8528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5" name="object 1155"/>
          <p:cNvSpPr/>
          <p:nvPr/>
        </p:nvSpPr>
        <p:spPr>
          <a:xfrm>
            <a:off x="8535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6" name="object 1156"/>
          <p:cNvSpPr/>
          <p:nvPr/>
        </p:nvSpPr>
        <p:spPr>
          <a:xfrm>
            <a:off x="8542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7" name="object 1157"/>
          <p:cNvSpPr/>
          <p:nvPr/>
        </p:nvSpPr>
        <p:spPr>
          <a:xfrm>
            <a:off x="8550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8" name="object 1158"/>
          <p:cNvSpPr/>
          <p:nvPr/>
        </p:nvSpPr>
        <p:spPr>
          <a:xfrm>
            <a:off x="8556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9" name="object 1159"/>
          <p:cNvSpPr/>
          <p:nvPr/>
        </p:nvSpPr>
        <p:spPr>
          <a:xfrm>
            <a:off x="8563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0" name="object 1160"/>
          <p:cNvSpPr/>
          <p:nvPr/>
        </p:nvSpPr>
        <p:spPr>
          <a:xfrm>
            <a:off x="8571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1" name="object 1161"/>
          <p:cNvSpPr/>
          <p:nvPr/>
        </p:nvSpPr>
        <p:spPr>
          <a:xfrm>
            <a:off x="8578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2" name="object 1162"/>
          <p:cNvSpPr/>
          <p:nvPr/>
        </p:nvSpPr>
        <p:spPr>
          <a:xfrm>
            <a:off x="8585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3" name="object 1163"/>
          <p:cNvSpPr/>
          <p:nvPr/>
        </p:nvSpPr>
        <p:spPr>
          <a:xfrm>
            <a:off x="8593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4" name="object 1164"/>
          <p:cNvSpPr/>
          <p:nvPr/>
        </p:nvSpPr>
        <p:spPr>
          <a:xfrm>
            <a:off x="8600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5" name="object 1165"/>
          <p:cNvSpPr/>
          <p:nvPr/>
        </p:nvSpPr>
        <p:spPr>
          <a:xfrm>
            <a:off x="8607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6" name="object 1166"/>
          <p:cNvSpPr/>
          <p:nvPr/>
        </p:nvSpPr>
        <p:spPr>
          <a:xfrm>
            <a:off x="8614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7" name="object 1167"/>
          <p:cNvSpPr/>
          <p:nvPr/>
        </p:nvSpPr>
        <p:spPr>
          <a:xfrm>
            <a:off x="8621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8" name="object 1168"/>
          <p:cNvSpPr/>
          <p:nvPr/>
        </p:nvSpPr>
        <p:spPr>
          <a:xfrm>
            <a:off x="8628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9" name="object 1169"/>
          <p:cNvSpPr/>
          <p:nvPr/>
        </p:nvSpPr>
        <p:spPr>
          <a:xfrm>
            <a:off x="8636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0" name="object 1170"/>
          <p:cNvSpPr/>
          <p:nvPr/>
        </p:nvSpPr>
        <p:spPr>
          <a:xfrm>
            <a:off x="8643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1" name="object 1171"/>
          <p:cNvSpPr/>
          <p:nvPr/>
        </p:nvSpPr>
        <p:spPr>
          <a:xfrm>
            <a:off x="8650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2" name="object 1172"/>
          <p:cNvSpPr/>
          <p:nvPr/>
        </p:nvSpPr>
        <p:spPr>
          <a:xfrm>
            <a:off x="8657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3" name="object 1173"/>
          <p:cNvSpPr/>
          <p:nvPr/>
        </p:nvSpPr>
        <p:spPr>
          <a:xfrm>
            <a:off x="8665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4" name="object 1174"/>
          <p:cNvSpPr/>
          <p:nvPr/>
        </p:nvSpPr>
        <p:spPr>
          <a:xfrm>
            <a:off x="8671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5" name="object 1175"/>
          <p:cNvSpPr/>
          <p:nvPr/>
        </p:nvSpPr>
        <p:spPr>
          <a:xfrm>
            <a:off x="86789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6" name="object 1176"/>
          <p:cNvSpPr/>
          <p:nvPr/>
        </p:nvSpPr>
        <p:spPr>
          <a:xfrm>
            <a:off x="8686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7" name="object 1177"/>
          <p:cNvSpPr/>
          <p:nvPr/>
        </p:nvSpPr>
        <p:spPr>
          <a:xfrm>
            <a:off x="8693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8" name="object 1178"/>
          <p:cNvSpPr/>
          <p:nvPr/>
        </p:nvSpPr>
        <p:spPr>
          <a:xfrm>
            <a:off x="8700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9" name="object 1179"/>
          <p:cNvSpPr/>
          <p:nvPr/>
        </p:nvSpPr>
        <p:spPr>
          <a:xfrm>
            <a:off x="8708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0" name="object 1180"/>
          <p:cNvSpPr/>
          <p:nvPr/>
        </p:nvSpPr>
        <p:spPr>
          <a:xfrm>
            <a:off x="8715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1" name="object 1181"/>
          <p:cNvSpPr/>
          <p:nvPr/>
        </p:nvSpPr>
        <p:spPr>
          <a:xfrm>
            <a:off x="87228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2" name="object 1182"/>
          <p:cNvSpPr/>
          <p:nvPr/>
        </p:nvSpPr>
        <p:spPr>
          <a:xfrm>
            <a:off x="8729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3" name="object 1183"/>
          <p:cNvSpPr/>
          <p:nvPr/>
        </p:nvSpPr>
        <p:spPr>
          <a:xfrm>
            <a:off x="8736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4" name="object 1184"/>
          <p:cNvSpPr/>
          <p:nvPr/>
        </p:nvSpPr>
        <p:spPr>
          <a:xfrm>
            <a:off x="8743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5" name="object 1185"/>
          <p:cNvSpPr/>
          <p:nvPr/>
        </p:nvSpPr>
        <p:spPr>
          <a:xfrm>
            <a:off x="8751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6" name="object 1186"/>
          <p:cNvSpPr/>
          <p:nvPr/>
        </p:nvSpPr>
        <p:spPr>
          <a:xfrm>
            <a:off x="87584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7" name="object 1187"/>
          <p:cNvSpPr/>
          <p:nvPr/>
        </p:nvSpPr>
        <p:spPr>
          <a:xfrm>
            <a:off x="8765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8" name="object 1188"/>
          <p:cNvSpPr/>
          <p:nvPr/>
        </p:nvSpPr>
        <p:spPr>
          <a:xfrm>
            <a:off x="8773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9" name="object 1189"/>
          <p:cNvSpPr/>
          <p:nvPr/>
        </p:nvSpPr>
        <p:spPr>
          <a:xfrm>
            <a:off x="8780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0" name="object 1190"/>
          <p:cNvSpPr/>
          <p:nvPr/>
        </p:nvSpPr>
        <p:spPr>
          <a:xfrm>
            <a:off x="8786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1" name="object 1191"/>
          <p:cNvSpPr/>
          <p:nvPr/>
        </p:nvSpPr>
        <p:spPr>
          <a:xfrm>
            <a:off x="8794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2" name="object 1192"/>
          <p:cNvSpPr/>
          <p:nvPr/>
        </p:nvSpPr>
        <p:spPr>
          <a:xfrm>
            <a:off x="8801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3" name="object 1193"/>
          <p:cNvSpPr/>
          <p:nvPr/>
        </p:nvSpPr>
        <p:spPr>
          <a:xfrm>
            <a:off x="8808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4" name="object 1194"/>
          <p:cNvSpPr/>
          <p:nvPr/>
        </p:nvSpPr>
        <p:spPr>
          <a:xfrm>
            <a:off x="8816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5" name="object 1195"/>
          <p:cNvSpPr/>
          <p:nvPr/>
        </p:nvSpPr>
        <p:spPr>
          <a:xfrm>
            <a:off x="8823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6" name="object 1196"/>
          <p:cNvSpPr/>
          <p:nvPr/>
        </p:nvSpPr>
        <p:spPr>
          <a:xfrm>
            <a:off x="8830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7" name="object 1197"/>
          <p:cNvSpPr/>
          <p:nvPr/>
        </p:nvSpPr>
        <p:spPr>
          <a:xfrm>
            <a:off x="8838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8" name="object 1198"/>
          <p:cNvSpPr/>
          <p:nvPr/>
        </p:nvSpPr>
        <p:spPr>
          <a:xfrm>
            <a:off x="8844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9" name="object 1199"/>
          <p:cNvSpPr/>
          <p:nvPr/>
        </p:nvSpPr>
        <p:spPr>
          <a:xfrm>
            <a:off x="8851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0" name="object 1200"/>
          <p:cNvSpPr/>
          <p:nvPr/>
        </p:nvSpPr>
        <p:spPr>
          <a:xfrm>
            <a:off x="8858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1" name="object 1201"/>
          <p:cNvSpPr/>
          <p:nvPr/>
        </p:nvSpPr>
        <p:spPr>
          <a:xfrm>
            <a:off x="8866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2" name="object 1202"/>
          <p:cNvSpPr/>
          <p:nvPr/>
        </p:nvSpPr>
        <p:spPr>
          <a:xfrm>
            <a:off x="8873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3" name="object 1203"/>
          <p:cNvSpPr/>
          <p:nvPr/>
        </p:nvSpPr>
        <p:spPr>
          <a:xfrm>
            <a:off x="8880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4" name="object 1204"/>
          <p:cNvSpPr/>
          <p:nvPr/>
        </p:nvSpPr>
        <p:spPr>
          <a:xfrm>
            <a:off x="8888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5" name="object 1205"/>
          <p:cNvSpPr/>
          <p:nvPr/>
        </p:nvSpPr>
        <p:spPr>
          <a:xfrm>
            <a:off x="8895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6" name="object 1206"/>
          <p:cNvSpPr/>
          <p:nvPr/>
        </p:nvSpPr>
        <p:spPr>
          <a:xfrm>
            <a:off x="8901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7" name="object 1207"/>
          <p:cNvSpPr/>
          <p:nvPr/>
        </p:nvSpPr>
        <p:spPr>
          <a:xfrm>
            <a:off x="8909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8" name="object 1208"/>
          <p:cNvSpPr/>
          <p:nvPr/>
        </p:nvSpPr>
        <p:spPr>
          <a:xfrm>
            <a:off x="8916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9" name="object 1209"/>
          <p:cNvSpPr/>
          <p:nvPr/>
        </p:nvSpPr>
        <p:spPr>
          <a:xfrm>
            <a:off x="8923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0" name="object 1210"/>
          <p:cNvSpPr/>
          <p:nvPr/>
        </p:nvSpPr>
        <p:spPr>
          <a:xfrm>
            <a:off x="8931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1" name="object 1211"/>
          <p:cNvSpPr/>
          <p:nvPr/>
        </p:nvSpPr>
        <p:spPr>
          <a:xfrm>
            <a:off x="8938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2" name="object 1212"/>
          <p:cNvSpPr/>
          <p:nvPr/>
        </p:nvSpPr>
        <p:spPr>
          <a:xfrm>
            <a:off x="8945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3" name="object 1213"/>
          <p:cNvSpPr/>
          <p:nvPr/>
        </p:nvSpPr>
        <p:spPr>
          <a:xfrm>
            <a:off x="8953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4" name="object 1214"/>
          <p:cNvSpPr/>
          <p:nvPr/>
        </p:nvSpPr>
        <p:spPr>
          <a:xfrm>
            <a:off x="8959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5" name="object 1215"/>
          <p:cNvSpPr/>
          <p:nvPr/>
        </p:nvSpPr>
        <p:spPr>
          <a:xfrm>
            <a:off x="8966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6" name="object 1216"/>
          <p:cNvSpPr/>
          <p:nvPr/>
        </p:nvSpPr>
        <p:spPr>
          <a:xfrm>
            <a:off x="8974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7" name="object 1217"/>
          <p:cNvSpPr/>
          <p:nvPr/>
        </p:nvSpPr>
        <p:spPr>
          <a:xfrm>
            <a:off x="8981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8" name="object 1218"/>
          <p:cNvSpPr/>
          <p:nvPr/>
        </p:nvSpPr>
        <p:spPr>
          <a:xfrm>
            <a:off x="8988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9" name="object 1219"/>
          <p:cNvSpPr/>
          <p:nvPr/>
        </p:nvSpPr>
        <p:spPr>
          <a:xfrm>
            <a:off x="8996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0" name="object 1220"/>
          <p:cNvSpPr/>
          <p:nvPr/>
        </p:nvSpPr>
        <p:spPr>
          <a:xfrm>
            <a:off x="9003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1" name="object 1221"/>
          <p:cNvSpPr/>
          <p:nvPr/>
        </p:nvSpPr>
        <p:spPr>
          <a:xfrm>
            <a:off x="9010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2" name="object 1222"/>
          <p:cNvSpPr/>
          <p:nvPr/>
        </p:nvSpPr>
        <p:spPr>
          <a:xfrm>
            <a:off x="9017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3" name="object 1223"/>
          <p:cNvSpPr/>
          <p:nvPr/>
        </p:nvSpPr>
        <p:spPr>
          <a:xfrm>
            <a:off x="9024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4" name="object 1224"/>
          <p:cNvSpPr/>
          <p:nvPr/>
        </p:nvSpPr>
        <p:spPr>
          <a:xfrm>
            <a:off x="9031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5" name="object 1225"/>
          <p:cNvSpPr/>
          <p:nvPr/>
        </p:nvSpPr>
        <p:spPr>
          <a:xfrm>
            <a:off x="9039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6" name="object 1226"/>
          <p:cNvSpPr/>
          <p:nvPr/>
        </p:nvSpPr>
        <p:spPr>
          <a:xfrm>
            <a:off x="9046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7" name="object 1227"/>
          <p:cNvSpPr/>
          <p:nvPr/>
        </p:nvSpPr>
        <p:spPr>
          <a:xfrm>
            <a:off x="9053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8" name="object 1228"/>
          <p:cNvSpPr/>
          <p:nvPr/>
        </p:nvSpPr>
        <p:spPr>
          <a:xfrm>
            <a:off x="9060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9" name="object 1229"/>
          <p:cNvSpPr/>
          <p:nvPr/>
        </p:nvSpPr>
        <p:spPr>
          <a:xfrm>
            <a:off x="9068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0" name="object 1230"/>
          <p:cNvSpPr/>
          <p:nvPr/>
        </p:nvSpPr>
        <p:spPr>
          <a:xfrm>
            <a:off x="9074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1" name="object 1231"/>
          <p:cNvSpPr/>
          <p:nvPr/>
        </p:nvSpPr>
        <p:spPr>
          <a:xfrm>
            <a:off x="9081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2" name="object 1232"/>
          <p:cNvSpPr/>
          <p:nvPr/>
        </p:nvSpPr>
        <p:spPr>
          <a:xfrm>
            <a:off x="9089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3" name="object 1233"/>
          <p:cNvSpPr/>
          <p:nvPr/>
        </p:nvSpPr>
        <p:spPr>
          <a:xfrm>
            <a:off x="9096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4" name="object 1234"/>
          <p:cNvSpPr/>
          <p:nvPr/>
        </p:nvSpPr>
        <p:spPr>
          <a:xfrm>
            <a:off x="9103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5" name="object 1235"/>
          <p:cNvSpPr/>
          <p:nvPr/>
        </p:nvSpPr>
        <p:spPr>
          <a:xfrm>
            <a:off x="9111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6" name="object 1236"/>
          <p:cNvSpPr/>
          <p:nvPr/>
        </p:nvSpPr>
        <p:spPr>
          <a:xfrm>
            <a:off x="9118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7" name="object 1237"/>
          <p:cNvSpPr/>
          <p:nvPr/>
        </p:nvSpPr>
        <p:spPr>
          <a:xfrm>
            <a:off x="9125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8" name="object 1238"/>
          <p:cNvSpPr/>
          <p:nvPr/>
        </p:nvSpPr>
        <p:spPr>
          <a:xfrm>
            <a:off x="9132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9" name="object 1239"/>
          <p:cNvSpPr/>
          <p:nvPr/>
        </p:nvSpPr>
        <p:spPr>
          <a:xfrm>
            <a:off x="9139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0" name="object 1240"/>
          <p:cNvSpPr/>
          <p:nvPr/>
        </p:nvSpPr>
        <p:spPr>
          <a:xfrm>
            <a:off x="9146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1" name="object 1241"/>
          <p:cNvSpPr/>
          <p:nvPr/>
        </p:nvSpPr>
        <p:spPr>
          <a:xfrm>
            <a:off x="9154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2" name="object 1242"/>
          <p:cNvSpPr/>
          <p:nvPr/>
        </p:nvSpPr>
        <p:spPr>
          <a:xfrm>
            <a:off x="9161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3" name="object 1243"/>
          <p:cNvSpPr/>
          <p:nvPr/>
        </p:nvSpPr>
        <p:spPr>
          <a:xfrm>
            <a:off x="9168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4" name="object 1244"/>
          <p:cNvSpPr/>
          <p:nvPr/>
        </p:nvSpPr>
        <p:spPr>
          <a:xfrm>
            <a:off x="9176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5" name="object 1245"/>
          <p:cNvSpPr/>
          <p:nvPr/>
        </p:nvSpPr>
        <p:spPr>
          <a:xfrm>
            <a:off x="9183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6" name="object 1246"/>
          <p:cNvSpPr/>
          <p:nvPr/>
        </p:nvSpPr>
        <p:spPr>
          <a:xfrm>
            <a:off x="9189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7" name="object 1247"/>
          <p:cNvSpPr/>
          <p:nvPr/>
        </p:nvSpPr>
        <p:spPr>
          <a:xfrm>
            <a:off x="9197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8" name="object 1248"/>
          <p:cNvSpPr/>
          <p:nvPr/>
        </p:nvSpPr>
        <p:spPr>
          <a:xfrm>
            <a:off x="9204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9" name="object 1249"/>
          <p:cNvSpPr/>
          <p:nvPr/>
        </p:nvSpPr>
        <p:spPr>
          <a:xfrm>
            <a:off x="9211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0" name="object 1250"/>
          <p:cNvSpPr/>
          <p:nvPr/>
        </p:nvSpPr>
        <p:spPr>
          <a:xfrm>
            <a:off x="9219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1" name="object 1251"/>
          <p:cNvSpPr/>
          <p:nvPr/>
        </p:nvSpPr>
        <p:spPr>
          <a:xfrm>
            <a:off x="9226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2" name="object 1252"/>
          <p:cNvSpPr/>
          <p:nvPr/>
        </p:nvSpPr>
        <p:spPr>
          <a:xfrm>
            <a:off x="9233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3" name="object 1253"/>
          <p:cNvSpPr/>
          <p:nvPr/>
        </p:nvSpPr>
        <p:spPr>
          <a:xfrm>
            <a:off x="9241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4" name="object 1254"/>
          <p:cNvSpPr/>
          <p:nvPr/>
        </p:nvSpPr>
        <p:spPr>
          <a:xfrm>
            <a:off x="92473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5" name="object 1255"/>
          <p:cNvSpPr/>
          <p:nvPr/>
        </p:nvSpPr>
        <p:spPr>
          <a:xfrm>
            <a:off x="92546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6" name="object 1256"/>
          <p:cNvSpPr/>
          <p:nvPr/>
        </p:nvSpPr>
        <p:spPr>
          <a:xfrm>
            <a:off x="9261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7" name="object 1257"/>
          <p:cNvSpPr/>
          <p:nvPr/>
        </p:nvSpPr>
        <p:spPr>
          <a:xfrm>
            <a:off x="9269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8" name="object 1258"/>
          <p:cNvSpPr/>
          <p:nvPr/>
        </p:nvSpPr>
        <p:spPr>
          <a:xfrm>
            <a:off x="92766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9" name="object 1259"/>
          <p:cNvSpPr/>
          <p:nvPr/>
        </p:nvSpPr>
        <p:spPr>
          <a:xfrm>
            <a:off x="9283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0" name="object 1260"/>
          <p:cNvSpPr/>
          <p:nvPr/>
        </p:nvSpPr>
        <p:spPr>
          <a:xfrm>
            <a:off x="9291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1" name="object 1261"/>
          <p:cNvSpPr/>
          <p:nvPr/>
        </p:nvSpPr>
        <p:spPr>
          <a:xfrm>
            <a:off x="9298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2" name="object 1262"/>
          <p:cNvSpPr/>
          <p:nvPr/>
        </p:nvSpPr>
        <p:spPr>
          <a:xfrm>
            <a:off x="9304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3" name="object 1263"/>
          <p:cNvSpPr/>
          <p:nvPr/>
        </p:nvSpPr>
        <p:spPr>
          <a:xfrm>
            <a:off x="9312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4" name="object 1264"/>
          <p:cNvSpPr/>
          <p:nvPr/>
        </p:nvSpPr>
        <p:spPr>
          <a:xfrm>
            <a:off x="9319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5" name="object 1265"/>
          <p:cNvSpPr/>
          <p:nvPr/>
        </p:nvSpPr>
        <p:spPr>
          <a:xfrm>
            <a:off x="9326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6" name="object 1266"/>
          <p:cNvSpPr/>
          <p:nvPr/>
        </p:nvSpPr>
        <p:spPr>
          <a:xfrm>
            <a:off x="9334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7" name="object 1267"/>
          <p:cNvSpPr/>
          <p:nvPr/>
        </p:nvSpPr>
        <p:spPr>
          <a:xfrm>
            <a:off x="9341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8" name="object 1268"/>
          <p:cNvSpPr/>
          <p:nvPr/>
        </p:nvSpPr>
        <p:spPr>
          <a:xfrm>
            <a:off x="9348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9" name="object 1269"/>
          <p:cNvSpPr/>
          <p:nvPr/>
        </p:nvSpPr>
        <p:spPr>
          <a:xfrm>
            <a:off x="93561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0" name="object 1270"/>
          <p:cNvSpPr/>
          <p:nvPr/>
        </p:nvSpPr>
        <p:spPr>
          <a:xfrm>
            <a:off x="9362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1" name="object 1271"/>
          <p:cNvSpPr/>
          <p:nvPr/>
        </p:nvSpPr>
        <p:spPr>
          <a:xfrm>
            <a:off x="9369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2" name="object 1272"/>
          <p:cNvSpPr/>
          <p:nvPr/>
        </p:nvSpPr>
        <p:spPr>
          <a:xfrm>
            <a:off x="9377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3" name="object 1273"/>
          <p:cNvSpPr/>
          <p:nvPr/>
        </p:nvSpPr>
        <p:spPr>
          <a:xfrm>
            <a:off x="9384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4" name="object 1274"/>
          <p:cNvSpPr/>
          <p:nvPr/>
        </p:nvSpPr>
        <p:spPr>
          <a:xfrm>
            <a:off x="9391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5" name="object 1275"/>
          <p:cNvSpPr/>
          <p:nvPr/>
        </p:nvSpPr>
        <p:spPr>
          <a:xfrm>
            <a:off x="9399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6" name="object 1276"/>
          <p:cNvSpPr/>
          <p:nvPr/>
        </p:nvSpPr>
        <p:spPr>
          <a:xfrm>
            <a:off x="9406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7" name="object 1277"/>
          <p:cNvSpPr/>
          <p:nvPr/>
        </p:nvSpPr>
        <p:spPr>
          <a:xfrm>
            <a:off x="9413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8" name="object 1278"/>
          <p:cNvSpPr/>
          <p:nvPr/>
        </p:nvSpPr>
        <p:spPr>
          <a:xfrm>
            <a:off x="9420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9" name="object 1279"/>
          <p:cNvSpPr/>
          <p:nvPr/>
        </p:nvSpPr>
        <p:spPr>
          <a:xfrm>
            <a:off x="9427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0" name="object 1280"/>
          <p:cNvSpPr/>
          <p:nvPr/>
        </p:nvSpPr>
        <p:spPr>
          <a:xfrm>
            <a:off x="94347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1" name="object 1281"/>
          <p:cNvSpPr/>
          <p:nvPr/>
        </p:nvSpPr>
        <p:spPr>
          <a:xfrm>
            <a:off x="9442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2" name="object 1282"/>
          <p:cNvSpPr/>
          <p:nvPr/>
        </p:nvSpPr>
        <p:spPr>
          <a:xfrm>
            <a:off x="9449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3" name="object 1283"/>
          <p:cNvSpPr/>
          <p:nvPr/>
        </p:nvSpPr>
        <p:spPr>
          <a:xfrm>
            <a:off x="9456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4" name="object 1284"/>
          <p:cNvSpPr/>
          <p:nvPr/>
        </p:nvSpPr>
        <p:spPr>
          <a:xfrm>
            <a:off x="94640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5" name="object 1285"/>
          <p:cNvSpPr/>
          <p:nvPr/>
        </p:nvSpPr>
        <p:spPr>
          <a:xfrm>
            <a:off x="9471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6" name="object 1286"/>
          <p:cNvSpPr/>
          <p:nvPr/>
        </p:nvSpPr>
        <p:spPr>
          <a:xfrm>
            <a:off x="9477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7" name="object 1287"/>
          <p:cNvSpPr/>
          <p:nvPr/>
        </p:nvSpPr>
        <p:spPr>
          <a:xfrm>
            <a:off x="9484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8" name="object 1288"/>
          <p:cNvSpPr/>
          <p:nvPr/>
        </p:nvSpPr>
        <p:spPr>
          <a:xfrm>
            <a:off x="9492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9" name="object 1289"/>
          <p:cNvSpPr/>
          <p:nvPr/>
        </p:nvSpPr>
        <p:spPr>
          <a:xfrm>
            <a:off x="9499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0" name="object 1290"/>
          <p:cNvSpPr/>
          <p:nvPr/>
        </p:nvSpPr>
        <p:spPr>
          <a:xfrm>
            <a:off x="9506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1" name="object 1291"/>
          <p:cNvSpPr/>
          <p:nvPr/>
        </p:nvSpPr>
        <p:spPr>
          <a:xfrm>
            <a:off x="9514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2" name="object 1292"/>
          <p:cNvSpPr/>
          <p:nvPr/>
        </p:nvSpPr>
        <p:spPr>
          <a:xfrm>
            <a:off x="9521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3" name="object 1293"/>
          <p:cNvSpPr/>
          <p:nvPr/>
        </p:nvSpPr>
        <p:spPr>
          <a:xfrm>
            <a:off x="9528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4" name="object 1294"/>
          <p:cNvSpPr/>
          <p:nvPr/>
        </p:nvSpPr>
        <p:spPr>
          <a:xfrm>
            <a:off x="95351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5" name="object 1295"/>
          <p:cNvSpPr/>
          <p:nvPr/>
        </p:nvSpPr>
        <p:spPr>
          <a:xfrm>
            <a:off x="95425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6" name="object 1296"/>
          <p:cNvSpPr/>
          <p:nvPr/>
        </p:nvSpPr>
        <p:spPr>
          <a:xfrm>
            <a:off x="9549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7" name="object 1297"/>
          <p:cNvSpPr/>
          <p:nvPr/>
        </p:nvSpPr>
        <p:spPr>
          <a:xfrm>
            <a:off x="9557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8" name="object 1298"/>
          <p:cNvSpPr/>
          <p:nvPr/>
        </p:nvSpPr>
        <p:spPr>
          <a:xfrm>
            <a:off x="95645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9" name="object 1299"/>
          <p:cNvSpPr/>
          <p:nvPr/>
        </p:nvSpPr>
        <p:spPr>
          <a:xfrm>
            <a:off x="9571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0" name="object 1300"/>
          <p:cNvSpPr/>
          <p:nvPr/>
        </p:nvSpPr>
        <p:spPr>
          <a:xfrm>
            <a:off x="9579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1" name="object 1301"/>
          <p:cNvSpPr/>
          <p:nvPr/>
        </p:nvSpPr>
        <p:spPr>
          <a:xfrm>
            <a:off x="9586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2" name="object 1302"/>
          <p:cNvSpPr/>
          <p:nvPr/>
        </p:nvSpPr>
        <p:spPr>
          <a:xfrm>
            <a:off x="9592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3" name="object 1303"/>
          <p:cNvSpPr/>
          <p:nvPr/>
        </p:nvSpPr>
        <p:spPr>
          <a:xfrm>
            <a:off x="9600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4" name="object 1304"/>
          <p:cNvSpPr/>
          <p:nvPr/>
        </p:nvSpPr>
        <p:spPr>
          <a:xfrm>
            <a:off x="9607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5" name="object 1305"/>
          <p:cNvSpPr/>
          <p:nvPr/>
        </p:nvSpPr>
        <p:spPr>
          <a:xfrm>
            <a:off x="9614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6" name="object 1306"/>
          <p:cNvSpPr/>
          <p:nvPr/>
        </p:nvSpPr>
        <p:spPr>
          <a:xfrm>
            <a:off x="9622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7" name="object 1307"/>
          <p:cNvSpPr/>
          <p:nvPr/>
        </p:nvSpPr>
        <p:spPr>
          <a:xfrm>
            <a:off x="9629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8" name="object 1308"/>
          <p:cNvSpPr/>
          <p:nvPr/>
        </p:nvSpPr>
        <p:spPr>
          <a:xfrm>
            <a:off x="9636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9" name="object 1309"/>
          <p:cNvSpPr/>
          <p:nvPr/>
        </p:nvSpPr>
        <p:spPr>
          <a:xfrm>
            <a:off x="96440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0" name="object 1310"/>
          <p:cNvSpPr/>
          <p:nvPr/>
        </p:nvSpPr>
        <p:spPr>
          <a:xfrm>
            <a:off x="9650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1" name="object 1311"/>
          <p:cNvSpPr/>
          <p:nvPr/>
        </p:nvSpPr>
        <p:spPr>
          <a:xfrm>
            <a:off x="9657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2" name="object 1312"/>
          <p:cNvSpPr/>
          <p:nvPr/>
        </p:nvSpPr>
        <p:spPr>
          <a:xfrm>
            <a:off x="9664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3" name="object 1313"/>
          <p:cNvSpPr/>
          <p:nvPr/>
        </p:nvSpPr>
        <p:spPr>
          <a:xfrm>
            <a:off x="9672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4" name="object 1314"/>
          <p:cNvSpPr/>
          <p:nvPr/>
        </p:nvSpPr>
        <p:spPr>
          <a:xfrm>
            <a:off x="9679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5" name="object 1315"/>
          <p:cNvSpPr/>
          <p:nvPr/>
        </p:nvSpPr>
        <p:spPr>
          <a:xfrm>
            <a:off x="9686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6" name="object 1316"/>
          <p:cNvSpPr/>
          <p:nvPr/>
        </p:nvSpPr>
        <p:spPr>
          <a:xfrm>
            <a:off x="9694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7" name="object 1317"/>
          <p:cNvSpPr/>
          <p:nvPr/>
        </p:nvSpPr>
        <p:spPr>
          <a:xfrm>
            <a:off x="9701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8" name="object 1318"/>
          <p:cNvSpPr/>
          <p:nvPr/>
        </p:nvSpPr>
        <p:spPr>
          <a:xfrm>
            <a:off x="9707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9" name="object 1319"/>
          <p:cNvSpPr/>
          <p:nvPr/>
        </p:nvSpPr>
        <p:spPr>
          <a:xfrm>
            <a:off x="9715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0" name="object 1320"/>
          <p:cNvSpPr/>
          <p:nvPr/>
        </p:nvSpPr>
        <p:spPr>
          <a:xfrm>
            <a:off x="97225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1" name="object 1321"/>
          <p:cNvSpPr/>
          <p:nvPr/>
        </p:nvSpPr>
        <p:spPr>
          <a:xfrm>
            <a:off x="9729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2" name="object 1322"/>
          <p:cNvSpPr/>
          <p:nvPr/>
        </p:nvSpPr>
        <p:spPr>
          <a:xfrm>
            <a:off x="9737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3" name="object 1323"/>
          <p:cNvSpPr/>
          <p:nvPr/>
        </p:nvSpPr>
        <p:spPr>
          <a:xfrm>
            <a:off x="9744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4" name="object 1324"/>
          <p:cNvSpPr/>
          <p:nvPr/>
        </p:nvSpPr>
        <p:spPr>
          <a:xfrm>
            <a:off x="97518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5" name="object 1325"/>
          <p:cNvSpPr/>
          <p:nvPr/>
        </p:nvSpPr>
        <p:spPr>
          <a:xfrm>
            <a:off x="9759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6" name="object 1326"/>
          <p:cNvSpPr/>
          <p:nvPr/>
        </p:nvSpPr>
        <p:spPr>
          <a:xfrm>
            <a:off x="9765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7" name="object 1327"/>
          <p:cNvSpPr/>
          <p:nvPr/>
        </p:nvSpPr>
        <p:spPr>
          <a:xfrm>
            <a:off x="97728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8" name="object 1328"/>
          <p:cNvSpPr/>
          <p:nvPr/>
        </p:nvSpPr>
        <p:spPr>
          <a:xfrm>
            <a:off x="9780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9" name="object 1329"/>
          <p:cNvSpPr/>
          <p:nvPr/>
        </p:nvSpPr>
        <p:spPr>
          <a:xfrm>
            <a:off x="9787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0" name="object 1330"/>
          <p:cNvSpPr/>
          <p:nvPr/>
        </p:nvSpPr>
        <p:spPr>
          <a:xfrm>
            <a:off x="9794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1" name="object 1331"/>
          <p:cNvSpPr/>
          <p:nvPr/>
        </p:nvSpPr>
        <p:spPr>
          <a:xfrm>
            <a:off x="9802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2" name="object 1332"/>
          <p:cNvSpPr/>
          <p:nvPr/>
        </p:nvSpPr>
        <p:spPr>
          <a:xfrm>
            <a:off x="9809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3" name="object 1333"/>
          <p:cNvSpPr/>
          <p:nvPr/>
        </p:nvSpPr>
        <p:spPr>
          <a:xfrm>
            <a:off x="9816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4" name="object 1334"/>
          <p:cNvSpPr/>
          <p:nvPr/>
        </p:nvSpPr>
        <p:spPr>
          <a:xfrm>
            <a:off x="98230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5" name="object 1335"/>
          <p:cNvSpPr/>
          <p:nvPr/>
        </p:nvSpPr>
        <p:spPr>
          <a:xfrm>
            <a:off x="98303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6" name="object 1336"/>
          <p:cNvSpPr/>
          <p:nvPr/>
        </p:nvSpPr>
        <p:spPr>
          <a:xfrm>
            <a:off x="9837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7" name="object 1337"/>
          <p:cNvSpPr/>
          <p:nvPr/>
        </p:nvSpPr>
        <p:spPr>
          <a:xfrm>
            <a:off x="9845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8" name="object 1338"/>
          <p:cNvSpPr/>
          <p:nvPr/>
        </p:nvSpPr>
        <p:spPr>
          <a:xfrm>
            <a:off x="98523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9" name="object 1339"/>
          <p:cNvSpPr/>
          <p:nvPr/>
        </p:nvSpPr>
        <p:spPr>
          <a:xfrm>
            <a:off x="9859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0" name="object 1340"/>
          <p:cNvSpPr/>
          <p:nvPr/>
        </p:nvSpPr>
        <p:spPr>
          <a:xfrm>
            <a:off x="9867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1" name="object 1341"/>
          <p:cNvSpPr/>
          <p:nvPr/>
        </p:nvSpPr>
        <p:spPr>
          <a:xfrm>
            <a:off x="9874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2" name="object 1342"/>
          <p:cNvSpPr/>
          <p:nvPr/>
        </p:nvSpPr>
        <p:spPr>
          <a:xfrm>
            <a:off x="9880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3" name="object 1343"/>
          <p:cNvSpPr/>
          <p:nvPr/>
        </p:nvSpPr>
        <p:spPr>
          <a:xfrm>
            <a:off x="9887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4" name="object 1344"/>
          <p:cNvSpPr/>
          <p:nvPr/>
        </p:nvSpPr>
        <p:spPr>
          <a:xfrm>
            <a:off x="9895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5" name="object 1345"/>
          <p:cNvSpPr/>
          <p:nvPr/>
        </p:nvSpPr>
        <p:spPr>
          <a:xfrm>
            <a:off x="9902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6" name="object 1346"/>
          <p:cNvSpPr/>
          <p:nvPr/>
        </p:nvSpPr>
        <p:spPr>
          <a:xfrm>
            <a:off x="9909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7" name="object 1347"/>
          <p:cNvSpPr/>
          <p:nvPr/>
        </p:nvSpPr>
        <p:spPr>
          <a:xfrm>
            <a:off x="9917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8" name="object 1348"/>
          <p:cNvSpPr/>
          <p:nvPr/>
        </p:nvSpPr>
        <p:spPr>
          <a:xfrm>
            <a:off x="9924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9" name="object 1349"/>
          <p:cNvSpPr/>
          <p:nvPr/>
        </p:nvSpPr>
        <p:spPr>
          <a:xfrm>
            <a:off x="99319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0" name="object 1350"/>
          <p:cNvSpPr/>
          <p:nvPr/>
        </p:nvSpPr>
        <p:spPr>
          <a:xfrm>
            <a:off x="9938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1" name="object 1351"/>
          <p:cNvSpPr/>
          <p:nvPr/>
        </p:nvSpPr>
        <p:spPr>
          <a:xfrm>
            <a:off x="9945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2" name="object 1352"/>
          <p:cNvSpPr/>
          <p:nvPr/>
        </p:nvSpPr>
        <p:spPr>
          <a:xfrm>
            <a:off x="9952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3" name="object 1353"/>
          <p:cNvSpPr/>
          <p:nvPr/>
        </p:nvSpPr>
        <p:spPr>
          <a:xfrm>
            <a:off x="9960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4" name="object 1354"/>
          <p:cNvSpPr/>
          <p:nvPr/>
        </p:nvSpPr>
        <p:spPr>
          <a:xfrm>
            <a:off x="9967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5" name="object 1355"/>
          <p:cNvSpPr/>
          <p:nvPr/>
        </p:nvSpPr>
        <p:spPr>
          <a:xfrm>
            <a:off x="9974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6" name="object 1356"/>
          <p:cNvSpPr/>
          <p:nvPr/>
        </p:nvSpPr>
        <p:spPr>
          <a:xfrm>
            <a:off x="9982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7" name="object 1357"/>
          <p:cNvSpPr/>
          <p:nvPr/>
        </p:nvSpPr>
        <p:spPr>
          <a:xfrm>
            <a:off x="9989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8" name="object 1358"/>
          <p:cNvSpPr/>
          <p:nvPr/>
        </p:nvSpPr>
        <p:spPr>
          <a:xfrm>
            <a:off x="9995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9" name="object 1359"/>
          <p:cNvSpPr/>
          <p:nvPr/>
        </p:nvSpPr>
        <p:spPr>
          <a:xfrm>
            <a:off x="10003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0" name="object 1360"/>
          <p:cNvSpPr/>
          <p:nvPr/>
        </p:nvSpPr>
        <p:spPr>
          <a:xfrm>
            <a:off x="100104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1" name="object 1361"/>
          <p:cNvSpPr/>
          <p:nvPr/>
        </p:nvSpPr>
        <p:spPr>
          <a:xfrm>
            <a:off x="10017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2" name="object 1362"/>
          <p:cNvSpPr/>
          <p:nvPr/>
        </p:nvSpPr>
        <p:spPr>
          <a:xfrm>
            <a:off x="10025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3" name="object 1363"/>
          <p:cNvSpPr/>
          <p:nvPr/>
        </p:nvSpPr>
        <p:spPr>
          <a:xfrm>
            <a:off x="100324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4" name="object 1364"/>
          <p:cNvSpPr/>
          <p:nvPr/>
        </p:nvSpPr>
        <p:spPr>
          <a:xfrm>
            <a:off x="100397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5" name="object 1365"/>
          <p:cNvSpPr/>
          <p:nvPr/>
        </p:nvSpPr>
        <p:spPr>
          <a:xfrm>
            <a:off x="10047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6" name="object 1366"/>
          <p:cNvSpPr/>
          <p:nvPr/>
        </p:nvSpPr>
        <p:spPr>
          <a:xfrm>
            <a:off x="10053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7" name="object 1367"/>
          <p:cNvSpPr/>
          <p:nvPr/>
        </p:nvSpPr>
        <p:spPr>
          <a:xfrm>
            <a:off x="100606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8" name="object 1368"/>
          <p:cNvSpPr/>
          <p:nvPr/>
        </p:nvSpPr>
        <p:spPr>
          <a:xfrm>
            <a:off x="10068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9" name="object 1369"/>
          <p:cNvSpPr/>
          <p:nvPr/>
        </p:nvSpPr>
        <p:spPr>
          <a:xfrm>
            <a:off x="10075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0" name="object 1370"/>
          <p:cNvSpPr/>
          <p:nvPr/>
        </p:nvSpPr>
        <p:spPr>
          <a:xfrm>
            <a:off x="10082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1" name="object 1371"/>
          <p:cNvSpPr/>
          <p:nvPr/>
        </p:nvSpPr>
        <p:spPr>
          <a:xfrm>
            <a:off x="10089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2" name="object 1372"/>
          <p:cNvSpPr/>
          <p:nvPr/>
        </p:nvSpPr>
        <p:spPr>
          <a:xfrm>
            <a:off x="10097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3" name="object 1373"/>
          <p:cNvSpPr/>
          <p:nvPr/>
        </p:nvSpPr>
        <p:spPr>
          <a:xfrm>
            <a:off x="10104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4" name="object 1374"/>
          <p:cNvSpPr/>
          <p:nvPr/>
        </p:nvSpPr>
        <p:spPr>
          <a:xfrm>
            <a:off x="101109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5" name="object 1375"/>
          <p:cNvSpPr/>
          <p:nvPr/>
        </p:nvSpPr>
        <p:spPr>
          <a:xfrm>
            <a:off x="101182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6" name="object 1376"/>
          <p:cNvSpPr/>
          <p:nvPr/>
        </p:nvSpPr>
        <p:spPr>
          <a:xfrm>
            <a:off x="10125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7" name="object 1377"/>
          <p:cNvSpPr/>
          <p:nvPr/>
        </p:nvSpPr>
        <p:spPr>
          <a:xfrm>
            <a:off x="10132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8" name="object 1378"/>
          <p:cNvSpPr/>
          <p:nvPr/>
        </p:nvSpPr>
        <p:spPr>
          <a:xfrm>
            <a:off x="101402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9" name="object 1379"/>
          <p:cNvSpPr/>
          <p:nvPr/>
        </p:nvSpPr>
        <p:spPr>
          <a:xfrm>
            <a:off x="10147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0" name="object 1380"/>
          <p:cNvSpPr/>
          <p:nvPr/>
        </p:nvSpPr>
        <p:spPr>
          <a:xfrm>
            <a:off x="10154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1" name="object 1381"/>
          <p:cNvSpPr/>
          <p:nvPr/>
        </p:nvSpPr>
        <p:spPr>
          <a:xfrm>
            <a:off x="101622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2" name="object 1382"/>
          <p:cNvSpPr/>
          <p:nvPr/>
        </p:nvSpPr>
        <p:spPr>
          <a:xfrm>
            <a:off x="10168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3" name="object 1383"/>
          <p:cNvSpPr/>
          <p:nvPr/>
        </p:nvSpPr>
        <p:spPr>
          <a:xfrm>
            <a:off x="10175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4" name="object 1384"/>
          <p:cNvSpPr/>
          <p:nvPr/>
        </p:nvSpPr>
        <p:spPr>
          <a:xfrm>
            <a:off x="10183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5" name="object 1385"/>
          <p:cNvSpPr/>
          <p:nvPr/>
        </p:nvSpPr>
        <p:spPr>
          <a:xfrm>
            <a:off x="10190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6" name="object 1386"/>
          <p:cNvSpPr/>
          <p:nvPr/>
        </p:nvSpPr>
        <p:spPr>
          <a:xfrm>
            <a:off x="10197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7" name="object 1387"/>
          <p:cNvSpPr/>
          <p:nvPr/>
        </p:nvSpPr>
        <p:spPr>
          <a:xfrm>
            <a:off x="10205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8" name="object 1388"/>
          <p:cNvSpPr/>
          <p:nvPr/>
        </p:nvSpPr>
        <p:spPr>
          <a:xfrm>
            <a:off x="10212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9" name="object 1389"/>
          <p:cNvSpPr/>
          <p:nvPr/>
        </p:nvSpPr>
        <p:spPr>
          <a:xfrm>
            <a:off x="102197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0" name="object 1390"/>
          <p:cNvSpPr/>
          <p:nvPr/>
        </p:nvSpPr>
        <p:spPr>
          <a:xfrm>
            <a:off x="10226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1" name="object 1391"/>
          <p:cNvSpPr/>
          <p:nvPr/>
        </p:nvSpPr>
        <p:spPr>
          <a:xfrm>
            <a:off x="10233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2" name="object 1392"/>
          <p:cNvSpPr/>
          <p:nvPr/>
        </p:nvSpPr>
        <p:spPr>
          <a:xfrm>
            <a:off x="102407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3" name="object 1393"/>
          <p:cNvSpPr/>
          <p:nvPr/>
        </p:nvSpPr>
        <p:spPr>
          <a:xfrm>
            <a:off x="10248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4" name="object 1394"/>
          <p:cNvSpPr/>
          <p:nvPr/>
        </p:nvSpPr>
        <p:spPr>
          <a:xfrm>
            <a:off x="10255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5" name="object 1395"/>
          <p:cNvSpPr/>
          <p:nvPr/>
        </p:nvSpPr>
        <p:spPr>
          <a:xfrm>
            <a:off x="10262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6" name="object 1396"/>
          <p:cNvSpPr/>
          <p:nvPr/>
        </p:nvSpPr>
        <p:spPr>
          <a:xfrm>
            <a:off x="102700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7" name="object 1397"/>
          <p:cNvSpPr/>
          <p:nvPr/>
        </p:nvSpPr>
        <p:spPr>
          <a:xfrm>
            <a:off x="10277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8" name="object 1398"/>
          <p:cNvSpPr/>
          <p:nvPr/>
        </p:nvSpPr>
        <p:spPr>
          <a:xfrm>
            <a:off x="10283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9" name="object 1399"/>
          <p:cNvSpPr/>
          <p:nvPr/>
        </p:nvSpPr>
        <p:spPr>
          <a:xfrm>
            <a:off x="10290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0" name="object 1400"/>
          <p:cNvSpPr/>
          <p:nvPr/>
        </p:nvSpPr>
        <p:spPr>
          <a:xfrm>
            <a:off x="102983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1" name="object 1401"/>
          <p:cNvSpPr/>
          <p:nvPr/>
        </p:nvSpPr>
        <p:spPr>
          <a:xfrm>
            <a:off x="10305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2" name="object 1402"/>
          <p:cNvSpPr/>
          <p:nvPr/>
        </p:nvSpPr>
        <p:spPr>
          <a:xfrm>
            <a:off x="10312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3" name="object 1403"/>
          <p:cNvSpPr/>
          <p:nvPr/>
        </p:nvSpPr>
        <p:spPr>
          <a:xfrm>
            <a:off x="10320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4" name="object 1404"/>
          <p:cNvSpPr/>
          <p:nvPr/>
        </p:nvSpPr>
        <p:spPr>
          <a:xfrm>
            <a:off x="103276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5" name="object 1405"/>
          <p:cNvSpPr/>
          <p:nvPr/>
        </p:nvSpPr>
        <p:spPr>
          <a:xfrm>
            <a:off x="10334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6" name="object 1406"/>
          <p:cNvSpPr/>
          <p:nvPr/>
        </p:nvSpPr>
        <p:spPr>
          <a:xfrm>
            <a:off x="10341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7" name="object 1407"/>
          <p:cNvSpPr/>
          <p:nvPr/>
        </p:nvSpPr>
        <p:spPr>
          <a:xfrm>
            <a:off x="103485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8" name="object 1408"/>
          <p:cNvSpPr/>
          <p:nvPr/>
        </p:nvSpPr>
        <p:spPr>
          <a:xfrm>
            <a:off x="10355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9" name="object 1409"/>
          <p:cNvSpPr/>
          <p:nvPr/>
        </p:nvSpPr>
        <p:spPr>
          <a:xfrm>
            <a:off x="10363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0" name="object 1410"/>
          <p:cNvSpPr/>
          <p:nvPr/>
        </p:nvSpPr>
        <p:spPr>
          <a:xfrm>
            <a:off x="10370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1" name="object 1411"/>
          <p:cNvSpPr/>
          <p:nvPr/>
        </p:nvSpPr>
        <p:spPr>
          <a:xfrm>
            <a:off x="103778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2" name="object 1412"/>
          <p:cNvSpPr/>
          <p:nvPr/>
        </p:nvSpPr>
        <p:spPr>
          <a:xfrm>
            <a:off x="10385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3" name="object 1413"/>
          <p:cNvSpPr/>
          <p:nvPr/>
        </p:nvSpPr>
        <p:spPr>
          <a:xfrm>
            <a:off x="10392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4" name="object 1414"/>
          <p:cNvSpPr/>
          <p:nvPr/>
        </p:nvSpPr>
        <p:spPr>
          <a:xfrm>
            <a:off x="103987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5" name="object 1415"/>
          <p:cNvSpPr/>
          <p:nvPr/>
        </p:nvSpPr>
        <p:spPr>
          <a:xfrm>
            <a:off x="104061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6" name="object 1416"/>
          <p:cNvSpPr/>
          <p:nvPr/>
        </p:nvSpPr>
        <p:spPr>
          <a:xfrm>
            <a:off x="10413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7" name="object 1417"/>
          <p:cNvSpPr/>
          <p:nvPr/>
        </p:nvSpPr>
        <p:spPr>
          <a:xfrm>
            <a:off x="10420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8" name="object 1418"/>
          <p:cNvSpPr/>
          <p:nvPr/>
        </p:nvSpPr>
        <p:spPr>
          <a:xfrm>
            <a:off x="104281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9" name="object 1419"/>
          <p:cNvSpPr/>
          <p:nvPr/>
        </p:nvSpPr>
        <p:spPr>
          <a:xfrm>
            <a:off x="10435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0" name="object 1420"/>
          <p:cNvSpPr/>
          <p:nvPr/>
        </p:nvSpPr>
        <p:spPr>
          <a:xfrm>
            <a:off x="10442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1" name="object 1421"/>
          <p:cNvSpPr/>
          <p:nvPr/>
        </p:nvSpPr>
        <p:spPr>
          <a:xfrm>
            <a:off x="10450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2" name="object 1422"/>
          <p:cNvSpPr/>
          <p:nvPr/>
        </p:nvSpPr>
        <p:spPr>
          <a:xfrm>
            <a:off x="104563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3" name="object 1423"/>
          <p:cNvSpPr/>
          <p:nvPr/>
        </p:nvSpPr>
        <p:spPr>
          <a:xfrm>
            <a:off x="10463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4" name="object 1424"/>
          <p:cNvSpPr/>
          <p:nvPr/>
        </p:nvSpPr>
        <p:spPr>
          <a:xfrm>
            <a:off x="10471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5" name="object 1425"/>
          <p:cNvSpPr/>
          <p:nvPr/>
        </p:nvSpPr>
        <p:spPr>
          <a:xfrm>
            <a:off x="10478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6" name="object 1426"/>
          <p:cNvSpPr/>
          <p:nvPr/>
        </p:nvSpPr>
        <p:spPr>
          <a:xfrm>
            <a:off x="104856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7" name="object 1427"/>
          <p:cNvSpPr/>
          <p:nvPr/>
        </p:nvSpPr>
        <p:spPr>
          <a:xfrm>
            <a:off x="10493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8" name="object 1428"/>
          <p:cNvSpPr/>
          <p:nvPr/>
        </p:nvSpPr>
        <p:spPr>
          <a:xfrm>
            <a:off x="10500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9" name="object 1429"/>
          <p:cNvSpPr/>
          <p:nvPr/>
        </p:nvSpPr>
        <p:spPr>
          <a:xfrm>
            <a:off x="105076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0" name="object 1430"/>
          <p:cNvSpPr/>
          <p:nvPr/>
        </p:nvSpPr>
        <p:spPr>
          <a:xfrm>
            <a:off x="10513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1" name="object 1431"/>
          <p:cNvSpPr/>
          <p:nvPr/>
        </p:nvSpPr>
        <p:spPr>
          <a:xfrm>
            <a:off x="10521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2" name="object 1432"/>
          <p:cNvSpPr/>
          <p:nvPr/>
        </p:nvSpPr>
        <p:spPr>
          <a:xfrm>
            <a:off x="10528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3" name="object 1433"/>
          <p:cNvSpPr/>
          <p:nvPr/>
        </p:nvSpPr>
        <p:spPr>
          <a:xfrm>
            <a:off x="10535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4" name="object 1434"/>
          <p:cNvSpPr/>
          <p:nvPr/>
        </p:nvSpPr>
        <p:spPr>
          <a:xfrm>
            <a:off x="10543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5" name="object 1435"/>
          <p:cNvSpPr/>
          <p:nvPr/>
        </p:nvSpPr>
        <p:spPr>
          <a:xfrm>
            <a:off x="10550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6" name="object 1436"/>
          <p:cNvSpPr/>
          <p:nvPr/>
        </p:nvSpPr>
        <p:spPr>
          <a:xfrm>
            <a:off x="10557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7" name="object 1437"/>
          <p:cNvSpPr/>
          <p:nvPr/>
        </p:nvSpPr>
        <p:spPr>
          <a:xfrm>
            <a:off x="10565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8" name="object 1438"/>
          <p:cNvSpPr/>
          <p:nvPr/>
        </p:nvSpPr>
        <p:spPr>
          <a:xfrm>
            <a:off x="10571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9" name="object 1439"/>
          <p:cNvSpPr/>
          <p:nvPr/>
        </p:nvSpPr>
        <p:spPr>
          <a:xfrm>
            <a:off x="10578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0" name="object 1440"/>
          <p:cNvSpPr/>
          <p:nvPr/>
        </p:nvSpPr>
        <p:spPr>
          <a:xfrm>
            <a:off x="105861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1" name="object 1441"/>
          <p:cNvSpPr/>
          <p:nvPr/>
        </p:nvSpPr>
        <p:spPr>
          <a:xfrm>
            <a:off x="10593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2" name="object 1442"/>
          <p:cNvSpPr/>
          <p:nvPr/>
        </p:nvSpPr>
        <p:spPr>
          <a:xfrm>
            <a:off x="10600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3" name="object 1443"/>
          <p:cNvSpPr/>
          <p:nvPr/>
        </p:nvSpPr>
        <p:spPr>
          <a:xfrm>
            <a:off x="10608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4" name="object 1444"/>
          <p:cNvSpPr/>
          <p:nvPr/>
        </p:nvSpPr>
        <p:spPr>
          <a:xfrm>
            <a:off x="106154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5" name="object 1445"/>
          <p:cNvSpPr/>
          <p:nvPr/>
        </p:nvSpPr>
        <p:spPr>
          <a:xfrm>
            <a:off x="10622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6" name="object 1446"/>
          <p:cNvSpPr/>
          <p:nvPr/>
        </p:nvSpPr>
        <p:spPr>
          <a:xfrm>
            <a:off x="10629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7" name="object 1447"/>
          <p:cNvSpPr/>
          <p:nvPr/>
        </p:nvSpPr>
        <p:spPr>
          <a:xfrm>
            <a:off x="106364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8" name="object 1448"/>
          <p:cNvSpPr/>
          <p:nvPr/>
        </p:nvSpPr>
        <p:spPr>
          <a:xfrm>
            <a:off x="10643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9" name="object 1449"/>
          <p:cNvSpPr/>
          <p:nvPr/>
        </p:nvSpPr>
        <p:spPr>
          <a:xfrm>
            <a:off x="10651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0" name="object 1450"/>
          <p:cNvSpPr/>
          <p:nvPr/>
        </p:nvSpPr>
        <p:spPr>
          <a:xfrm>
            <a:off x="10658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1" name="object 1451"/>
          <p:cNvSpPr/>
          <p:nvPr/>
        </p:nvSpPr>
        <p:spPr>
          <a:xfrm>
            <a:off x="10665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2" name="object 1452"/>
          <p:cNvSpPr/>
          <p:nvPr/>
        </p:nvSpPr>
        <p:spPr>
          <a:xfrm>
            <a:off x="10673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3" name="object 1453"/>
          <p:cNvSpPr/>
          <p:nvPr/>
        </p:nvSpPr>
        <p:spPr>
          <a:xfrm>
            <a:off x="10680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4" name="object 1454"/>
          <p:cNvSpPr/>
          <p:nvPr/>
        </p:nvSpPr>
        <p:spPr>
          <a:xfrm>
            <a:off x="106866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5" name="object 1455"/>
          <p:cNvSpPr/>
          <p:nvPr/>
        </p:nvSpPr>
        <p:spPr>
          <a:xfrm>
            <a:off x="106939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6" name="object 1456"/>
          <p:cNvSpPr/>
          <p:nvPr/>
        </p:nvSpPr>
        <p:spPr>
          <a:xfrm>
            <a:off x="10701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7" name="object 1457"/>
          <p:cNvSpPr/>
          <p:nvPr/>
        </p:nvSpPr>
        <p:spPr>
          <a:xfrm>
            <a:off x="10708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8" name="object 1458"/>
          <p:cNvSpPr/>
          <p:nvPr/>
        </p:nvSpPr>
        <p:spPr>
          <a:xfrm>
            <a:off x="107159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9" name="object 1459"/>
          <p:cNvSpPr/>
          <p:nvPr/>
        </p:nvSpPr>
        <p:spPr>
          <a:xfrm>
            <a:off x="10723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0" name="object 1460"/>
          <p:cNvSpPr/>
          <p:nvPr/>
        </p:nvSpPr>
        <p:spPr>
          <a:xfrm>
            <a:off x="10730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1" name="object 1461"/>
          <p:cNvSpPr/>
          <p:nvPr/>
        </p:nvSpPr>
        <p:spPr>
          <a:xfrm>
            <a:off x="10737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2" name="object 1462"/>
          <p:cNvSpPr/>
          <p:nvPr/>
        </p:nvSpPr>
        <p:spPr>
          <a:xfrm>
            <a:off x="10744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3" name="object 1463"/>
          <p:cNvSpPr/>
          <p:nvPr/>
        </p:nvSpPr>
        <p:spPr>
          <a:xfrm>
            <a:off x="10751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4" name="object 1464"/>
          <p:cNvSpPr/>
          <p:nvPr/>
        </p:nvSpPr>
        <p:spPr>
          <a:xfrm>
            <a:off x="10758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5" name="object 1465"/>
          <p:cNvSpPr/>
          <p:nvPr/>
        </p:nvSpPr>
        <p:spPr>
          <a:xfrm>
            <a:off x="10766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6" name="object 1466"/>
          <p:cNvSpPr/>
          <p:nvPr/>
        </p:nvSpPr>
        <p:spPr>
          <a:xfrm>
            <a:off x="10773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7" name="object 1467"/>
          <p:cNvSpPr/>
          <p:nvPr/>
        </p:nvSpPr>
        <p:spPr>
          <a:xfrm>
            <a:off x="10780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8" name="object 1468"/>
          <p:cNvSpPr/>
          <p:nvPr/>
        </p:nvSpPr>
        <p:spPr>
          <a:xfrm>
            <a:off x="10788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9" name="object 1469"/>
          <p:cNvSpPr/>
          <p:nvPr/>
        </p:nvSpPr>
        <p:spPr>
          <a:xfrm>
            <a:off x="107955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0" name="object 1470"/>
          <p:cNvSpPr/>
          <p:nvPr/>
        </p:nvSpPr>
        <p:spPr>
          <a:xfrm>
            <a:off x="10801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1" name="object 1471"/>
          <p:cNvSpPr/>
          <p:nvPr/>
        </p:nvSpPr>
        <p:spPr>
          <a:xfrm>
            <a:off x="10809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2" name="object 1472"/>
          <p:cNvSpPr/>
          <p:nvPr/>
        </p:nvSpPr>
        <p:spPr>
          <a:xfrm>
            <a:off x="10816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3" name="object 1473"/>
          <p:cNvSpPr/>
          <p:nvPr/>
        </p:nvSpPr>
        <p:spPr>
          <a:xfrm>
            <a:off x="10823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4" name="object 1474"/>
          <p:cNvSpPr/>
          <p:nvPr/>
        </p:nvSpPr>
        <p:spPr>
          <a:xfrm>
            <a:off x="10831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5" name="object 1475"/>
          <p:cNvSpPr/>
          <p:nvPr/>
        </p:nvSpPr>
        <p:spPr>
          <a:xfrm>
            <a:off x="10838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6" name="object 1476"/>
          <p:cNvSpPr/>
          <p:nvPr/>
        </p:nvSpPr>
        <p:spPr>
          <a:xfrm>
            <a:off x="10845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7" name="object 1477"/>
          <p:cNvSpPr/>
          <p:nvPr/>
        </p:nvSpPr>
        <p:spPr>
          <a:xfrm>
            <a:off x="10853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8" name="object 1478"/>
          <p:cNvSpPr/>
          <p:nvPr/>
        </p:nvSpPr>
        <p:spPr>
          <a:xfrm>
            <a:off x="10859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9" name="object 1479"/>
          <p:cNvSpPr/>
          <p:nvPr/>
        </p:nvSpPr>
        <p:spPr>
          <a:xfrm>
            <a:off x="10866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0" name="object 1480"/>
          <p:cNvSpPr/>
          <p:nvPr/>
        </p:nvSpPr>
        <p:spPr>
          <a:xfrm>
            <a:off x="108740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1" name="object 1481"/>
          <p:cNvSpPr/>
          <p:nvPr/>
        </p:nvSpPr>
        <p:spPr>
          <a:xfrm>
            <a:off x="10881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2" name="object 1482"/>
          <p:cNvSpPr/>
          <p:nvPr/>
        </p:nvSpPr>
        <p:spPr>
          <a:xfrm>
            <a:off x="10888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3" name="object 1483"/>
          <p:cNvSpPr/>
          <p:nvPr/>
        </p:nvSpPr>
        <p:spPr>
          <a:xfrm>
            <a:off x="10896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4" name="object 1484"/>
          <p:cNvSpPr/>
          <p:nvPr/>
        </p:nvSpPr>
        <p:spPr>
          <a:xfrm>
            <a:off x="10903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5" name="object 1485"/>
          <p:cNvSpPr/>
          <p:nvPr/>
        </p:nvSpPr>
        <p:spPr>
          <a:xfrm>
            <a:off x="10910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6" name="object 1486"/>
          <p:cNvSpPr/>
          <p:nvPr/>
        </p:nvSpPr>
        <p:spPr>
          <a:xfrm>
            <a:off x="10916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7" name="object 1487"/>
          <p:cNvSpPr/>
          <p:nvPr/>
        </p:nvSpPr>
        <p:spPr>
          <a:xfrm>
            <a:off x="109242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8" name="object 1488"/>
          <p:cNvSpPr/>
          <p:nvPr/>
        </p:nvSpPr>
        <p:spPr>
          <a:xfrm>
            <a:off x="10931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9" name="object 1489"/>
          <p:cNvSpPr/>
          <p:nvPr/>
        </p:nvSpPr>
        <p:spPr>
          <a:xfrm>
            <a:off x="10938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0" name="object 1490"/>
          <p:cNvSpPr/>
          <p:nvPr/>
        </p:nvSpPr>
        <p:spPr>
          <a:xfrm>
            <a:off x="10946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1" name="object 1491"/>
          <p:cNvSpPr/>
          <p:nvPr/>
        </p:nvSpPr>
        <p:spPr>
          <a:xfrm>
            <a:off x="10953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2" name="object 1492"/>
          <p:cNvSpPr/>
          <p:nvPr/>
        </p:nvSpPr>
        <p:spPr>
          <a:xfrm>
            <a:off x="10960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3" name="object 1493"/>
          <p:cNvSpPr/>
          <p:nvPr/>
        </p:nvSpPr>
        <p:spPr>
          <a:xfrm>
            <a:off x="10968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4" name="object 1494"/>
          <p:cNvSpPr/>
          <p:nvPr/>
        </p:nvSpPr>
        <p:spPr>
          <a:xfrm>
            <a:off x="10974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5" name="object 1495"/>
          <p:cNvSpPr/>
          <p:nvPr/>
        </p:nvSpPr>
        <p:spPr>
          <a:xfrm>
            <a:off x="10981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6" name="object 1496"/>
          <p:cNvSpPr/>
          <p:nvPr/>
        </p:nvSpPr>
        <p:spPr>
          <a:xfrm>
            <a:off x="10989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7" name="object 1497"/>
          <p:cNvSpPr/>
          <p:nvPr/>
        </p:nvSpPr>
        <p:spPr>
          <a:xfrm>
            <a:off x="10996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8" name="object 1498"/>
          <p:cNvSpPr/>
          <p:nvPr/>
        </p:nvSpPr>
        <p:spPr>
          <a:xfrm>
            <a:off x="110038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9" name="object 1499"/>
          <p:cNvSpPr/>
          <p:nvPr/>
        </p:nvSpPr>
        <p:spPr>
          <a:xfrm>
            <a:off x="11011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0" name="object 1500"/>
          <p:cNvSpPr/>
          <p:nvPr/>
        </p:nvSpPr>
        <p:spPr>
          <a:xfrm>
            <a:off x="11018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1" name="object 1501"/>
          <p:cNvSpPr/>
          <p:nvPr/>
        </p:nvSpPr>
        <p:spPr>
          <a:xfrm>
            <a:off x="11025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2" name="object 1502"/>
          <p:cNvSpPr/>
          <p:nvPr/>
        </p:nvSpPr>
        <p:spPr>
          <a:xfrm>
            <a:off x="11032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3" name="object 1503"/>
          <p:cNvSpPr/>
          <p:nvPr/>
        </p:nvSpPr>
        <p:spPr>
          <a:xfrm>
            <a:off x="11039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4" name="object 1504"/>
          <p:cNvSpPr/>
          <p:nvPr/>
        </p:nvSpPr>
        <p:spPr>
          <a:xfrm>
            <a:off x="11046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5" name="object 1505"/>
          <p:cNvSpPr/>
          <p:nvPr/>
        </p:nvSpPr>
        <p:spPr>
          <a:xfrm>
            <a:off x="110540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6" name="object 1506"/>
          <p:cNvSpPr/>
          <p:nvPr/>
        </p:nvSpPr>
        <p:spPr>
          <a:xfrm>
            <a:off x="11061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7" name="object 1507"/>
          <p:cNvSpPr/>
          <p:nvPr/>
        </p:nvSpPr>
        <p:spPr>
          <a:xfrm>
            <a:off x="11068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8" name="object 1508"/>
          <p:cNvSpPr/>
          <p:nvPr/>
        </p:nvSpPr>
        <p:spPr>
          <a:xfrm>
            <a:off x="11076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9" name="object 1509"/>
          <p:cNvSpPr/>
          <p:nvPr/>
        </p:nvSpPr>
        <p:spPr>
          <a:xfrm>
            <a:off x="110833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0" name="object 1510"/>
          <p:cNvSpPr/>
          <p:nvPr/>
        </p:nvSpPr>
        <p:spPr>
          <a:xfrm>
            <a:off x="11089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1" name="object 1511"/>
          <p:cNvSpPr/>
          <p:nvPr/>
        </p:nvSpPr>
        <p:spPr>
          <a:xfrm>
            <a:off x="11097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2" name="object 1512"/>
          <p:cNvSpPr/>
          <p:nvPr/>
        </p:nvSpPr>
        <p:spPr>
          <a:xfrm>
            <a:off x="11104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3" name="object 1513"/>
          <p:cNvSpPr/>
          <p:nvPr/>
        </p:nvSpPr>
        <p:spPr>
          <a:xfrm>
            <a:off x="111116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4" name="object 1514"/>
          <p:cNvSpPr/>
          <p:nvPr/>
        </p:nvSpPr>
        <p:spPr>
          <a:xfrm>
            <a:off x="11118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5" name="object 1515"/>
          <p:cNvSpPr/>
          <p:nvPr/>
        </p:nvSpPr>
        <p:spPr>
          <a:xfrm>
            <a:off x="11126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6" name="object 1516"/>
          <p:cNvSpPr/>
          <p:nvPr/>
        </p:nvSpPr>
        <p:spPr>
          <a:xfrm>
            <a:off x="111336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7" name="object 1517"/>
          <p:cNvSpPr/>
          <p:nvPr/>
        </p:nvSpPr>
        <p:spPr>
          <a:xfrm>
            <a:off x="11140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8" name="object 1518"/>
          <p:cNvSpPr/>
          <p:nvPr/>
        </p:nvSpPr>
        <p:spPr>
          <a:xfrm>
            <a:off x="11147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9" name="object 1519"/>
          <p:cNvSpPr/>
          <p:nvPr/>
        </p:nvSpPr>
        <p:spPr>
          <a:xfrm>
            <a:off x="11154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0" name="object 1520"/>
          <p:cNvSpPr/>
          <p:nvPr/>
        </p:nvSpPr>
        <p:spPr>
          <a:xfrm>
            <a:off x="111619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1" name="object 1521"/>
          <p:cNvSpPr/>
          <p:nvPr/>
        </p:nvSpPr>
        <p:spPr>
          <a:xfrm>
            <a:off x="11169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2" name="object 1522"/>
          <p:cNvSpPr/>
          <p:nvPr/>
        </p:nvSpPr>
        <p:spPr>
          <a:xfrm>
            <a:off x="11176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3" name="object 1523"/>
          <p:cNvSpPr/>
          <p:nvPr/>
        </p:nvSpPr>
        <p:spPr>
          <a:xfrm>
            <a:off x="11183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4" name="object 1524"/>
          <p:cNvSpPr/>
          <p:nvPr/>
        </p:nvSpPr>
        <p:spPr>
          <a:xfrm>
            <a:off x="11191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5" name="object 1525"/>
          <p:cNvSpPr/>
          <p:nvPr/>
        </p:nvSpPr>
        <p:spPr>
          <a:xfrm>
            <a:off x="11198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6" name="object 1526"/>
          <p:cNvSpPr/>
          <p:nvPr/>
        </p:nvSpPr>
        <p:spPr>
          <a:xfrm>
            <a:off x="11204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7" name="object 1527"/>
          <p:cNvSpPr/>
          <p:nvPr/>
        </p:nvSpPr>
        <p:spPr>
          <a:xfrm>
            <a:off x="112121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8" name="object 1528"/>
          <p:cNvSpPr/>
          <p:nvPr/>
        </p:nvSpPr>
        <p:spPr>
          <a:xfrm>
            <a:off x="11219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9" name="object 1529"/>
          <p:cNvSpPr/>
          <p:nvPr/>
        </p:nvSpPr>
        <p:spPr>
          <a:xfrm>
            <a:off x="11226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0" name="object 1530"/>
          <p:cNvSpPr/>
          <p:nvPr/>
        </p:nvSpPr>
        <p:spPr>
          <a:xfrm>
            <a:off x="11234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1" name="object 1531"/>
          <p:cNvSpPr/>
          <p:nvPr/>
        </p:nvSpPr>
        <p:spPr>
          <a:xfrm>
            <a:off x="112414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2" name="object 1532"/>
          <p:cNvSpPr/>
          <p:nvPr/>
        </p:nvSpPr>
        <p:spPr>
          <a:xfrm>
            <a:off x="11248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3" name="object 1533"/>
          <p:cNvSpPr/>
          <p:nvPr/>
        </p:nvSpPr>
        <p:spPr>
          <a:xfrm>
            <a:off x="11256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4" name="object 1534"/>
          <p:cNvSpPr/>
          <p:nvPr/>
        </p:nvSpPr>
        <p:spPr>
          <a:xfrm>
            <a:off x="11262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5" name="object 1535"/>
          <p:cNvSpPr/>
          <p:nvPr/>
        </p:nvSpPr>
        <p:spPr>
          <a:xfrm>
            <a:off x="11269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6" name="object 1536"/>
          <p:cNvSpPr/>
          <p:nvPr/>
        </p:nvSpPr>
        <p:spPr>
          <a:xfrm>
            <a:off x="11277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7" name="object 1537"/>
          <p:cNvSpPr/>
          <p:nvPr/>
        </p:nvSpPr>
        <p:spPr>
          <a:xfrm>
            <a:off x="11284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8" name="object 1538"/>
          <p:cNvSpPr/>
          <p:nvPr/>
        </p:nvSpPr>
        <p:spPr>
          <a:xfrm>
            <a:off x="112917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9" name="object 1539"/>
          <p:cNvSpPr/>
          <p:nvPr/>
        </p:nvSpPr>
        <p:spPr>
          <a:xfrm>
            <a:off x="11299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0" name="object 1540"/>
          <p:cNvSpPr/>
          <p:nvPr/>
        </p:nvSpPr>
        <p:spPr>
          <a:xfrm>
            <a:off x="11306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1" name="object 1541"/>
          <p:cNvSpPr/>
          <p:nvPr/>
        </p:nvSpPr>
        <p:spPr>
          <a:xfrm>
            <a:off x="11313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2" name="object 1542"/>
          <p:cNvSpPr/>
          <p:nvPr/>
        </p:nvSpPr>
        <p:spPr>
          <a:xfrm>
            <a:off x="113199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3" name="object 1543"/>
          <p:cNvSpPr/>
          <p:nvPr/>
        </p:nvSpPr>
        <p:spPr>
          <a:xfrm>
            <a:off x="11327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4" name="object 1544"/>
          <p:cNvSpPr/>
          <p:nvPr/>
        </p:nvSpPr>
        <p:spPr>
          <a:xfrm>
            <a:off x="11334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5" name="object 1545"/>
          <p:cNvSpPr/>
          <p:nvPr/>
        </p:nvSpPr>
        <p:spPr>
          <a:xfrm>
            <a:off x="113419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6" name="object 1546"/>
          <p:cNvSpPr/>
          <p:nvPr/>
        </p:nvSpPr>
        <p:spPr>
          <a:xfrm>
            <a:off x="11349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7" name="object 1547"/>
          <p:cNvSpPr/>
          <p:nvPr/>
        </p:nvSpPr>
        <p:spPr>
          <a:xfrm>
            <a:off x="11356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8" name="object 1548"/>
          <p:cNvSpPr/>
          <p:nvPr/>
        </p:nvSpPr>
        <p:spPr>
          <a:xfrm>
            <a:off x="11363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9" name="object 1549"/>
          <p:cNvSpPr/>
          <p:nvPr/>
        </p:nvSpPr>
        <p:spPr>
          <a:xfrm>
            <a:off x="113712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0" name="object 1550"/>
          <p:cNvSpPr/>
          <p:nvPr/>
        </p:nvSpPr>
        <p:spPr>
          <a:xfrm>
            <a:off x="11377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1" name="object 1551"/>
          <p:cNvSpPr/>
          <p:nvPr/>
        </p:nvSpPr>
        <p:spPr>
          <a:xfrm>
            <a:off x="11384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2" name="object 1552"/>
          <p:cNvSpPr/>
          <p:nvPr/>
        </p:nvSpPr>
        <p:spPr>
          <a:xfrm>
            <a:off x="11392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3" name="object 1553"/>
          <p:cNvSpPr/>
          <p:nvPr/>
        </p:nvSpPr>
        <p:spPr>
          <a:xfrm>
            <a:off x="11399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4" name="object 1554"/>
          <p:cNvSpPr/>
          <p:nvPr/>
        </p:nvSpPr>
        <p:spPr>
          <a:xfrm>
            <a:off x="11406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5" name="object 1555"/>
          <p:cNvSpPr/>
          <p:nvPr/>
        </p:nvSpPr>
        <p:spPr>
          <a:xfrm>
            <a:off x="11414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6" name="object 1556"/>
          <p:cNvSpPr/>
          <p:nvPr/>
        </p:nvSpPr>
        <p:spPr>
          <a:xfrm>
            <a:off x="11421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7" name="object 1557"/>
          <p:cNvSpPr/>
          <p:nvPr/>
        </p:nvSpPr>
        <p:spPr>
          <a:xfrm>
            <a:off x="11428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8" name="object 1558"/>
          <p:cNvSpPr/>
          <p:nvPr/>
        </p:nvSpPr>
        <p:spPr>
          <a:xfrm>
            <a:off x="11435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9" name="object 1559"/>
          <p:cNvSpPr/>
          <p:nvPr/>
        </p:nvSpPr>
        <p:spPr>
          <a:xfrm>
            <a:off x="11442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0" name="object 1560"/>
          <p:cNvSpPr/>
          <p:nvPr/>
        </p:nvSpPr>
        <p:spPr>
          <a:xfrm>
            <a:off x="114497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1" name="object 1561"/>
          <p:cNvSpPr/>
          <p:nvPr/>
        </p:nvSpPr>
        <p:spPr>
          <a:xfrm>
            <a:off x="11457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2" name="object 1562"/>
          <p:cNvSpPr/>
          <p:nvPr/>
        </p:nvSpPr>
        <p:spPr>
          <a:xfrm>
            <a:off x="11464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3" name="object 1563"/>
          <p:cNvSpPr/>
          <p:nvPr/>
        </p:nvSpPr>
        <p:spPr>
          <a:xfrm>
            <a:off x="11471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4" name="object 1564"/>
          <p:cNvSpPr/>
          <p:nvPr/>
        </p:nvSpPr>
        <p:spPr>
          <a:xfrm>
            <a:off x="11479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5" name="object 1565"/>
          <p:cNvSpPr/>
          <p:nvPr/>
        </p:nvSpPr>
        <p:spPr>
          <a:xfrm>
            <a:off x="11486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6" name="object 1566"/>
          <p:cNvSpPr/>
          <p:nvPr/>
        </p:nvSpPr>
        <p:spPr>
          <a:xfrm>
            <a:off x="11492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7" name="object 1567"/>
          <p:cNvSpPr/>
          <p:nvPr/>
        </p:nvSpPr>
        <p:spPr>
          <a:xfrm>
            <a:off x="115000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8" name="object 1568"/>
          <p:cNvSpPr/>
          <p:nvPr/>
        </p:nvSpPr>
        <p:spPr>
          <a:xfrm>
            <a:off x="11507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9" name="object 1569"/>
          <p:cNvSpPr/>
          <p:nvPr/>
        </p:nvSpPr>
        <p:spPr>
          <a:xfrm>
            <a:off x="11514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0" name="object 1570"/>
          <p:cNvSpPr/>
          <p:nvPr/>
        </p:nvSpPr>
        <p:spPr>
          <a:xfrm>
            <a:off x="11521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1" name="object 1571"/>
          <p:cNvSpPr/>
          <p:nvPr/>
        </p:nvSpPr>
        <p:spPr>
          <a:xfrm>
            <a:off x="11529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2" name="object 1572"/>
          <p:cNvSpPr/>
          <p:nvPr/>
        </p:nvSpPr>
        <p:spPr>
          <a:xfrm>
            <a:off x="11536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3" name="object 1573"/>
          <p:cNvSpPr/>
          <p:nvPr/>
        </p:nvSpPr>
        <p:spPr>
          <a:xfrm>
            <a:off x="11543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4" name="object 1574"/>
          <p:cNvSpPr/>
          <p:nvPr/>
        </p:nvSpPr>
        <p:spPr>
          <a:xfrm>
            <a:off x="11550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5" name="object 1575"/>
          <p:cNvSpPr/>
          <p:nvPr/>
        </p:nvSpPr>
        <p:spPr>
          <a:xfrm>
            <a:off x="11557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6" name="object 1576"/>
          <p:cNvSpPr/>
          <p:nvPr/>
        </p:nvSpPr>
        <p:spPr>
          <a:xfrm>
            <a:off x="11564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7" name="object 1577"/>
          <p:cNvSpPr/>
          <p:nvPr/>
        </p:nvSpPr>
        <p:spPr>
          <a:xfrm>
            <a:off x="11572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8" name="object 1578"/>
          <p:cNvSpPr/>
          <p:nvPr/>
        </p:nvSpPr>
        <p:spPr>
          <a:xfrm>
            <a:off x="115795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9" name="object 1579"/>
          <p:cNvSpPr/>
          <p:nvPr/>
        </p:nvSpPr>
        <p:spPr>
          <a:xfrm>
            <a:off x="11586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0" name="object 1580"/>
          <p:cNvSpPr/>
          <p:nvPr/>
        </p:nvSpPr>
        <p:spPr>
          <a:xfrm>
            <a:off x="11594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1" name="object 1581"/>
          <p:cNvSpPr/>
          <p:nvPr/>
        </p:nvSpPr>
        <p:spPr>
          <a:xfrm>
            <a:off x="11601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2" name="object 1582"/>
          <p:cNvSpPr/>
          <p:nvPr/>
        </p:nvSpPr>
        <p:spPr>
          <a:xfrm>
            <a:off x="11607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3" name="object 1583"/>
          <p:cNvSpPr/>
          <p:nvPr/>
        </p:nvSpPr>
        <p:spPr>
          <a:xfrm>
            <a:off x="11615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4" name="object 1584"/>
          <p:cNvSpPr/>
          <p:nvPr/>
        </p:nvSpPr>
        <p:spPr>
          <a:xfrm>
            <a:off x="11622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5" name="object 1585"/>
          <p:cNvSpPr/>
          <p:nvPr/>
        </p:nvSpPr>
        <p:spPr>
          <a:xfrm>
            <a:off x="116298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6" name="object 1586"/>
          <p:cNvSpPr/>
          <p:nvPr/>
        </p:nvSpPr>
        <p:spPr>
          <a:xfrm>
            <a:off x="11637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7" name="object 1587"/>
          <p:cNvSpPr/>
          <p:nvPr/>
        </p:nvSpPr>
        <p:spPr>
          <a:xfrm>
            <a:off x="11644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8" name="object 1588"/>
          <p:cNvSpPr/>
          <p:nvPr/>
        </p:nvSpPr>
        <p:spPr>
          <a:xfrm>
            <a:off x="11651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9" name="object 1589"/>
          <p:cNvSpPr/>
          <p:nvPr/>
        </p:nvSpPr>
        <p:spPr>
          <a:xfrm>
            <a:off x="116591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0" name="object 1590"/>
          <p:cNvSpPr/>
          <p:nvPr/>
        </p:nvSpPr>
        <p:spPr>
          <a:xfrm>
            <a:off x="11665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1" name="object 1591"/>
          <p:cNvSpPr/>
          <p:nvPr/>
        </p:nvSpPr>
        <p:spPr>
          <a:xfrm>
            <a:off x="11672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2" name="object 1592"/>
          <p:cNvSpPr/>
          <p:nvPr/>
        </p:nvSpPr>
        <p:spPr>
          <a:xfrm>
            <a:off x="11680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3" name="object 1593"/>
          <p:cNvSpPr/>
          <p:nvPr/>
        </p:nvSpPr>
        <p:spPr>
          <a:xfrm>
            <a:off x="11687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4" name="object 1594"/>
          <p:cNvSpPr/>
          <p:nvPr/>
        </p:nvSpPr>
        <p:spPr>
          <a:xfrm>
            <a:off x="11694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5" name="object 1595"/>
          <p:cNvSpPr/>
          <p:nvPr/>
        </p:nvSpPr>
        <p:spPr>
          <a:xfrm>
            <a:off x="11702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6" name="object 1596"/>
          <p:cNvSpPr/>
          <p:nvPr/>
        </p:nvSpPr>
        <p:spPr>
          <a:xfrm>
            <a:off x="11709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7" name="object 1597"/>
          <p:cNvSpPr/>
          <p:nvPr/>
        </p:nvSpPr>
        <p:spPr>
          <a:xfrm>
            <a:off x="11716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8" name="object 1598"/>
          <p:cNvSpPr/>
          <p:nvPr/>
        </p:nvSpPr>
        <p:spPr>
          <a:xfrm>
            <a:off x="11722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9" name="object 1599"/>
          <p:cNvSpPr/>
          <p:nvPr/>
        </p:nvSpPr>
        <p:spPr>
          <a:xfrm>
            <a:off x="11730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0" name="object 1600"/>
          <p:cNvSpPr/>
          <p:nvPr/>
        </p:nvSpPr>
        <p:spPr>
          <a:xfrm>
            <a:off x="117376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1" name="object 1601"/>
          <p:cNvSpPr/>
          <p:nvPr/>
        </p:nvSpPr>
        <p:spPr>
          <a:xfrm>
            <a:off x="11744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2" name="object 1602"/>
          <p:cNvSpPr/>
          <p:nvPr/>
        </p:nvSpPr>
        <p:spPr>
          <a:xfrm>
            <a:off x="11752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3" name="object 1603"/>
          <p:cNvSpPr/>
          <p:nvPr/>
        </p:nvSpPr>
        <p:spPr>
          <a:xfrm>
            <a:off x="11759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4" name="object 1604"/>
          <p:cNvSpPr/>
          <p:nvPr/>
        </p:nvSpPr>
        <p:spPr>
          <a:xfrm>
            <a:off x="11766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5" name="object 1605"/>
          <p:cNvSpPr/>
          <p:nvPr/>
        </p:nvSpPr>
        <p:spPr>
          <a:xfrm>
            <a:off x="11774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6" name="object 1606"/>
          <p:cNvSpPr/>
          <p:nvPr/>
        </p:nvSpPr>
        <p:spPr>
          <a:xfrm>
            <a:off x="11780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7" name="object 1607"/>
          <p:cNvSpPr/>
          <p:nvPr/>
        </p:nvSpPr>
        <p:spPr>
          <a:xfrm>
            <a:off x="117878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8" name="object 1608"/>
          <p:cNvSpPr/>
          <p:nvPr/>
        </p:nvSpPr>
        <p:spPr>
          <a:xfrm>
            <a:off x="11795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9" name="object 1609"/>
          <p:cNvSpPr/>
          <p:nvPr/>
        </p:nvSpPr>
        <p:spPr>
          <a:xfrm>
            <a:off x="11802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0" name="object 1610"/>
          <p:cNvSpPr/>
          <p:nvPr/>
        </p:nvSpPr>
        <p:spPr>
          <a:xfrm>
            <a:off x="11809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1" name="object 1611"/>
          <p:cNvSpPr/>
          <p:nvPr/>
        </p:nvSpPr>
        <p:spPr>
          <a:xfrm>
            <a:off x="11817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2" name="object 1612"/>
          <p:cNvSpPr/>
          <p:nvPr/>
        </p:nvSpPr>
        <p:spPr>
          <a:xfrm>
            <a:off x="11824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3" name="object 1613"/>
          <p:cNvSpPr/>
          <p:nvPr/>
        </p:nvSpPr>
        <p:spPr>
          <a:xfrm>
            <a:off x="11831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4" name="object 1614"/>
          <p:cNvSpPr/>
          <p:nvPr/>
        </p:nvSpPr>
        <p:spPr>
          <a:xfrm>
            <a:off x="11838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5" name="object 1615"/>
          <p:cNvSpPr/>
          <p:nvPr/>
        </p:nvSpPr>
        <p:spPr>
          <a:xfrm>
            <a:off x="11845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6" name="object 1616"/>
          <p:cNvSpPr/>
          <p:nvPr/>
        </p:nvSpPr>
        <p:spPr>
          <a:xfrm>
            <a:off x="11852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7" name="object 1617"/>
          <p:cNvSpPr/>
          <p:nvPr/>
        </p:nvSpPr>
        <p:spPr>
          <a:xfrm>
            <a:off x="11860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8" name="object 1618"/>
          <p:cNvSpPr/>
          <p:nvPr/>
        </p:nvSpPr>
        <p:spPr>
          <a:xfrm>
            <a:off x="118674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9" name="object 1619"/>
          <p:cNvSpPr/>
          <p:nvPr/>
        </p:nvSpPr>
        <p:spPr>
          <a:xfrm>
            <a:off x="11874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0" name="object 1620"/>
          <p:cNvSpPr/>
          <p:nvPr/>
        </p:nvSpPr>
        <p:spPr>
          <a:xfrm>
            <a:off x="11882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1" name="object 1621"/>
          <p:cNvSpPr/>
          <p:nvPr/>
        </p:nvSpPr>
        <p:spPr>
          <a:xfrm>
            <a:off x="11889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2" name="object 1622"/>
          <p:cNvSpPr/>
          <p:nvPr/>
        </p:nvSpPr>
        <p:spPr>
          <a:xfrm>
            <a:off x="11895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3" name="object 1623"/>
          <p:cNvSpPr/>
          <p:nvPr/>
        </p:nvSpPr>
        <p:spPr>
          <a:xfrm>
            <a:off x="11903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4" name="object 1624"/>
          <p:cNvSpPr/>
          <p:nvPr/>
        </p:nvSpPr>
        <p:spPr>
          <a:xfrm>
            <a:off x="11910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5" name="object 1625"/>
          <p:cNvSpPr/>
          <p:nvPr/>
        </p:nvSpPr>
        <p:spPr>
          <a:xfrm>
            <a:off x="119176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6" name="object 1626"/>
          <p:cNvSpPr/>
          <p:nvPr/>
        </p:nvSpPr>
        <p:spPr>
          <a:xfrm>
            <a:off x="11925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7" name="object 1627"/>
          <p:cNvSpPr/>
          <p:nvPr/>
        </p:nvSpPr>
        <p:spPr>
          <a:xfrm>
            <a:off x="11932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8" name="object 1628"/>
          <p:cNvSpPr/>
          <p:nvPr/>
        </p:nvSpPr>
        <p:spPr>
          <a:xfrm>
            <a:off x="11939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9" name="object 1629"/>
          <p:cNvSpPr/>
          <p:nvPr/>
        </p:nvSpPr>
        <p:spPr>
          <a:xfrm>
            <a:off x="119469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0" name="object 1630"/>
          <p:cNvSpPr/>
          <p:nvPr/>
        </p:nvSpPr>
        <p:spPr>
          <a:xfrm>
            <a:off x="11953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1" name="object 1631"/>
          <p:cNvSpPr/>
          <p:nvPr/>
        </p:nvSpPr>
        <p:spPr>
          <a:xfrm>
            <a:off x="11960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2" name="object 1632"/>
          <p:cNvSpPr/>
          <p:nvPr/>
        </p:nvSpPr>
        <p:spPr>
          <a:xfrm>
            <a:off x="11967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3" name="object 1633"/>
          <p:cNvSpPr/>
          <p:nvPr/>
        </p:nvSpPr>
        <p:spPr>
          <a:xfrm>
            <a:off x="119752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4" name="object 1634"/>
          <p:cNvSpPr/>
          <p:nvPr/>
        </p:nvSpPr>
        <p:spPr>
          <a:xfrm>
            <a:off x="11982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5" name="object 1635"/>
          <p:cNvSpPr/>
          <p:nvPr/>
        </p:nvSpPr>
        <p:spPr>
          <a:xfrm>
            <a:off x="11989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6" name="object 1636"/>
          <p:cNvSpPr/>
          <p:nvPr/>
        </p:nvSpPr>
        <p:spPr>
          <a:xfrm>
            <a:off x="119972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7" name="object 1637"/>
          <p:cNvSpPr/>
          <p:nvPr/>
        </p:nvSpPr>
        <p:spPr>
          <a:xfrm>
            <a:off x="12004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8" name="object 1638"/>
          <p:cNvSpPr/>
          <p:nvPr/>
        </p:nvSpPr>
        <p:spPr>
          <a:xfrm>
            <a:off x="12010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9" name="object 1639"/>
          <p:cNvSpPr/>
          <p:nvPr/>
        </p:nvSpPr>
        <p:spPr>
          <a:xfrm>
            <a:off x="12018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0" name="object 1640"/>
          <p:cNvSpPr/>
          <p:nvPr/>
        </p:nvSpPr>
        <p:spPr>
          <a:xfrm>
            <a:off x="120255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1" name="object 1641"/>
          <p:cNvSpPr/>
          <p:nvPr/>
        </p:nvSpPr>
        <p:spPr>
          <a:xfrm>
            <a:off x="12032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2" name="object 1642"/>
          <p:cNvSpPr/>
          <p:nvPr/>
        </p:nvSpPr>
        <p:spPr>
          <a:xfrm>
            <a:off x="12040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3" name="object 1643"/>
          <p:cNvSpPr/>
          <p:nvPr/>
        </p:nvSpPr>
        <p:spPr>
          <a:xfrm>
            <a:off x="12047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4" name="object 1644"/>
          <p:cNvSpPr/>
          <p:nvPr/>
        </p:nvSpPr>
        <p:spPr>
          <a:xfrm>
            <a:off x="12054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5" name="object 1645"/>
          <p:cNvSpPr/>
          <p:nvPr/>
        </p:nvSpPr>
        <p:spPr>
          <a:xfrm>
            <a:off x="12062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6" name="object 1646"/>
          <p:cNvSpPr/>
          <p:nvPr/>
        </p:nvSpPr>
        <p:spPr>
          <a:xfrm>
            <a:off x="12068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7" name="object 1647"/>
          <p:cNvSpPr/>
          <p:nvPr/>
        </p:nvSpPr>
        <p:spPr>
          <a:xfrm>
            <a:off x="120757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8" name="object 1648"/>
          <p:cNvSpPr/>
          <p:nvPr/>
        </p:nvSpPr>
        <p:spPr>
          <a:xfrm>
            <a:off x="12083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9" name="object 1649"/>
          <p:cNvSpPr/>
          <p:nvPr/>
        </p:nvSpPr>
        <p:spPr>
          <a:xfrm>
            <a:off x="12090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0" name="object 1650"/>
          <p:cNvSpPr/>
          <p:nvPr/>
        </p:nvSpPr>
        <p:spPr>
          <a:xfrm>
            <a:off x="12097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1" name="object 1651"/>
          <p:cNvSpPr/>
          <p:nvPr/>
        </p:nvSpPr>
        <p:spPr>
          <a:xfrm>
            <a:off x="121050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2" name="object 1652"/>
          <p:cNvSpPr/>
          <p:nvPr/>
        </p:nvSpPr>
        <p:spPr>
          <a:xfrm>
            <a:off x="12112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3" name="object 1653"/>
          <p:cNvSpPr/>
          <p:nvPr/>
        </p:nvSpPr>
        <p:spPr>
          <a:xfrm>
            <a:off x="12119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4" name="object 1654"/>
          <p:cNvSpPr/>
          <p:nvPr/>
        </p:nvSpPr>
        <p:spPr>
          <a:xfrm>
            <a:off x="12125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5" name="object 1655"/>
          <p:cNvSpPr/>
          <p:nvPr/>
        </p:nvSpPr>
        <p:spPr>
          <a:xfrm>
            <a:off x="12133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6" name="object 1656"/>
          <p:cNvSpPr/>
          <p:nvPr/>
        </p:nvSpPr>
        <p:spPr>
          <a:xfrm>
            <a:off x="12140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7" name="object 1657"/>
          <p:cNvSpPr/>
          <p:nvPr/>
        </p:nvSpPr>
        <p:spPr>
          <a:xfrm>
            <a:off x="12147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8" name="object 1658"/>
          <p:cNvSpPr/>
          <p:nvPr/>
        </p:nvSpPr>
        <p:spPr>
          <a:xfrm>
            <a:off x="121553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9" name="object 1659"/>
          <p:cNvSpPr/>
          <p:nvPr/>
        </p:nvSpPr>
        <p:spPr>
          <a:xfrm>
            <a:off x="12162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0" name="object 1660"/>
          <p:cNvSpPr/>
          <p:nvPr/>
        </p:nvSpPr>
        <p:spPr>
          <a:xfrm>
            <a:off x="12169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1" name="object 1661"/>
          <p:cNvSpPr/>
          <p:nvPr/>
        </p:nvSpPr>
        <p:spPr>
          <a:xfrm>
            <a:off x="12177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2" name="object 1662"/>
          <p:cNvSpPr/>
          <p:nvPr/>
        </p:nvSpPr>
        <p:spPr>
          <a:xfrm>
            <a:off x="121835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3" name="object 1663"/>
          <p:cNvSpPr/>
          <p:nvPr/>
        </p:nvSpPr>
        <p:spPr>
          <a:xfrm>
            <a:off x="12190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4" name="object 1664"/>
          <p:cNvSpPr/>
          <p:nvPr/>
        </p:nvSpPr>
        <p:spPr>
          <a:xfrm>
            <a:off x="12198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5" name="object 1665"/>
          <p:cNvSpPr/>
          <p:nvPr/>
        </p:nvSpPr>
        <p:spPr>
          <a:xfrm>
            <a:off x="122055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6" name="object 1666"/>
          <p:cNvSpPr/>
          <p:nvPr/>
        </p:nvSpPr>
        <p:spPr>
          <a:xfrm>
            <a:off x="12212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7" name="object 1667"/>
          <p:cNvSpPr/>
          <p:nvPr/>
        </p:nvSpPr>
        <p:spPr>
          <a:xfrm>
            <a:off x="12220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8" name="object 1668"/>
          <p:cNvSpPr/>
          <p:nvPr/>
        </p:nvSpPr>
        <p:spPr>
          <a:xfrm>
            <a:off x="12227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9" name="object 1669"/>
          <p:cNvSpPr/>
          <p:nvPr/>
        </p:nvSpPr>
        <p:spPr>
          <a:xfrm>
            <a:off x="122348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0" name="object 1670"/>
          <p:cNvSpPr/>
          <p:nvPr/>
        </p:nvSpPr>
        <p:spPr>
          <a:xfrm>
            <a:off x="12241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1" name="object 1671"/>
          <p:cNvSpPr/>
          <p:nvPr/>
        </p:nvSpPr>
        <p:spPr>
          <a:xfrm>
            <a:off x="12248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2" name="object 1672"/>
          <p:cNvSpPr/>
          <p:nvPr/>
        </p:nvSpPr>
        <p:spPr>
          <a:xfrm>
            <a:off x="12255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3" name="object 1673"/>
          <p:cNvSpPr/>
          <p:nvPr/>
        </p:nvSpPr>
        <p:spPr>
          <a:xfrm>
            <a:off x="12263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4" name="object 1674"/>
          <p:cNvSpPr/>
          <p:nvPr/>
        </p:nvSpPr>
        <p:spPr>
          <a:xfrm>
            <a:off x="12270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5" name="object 1675"/>
          <p:cNvSpPr/>
          <p:nvPr/>
        </p:nvSpPr>
        <p:spPr>
          <a:xfrm>
            <a:off x="12277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6" name="object 1676"/>
          <p:cNvSpPr/>
          <p:nvPr/>
        </p:nvSpPr>
        <p:spPr>
          <a:xfrm>
            <a:off x="12285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7" name="object 1677"/>
          <p:cNvSpPr/>
          <p:nvPr/>
        </p:nvSpPr>
        <p:spPr>
          <a:xfrm>
            <a:off x="12292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8" name="object 1678"/>
          <p:cNvSpPr/>
          <p:nvPr/>
        </p:nvSpPr>
        <p:spPr>
          <a:xfrm>
            <a:off x="12298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9" name="object 1679"/>
          <p:cNvSpPr/>
          <p:nvPr/>
        </p:nvSpPr>
        <p:spPr>
          <a:xfrm>
            <a:off x="12306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0" name="object 1680"/>
          <p:cNvSpPr/>
          <p:nvPr/>
        </p:nvSpPr>
        <p:spPr>
          <a:xfrm>
            <a:off x="123133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1" name="object 1681"/>
          <p:cNvSpPr/>
          <p:nvPr/>
        </p:nvSpPr>
        <p:spPr>
          <a:xfrm>
            <a:off x="12320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2" name="object 1682"/>
          <p:cNvSpPr/>
          <p:nvPr/>
        </p:nvSpPr>
        <p:spPr>
          <a:xfrm>
            <a:off x="12328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3" name="object 1683"/>
          <p:cNvSpPr/>
          <p:nvPr/>
        </p:nvSpPr>
        <p:spPr>
          <a:xfrm>
            <a:off x="12335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4" name="object 1684"/>
          <p:cNvSpPr/>
          <p:nvPr/>
        </p:nvSpPr>
        <p:spPr>
          <a:xfrm>
            <a:off x="12342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5" name="object 1685"/>
          <p:cNvSpPr/>
          <p:nvPr/>
        </p:nvSpPr>
        <p:spPr>
          <a:xfrm>
            <a:off x="12350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6" name="object 1686"/>
          <p:cNvSpPr/>
          <p:nvPr/>
        </p:nvSpPr>
        <p:spPr>
          <a:xfrm>
            <a:off x="12356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7" name="object 1687"/>
          <p:cNvSpPr/>
          <p:nvPr/>
        </p:nvSpPr>
        <p:spPr>
          <a:xfrm>
            <a:off x="123636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8" name="object 1688"/>
          <p:cNvSpPr/>
          <p:nvPr/>
        </p:nvSpPr>
        <p:spPr>
          <a:xfrm>
            <a:off x="12370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9" name="object 1689"/>
          <p:cNvSpPr/>
          <p:nvPr/>
        </p:nvSpPr>
        <p:spPr>
          <a:xfrm>
            <a:off x="12378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0" name="object 1690"/>
          <p:cNvSpPr/>
          <p:nvPr/>
        </p:nvSpPr>
        <p:spPr>
          <a:xfrm>
            <a:off x="12385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1" name="object 1691"/>
          <p:cNvSpPr/>
          <p:nvPr/>
        </p:nvSpPr>
        <p:spPr>
          <a:xfrm>
            <a:off x="12392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2" name="object 1692"/>
          <p:cNvSpPr/>
          <p:nvPr/>
        </p:nvSpPr>
        <p:spPr>
          <a:xfrm>
            <a:off x="12400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3" name="object 1693"/>
          <p:cNvSpPr/>
          <p:nvPr/>
        </p:nvSpPr>
        <p:spPr>
          <a:xfrm>
            <a:off x="12407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4" name="object 1694"/>
          <p:cNvSpPr/>
          <p:nvPr/>
        </p:nvSpPr>
        <p:spPr>
          <a:xfrm>
            <a:off x="12413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5" name="object 1695"/>
          <p:cNvSpPr/>
          <p:nvPr/>
        </p:nvSpPr>
        <p:spPr>
          <a:xfrm>
            <a:off x="12421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6" name="object 1696"/>
          <p:cNvSpPr/>
          <p:nvPr/>
        </p:nvSpPr>
        <p:spPr>
          <a:xfrm>
            <a:off x="12428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7" name="object 1697"/>
          <p:cNvSpPr/>
          <p:nvPr/>
        </p:nvSpPr>
        <p:spPr>
          <a:xfrm>
            <a:off x="12435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8" name="object 1698"/>
          <p:cNvSpPr/>
          <p:nvPr/>
        </p:nvSpPr>
        <p:spPr>
          <a:xfrm>
            <a:off x="124431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9" name="object 1699"/>
          <p:cNvSpPr/>
          <p:nvPr/>
        </p:nvSpPr>
        <p:spPr>
          <a:xfrm>
            <a:off x="12450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0" name="object 1700"/>
          <p:cNvSpPr/>
          <p:nvPr/>
        </p:nvSpPr>
        <p:spPr>
          <a:xfrm>
            <a:off x="12457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1" name="object 1701"/>
          <p:cNvSpPr/>
          <p:nvPr/>
        </p:nvSpPr>
        <p:spPr>
          <a:xfrm>
            <a:off x="12465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2" name="object 1702"/>
          <p:cNvSpPr/>
          <p:nvPr/>
        </p:nvSpPr>
        <p:spPr>
          <a:xfrm>
            <a:off x="12471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3" name="object 1703"/>
          <p:cNvSpPr/>
          <p:nvPr/>
        </p:nvSpPr>
        <p:spPr>
          <a:xfrm>
            <a:off x="12478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4" name="object 1704"/>
          <p:cNvSpPr/>
          <p:nvPr/>
        </p:nvSpPr>
        <p:spPr>
          <a:xfrm>
            <a:off x="12486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5" name="object 1705"/>
          <p:cNvSpPr/>
          <p:nvPr/>
        </p:nvSpPr>
        <p:spPr>
          <a:xfrm>
            <a:off x="124934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6" name="object 1706"/>
          <p:cNvSpPr/>
          <p:nvPr/>
        </p:nvSpPr>
        <p:spPr>
          <a:xfrm>
            <a:off x="12500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7" name="object 1707"/>
          <p:cNvSpPr/>
          <p:nvPr/>
        </p:nvSpPr>
        <p:spPr>
          <a:xfrm>
            <a:off x="12508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8" name="object 1708"/>
          <p:cNvSpPr/>
          <p:nvPr/>
        </p:nvSpPr>
        <p:spPr>
          <a:xfrm>
            <a:off x="12515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9" name="object 1709"/>
          <p:cNvSpPr/>
          <p:nvPr/>
        </p:nvSpPr>
        <p:spPr>
          <a:xfrm>
            <a:off x="125227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0" name="object 1710"/>
          <p:cNvSpPr/>
          <p:nvPr/>
        </p:nvSpPr>
        <p:spPr>
          <a:xfrm>
            <a:off x="12529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1" name="object 1711"/>
          <p:cNvSpPr/>
          <p:nvPr/>
        </p:nvSpPr>
        <p:spPr>
          <a:xfrm>
            <a:off x="12536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2" name="object 1712"/>
          <p:cNvSpPr/>
          <p:nvPr/>
        </p:nvSpPr>
        <p:spPr>
          <a:xfrm>
            <a:off x="12543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3" name="object 1713"/>
          <p:cNvSpPr/>
          <p:nvPr/>
        </p:nvSpPr>
        <p:spPr>
          <a:xfrm>
            <a:off x="12550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4" name="object 1714"/>
          <p:cNvSpPr/>
          <p:nvPr/>
        </p:nvSpPr>
        <p:spPr>
          <a:xfrm>
            <a:off x="12558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5" name="object 1715"/>
          <p:cNvSpPr/>
          <p:nvPr/>
        </p:nvSpPr>
        <p:spPr>
          <a:xfrm>
            <a:off x="12565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6" name="object 1716"/>
          <p:cNvSpPr/>
          <p:nvPr/>
        </p:nvSpPr>
        <p:spPr>
          <a:xfrm>
            <a:off x="12572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7" name="object 1717"/>
          <p:cNvSpPr/>
          <p:nvPr/>
        </p:nvSpPr>
        <p:spPr>
          <a:xfrm>
            <a:off x="12580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8" name="object 1718"/>
          <p:cNvSpPr/>
          <p:nvPr/>
        </p:nvSpPr>
        <p:spPr>
          <a:xfrm>
            <a:off x="12586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9" name="object 1719"/>
          <p:cNvSpPr/>
          <p:nvPr/>
        </p:nvSpPr>
        <p:spPr>
          <a:xfrm>
            <a:off x="12593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0" name="object 1720"/>
          <p:cNvSpPr/>
          <p:nvPr/>
        </p:nvSpPr>
        <p:spPr>
          <a:xfrm>
            <a:off x="126012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1" name="object 1721"/>
          <p:cNvSpPr/>
          <p:nvPr/>
        </p:nvSpPr>
        <p:spPr>
          <a:xfrm>
            <a:off x="12608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2" name="object 1722"/>
          <p:cNvSpPr/>
          <p:nvPr/>
        </p:nvSpPr>
        <p:spPr>
          <a:xfrm>
            <a:off x="12615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3" name="object 1723"/>
          <p:cNvSpPr/>
          <p:nvPr/>
        </p:nvSpPr>
        <p:spPr>
          <a:xfrm>
            <a:off x="12623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4" name="object 1724"/>
          <p:cNvSpPr/>
          <p:nvPr/>
        </p:nvSpPr>
        <p:spPr>
          <a:xfrm>
            <a:off x="12630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5" name="object 1725"/>
          <p:cNvSpPr/>
          <p:nvPr/>
        </p:nvSpPr>
        <p:spPr>
          <a:xfrm>
            <a:off x="12637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6" name="object 1726"/>
          <p:cNvSpPr/>
          <p:nvPr/>
        </p:nvSpPr>
        <p:spPr>
          <a:xfrm>
            <a:off x="12644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7" name="object 1727"/>
          <p:cNvSpPr/>
          <p:nvPr/>
        </p:nvSpPr>
        <p:spPr>
          <a:xfrm>
            <a:off x="126514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8" name="object 1728"/>
          <p:cNvSpPr/>
          <p:nvPr/>
        </p:nvSpPr>
        <p:spPr>
          <a:xfrm>
            <a:off x="12658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9" name="object 1729"/>
          <p:cNvSpPr/>
          <p:nvPr/>
        </p:nvSpPr>
        <p:spPr>
          <a:xfrm>
            <a:off x="12666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0" name="object 1730"/>
          <p:cNvSpPr/>
          <p:nvPr/>
        </p:nvSpPr>
        <p:spPr>
          <a:xfrm>
            <a:off x="12673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1" name="object 1731"/>
          <p:cNvSpPr/>
          <p:nvPr/>
        </p:nvSpPr>
        <p:spPr>
          <a:xfrm>
            <a:off x="12680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2" name="object 1732"/>
          <p:cNvSpPr/>
          <p:nvPr/>
        </p:nvSpPr>
        <p:spPr>
          <a:xfrm>
            <a:off x="12688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3" name="object 1733"/>
          <p:cNvSpPr/>
          <p:nvPr/>
        </p:nvSpPr>
        <p:spPr>
          <a:xfrm>
            <a:off x="12695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4" name="object 1734"/>
          <p:cNvSpPr/>
          <p:nvPr/>
        </p:nvSpPr>
        <p:spPr>
          <a:xfrm>
            <a:off x="12701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5" name="object 1735"/>
          <p:cNvSpPr/>
          <p:nvPr/>
        </p:nvSpPr>
        <p:spPr>
          <a:xfrm>
            <a:off x="12709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6" name="object 1736"/>
          <p:cNvSpPr/>
          <p:nvPr/>
        </p:nvSpPr>
        <p:spPr>
          <a:xfrm>
            <a:off x="12716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7" name="object 1737"/>
          <p:cNvSpPr/>
          <p:nvPr/>
        </p:nvSpPr>
        <p:spPr>
          <a:xfrm>
            <a:off x="12723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8" name="object 1738"/>
          <p:cNvSpPr/>
          <p:nvPr/>
        </p:nvSpPr>
        <p:spPr>
          <a:xfrm>
            <a:off x="127310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9" name="object 1739"/>
          <p:cNvSpPr/>
          <p:nvPr/>
        </p:nvSpPr>
        <p:spPr>
          <a:xfrm>
            <a:off x="12738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0" name="object 1740"/>
          <p:cNvSpPr/>
          <p:nvPr/>
        </p:nvSpPr>
        <p:spPr>
          <a:xfrm>
            <a:off x="12745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1" name="object 1741"/>
          <p:cNvSpPr/>
          <p:nvPr/>
        </p:nvSpPr>
        <p:spPr>
          <a:xfrm>
            <a:off x="12753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2" name="object 1742"/>
          <p:cNvSpPr/>
          <p:nvPr/>
        </p:nvSpPr>
        <p:spPr>
          <a:xfrm>
            <a:off x="12759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3" name="object 1743"/>
          <p:cNvSpPr/>
          <p:nvPr/>
        </p:nvSpPr>
        <p:spPr>
          <a:xfrm>
            <a:off x="12766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4" name="object 1744"/>
          <p:cNvSpPr/>
          <p:nvPr/>
        </p:nvSpPr>
        <p:spPr>
          <a:xfrm>
            <a:off x="12773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5" name="object 1745"/>
          <p:cNvSpPr/>
          <p:nvPr/>
        </p:nvSpPr>
        <p:spPr>
          <a:xfrm>
            <a:off x="127812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6" name="object 1746"/>
          <p:cNvSpPr/>
          <p:nvPr/>
        </p:nvSpPr>
        <p:spPr>
          <a:xfrm>
            <a:off x="12788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7" name="object 1747"/>
          <p:cNvSpPr/>
          <p:nvPr/>
        </p:nvSpPr>
        <p:spPr>
          <a:xfrm>
            <a:off x="12795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8" name="object 1748"/>
          <p:cNvSpPr/>
          <p:nvPr/>
        </p:nvSpPr>
        <p:spPr>
          <a:xfrm>
            <a:off x="12803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9" name="object 1749"/>
          <p:cNvSpPr/>
          <p:nvPr/>
        </p:nvSpPr>
        <p:spPr>
          <a:xfrm>
            <a:off x="128105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0" name="object 1750"/>
          <p:cNvSpPr/>
          <p:nvPr/>
        </p:nvSpPr>
        <p:spPr>
          <a:xfrm>
            <a:off x="12816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1" name="object 1751"/>
          <p:cNvSpPr/>
          <p:nvPr/>
        </p:nvSpPr>
        <p:spPr>
          <a:xfrm>
            <a:off x="12824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2" name="object 1752"/>
          <p:cNvSpPr/>
          <p:nvPr/>
        </p:nvSpPr>
        <p:spPr>
          <a:xfrm>
            <a:off x="12831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3" name="object 1753"/>
          <p:cNvSpPr/>
          <p:nvPr/>
        </p:nvSpPr>
        <p:spPr>
          <a:xfrm>
            <a:off x="128388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4" name="object 1754"/>
          <p:cNvSpPr/>
          <p:nvPr/>
        </p:nvSpPr>
        <p:spPr>
          <a:xfrm>
            <a:off x="12846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5" name="object 1755"/>
          <p:cNvSpPr/>
          <p:nvPr/>
        </p:nvSpPr>
        <p:spPr>
          <a:xfrm>
            <a:off x="12853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6" name="object 1756"/>
          <p:cNvSpPr/>
          <p:nvPr/>
        </p:nvSpPr>
        <p:spPr>
          <a:xfrm>
            <a:off x="128608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7" name="object 1757"/>
          <p:cNvSpPr/>
          <p:nvPr/>
        </p:nvSpPr>
        <p:spPr>
          <a:xfrm>
            <a:off x="12868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8" name="object 1758"/>
          <p:cNvSpPr/>
          <p:nvPr/>
        </p:nvSpPr>
        <p:spPr>
          <a:xfrm>
            <a:off x="12874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9" name="object 1759"/>
          <p:cNvSpPr/>
          <p:nvPr/>
        </p:nvSpPr>
        <p:spPr>
          <a:xfrm>
            <a:off x="12881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0" name="object 1760"/>
          <p:cNvSpPr/>
          <p:nvPr/>
        </p:nvSpPr>
        <p:spPr>
          <a:xfrm>
            <a:off x="128891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1" name="object 1761"/>
          <p:cNvSpPr/>
          <p:nvPr/>
        </p:nvSpPr>
        <p:spPr>
          <a:xfrm>
            <a:off x="12896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2" name="object 1762"/>
          <p:cNvSpPr/>
          <p:nvPr/>
        </p:nvSpPr>
        <p:spPr>
          <a:xfrm>
            <a:off x="12903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3" name="object 1763"/>
          <p:cNvSpPr/>
          <p:nvPr/>
        </p:nvSpPr>
        <p:spPr>
          <a:xfrm>
            <a:off x="12911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4" name="object 1764"/>
          <p:cNvSpPr/>
          <p:nvPr/>
        </p:nvSpPr>
        <p:spPr>
          <a:xfrm>
            <a:off x="12918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5" name="object 1765"/>
          <p:cNvSpPr/>
          <p:nvPr/>
        </p:nvSpPr>
        <p:spPr>
          <a:xfrm>
            <a:off x="12925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6" name="object 1766"/>
          <p:cNvSpPr/>
          <p:nvPr/>
        </p:nvSpPr>
        <p:spPr>
          <a:xfrm>
            <a:off x="12932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7" name="object 1767"/>
          <p:cNvSpPr/>
          <p:nvPr/>
        </p:nvSpPr>
        <p:spPr>
          <a:xfrm>
            <a:off x="129393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8" name="object 1768"/>
          <p:cNvSpPr/>
          <p:nvPr/>
        </p:nvSpPr>
        <p:spPr>
          <a:xfrm>
            <a:off x="12946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9" name="object 1769"/>
          <p:cNvSpPr/>
          <p:nvPr/>
        </p:nvSpPr>
        <p:spPr>
          <a:xfrm>
            <a:off x="12954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0" name="object 1770"/>
          <p:cNvSpPr/>
          <p:nvPr/>
        </p:nvSpPr>
        <p:spPr>
          <a:xfrm>
            <a:off x="12961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1" name="object 1771"/>
          <p:cNvSpPr/>
          <p:nvPr/>
        </p:nvSpPr>
        <p:spPr>
          <a:xfrm>
            <a:off x="129686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2" name="object 1772"/>
          <p:cNvSpPr/>
          <p:nvPr/>
        </p:nvSpPr>
        <p:spPr>
          <a:xfrm>
            <a:off x="12975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3" name="object 1773"/>
          <p:cNvSpPr/>
          <p:nvPr/>
        </p:nvSpPr>
        <p:spPr>
          <a:xfrm>
            <a:off x="12983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4" name="object 1774"/>
          <p:cNvSpPr/>
          <p:nvPr/>
        </p:nvSpPr>
        <p:spPr>
          <a:xfrm>
            <a:off x="12989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5" name="object 1775"/>
          <p:cNvSpPr/>
          <p:nvPr/>
        </p:nvSpPr>
        <p:spPr>
          <a:xfrm>
            <a:off x="12996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6" name="object 1776"/>
          <p:cNvSpPr/>
          <p:nvPr/>
        </p:nvSpPr>
        <p:spPr>
          <a:xfrm>
            <a:off x="13004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7" name="object 1777"/>
          <p:cNvSpPr/>
          <p:nvPr/>
        </p:nvSpPr>
        <p:spPr>
          <a:xfrm>
            <a:off x="13011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8" name="object 1778"/>
          <p:cNvSpPr/>
          <p:nvPr/>
        </p:nvSpPr>
        <p:spPr>
          <a:xfrm>
            <a:off x="130189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9" name="object 1779"/>
          <p:cNvSpPr/>
          <p:nvPr/>
        </p:nvSpPr>
        <p:spPr>
          <a:xfrm>
            <a:off x="13026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0" name="object 1780"/>
          <p:cNvSpPr/>
          <p:nvPr/>
        </p:nvSpPr>
        <p:spPr>
          <a:xfrm>
            <a:off x="13033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1" name="object 1781"/>
          <p:cNvSpPr/>
          <p:nvPr/>
        </p:nvSpPr>
        <p:spPr>
          <a:xfrm>
            <a:off x="13040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2" name="object 1782"/>
          <p:cNvSpPr/>
          <p:nvPr/>
        </p:nvSpPr>
        <p:spPr>
          <a:xfrm>
            <a:off x="130471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3" name="object 1783"/>
          <p:cNvSpPr/>
          <p:nvPr/>
        </p:nvSpPr>
        <p:spPr>
          <a:xfrm>
            <a:off x="13054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4" name="object 1784"/>
          <p:cNvSpPr/>
          <p:nvPr/>
        </p:nvSpPr>
        <p:spPr>
          <a:xfrm>
            <a:off x="13061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5" name="object 1785"/>
          <p:cNvSpPr/>
          <p:nvPr/>
        </p:nvSpPr>
        <p:spPr>
          <a:xfrm>
            <a:off x="130691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6" name="object 1786"/>
          <p:cNvSpPr/>
          <p:nvPr/>
        </p:nvSpPr>
        <p:spPr>
          <a:xfrm>
            <a:off x="13076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7" name="object 1787"/>
          <p:cNvSpPr/>
          <p:nvPr/>
        </p:nvSpPr>
        <p:spPr>
          <a:xfrm>
            <a:off x="13083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8" name="object 1788"/>
          <p:cNvSpPr/>
          <p:nvPr/>
        </p:nvSpPr>
        <p:spPr>
          <a:xfrm>
            <a:off x="13091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9" name="object 1789"/>
          <p:cNvSpPr/>
          <p:nvPr/>
        </p:nvSpPr>
        <p:spPr>
          <a:xfrm>
            <a:off x="130984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0" name="object 1790"/>
          <p:cNvSpPr/>
          <p:nvPr/>
        </p:nvSpPr>
        <p:spPr>
          <a:xfrm>
            <a:off x="13104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1" name="object 1791"/>
          <p:cNvSpPr/>
          <p:nvPr/>
        </p:nvSpPr>
        <p:spPr>
          <a:xfrm>
            <a:off x="13112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2" name="object 1792"/>
          <p:cNvSpPr/>
          <p:nvPr/>
        </p:nvSpPr>
        <p:spPr>
          <a:xfrm>
            <a:off x="13119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3" name="object 1793"/>
          <p:cNvSpPr/>
          <p:nvPr/>
        </p:nvSpPr>
        <p:spPr>
          <a:xfrm>
            <a:off x="13126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4" name="object 1794"/>
          <p:cNvSpPr/>
          <p:nvPr/>
        </p:nvSpPr>
        <p:spPr>
          <a:xfrm>
            <a:off x="13134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5" name="object 1795"/>
          <p:cNvSpPr/>
          <p:nvPr/>
        </p:nvSpPr>
        <p:spPr>
          <a:xfrm>
            <a:off x="13141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6" name="object 1796"/>
          <p:cNvSpPr/>
          <p:nvPr/>
        </p:nvSpPr>
        <p:spPr>
          <a:xfrm>
            <a:off x="13148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7" name="object 1797"/>
          <p:cNvSpPr/>
          <p:nvPr/>
        </p:nvSpPr>
        <p:spPr>
          <a:xfrm>
            <a:off x="131560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8" name="object 1798"/>
          <p:cNvSpPr/>
          <p:nvPr/>
        </p:nvSpPr>
        <p:spPr>
          <a:xfrm>
            <a:off x="13162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9" name="object 1799"/>
          <p:cNvSpPr/>
          <p:nvPr/>
        </p:nvSpPr>
        <p:spPr>
          <a:xfrm>
            <a:off x="13169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0" name="object 1800"/>
          <p:cNvSpPr/>
          <p:nvPr/>
        </p:nvSpPr>
        <p:spPr>
          <a:xfrm>
            <a:off x="131769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1" name="object 1801"/>
          <p:cNvSpPr/>
          <p:nvPr/>
        </p:nvSpPr>
        <p:spPr>
          <a:xfrm>
            <a:off x="13184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2" name="object 1802"/>
          <p:cNvSpPr/>
          <p:nvPr/>
        </p:nvSpPr>
        <p:spPr>
          <a:xfrm>
            <a:off x="13191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3" name="object 1803"/>
          <p:cNvSpPr/>
          <p:nvPr/>
        </p:nvSpPr>
        <p:spPr>
          <a:xfrm>
            <a:off x="13198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4" name="object 1804"/>
          <p:cNvSpPr/>
          <p:nvPr/>
        </p:nvSpPr>
        <p:spPr>
          <a:xfrm>
            <a:off x="13206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5" name="object 1805"/>
          <p:cNvSpPr/>
          <p:nvPr/>
        </p:nvSpPr>
        <p:spPr>
          <a:xfrm>
            <a:off x="13213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6" name="object 1806"/>
          <p:cNvSpPr/>
          <p:nvPr/>
        </p:nvSpPr>
        <p:spPr>
          <a:xfrm>
            <a:off x="13219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7" name="object 1807"/>
          <p:cNvSpPr/>
          <p:nvPr/>
        </p:nvSpPr>
        <p:spPr>
          <a:xfrm>
            <a:off x="13227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8" name="object 1808"/>
          <p:cNvSpPr/>
          <p:nvPr/>
        </p:nvSpPr>
        <p:spPr>
          <a:xfrm>
            <a:off x="132345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9" name="object 1809"/>
          <p:cNvSpPr/>
          <p:nvPr/>
        </p:nvSpPr>
        <p:spPr>
          <a:xfrm>
            <a:off x="13241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0" name="object 1810"/>
          <p:cNvSpPr/>
          <p:nvPr/>
        </p:nvSpPr>
        <p:spPr>
          <a:xfrm>
            <a:off x="132491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1" name="object 1811"/>
          <p:cNvSpPr/>
          <p:nvPr/>
        </p:nvSpPr>
        <p:spPr>
          <a:xfrm>
            <a:off x="13256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2" name="object 1812"/>
          <p:cNvSpPr/>
          <p:nvPr/>
        </p:nvSpPr>
        <p:spPr>
          <a:xfrm>
            <a:off x="13263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3" name="object 1813"/>
          <p:cNvSpPr/>
          <p:nvPr/>
        </p:nvSpPr>
        <p:spPr>
          <a:xfrm>
            <a:off x="13271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4" name="object 1814"/>
          <p:cNvSpPr/>
          <p:nvPr/>
        </p:nvSpPr>
        <p:spPr>
          <a:xfrm>
            <a:off x="13277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5" name="object 1815"/>
          <p:cNvSpPr/>
          <p:nvPr/>
        </p:nvSpPr>
        <p:spPr>
          <a:xfrm>
            <a:off x="13284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6" name="object 1816"/>
          <p:cNvSpPr/>
          <p:nvPr/>
        </p:nvSpPr>
        <p:spPr>
          <a:xfrm>
            <a:off x="13292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7" name="object 1817"/>
          <p:cNvSpPr/>
          <p:nvPr/>
        </p:nvSpPr>
        <p:spPr>
          <a:xfrm>
            <a:off x="13299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8" name="object 1818"/>
          <p:cNvSpPr/>
          <p:nvPr/>
        </p:nvSpPr>
        <p:spPr>
          <a:xfrm>
            <a:off x="13306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9" name="object 1819"/>
          <p:cNvSpPr/>
          <p:nvPr/>
        </p:nvSpPr>
        <p:spPr>
          <a:xfrm>
            <a:off x="13314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0" name="object 1820"/>
          <p:cNvSpPr/>
          <p:nvPr/>
        </p:nvSpPr>
        <p:spPr>
          <a:xfrm>
            <a:off x="13321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1" name="object 1821"/>
          <p:cNvSpPr/>
          <p:nvPr/>
        </p:nvSpPr>
        <p:spPr>
          <a:xfrm>
            <a:off x="13328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2" name="object 1822"/>
          <p:cNvSpPr/>
          <p:nvPr/>
        </p:nvSpPr>
        <p:spPr>
          <a:xfrm>
            <a:off x="13335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3" name="object 1823"/>
          <p:cNvSpPr/>
          <p:nvPr/>
        </p:nvSpPr>
        <p:spPr>
          <a:xfrm>
            <a:off x="13342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4" name="object 1824"/>
          <p:cNvSpPr/>
          <p:nvPr/>
        </p:nvSpPr>
        <p:spPr>
          <a:xfrm>
            <a:off x="13349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5" name="object 1825"/>
          <p:cNvSpPr/>
          <p:nvPr/>
        </p:nvSpPr>
        <p:spPr>
          <a:xfrm>
            <a:off x="13357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6" name="object 1826"/>
          <p:cNvSpPr/>
          <p:nvPr/>
        </p:nvSpPr>
        <p:spPr>
          <a:xfrm>
            <a:off x="13364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7" name="object 1827"/>
          <p:cNvSpPr/>
          <p:nvPr/>
        </p:nvSpPr>
        <p:spPr>
          <a:xfrm>
            <a:off x="13371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8" name="object 1828"/>
          <p:cNvSpPr/>
          <p:nvPr/>
        </p:nvSpPr>
        <p:spPr>
          <a:xfrm>
            <a:off x="13378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9" name="object 1829"/>
          <p:cNvSpPr/>
          <p:nvPr/>
        </p:nvSpPr>
        <p:spPr>
          <a:xfrm>
            <a:off x="13386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0" name="object 1830"/>
          <p:cNvSpPr/>
          <p:nvPr/>
        </p:nvSpPr>
        <p:spPr>
          <a:xfrm>
            <a:off x="13392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1" name="object 1831"/>
          <p:cNvSpPr/>
          <p:nvPr/>
        </p:nvSpPr>
        <p:spPr>
          <a:xfrm>
            <a:off x="13399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2" name="object 1832"/>
          <p:cNvSpPr/>
          <p:nvPr/>
        </p:nvSpPr>
        <p:spPr>
          <a:xfrm>
            <a:off x="13407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3" name="object 1833"/>
          <p:cNvSpPr/>
          <p:nvPr/>
        </p:nvSpPr>
        <p:spPr>
          <a:xfrm>
            <a:off x="13414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4" name="object 1834"/>
          <p:cNvSpPr/>
          <p:nvPr/>
        </p:nvSpPr>
        <p:spPr>
          <a:xfrm>
            <a:off x="13421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5" name="object 1835"/>
          <p:cNvSpPr/>
          <p:nvPr/>
        </p:nvSpPr>
        <p:spPr>
          <a:xfrm>
            <a:off x="13429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6" name="object 1836"/>
          <p:cNvSpPr/>
          <p:nvPr/>
        </p:nvSpPr>
        <p:spPr>
          <a:xfrm>
            <a:off x="13436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7" name="object 1837"/>
          <p:cNvSpPr/>
          <p:nvPr/>
        </p:nvSpPr>
        <p:spPr>
          <a:xfrm>
            <a:off x="13443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8" name="object 1838"/>
          <p:cNvSpPr/>
          <p:nvPr/>
        </p:nvSpPr>
        <p:spPr>
          <a:xfrm>
            <a:off x="13450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9" name="object 1839"/>
          <p:cNvSpPr/>
          <p:nvPr/>
        </p:nvSpPr>
        <p:spPr>
          <a:xfrm>
            <a:off x="13457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0" name="object 1840"/>
          <p:cNvSpPr/>
          <p:nvPr/>
        </p:nvSpPr>
        <p:spPr>
          <a:xfrm>
            <a:off x="13464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1" name="object 1841"/>
          <p:cNvSpPr/>
          <p:nvPr/>
        </p:nvSpPr>
        <p:spPr>
          <a:xfrm>
            <a:off x="13472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2" name="object 1842"/>
          <p:cNvSpPr/>
          <p:nvPr/>
        </p:nvSpPr>
        <p:spPr>
          <a:xfrm>
            <a:off x="13479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3" name="object 1843"/>
          <p:cNvSpPr/>
          <p:nvPr/>
        </p:nvSpPr>
        <p:spPr>
          <a:xfrm>
            <a:off x="13486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4" name="object 1844"/>
          <p:cNvSpPr/>
          <p:nvPr/>
        </p:nvSpPr>
        <p:spPr>
          <a:xfrm>
            <a:off x="13494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5" name="object 1845"/>
          <p:cNvSpPr/>
          <p:nvPr/>
        </p:nvSpPr>
        <p:spPr>
          <a:xfrm>
            <a:off x="13501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6" name="object 1846"/>
          <p:cNvSpPr/>
          <p:nvPr/>
        </p:nvSpPr>
        <p:spPr>
          <a:xfrm>
            <a:off x="13507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7" name="object 1847"/>
          <p:cNvSpPr/>
          <p:nvPr/>
        </p:nvSpPr>
        <p:spPr>
          <a:xfrm>
            <a:off x="13515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8" name="object 1848"/>
          <p:cNvSpPr/>
          <p:nvPr/>
        </p:nvSpPr>
        <p:spPr>
          <a:xfrm>
            <a:off x="13522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9" name="object 1849"/>
          <p:cNvSpPr/>
          <p:nvPr/>
        </p:nvSpPr>
        <p:spPr>
          <a:xfrm>
            <a:off x="13529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0" name="object 1850"/>
          <p:cNvSpPr/>
          <p:nvPr/>
        </p:nvSpPr>
        <p:spPr>
          <a:xfrm>
            <a:off x="13537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1" name="object 1851"/>
          <p:cNvSpPr/>
          <p:nvPr/>
        </p:nvSpPr>
        <p:spPr>
          <a:xfrm>
            <a:off x="13544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2" name="object 1852"/>
          <p:cNvSpPr/>
          <p:nvPr/>
        </p:nvSpPr>
        <p:spPr>
          <a:xfrm>
            <a:off x="13551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3" name="object 1853"/>
          <p:cNvSpPr/>
          <p:nvPr/>
        </p:nvSpPr>
        <p:spPr>
          <a:xfrm>
            <a:off x="13559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4" name="object 1854"/>
          <p:cNvSpPr/>
          <p:nvPr/>
        </p:nvSpPr>
        <p:spPr>
          <a:xfrm>
            <a:off x="13565323" y="7021853"/>
            <a:ext cx="1745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761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5" name="object 1855"/>
          <p:cNvSpPr/>
          <p:nvPr/>
        </p:nvSpPr>
        <p:spPr>
          <a:xfrm>
            <a:off x="239713" y="7240107"/>
            <a:ext cx="1308485" cy="30880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6" name="object 1856"/>
          <p:cNvSpPr/>
          <p:nvPr/>
        </p:nvSpPr>
        <p:spPr>
          <a:xfrm>
            <a:off x="6820869" y="15526"/>
            <a:ext cx="6996730" cy="697858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7" name="object 1857"/>
          <p:cNvSpPr txBox="1">
            <a:spLocks noGrp="1"/>
          </p:cNvSpPr>
          <p:nvPr>
            <p:ph type="title"/>
          </p:nvPr>
        </p:nvSpPr>
        <p:spPr>
          <a:xfrm>
            <a:off x="1091105" y="882266"/>
            <a:ext cx="3146470" cy="959205"/>
          </a:xfrm>
          <a:prstGeom prst="rect">
            <a:avLst/>
          </a:prstGeom>
        </p:spPr>
        <p:txBody>
          <a:bodyPr vert="horz" wrap="square" lIns="0" tIns="18319" rIns="0" bIns="0" rtlCol="0">
            <a:spAutoFit/>
          </a:bodyPr>
          <a:lstStyle/>
          <a:p>
            <a:pPr marL="17446">
              <a:spcBef>
                <a:spcPts val="144"/>
              </a:spcBef>
            </a:pPr>
            <a:r>
              <a:rPr sz="6113" dirty="0">
                <a:solidFill>
                  <a:srgbClr val="FFFFFF"/>
                </a:solidFill>
              </a:rPr>
              <a:t>THANK</a:t>
            </a:r>
            <a:endParaRPr sz="6113"/>
          </a:p>
        </p:txBody>
      </p:sp>
      <p:sp>
        <p:nvSpPr>
          <p:cNvPr id="1858" name="object 1858"/>
          <p:cNvSpPr txBox="1"/>
          <p:nvPr/>
        </p:nvSpPr>
        <p:spPr>
          <a:xfrm>
            <a:off x="1091102" y="1627600"/>
            <a:ext cx="4529102" cy="3734515"/>
          </a:xfrm>
          <a:prstGeom prst="rect">
            <a:avLst/>
          </a:prstGeom>
        </p:spPr>
        <p:txBody>
          <a:bodyPr vert="horz" wrap="square" lIns="0" tIns="18319" rIns="0" bIns="0" rtlCol="0">
            <a:spAutoFit/>
          </a:bodyPr>
          <a:lstStyle/>
          <a:p>
            <a:pPr marL="17446">
              <a:spcBef>
                <a:spcPts val="144"/>
              </a:spcBef>
            </a:pPr>
            <a:r>
              <a:rPr sz="6113" b="1" spc="-117" dirty="0">
                <a:solidFill>
                  <a:srgbClr val="FFFFFF"/>
                </a:solidFill>
                <a:latin typeface="Arial Black"/>
                <a:cs typeface="Arial Black"/>
              </a:rPr>
              <a:t>YOU</a:t>
            </a:r>
            <a:endParaRPr sz="6113">
              <a:latin typeface="Arial Black"/>
              <a:cs typeface="Arial Black"/>
            </a:endParaRPr>
          </a:p>
          <a:p>
            <a:pPr marL="17446">
              <a:spcBef>
                <a:spcPts val="2638"/>
              </a:spcBef>
            </a:pPr>
            <a:r>
              <a:rPr sz="2267" spc="-7" dirty="0">
                <a:solidFill>
                  <a:srgbClr val="FFFFFF"/>
                </a:solidFill>
                <a:latin typeface="Arial"/>
                <a:cs typeface="Arial"/>
              </a:rPr>
              <a:t>Jeena Siela,</a:t>
            </a:r>
            <a:r>
              <a:rPr sz="2267" spc="-124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267" spc="-7" dirty="0">
                <a:solidFill>
                  <a:srgbClr val="FFFFFF"/>
                </a:solidFill>
                <a:latin typeface="Arial"/>
                <a:cs typeface="Arial"/>
              </a:rPr>
              <a:t>MPH</a:t>
            </a:r>
            <a:endParaRPr sz="2267">
              <a:latin typeface="Arial"/>
              <a:cs typeface="Arial"/>
            </a:endParaRPr>
          </a:p>
          <a:p>
            <a:pPr marL="17446" marR="6978">
              <a:lnSpc>
                <a:spcPts val="2445"/>
              </a:lnSpc>
              <a:spcBef>
                <a:spcPts val="1175"/>
              </a:spcBef>
            </a:pPr>
            <a:r>
              <a:rPr sz="2267" spc="-14" dirty="0">
                <a:solidFill>
                  <a:srgbClr val="FFFFFF"/>
                </a:solidFill>
                <a:latin typeface="Arial"/>
                <a:cs typeface="Arial"/>
              </a:rPr>
              <a:t>Director, </a:t>
            </a:r>
            <a:r>
              <a:rPr sz="2267" dirty="0">
                <a:solidFill>
                  <a:srgbClr val="FFFFFF"/>
                </a:solidFill>
                <a:latin typeface="Arial"/>
                <a:cs typeface="Arial"/>
              </a:rPr>
              <a:t>Maternal-Child </a:t>
            </a:r>
            <a:r>
              <a:rPr sz="2267" spc="-7" dirty="0">
                <a:solidFill>
                  <a:srgbClr val="FFFFFF"/>
                </a:solidFill>
                <a:latin typeface="Arial"/>
                <a:cs typeface="Arial"/>
              </a:rPr>
              <a:t>Health</a:t>
            </a:r>
            <a:r>
              <a:rPr sz="2267" spc="-144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267" spc="-7" dirty="0">
                <a:solidFill>
                  <a:srgbClr val="FFFFFF"/>
                </a:solidFill>
                <a:latin typeface="Arial"/>
                <a:cs typeface="Arial"/>
              </a:rPr>
              <a:t>and  </a:t>
            </a:r>
            <a:r>
              <a:rPr sz="2267" dirty="0">
                <a:solidFill>
                  <a:srgbClr val="FFFFFF"/>
                </a:solidFill>
                <a:latin typeface="Arial"/>
                <a:cs typeface="Arial"/>
              </a:rPr>
              <a:t>Government</a:t>
            </a:r>
            <a:r>
              <a:rPr sz="2267" spc="-26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267" spc="-14" dirty="0">
                <a:solidFill>
                  <a:srgbClr val="FFFFFF"/>
                </a:solidFill>
                <a:latin typeface="Arial"/>
                <a:cs typeface="Arial"/>
              </a:rPr>
              <a:t>Affairs</a:t>
            </a:r>
            <a:endParaRPr sz="2267">
              <a:latin typeface="Arial"/>
              <a:cs typeface="Arial"/>
            </a:endParaRPr>
          </a:p>
          <a:p>
            <a:pPr marL="17446">
              <a:spcBef>
                <a:spcPts val="817"/>
              </a:spcBef>
            </a:pPr>
            <a:r>
              <a:rPr sz="2267" dirty="0">
                <a:solidFill>
                  <a:srgbClr val="FFFFFF"/>
                </a:solidFill>
                <a:latin typeface="Arial"/>
                <a:cs typeface="Arial"/>
              </a:rPr>
              <a:t>March </a:t>
            </a:r>
            <a:r>
              <a:rPr sz="2267" spc="-7" dirty="0">
                <a:solidFill>
                  <a:srgbClr val="FFFFFF"/>
                </a:solidFill>
                <a:latin typeface="Arial"/>
                <a:cs typeface="Arial"/>
              </a:rPr>
              <a:t>of Dimes</a:t>
            </a:r>
            <a:r>
              <a:rPr sz="2267" spc="-144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267" dirty="0">
                <a:solidFill>
                  <a:srgbClr val="FFFFFF"/>
                </a:solidFill>
                <a:latin typeface="Arial"/>
                <a:cs typeface="Arial"/>
              </a:rPr>
              <a:t>Indiana</a:t>
            </a:r>
            <a:endParaRPr sz="2267">
              <a:latin typeface="Arial"/>
              <a:cs typeface="Arial"/>
            </a:endParaRPr>
          </a:p>
          <a:p>
            <a:pPr marL="17446" marR="1249132">
              <a:lnSpc>
                <a:spcPct val="131500"/>
              </a:lnSpc>
            </a:pPr>
            <a:r>
              <a:rPr sz="2267" spc="-7" dirty="0">
                <a:solidFill>
                  <a:srgbClr val="FFFFFF"/>
                </a:solidFill>
                <a:latin typeface="Arial"/>
                <a:cs typeface="Arial"/>
                <a:hlinkClick r:id="rId4"/>
              </a:rPr>
              <a:t>jsiela@marchofdimes.org </a:t>
            </a:r>
            <a:r>
              <a:rPr sz="2267" spc="-7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267" dirty="0">
                <a:solidFill>
                  <a:srgbClr val="FFFFFF"/>
                </a:solidFill>
                <a:latin typeface="Arial"/>
                <a:cs typeface="Arial"/>
              </a:rPr>
              <a:t>(317)</a:t>
            </a:r>
            <a:r>
              <a:rPr sz="2267" spc="-157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267" dirty="0">
                <a:solidFill>
                  <a:srgbClr val="FFFFFF"/>
                </a:solidFill>
                <a:latin typeface="Arial"/>
                <a:cs typeface="Arial"/>
              </a:rPr>
              <a:t>285-0192</a:t>
            </a:r>
            <a:endParaRPr sz="2267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403204" y="522"/>
            <a:ext cx="7414397" cy="701871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/>
          <p:nvPr/>
        </p:nvSpPr>
        <p:spPr>
          <a:xfrm>
            <a:off x="5964598" y="12041"/>
            <a:ext cx="2475653" cy="7761060"/>
          </a:xfrm>
          <a:custGeom>
            <a:avLst/>
            <a:gdLst/>
            <a:ahLst/>
            <a:cxnLst/>
            <a:rect l="l" t="t" r="r" b="b"/>
            <a:pathLst>
              <a:path w="1802129" h="5649595">
                <a:moveTo>
                  <a:pt x="1802130" y="0"/>
                </a:moveTo>
                <a:lnTo>
                  <a:pt x="0" y="0"/>
                </a:lnTo>
                <a:lnTo>
                  <a:pt x="0" y="5649467"/>
                </a:lnTo>
                <a:lnTo>
                  <a:pt x="2669" y="5649467"/>
                </a:lnTo>
                <a:lnTo>
                  <a:pt x="180213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" name="object 4"/>
          <p:cNvSpPr/>
          <p:nvPr/>
        </p:nvSpPr>
        <p:spPr>
          <a:xfrm>
            <a:off x="252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" name="object 5"/>
          <p:cNvSpPr/>
          <p:nvPr/>
        </p:nvSpPr>
        <p:spPr>
          <a:xfrm>
            <a:off x="259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" name="object 6"/>
          <p:cNvSpPr/>
          <p:nvPr/>
        </p:nvSpPr>
        <p:spPr>
          <a:xfrm>
            <a:off x="265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" name="object 7"/>
          <p:cNvSpPr/>
          <p:nvPr/>
        </p:nvSpPr>
        <p:spPr>
          <a:xfrm>
            <a:off x="273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" name="object 8"/>
          <p:cNvSpPr/>
          <p:nvPr/>
        </p:nvSpPr>
        <p:spPr>
          <a:xfrm>
            <a:off x="280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" name="object 9"/>
          <p:cNvSpPr/>
          <p:nvPr/>
        </p:nvSpPr>
        <p:spPr>
          <a:xfrm>
            <a:off x="287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" name="object 10"/>
          <p:cNvSpPr/>
          <p:nvPr/>
        </p:nvSpPr>
        <p:spPr>
          <a:xfrm>
            <a:off x="295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" name="object 11"/>
          <p:cNvSpPr/>
          <p:nvPr/>
        </p:nvSpPr>
        <p:spPr>
          <a:xfrm>
            <a:off x="302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" name="object 12"/>
          <p:cNvSpPr/>
          <p:nvPr/>
        </p:nvSpPr>
        <p:spPr>
          <a:xfrm>
            <a:off x="309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" name="object 13"/>
          <p:cNvSpPr/>
          <p:nvPr/>
        </p:nvSpPr>
        <p:spPr>
          <a:xfrm>
            <a:off x="3171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" name="object 14"/>
          <p:cNvSpPr/>
          <p:nvPr/>
        </p:nvSpPr>
        <p:spPr>
          <a:xfrm>
            <a:off x="323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" name="object 15"/>
          <p:cNvSpPr/>
          <p:nvPr/>
        </p:nvSpPr>
        <p:spPr>
          <a:xfrm>
            <a:off x="330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" name="object 16"/>
          <p:cNvSpPr/>
          <p:nvPr/>
        </p:nvSpPr>
        <p:spPr>
          <a:xfrm>
            <a:off x="338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" name="object 17"/>
          <p:cNvSpPr/>
          <p:nvPr/>
        </p:nvSpPr>
        <p:spPr>
          <a:xfrm>
            <a:off x="345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" name="object 18"/>
          <p:cNvSpPr/>
          <p:nvPr/>
        </p:nvSpPr>
        <p:spPr>
          <a:xfrm>
            <a:off x="352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" name="object 19"/>
          <p:cNvSpPr/>
          <p:nvPr/>
        </p:nvSpPr>
        <p:spPr>
          <a:xfrm>
            <a:off x="3600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" name="object 20"/>
          <p:cNvSpPr/>
          <p:nvPr/>
        </p:nvSpPr>
        <p:spPr>
          <a:xfrm>
            <a:off x="367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" name="object 21"/>
          <p:cNvSpPr/>
          <p:nvPr/>
        </p:nvSpPr>
        <p:spPr>
          <a:xfrm>
            <a:off x="374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" name="object 22"/>
          <p:cNvSpPr/>
          <p:nvPr/>
        </p:nvSpPr>
        <p:spPr>
          <a:xfrm>
            <a:off x="381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" name="object 23"/>
          <p:cNvSpPr/>
          <p:nvPr/>
        </p:nvSpPr>
        <p:spPr>
          <a:xfrm>
            <a:off x="388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" name="object 24"/>
          <p:cNvSpPr/>
          <p:nvPr/>
        </p:nvSpPr>
        <p:spPr>
          <a:xfrm>
            <a:off x="3956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" name="object 25"/>
          <p:cNvSpPr/>
          <p:nvPr/>
        </p:nvSpPr>
        <p:spPr>
          <a:xfrm>
            <a:off x="403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" name="object 26"/>
          <p:cNvSpPr/>
          <p:nvPr/>
        </p:nvSpPr>
        <p:spPr>
          <a:xfrm>
            <a:off x="410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" name="object 27"/>
          <p:cNvSpPr/>
          <p:nvPr/>
        </p:nvSpPr>
        <p:spPr>
          <a:xfrm>
            <a:off x="417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" name="object 28"/>
          <p:cNvSpPr/>
          <p:nvPr/>
        </p:nvSpPr>
        <p:spPr>
          <a:xfrm>
            <a:off x="4249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" name="object 29"/>
          <p:cNvSpPr/>
          <p:nvPr/>
        </p:nvSpPr>
        <p:spPr>
          <a:xfrm>
            <a:off x="432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" name="object 30"/>
          <p:cNvSpPr/>
          <p:nvPr/>
        </p:nvSpPr>
        <p:spPr>
          <a:xfrm>
            <a:off x="4386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" name="object 31"/>
          <p:cNvSpPr/>
          <p:nvPr/>
        </p:nvSpPr>
        <p:spPr>
          <a:xfrm>
            <a:off x="445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" name="object 32"/>
          <p:cNvSpPr/>
          <p:nvPr/>
        </p:nvSpPr>
        <p:spPr>
          <a:xfrm>
            <a:off x="453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" name="object 33"/>
          <p:cNvSpPr/>
          <p:nvPr/>
        </p:nvSpPr>
        <p:spPr>
          <a:xfrm>
            <a:off x="460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" name="object 34"/>
          <p:cNvSpPr/>
          <p:nvPr/>
        </p:nvSpPr>
        <p:spPr>
          <a:xfrm>
            <a:off x="4679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" name="object 35"/>
          <p:cNvSpPr/>
          <p:nvPr/>
        </p:nvSpPr>
        <p:spPr>
          <a:xfrm>
            <a:off x="475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" name="object 36"/>
          <p:cNvSpPr/>
          <p:nvPr/>
        </p:nvSpPr>
        <p:spPr>
          <a:xfrm>
            <a:off x="482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" name="object 37"/>
          <p:cNvSpPr/>
          <p:nvPr/>
        </p:nvSpPr>
        <p:spPr>
          <a:xfrm>
            <a:off x="489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" name="object 38"/>
          <p:cNvSpPr/>
          <p:nvPr/>
        </p:nvSpPr>
        <p:spPr>
          <a:xfrm>
            <a:off x="496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" name="object 39"/>
          <p:cNvSpPr/>
          <p:nvPr/>
        </p:nvSpPr>
        <p:spPr>
          <a:xfrm>
            <a:off x="5035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" name="object 40"/>
          <p:cNvSpPr/>
          <p:nvPr/>
        </p:nvSpPr>
        <p:spPr>
          <a:xfrm>
            <a:off x="510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" name="object 41"/>
          <p:cNvSpPr/>
          <p:nvPr/>
        </p:nvSpPr>
        <p:spPr>
          <a:xfrm>
            <a:off x="518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" name="object 42"/>
          <p:cNvSpPr/>
          <p:nvPr/>
        </p:nvSpPr>
        <p:spPr>
          <a:xfrm>
            <a:off x="525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" name="object 43"/>
          <p:cNvSpPr/>
          <p:nvPr/>
        </p:nvSpPr>
        <p:spPr>
          <a:xfrm>
            <a:off x="532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" name="object 44"/>
          <p:cNvSpPr/>
          <p:nvPr/>
        </p:nvSpPr>
        <p:spPr>
          <a:xfrm>
            <a:off x="540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" name="object 45"/>
          <p:cNvSpPr/>
          <p:nvPr/>
        </p:nvSpPr>
        <p:spPr>
          <a:xfrm>
            <a:off x="547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" name="object 46"/>
          <p:cNvSpPr/>
          <p:nvPr/>
        </p:nvSpPr>
        <p:spPr>
          <a:xfrm>
            <a:off x="553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" name="object 47"/>
          <p:cNvSpPr/>
          <p:nvPr/>
        </p:nvSpPr>
        <p:spPr>
          <a:xfrm>
            <a:off x="561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" name="object 48"/>
          <p:cNvSpPr/>
          <p:nvPr/>
        </p:nvSpPr>
        <p:spPr>
          <a:xfrm>
            <a:off x="568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" name="object 49"/>
          <p:cNvSpPr/>
          <p:nvPr/>
        </p:nvSpPr>
        <p:spPr>
          <a:xfrm>
            <a:off x="575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" name="object 50"/>
          <p:cNvSpPr/>
          <p:nvPr/>
        </p:nvSpPr>
        <p:spPr>
          <a:xfrm>
            <a:off x="583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" name="object 51"/>
          <p:cNvSpPr/>
          <p:nvPr/>
        </p:nvSpPr>
        <p:spPr>
          <a:xfrm>
            <a:off x="590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" name="object 52"/>
          <p:cNvSpPr/>
          <p:nvPr/>
        </p:nvSpPr>
        <p:spPr>
          <a:xfrm>
            <a:off x="5977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" name="object 53"/>
          <p:cNvSpPr/>
          <p:nvPr/>
        </p:nvSpPr>
        <p:spPr>
          <a:xfrm>
            <a:off x="6050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" name="object 54"/>
          <p:cNvSpPr/>
          <p:nvPr/>
        </p:nvSpPr>
        <p:spPr>
          <a:xfrm>
            <a:off x="611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" name="object 55"/>
          <p:cNvSpPr/>
          <p:nvPr/>
        </p:nvSpPr>
        <p:spPr>
          <a:xfrm>
            <a:off x="618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" name="object 56"/>
          <p:cNvSpPr/>
          <p:nvPr/>
        </p:nvSpPr>
        <p:spPr>
          <a:xfrm>
            <a:off x="625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" name="object 57"/>
          <p:cNvSpPr/>
          <p:nvPr/>
        </p:nvSpPr>
        <p:spPr>
          <a:xfrm>
            <a:off x="633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" name="object 58"/>
          <p:cNvSpPr/>
          <p:nvPr/>
        </p:nvSpPr>
        <p:spPr>
          <a:xfrm>
            <a:off x="640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" name="object 59"/>
          <p:cNvSpPr/>
          <p:nvPr/>
        </p:nvSpPr>
        <p:spPr>
          <a:xfrm>
            <a:off x="647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" name="object 60"/>
          <p:cNvSpPr/>
          <p:nvPr/>
        </p:nvSpPr>
        <p:spPr>
          <a:xfrm>
            <a:off x="6552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" name="object 61"/>
          <p:cNvSpPr/>
          <p:nvPr/>
        </p:nvSpPr>
        <p:spPr>
          <a:xfrm>
            <a:off x="662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" name="object 62"/>
          <p:cNvSpPr/>
          <p:nvPr/>
        </p:nvSpPr>
        <p:spPr>
          <a:xfrm>
            <a:off x="668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" name="object 63"/>
          <p:cNvSpPr/>
          <p:nvPr/>
        </p:nvSpPr>
        <p:spPr>
          <a:xfrm>
            <a:off x="6762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" name="object 64"/>
          <p:cNvSpPr/>
          <p:nvPr/>
        </p:nvSpPr>
        <p:spPr>
          <a:xfrm>
            <a:off x="6835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" name="object 65"/>
          <p:cNvSpPr/>
          <p:nvPr/>
        </p:nvSpPr>
        <p:spPr>
          <a:xfrm>
            <a:off x="690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" name="object 66"/>
          <p:cNvSpPr/>
          <p:nvPr/>
        </p:nvSpPr>
        <p:spPr>
          <a:xfrm>
            <a:off x="698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" name="object 67"/>
          <p:cNvSpPr/>
          <p:nvPr/>
        </p:nvSpPr>
        <p:spPr>
          <a:xfrm>
            <a:off x="7055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" name="object 68"/>
          <p:cNvSpPr/>
          <p:nvPr/>
        </p:nvSpPr>
        <p:spPr>
          <a:xfrm>
            <a:off x="7128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" name="object 69"/>
          <p:cNvSpPr/>
          <p:nvPr/>
        </p:nvSpPr>
        <p:spPr>
          <a:xfrm>
            <a:off x="720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" name="object 70"/>
          <p:cNvSpPr/>
          <p:nvPr/>
        </p:nvSpPr>
        <p:spPr>
          <a:xfrm>
            <a:off x="7264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" name="object 71"/>
          <p:cNvSpPr/>
          <p:nvPr/>
        </p:nvSpPr>
        <p:spPr>
          <a:xfrm>
            <a:off x="7338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" name="object 72"/>
          <p:cNvSpPr/>
          <p:nvPr/>
        </p:nvSpPr>
        <p:spPr>
          <a:xfrm>
            <a:off x="741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" name="object 73"/>
          <p:cNvSpPr/>
          <p:nvPr/>
        </p:nvSpPr>
        <p:spPr>
          <a:xfrm>
            <a:off x="748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" name="object 74"/>
          <p:cNvSpPr/>
          <p:nvPr/>
        </p:nvSpPr>
        <p:spPr>
          <a:xfrm>
            <a:off x="7557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" name="object 75"/>
          <p:cNvSpPr/>
          <p:nvPr/>
        </p:nvSpPr>
        <p:spPr>
          <a:xfrm>
            <a:off x="763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" name="object 76"/>
          <p:cNvSpPr/>
          <p:nvPr/>
        </p:nvSpPr>
        <p:spPr>
          <a:xfrm>
            <a:off x="770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" name="object 77"/>
          <p:cNvSpPr/>
          <p:nvPr/>
        </p:nvSpPr>
        <p:spPr>
          <a:xfrm>
            <a:off x="777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" name="object 78"/>
          <p:cNvSpPr/>
          <p:nvPr/>
        </p:nvSpPr>
        <p:spPr>
          <a:xfrm>
            <a:off x="78404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" name="object 79"/>
          <p:cNvSpPr/>
          <p:nvPr/>
        </p:nvSpPr>
        <p:spPr>
          <a:xfrm>
            <a:off x="7913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" name="object 80"/>
          <p:cNvSpPr/>
          <p:nvPr/>
        </p:nvSpPr>
        <p:spPr>
          <a:xfrm>
            <a:off x="798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" name="object 81"/>
          <p:cNvSpPr/>
          <p:nvPr/>
        </p:nvSpPr>
        <p:spPr>
          <a:xfrm>
            <a:off x="806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" name="object 82"/>
          <p:cNvSpPr/>
          <p:nvPr/>
        </p:nvSpPr>
        <p:spPr>
          <a:xfrm>
            <a:off x="813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" name="object 83"/>
          <p:cNvSpPr/>
          <p:nvPr/>
        </p:nvSpPr>
        <p:spPr>
          <a:xfrm>
            <a:off x="820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" name="object 84"/>
          <p:cNvSpPr/>
          <p:nvPr/>
        </p:nvSpPr>
        <p:spPr>
          <a:xfrm>
            <a:off x="828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" name="object 85"/>
          <p:cNvSpPr/>
          <p:nvPr/>
        </p:nvSpPr>
        <p:spPr>
          <a:xfrm>
            <a:off x="835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" name="object 86"/>
          <p:cNvSpPr/>
          <p:nvPr/>
        </p:nvSpPr>
        <p:spPr>
          <a:xfrm>
            <a:off x="841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" name="object 87"/>
          <p:cNvSpPr/>
          <p:nvPr/>
        </p:nvSpPr>
        <p:spPr>
          <a:xfrm>
            <a:off x="848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" name="object 88"/>
          <p:cNvSpPr/>
          <p:nvPr/>
        </p:nvSpPr>
        <p:spPr>
          <a:xfrm>
            <a:off x="856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" name="object 89"/>
          <p:cNvSpPr/>
          <p:nvPr/>
        </p:nvSpPr>
        <p:spPr>
          <a:xfrm>
            <a:off x="863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" name="object 90"/>
          <p:cNvSpPr/>
          <p:nvPr/>
        </p:nvSpPr>
        <p:spPr>
          <a:xfrm>
            <a:off x="870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" name="object 91"/>
          <p:cNvSpPr/>
          <p:nvPr/>
        </p:nvSpPr>
        <p:spPr>
          <a:xfrm>
            <a:off x="878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" name="object 92"/>
          <p:cNvSpPr/>
          <p:nvPr/>
        </p:nvSpPr>
        <p:spPr>
          <a:xfrm>
            <a:off x="885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" name="object 93"/>
          <p:cNvSpPr/>
          <p:nvPr/>
        </p:nvSpPr>
        <p:spPr>
          <a:xfrm>
            <a:off x="8929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" name="object 94"/>
          <p:cNvSpPr/>
          <p:nvPr/>
        </p:nvSpPr>
        <p:spPr>
          <a:xfrm>
            <a:off x="899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" name="object 95"/>
          <p:cNvSpPr/>
          <p:nvPr/>
        </p:nvSpPr>
        <p:spPr>
          <a:xfrm>
            <a:off x="906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" name="object 96"/>
          <p:cNvSpPr/>
          <p:nvPr/>
        </p:nvSpPr>
        <p:spPr>
          <a:xfrm>
            <a:off x="913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" name="object 97"/>
          <p:cNvSpPr/>
          <p:nvPr/>
        </p:nvSpPr>
        <p:spPr>
          <a:xfrm>
            <a:off x="921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" name="object 98"/>
          <p:cNvSpPr/>
          <p:nvPr/>
        </p:nvSpPr>
        <p:spPr>
          <a:xfrm>
            <a:off x="928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" name="object 99"/>
          <p:cNvSpPr/>
          <p:nvPr/>
        </p:nvSpPr>
        <p:spPr>
          <a:xfrm>
            <a:off x="935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" name="object 100"/>
          <p:cNvSpPr/>
          <p:nvPr/>
        </p:nvSpPr>
        <p:spPr>
          <a:xfrm>
            <a:off x="9431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" name="object 101"/>
          <p:cNvSpPr/>
          <p:nvPr/>
        </p:nvSpPr>
        <p:spPr>
          <a:xfrm>
            <a:off x="950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" name="object 102"/>
          <p:cNvSpPr/>
          <p:nvPr/>
        </p:nvSpPr>
        <p:spPr>
          <a:xfrm>
            <a:off x="956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" name="object 103"/>
          <p:cNvSpPr/>
          <p:nvPr/>
        </p:nvSpPr>
        <p:spPr>
          <a:xfrm>
            <a:off x="9640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" name="object 104"/>
          <p:cNvSpPr/>
          <p:nvPr/>
        </p:nvSpPr>
        <p:spPr>
          <a:xfrm>
            <a:off x="9714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" name="object 105"/>
          <p:cNvSpPr/>
          <p:nvPr/>
        </p:nvSpPr>
        <p:spPr>
          <a:xfrm>
            <a:off x="978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" name="object 106"/>
          <p:cNvSpPr/>
          <p:nvPr/>
        </p:nvSpPr>
        <p:spPr>
          <a:xfrm>
            <a:off x="986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" name="object 107"/>
          <p:cNvSpPr/>
          <p:nvPr/>
        </p:nvSpPr>
        <p:spPr>
          <a:xfrm>
            <a:off x="993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" name="object 108"/>
          <p:cNvSpPr/>
          <p:nvPr/>
        </p:nvSpPr>
        <p:spPr>
          <a:xfrm>
            <a:off x="10007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" name="object 109"/>
          <p:cNvSpPr/>
          <p:nvPr/>
        </p:nvSpPr>
        <p:spPr>
          <a:xfrm>
            <a:off x="1008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" name="object 110"/>
          <p:cNvSpPr/>
          <p:nvPr/>
        </p:nvSpPr>
        <p:spPr>
          <a:xfrm>
            <a:off x="10143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" name="object 111"/>
          <p:cNvSpPr/>
          <p:nvPr/>
        </p:nvSpPr>
        <p:spPr>
          <a:xfrm>
            <a:off x="10216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" name="object 112"/>
          <p:cNvSpPr/>
          <p:nvPr/>
        </p:nvSpPr>
        <p:spPr>
          <a:xfrm>
            <a:off x="1028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" name="object 113"/>
          <p:cNvSpPr/>
          <p:nvPr/>
        </p:nvSpPr>
        <p:spPr>
          <a:xfrm>
            <a:off x="1036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" name="object 114"/>
          <p:cNvSpPr/>
          <p:nvPr/>
        </p:nvSpPr>
        <p:spPr>
          <a:xfrm>
            <a:off x="10436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" name="object 115"/>
          <p:cNvSpPr/>
          <p:nvPr/>
        </p:nvSpPr>
        <p:spPr>
          <a:xfrm>
            <a:off x="10509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" name="object 116"/>
          <p:cNvSpPr/>
          <p:nvPr/>
        </p:nvSpPr>
        <p:spPr>
          <a:xfrm>
            <a:off x="1058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" name="object 117"/>
          <p:cNvSpPr/>
          <p:nvPr/>
        </p:nvSpPr>
        <p:spPr>
          <a:xfrm>
            <a:off x="1065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" name="object 118"/>
          <p:cNvSpPr/>
          <p:nvPr/>
        </p:nvSpPr>
        <p:spPr>
          <a:xfrm>
            <a:off x="107191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" name="object 119"/>
          <p:cNvSpPr/>
          <p:nvPr/>
        </p:nvSpPr>
        <p:spPr>
          <a:xfrm>
            <a:off x="10792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" name="object 120"/>
          <p:cNvSpPr/>
          <p:nvPr/>
        </p:nvSpPr>
        <p:spPr>
          <a:xfrm>
            <a:off x="1086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" name="object 121"/>
          <p:cNvSpPr/>
          <p:nvPr/>
        </p:nvSpPr>
        <p:spPr>
          <a:xfrm>
            <a:off x="1093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" name="object 122"/>
          <p:cNvSpPr/>
          <p:nvPr/>
        </p:nvSpPr>
        <p:spPr>
          <a:xfrm>
            <a:off x="1101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" name="object 123"/>
          <p:cNvSpPr/>
          <p:nvPr/>
        </p:nvSpPr>
        <p:spPr>
          <a:xfrm>
            <a:off x="1108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" name="object 124"/>
          <p:cNvSpPr/>
          <p:nvPr/>
        </p:nvSpPr>
        <p:spPr>
          <a:xfrm>
            <a:off x="1115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" name="object 125"/>
          <p:cNvSpPr/>
          <p:nvPr/>
        </p:nvSpPr>
        <p:spPr>
          <a:xfrm>
            <a:off x="1123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" name="object 126"/>
          <p:cNvSpPr/>
          <p:nvPr/>
        </p:nvSpPr>
        <p:spPr>
          <a:xfrm>
            <a:off x="1129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" name="object 127"/>
          <p:cNvSpPr/>
          <p:nvPr/>
        </p:nvSpPr>
        <p:spPr>
          <a:xfrm>
            <a:off x="1136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" name="object 128"/>
          <p:cNvSpPr/>
          <p:nvPr/>
        </p:nvSpPr>
        <p:spPr>
          <a:xfrm>
            <a:off x="1144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" name="object 129"/>
          <p:cNvSpPr/>
          <p:nvPr/>
        </p:nvSpPr>
        <p:spPr>
          <a:xfrm>
            <a:off x="1151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" name="object 130"/>
          <p:cNvSpPr/>
          <p:nvPr/>
        </p:nvSpPr>
        <p:spPr>
          <a:xfrm>
            <a:off x="1158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" name="object 131"/>
          <p:cNvSpPr/>
          <p:nvPr/>
        </p:nvSpPr>
        <p:spPr>
          <a:xfrm>
            <a:off x="1166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" name="object 132"/>
          <p:cNvSpPr/>
          <p:nvPr/>
        </p:nvSpPr>
        <p:spPr>
          <a:xfrm>
            <a:off x="1173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" name="object 133"/>
          <p:cNvSpPr/>
          <p:nvPr/>
        </p:nvSpPr>
        <p:spPr>
          <a:xfrm>
            <a:off x="11807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" name="object 134"/>
          <p:cNvSpPr/>
          <p:nvPr/>
        </p:nvSpPr>
        <p:spPr>
          <a:xfrm>
            <a:off x="1187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" name="object 135"/>
          <p:cNvSpPr/>
          <p:nvPr/>
        </p:nvSpPr>
        <p:spPr>
          <a:xfrm>
            <a:off x="1194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" name="object 136"/>
          <p:cNvSpPr/>
          <p:nvPr/>
        </p:nvSpPr>
        <p:spPr>
          <a:xfrm>
            <a:off x="1201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" name="object 137"/>
          <p:cNvSpPr/>
          <p:nvPr/>
        </p:nvSpPr>
        <p:spPr>
          <a:xfrm>
            <a:off x="1209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" name="object 138"/>
          <p:cNvSpPr/>
          <p:nvPr/>
        </p:nvSpPr>
        <p:spPr>
          <a:xfrm>
            <a:off x="1216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" name="object 139"/>
          <p:cNvSpPr/>
          <p:nvPr/>
        </p:nvSpPr>
        <p:spPr>
          <a:xfrm>
            <a:off x="12236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" name="object 140"/>
          <p:cNvSpPr/>
          <p:nvPr/>
        </p:nvSpPr>
        <p:spPr>
          <a:xfrm>
            <a:off x="1231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" name="object 141"/>
          <p:cNvSpPr/>
          <p:nvPr/>
        </p:nvSpPr>
        <p:spPr>
          <a:xfrm>
            <a:off x="1238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" name="object 142"/>
          <p:cNvSpPr/>
          <p:nvPr/>
        </p:nvSpPr>
        <p:spPr>
          <a:xfrm>
            <a:off x="1244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" name="object 143"/>
          <p:cNvSpPr/>
          <p:nvPr/>
        </p:nvSpPr>
        <p:spPr>
          <a:xfrm>
            <a:off x="1251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" name="object 144"/>
          <p:cNvSpPr/>
          <p:nvPr/>
        </p:nvSpPr>
        <p:spPr>
          <a:xfrm>
            <a:off x="12592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" name="object 145"/>
          <p:cNvSpPr/>
          <p:nvPr/>
        </p:nvSpPr>
        <p:spPr>
          <a:xfrm>
            <a:off x="1266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" name="object 146"/>
          <p:cNvSpPr/>
          <p:nvPr/>
        </p:nvSpPr>
        <p:spPr>
          <a:xfrm>
            <a:off x="1273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" name="object 147"/>
          <p:cNvSpPr/>
          <p:nvPr/>
        </p:nvSpPr>
        <p:spPr>
          <a:xfrm>
            <a:off x="1281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" name="object 148"/>
          <p:cNvSpPr/>
          <p:nvPr/>
        </p:nvSpPr>
        <p:spPr>
          <a:xfrm>
            <a:off x="12885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" name="object 149"/>
          <p:cNvSpPr/>
          <p:nvPr/>
        </p:nvSpPr>
        <p:spPr>
          <a:xfrm>
            <a:off x="1295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" name="object 150"/>
          <p:cNvSpPr/>
          <p:nvPr/>
        </p:nvSpPr>
        <p:spPr>
          <a:xfrm>
            <a:off x="13022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" name="object 151"/>
          <p:cNvSpPr/>
          <p:nvPr/>
        </p:nvSpPr>
        <p:spPr>
          <a:xfrm>
            <a:off x="1309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" name="object 152"/>
          <p:cNvSpPr/>
          <p:nvPr/>
        </p:nvSpPr>
        <p:spPr>
          <a:xfrm>
            <a:off x="1316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" name="object 153"/>
          <p:cNvSpPr/>
          <p:nvPr/>
        </p:nvSpPr>
        <p:spPr>
          <a:xfrm>
            <a:off x="1324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" name="object 154"/>
          <p:cNvSpPr/>
          <p:nvPr/>
        </p:nvSpPr>
        <p:spPr>
          <a:xfrm>
            <a:off x="13315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" name="object 155"/>
          <p:cNvSpPr/>
          <p:nvPr/>
        </p:nvSpPr>
        <p:spPr>
          <a:xfrm>
            <a:off x="1338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" name="object 156"/>
          <p:cNvSpPr/>
          <p:nvPr/>
        </p:nvSpPr>
        <p:spPr>
          <a:xfrm>
            <a:off x="1346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" name="object 157"/>
          <p:cNvSpPr/>
          <p:nvPr/>
        </p:nvSpPr>
        <p:spPr>
          <a:xfrm>
            <a:off x="1353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" name="object 158"/>
          <p:cNvSpPr/>
          <p:nvPr/>
        </p:nvSpPr>
        <p:spPr>
          <a:xfrm>
            <a:off x="1359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" name="object 159"/>
          <p:cNvSpPr/>
          <p:nvPr/>
        </p:nvSpPr>
        <p:spPr>
          <a:xfrm>
            <a:off x="13671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" name="object 160"/>
          <p:cNvSpPr/>
          <p:nvPr/>
        </p:nvSpPr>
        <p:spPr>
          <a:xfrm>
            <a:off x="1374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" name="object 161"/>
          <p:cNvSpPr/>
          <p:nvPr/>
        </p:nvSpPr>
        <p:spPr>
          <a:xfrm>
            <a:off x="13817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" name="object 162"/>
          <p:cNvSpPr/>
          <p:nvPr/>
        </p:nvSpPr>
        <p:spPr>
          <a:xfrm>
            <a:off x="1389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" name="object 163"/>
          <p:cNvSpPr/>
          <p:nvPr/>
        </p:nvSpPr>
        <p:spPr>
          <a:xfrm>
            <a:off x="1396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" name="object 164"/>
          <p:cNvSpPr/>
          <p:nvPr/>
        </p:nvSpPr>
        <p:spPr>
          <a:xfrm>
            <a:off x="1403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" name="object 165"/>
          <p:cNvSpPr/>
          <p:nvPr/>
        </p:nvSpPr>
        <p:spPr>
          <a:xfrm>
            <a:off x="1411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" name="object 166"/>
          <p:cNvSpPr/>
          <p:nvPr/>
        </p:nvSpPr>
        <p:spPr>
          <a:xfrm>
            <a:off x="1417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" name="object 167"/>
          <p:cNvSpPr/>
          <p:nvPr/>
        </p:nvSpPr>
        <p:spPr>
          <a:xfrm>
            <a:off x="1424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" name="object 168"/>
          <p:cNvSpPr/>
          <p:nvPr/>
        </p:nvSpPr>
        <p:spPr>
          <a:xfrm>
            <a:off x="1432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" name="object 169"/>
          <p:cNvSpPr/>
          <p:nvPr/>
        </p:nvSpPr>
        <p:spPr>
          <a:xfrm>
            <a:off x="1439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" name="object 170"/>
          <p:cNvSpPr/>
          <p:nvPr/>
        </p:nvSpPr>
        <p:spPr>
          <a:xfrm>
            <a:off x="1446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" name="object 171"/>
          <p:cNvSpPr/>
          <p:nvPr/>
        </p:nvSpPr>
        <p:spPr>
          <a:xfrm>
            <a:off x="1453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" name="object 172"/>
          <p:cNvSpPr/>
          <p:nvPr/>
        </p:nvSpPr>
        <p:spPr>
          <a:xfrm>
            <a:off x="1461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" name="object 173"/>
          <p:cNvSpPr/>
          <p:nvPr/>
        </p:nvSpPr>
        <p:spPr>
          <a:xfrm>
            <a:off x="14686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" name="object 174"/>
          <p:cNvSpPr/>
          <p:nvPr/>
        </p:nvSpPr>
        <p:spPr>
          <a:xfrm>
            <a:off x="1474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" name="object 175"/>
          <p:cNvSpPr/>
          <p:nvPr/>
        </p:nvSpPr>
        <p:spPr>
          <a:xfrm>
            <a:off x="1482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" name="object 176"/>
          <p:cNvSpPr/>
          <p:nvPr/>
        </p:nvSpPr>
        <p:spPr>
          <a:xfrm>
            <a:off x="1489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" name="object 177"/>
          <p:cNvSpPr/>
          <p:nvPr/>
        </p:nvSpPr>
        <p:spPr>
          <a:xfrm>
            <a:off x="1496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" name="object 178"/>
          <p:cNvSpPr/>
          <p:nvPr/>
        </p:nvSpPr>
        <p:spPr>
          <a:xfrm>
            <a:off x="1504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" name="object 179"/>
          <p:cNvSpPr/>
          <p:nvPr/>
        </p:nvSpPr>
        <p:spPr>
          <a:xfrm>
            <a:off x="1511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" name="object 180"/>
          <p:cNvSpPr/>
          <p:nvPr/>
        </p:nvSpPr>
        <p:spPr>
          <a:xfrm>
            <a:off x="1518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" name="object 181"/>
          <p:cNvSpPr/>
          <p:nvPr/>
        </p:nvSpPr>
        <p:spPr>
          <a:xfrm>
            <a:off x="1526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" name="object 182"/>
          <p:cNvSpPr/>
          <p:nvPr/>
        </p:nvSpPr>
        <p:spPr>
          <a:xfrm>
            <a:off x="1532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" name="object 183"/>
          <p:cNvSpPr/>
          <p:nvPr/>
        </p:nvSpPr>
        <p:spPr>
          <a:xfrm>
            <a:off x="1539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" name="object 184"/>
          <p:cNvSpPr/>
          <p:nvPr/>
        </p:nvSpPr>
        <p:spPr>
          <a:xfrm>
            <a:off x="15471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" name="object 185"/>
          <p:cNvSpPr/>
          <p:nvPr/>
        </p:nvSpPr>
        <p:spPr>
          <a:xfrm>
            <a:off x="1554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" name="object 186"/>
          <p:cNvSpPr/>
          <p:nvPr/>
        </p:nvSpPr>
        <p:spPr>
          <a:xfrm>
            <a:off x="1561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7" name="object 187"/>
          <p:cNvSpPr/>
          <p:nvPr/>
        </p:nvSpPr>
        <p:spPr>
          <a:xfrm>
            <a:off x="1569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8" name="object 188"/>
          <p:cNvSpPr/>
          <p:nvPr/>
        </p:nvSpPr>
        <p:spPr>
          <a:xfrm>
            <a:off x="15764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9" name="object 189"/>
          <p:cNvSpPr/>
          <p:nvPr/>
        </p:nvSpPr>
        <p:spPr>
          <a:xfrm>
            <a:off x="1583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0" name="object 190"/>
          <p:cNvSpPr/>
          <p:nvPr/>
        </p:nvSpPr>
        <p:spPr>
          <a:xfrm>
            <a:off x="15900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1" name="object 191"/>
          <p:cNvSpPr/>
          <p:nvPr/>
        </p:nvSpPr>
        <p:spPr>
          <a:xfrm>
            <a:off x="1597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2" name="object 192"/>
          <p:cNvSpPr/>
          <p:nvPr/>
        </p:nvSpPr>
        <p:spPr>
          <a:xfrm>
            <a:off x="1604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3" name="object 193"/>
          <p:cNvSpPr/>
          <p:nvPr/>
        </p:nvSpPr>
        <p:spPr>
          <a:xfrm>
            <a:off x="1612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4" name="object 194"/>
          <p:cNvSpPr/>
          <p:nvPr/>
        </p:nvSpPr>
        <p:spPr>
          <a:xfrm>
            <a:off x="16193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5" name="object 195"/>
          <p:cNvSpPr/>
          <p:nvPr/>
        </p:nvSpPr>
        <p:spPr>
          <a:xfrm>
            <a:off x="1626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6" name="object 196"/>
          <p:cNvSpPr/>
          <p:nvPr/>
        </p:nvSpPr>
        <p:spPr>
          <a:xfrm>
            <a:off x="1634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7" name="object 197"/>
          <p:cNvSpPr/>
          <p:nvPr/>
        </p:nvSpPr>
        <p:spPr>
          <a:xfrm>
            <a:off x="1641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8" name="object 198"/>
          <p:cNvSpPr/>
          <p:nvPr/>
        </p:nvSpPr>
        <p:spPr>
          <a:xfrm>
            <a:off x="1647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9" name="object 199"/>
          <p:cNvSpPr/>
          <p:nvPr/>
        </p:nvSpPr>
        <p:spPr>
          <a:xfrm>
            <a:off x="16549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0" name="object 200"/>
          <p:cNvSpPr/>
          <p:nvPr/>
        </p:nvSpPr>
        <p:spPr>
          <a:xfrm>
            <a:off x="1662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1" name="object 201"/>
          <p:cNvSpPr/>
          <p:nvPr/>
        </p:nvSpPr>
        <p:spPr>
          <a:xfrm>
            <a:off x="16696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2" name="object 202"/>
          <p:cNvSpPr/>
          <p:nvPr/>
        </p:nvSpPr>
        <p:spPr>
          <a:xfrm>
            <a:off x="16769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3" name="object 203"/>
          <p:cNvSpPr/>
          <p:nvPr/>
        </p:nvSpPr>
        <p:spPr>
          <a:xfrm>
            <a:off x="1684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4" name="object 204"/>
          <p:cNvSpPr/>
          <p:nvPr/>
        </p:nvSpPr>
        <p:spPr>
          <a:xfrm>
            <a:off x="1691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5" name="object 205"/>
          <p:cNvSpPr/>
          <p:nvPr/>
        </p:nvSpPr>
        <p:spPr>
          <a:xfrm>
            <a:off x="16989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6" name="object 206"/>
          <p:cNvSpPr/>
          <p:nvPr/>
        </p:nvSpPr>
        <p:spPr>
          <a:xfrm>
            <a:off x="1705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7" name="object 207"/>
          <p:cNvSpPr/>
          <p:nvPr/>
        </p:nvSpPr>
        <p:spPr>
          <a:xfrm>
            <a:off x="1712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8" name="object 208"/>
          <p:cNvSpPr/>
          <p:nvPr/>
        </p:nvSpPr>
        <p:spPr>
          <a:xfrm>
            <a:off x="1719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9" name="object 209"/>
          <p:cNvSpPr/>
          <p:nvPr/>
        </p:nvSpPr>
        <p:spPr>
          <a:xfrm>
            <a:off x="1727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0" name="object 210"/>
          <p:cNvSpPr/>
          <p:nvPr/>
        </p:nvSpPr>
        <p:spPr>
          <a:xfrm>
            <a:off x="1734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1" name="object 211"/>
          <p:cNvSpPr/>
          <p:nvPr/>
        </p:nvSpPr>
        <p:spPr>
          <a:xfrm>
            <a:off x="1741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2" name="object 212"/>
          <p:cNvSpPr/>
          <p:nvPr/>
        </p:nvSpPr>
        <p:spPr>
          <a:xfrm>
            <a:off x="1749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3" name="object 213"/>
          <p:cNvSpPr/>
          <p:nvPr/>
        </p:nvSpPr>
        <p:spPr>
          <a:xfrm>
            <a:off x="17565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4" name="object 214"/>
          <p:cNvSpPr/>
          <p:nvPr/>
        </p:nvSpPr>
        <p:spPr>
          <a:xfrm>
            <a:off x="1762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5" name="object 215"/>
          <p:cNvSpPr/>
          <p:nvPr/>
        </p:nvSpPr>
        <p:spPr>
          <a:xfrm>
            <a:off x="1770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6" name="object 216"/>
          <p:cNvSpPr/>
          <p:nvPr/>
        </p:nvSpPr>
        <p:spPr>
          <a:xfrm>
            <a:off x="17774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7" name="object 217"/>
          <p:cNvSpPr/>
          <p:nvPr/>
        </p:nvSpPr>
        <p:spPr>
          <a:xfrm>
            <a:off x="17847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8" name="object 218"/>
          <p:cNvSpPr/>
          <p:nvPr/>
        </p:nvSpPr>
        <p:spPr>
          <a:xfrm>
            <a:off x="1792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9" name="object 219"/>
          <p:cNvSpPr/>
          <p:nvPr/>
        </p:nvSpPr>
        <p:spPr>
          <a:xfrm>
            <a:off x="1799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0" name="object 220"/>
          <p:cNvSpPr/>
          <p:nvPr/>
        </p:nvSpPr>
        <p:spPr>
          <a:xfrm>
            <a:off x="1806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1" name="object 221"/>
          <p:cNvSpPr/>
          <p:nvPr/>
        </p:nvSpPr>
        <p:spPr>
          <a:xfrm>
            <a:off x="1814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2" name="object 222"/>
          <p:cNvSpPr/>
          <p:nvPr/>
        </p:nvSpPr>
        <p:spPr>
          <a:xfrm>
            <a:off x="1820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3" name="object 223"/>
          <p:cNvSpPr/>
          <p:nvPr/>
        </p:nvSpPr>
        <p:spPr>
          <a:xfrm>
            <a:off x="1827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4" name="object 224"/>
          <p:cNvSpPr/>
          <p:nvPr/>
        </p:nvSpPr>
        <p:spPr>
          <a:xfrm>
            <a:off x="18350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5" name="object 225"/>
          <p:cNvSpPr/>
          <p:nvPr/>
        </p:nvSpPr>
        <p:spPr>
          <a:xfrm>
            <a:off x="1842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6" name="object 226"/>
          <p:cNvSpPr/>
          <p:nvPr/>
        </p:nvSpPr>
        <p:spPr>
          <a:xfrm>
            <a:off x="1849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7" name="object 227"/>
          <p:cNvSpPr/>
          <p:nvPr/>
        </p:nvSpPr>
        <p:spPr>
          <a:xfrm>
            <a:off x="1857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8" name="object 228"/>
          <p:cNvSpPr/>
          <p:nvPr/>
        </p:nvSpPr>
        <p:spPr>
          <a:xfrm>
            <a:off x="18643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9" name="object 229"/>
          <p:cNvSpPr/>
          <p:nvPr/>
        </p:nvSpPr>
        <p:spPr>
          <a:xfrm>
            <a:off x="1871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0" name="object 230"/>
          <p:cNvSpPr/>
          <p:nvPr/>
        </p:nvSpPr>
        <p:spPr>
          <a:xfrm>
            <a:off x="18779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1" name="object 231"/>
          <p:cNvSpPr/>
          <p:nvPr/>
        </p:nvSpPr>
        <p:spPr>
          <a:xfrm>
            <a:off x="1885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2" name="object 232"/>
          <p:cNvSpPr/>
          <p:nvPr/>
        </p:nvSpPr>
        <p:spPr>
          <a:xfrm>
            <a:off x="1892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3" name="object 233"/>
          <p:cNvSpPr/>
          <p:nvPr/>
        </p:nvSpPr>
        <p:spPr>
          <a:xfrm>
            <a:off x="1899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4" name="object 234"/>
          <p:cNvSpPr/>
          <p:nvPr/>
        </p:nvSpPr>
        <p:spPr>
          <a:xfrm>
            <a:off x="19072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5" name="object 235"/>
          <p:cNvSpPr/>
          <p:nvPr/>
        </p:nvSpPr>
        <p:spPr>
          <a:xfrm>
            <a:off x="1914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6" name="object 236"/>
          <p:cNvSpPr/>
          <p:nvPr/>
        </p:nvSpPr>
        <p:spPr>
          <a:xfrm>
            <a:off x="1921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7" name="object 237"/>
          <p:cNvSpPr/>
          <p:nvPr/>
        </p:nvSpPr>
        <p:spPr>
          <a:xfrm>
            <a:off x="1929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8" name="object 238"/>
          <p:cNvSpPr/>
          <p:nvPr/>
        </p:nvSpPr>
        <p:spPr>
          <a:xfrm>
            <a:off x="1935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9" name="object 239"/>
          <p:cNvSpPr/>
          <p:nvPr/>
        </p:nvSpPr>
        <p:spPr>
          <a:xfrm>
            <a:off x="19428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0" name="object 240"/>
          <p:cNvSpPr/>
          <p:nvPr/>
        </p:nvSpPr>
        <p:spPr>
          <a:xfrm>
            <a:off x="1950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1" name="object 241"/>
          <p:cNvSpPr/>
          <p:nvPr/>
        </p:nvSpPr>
        <p:spPr>
          <a:xfrm>
            <a:off x="19574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2" name="object 242"/>
          <p:cNvSpPr/>
          <p:nvPr/>
        </p:nvSpPr>
        <p:spPr>
          <a:xfrm>
            <a:off x="1964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3" name="object 243"/>
          <p:cNvSpPr/>
          <p:nvPr/>
        </p:nvSpPr>
        <p:spPr>
          <a:xfrm>
            <a:off x="1972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4" name="object 244"/>
          <p:cNvSpPr/>
          <p:nvPr/>
        </p:nvSpPr>
        <p:spPr>
          <a:xfrm>
            <a:off x="1979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5" name="object 245"/>
          <p:cNvSpPr/>
          <p:nvPr/>
        </p:nvSpPr>
        <p:spPr>
          <a:xfrm>
            <a:off x="1986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6" name="object 246"/>
          <p:cNvSpPr/>
          <p:nvPr/>
        </p:nvSpPr>
        <p:spPr>
          <a:xfrm>
            <a:off x="1993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7" name="object 247"/>
          <p:cNvSpPr/>
          <p:nvPr/>
        </p:nvSpPr>
        <p:spPr>
          <a:xfrm>
            <a:off x="2000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8" name="object 248"/>
          <p:cNvSpPr/>
          <p:nvPr/>
        </p:nvSpPr>
        <p:spPr>
          <a:xfrm>
            <a:off x="2007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9" name="object 249"/>
          <p:cNvSpPr/>
          <p:nvPr/>
        </p:nvSpPr>
        <p:spPr>
          <a:xfrm>
            <a:off x="2015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0" name="object 250"/>
          <p:cNvSpPr/>
          <p:nvPr/>
        </p:nvSpPr>
        <p:spPr>
          <a:xfrm>
            <a:off x="2022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1" name="object 251"/>
          <p:cNvSpPr/>
          <p:nvPr/>
        </p:nvSpPr>
        <p:spPr>
          <a:xfrm>
            <a:off x="2029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2" name="object 252"/>
          <p:cNvSpPr/>
          <p:nvPr/>
        </p:nvSpPr>
        <p:spPr>
          <a:xfrm>
            <a:off x="2037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3" name="object 253"/>
          <p:cNvSpPr/>
          <p:nvPr/>
        </p:nvSpPr>
        <p:spPr>
          <a:xfrm>
            <a:off x="20443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4" name="object 254"/>
          <p:cNvSpPr/>
          <p:nvPr/>
        </p:nvSpPr>
        <p:spPr>
          <a:xfrm>
            <a:off x="2050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5" name="object 255"/>
          <p:cNvSpPr/>
          <p:nvPr/>
        </p:nvSpPr>
        <p:spPr>
          <a:xfrm>
            <a:off x="2057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6" name="object 256"/>
          <p:cNvSpPr/>
          <p:nvPr/>
        </p:nvSpPr>
        <p:spPr>
          <a:xfrm>
            <a:off x="2065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7" name="object 257"/>
          <p:cNvSpPr/>
          <p:nvPr/>
        </p:nvSpPr>
        <p:spPr>
          <a:xfrm>
            <a:off x="2072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8" name="object 258"/>
          <p:cNvSpPr/>
          <p:nvPr/>
        </p:nvSpPr>
        <p:spPr>
          <a:xfrm>
            <a:off x="2079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9" name="object 259"/>
          <p:cNvSpPr/>
          <p:nvPr/>
        </p:nvSpPr>
        <p:spPr>
          <a:xfrm>
            <a:off x="20872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0" name="object 260"/>
          <p:cNvSpPr/>
          <p:nvPr/>
        </p:nvSpPr>
        <p:spPr>
          <a:xfrm>
            <a:off x="2094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1" name="object 261"/>
          <p:cNvSpPr/>
          <p:nvPr/>
        </p:nvSpPr>
        <p:spPr>
          <a:xfrm>
            <a:off x="2101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2" name="object 262"/>
          <p:cNvSpPr/>
          <p:nvPr/>
        </p:nvSpPr>
        <p:spPr>
          <a:xfrm>
            <a:off x="2108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3" name="object 263"/>
          <p:cNvSpPr/>
          <p:nvPr/>
        </p:nvSpPr>
        <p:spPr>
          <a:xfrm>
            <a:off x="2115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4" name="object 264"/>
          <p:cNvSpPr/>
          <p:nvPr/>
        </p:nvSpPr>
        <p:spPr>
          <a:xfrm>
            <a:off x="21228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5" name="object 265"/>
          <p:cNvSpPr/>
          <p:nvPr/>
        </p:nvSpPr>
        <p:spPr>
          <a:xfrm>
            <a:off x="2130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6" name="object 266"/>
          <p:cNvSpPr/>
          <p:nvPr/>
        </p:nvSpPr>
        <p:spPr>
          <a:xfrm>
            <a:off x="2137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7" name="object 267"/>
          <p:cNvSpPr/>
          <p:nvPr/>
        </p:nvSpPr>
        <p:spPr>
          <a:xfrm>
            <a:off x="2144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8" name="object 268"/>
          <p:cNvSpPr/>
          <p:nvPr/>
        </p:nvSpPr>
        <p:spPr>
          <a:xfrm>
            <a:off x="21521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9" name="object 269"/>
          <p:cNvSpPr/>
          <p:nvPr/>
        </p:nvSpPr>
        <p:spPr>
          <a:xfrm>
            <a:off x="2159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0" name="object 270"/>
          <p:cNvSpPr/>
          <p:nvPr/>
        </p:nvSpPr>
        <p:spPr>
          <a:xfrm>
            <a:off x="21658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1" name="object 271"/>
          <p:cNvSpPr/>
          <p:nvPr/>
        </p:nvSpPr>
        <p:spPr>
          <a:xfrm>
            <a:off x="2173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2" name="object 272"/>
          <p:cNvSpPr/>
          <p:nvPr/>
        </p:nvSpPr>
        <p:spPr>
          <a:xfrm>
            <a:off x="2180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3" name="object 273"/>
          <p:cNvSpPr/>
          <p:nvPr/>
        </p:nvSpPr>
        <p:spPr>
          <a:xfrm>
            <a:off x="2187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4" name="object 274"/>
          <p:cNvSpPr/>
          <p:nvPr/>
        </p:nvSpPr>
        <p:spPr>
          <a:xfrm>
            <a:off x="21951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5" name="object 275"/>
          <p:cNvSpPr/>
          <p:nvPr/>
        </p:nvSpPr>
        <p:spPr>
          <a:xfrm>
            <a:off x="2202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6" name="object 276"/>
          <p:cNvSpPr/>
          <p:nvPr/>
        </p:nvSpPr>
        <p:spPr>
          <a:xfrm>
            <a:off x="2209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7" name="object 277"/>
          <p:cNvSpPr/>
          <p:nvPr/>
        </p:nvSpPr>
        <p:spPr>
          <a:xfrm>
            <a:off x="2217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8" name="object 278"/>
          <p:cNvSpPr/>
          <p:nvPr/>
        </p:nvSpPr>
        <p:spPr>
          <a:xfrm>
            <a:off x="2223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9" name="object 279"/>
          <p:cNvSpPr/>
          <p:nvPr/>
        </p:nvSpPr>
        <p:spPr>
          <a:xfrm>
            <a:off x="22307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0" name="object 280"/>
          <p:cNvSpPr/>
          <p:nvPr/>
        </p:nvSpPr>
        <p:spPr>
          <a:xfrm>
            <a:off x="2238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1" name="object 281"/>
          <p:cNvSpPr/>
          <p:nvPr/>
        </p:nvSpPr>
        <p:spPr>
          <a:xfrm>
            <a:off x="22453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2" name="object 282"/>
          <p:cNvSpPr/>
          <p:nvPr/>
        </p:nvSpPr>
        <p:spPr>
          <a:xfrm>
            <a:off x="2252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3" name="object 283"/>
          <p:cNvSpPr/>
          <p:nvPr/>
        </p:nvSpPr>
        <p:spPr>
          <a:xfrm>
            <a:off x="2260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4" name="object 284"/>
          <p:cNvSpPr/>
          <p:nvPr/>
        </p:nvSpPr>
        <p:spPr>
          <a:xfrm>
            <a:off x="2267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5" name="object 285"/>
          <p:cNvSpPr/>
          <p:nvPr/>
        </p:nvSpPr>
        <p:spPr>
          <a:xfrm>
            <a:off x="2274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6" name="object 286"/>
          <p:cNvSpPr/>
          <p:nvPr/>
        </p:nvSpPr>
        <p:spPr>
          <a:xfrm>
            <a:off x="2280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7" name="object 287"/>
          <p:cNvSpPr/>
          <p:nvPr/>
        </p:nvSpPr>
        <p:spPr>
          <a:xfrm>
            <a:off x="2288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8" name="object 288"/>
          <p:cNvSpPr/>
          <p:nvPr/>
        </p:nvSpPr>
        <p:spPr>
          <a:xfrm>
            <a:off x="2295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9" name="object 289"/>
          <p:cNvSpPr/>
          <p:nvPr/>
        </p:nvSpPr>
        <p:spPr>
          <a:xfrm>
            <a:off x="2302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0" name="object 290"/>
          <p:cNvSpPr/>
          <p:nvPr/>
        </p:nvSpPr>
        <p:spPr>
          <a:xfrm>
            <a:off x="2310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1" name="object 291"/>
          <p:cNvSpPr/>
          <p:nvPr/>
        </p:nvSpPr>
        <p:spPr>
          <a:xfrm>
            <a:off x="2317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2" name="object 292"/>
          <p:cNvSpPr/>
          <p:nvPr/>
        </p:nvSpPr>
        <p:spPr>
          <a:xfrm>
            <a:off x="23249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3" name="object 293"/>
          <p:cNvSpPr/>
          <p:nvPr/>
        </p:nvSpPr>
        <p:spPr>
          <a:xfrm>
            <a:off x="2332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4" name="object 294"/>
          <p:cNvSpPr/>
          <p:nvPr/>
        </p:nvSpPr>
        <p:spPr>
          <a:xfrm>
            <a:off x="2338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5" name="object 295"/>
          <p:cNvSpPr/>
          <p:nvPr/>
        </p:nvSpPr>
        <p:spPr>
          <a:xfrm>
            <a:off x="2345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6" name="object 296"/>
          <p:cNvSpPr/>
          <p:nvPr/>
        </p:nvSpPr>
        <p:spPr>
          <a:xfrm>
            <a:off x="2353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7" name="object 297"/>
          <p:cNvSpPr/>
          <p:nvPr/>
        </p:nvSpPr>
        <p:spPr>
          <a:xfrm>
            <a:off x="2360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8" name="object 298"/>
          <p:cNvSpPr/>
          <p:nvPr/>
        </p:nvSpPr>
        <p:spPr>
          <a:xfrm>
            <a:off x="2367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9" name="object 299"/>
          <p:cNvSpPr/>
          <p:nvPr/>
        </p:nvSpPr>
        <p:spPr>
          <a:xfrm>
            <a:off x="2375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0" name="object 300"/>
          <p:cNvSpPr/>
          <p:nvPr/>
        </p:nvSpPr>
        <p:spPr>
          <a:xfrm>
            <a:off x="2382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1" name="object 301"/>
          <p:cNvSpPr/>
          <p:nvPr/>
        </p:nvSpPr>
        <p:spPr>
          <a:xfrm>
            <a:off x="2389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2" name="object 302"/>
          <p:cNvSpPr/>
          <p:nvPr/>
        </p:nvSpPr>
        <p:spPr>
          <a:xfrm>
            <a:off x="2396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3" name="object 303"/>
          <p:cNvSpPr/>
          <p:nvPr/>
        </p:nvSpPr>
        <p:spPr>
          <a:xfrm>
            <a:off x="24034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4" name="object 304"/>
          <p:cNvSpPr/>
          <p:nvPr/>
        </p:nvSpPr>
        <p:spPr>
          <a:xfrm>
            <a:off x="2410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5" name="object 305"/>
          <p:cNvSpPr/>
          <p:nvPr/>
        </p:nvSpPr>
        <p:spPr>
          <a:xfrm>
            <a:off x="2418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6" name="object 306"/>
          <p:cNvSpPr/>
          <p:nvPr/>
        </p:nvSpPr>
        <p:spPr>
          <a:xfrm>
            <a:off x="2425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7" name="object 307"/>
          <p:cNvSpPr/>
          <p:nvPr/>
        </p:nvSpPr>
        <p:spPr>
          <a:xfrm>
            <a:off x="2432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8" name="object 308"/>
          <p:cNvSpPr/>
          <p:nvPr/>
        </p:nvSpPr>
        <p:spPr>
          <a:xfrm>
            <a:off x="24400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9" name="object 309"/>
          <p:cNvSpPr/>
          <p:nvPr/>
        </p:nvSpPr>
        <p:spPr>
          <a:xfrm>
            <a:off x="2447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0" name="object 310"/>
          <p:cNvSpPr/>
          <p:nvPr/>
        </p:nvSpPr>
        <p:spPr>
          <a:xfrm>
            <a:off x="24536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1" name="object 311"/>
          <p:cNvSpPr/>
          <p:nvPr/>
        </p:nvSpPr>
        <p:spPr>
          <a:xfrm>
            <a:off x="2461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2" name="object 312"/>
          <p:cNvSpPr/>
          <p:nvPr/>
        </p:nvSpPr>
        <p:spPr>
          <a:xfrm>
            <a:off x="2468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3" name="object 313"/>
          <p:cNvSpPr/>
          <p:nvPr/>
        </p:nvSpPr>
        <p:spPr>
          <a:xfrm>
            <a:off x="2475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4" name="object 314"/>
          <p:cNvSpPr/>
          <p:nvPr/>
        </p:nvSpPr>
        <p:spPr>
          <a:xfrm>
            <a:off x="2482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5" name="object 315"/>
          <p:cNvSpPr/>
          <p:nvPr/>
        </p:nvSpPr>
        <p:spPr>
          <a:xfrm>
            <a:off x="2490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6" name="object 316"/>
          <p:cNvSpPr/>
          <p:nvPr/>
        </p:nvSpPr>
        <p:spPr>
          <a:xfrm>
            <a:off x="2497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7" name="object 317"/>
          <p:cNvSpPr/>
          <p:nvPr/>
        </p:nvSpPr>
        <p:spPr>
          <a:xfrm>
            <a:off x="2504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8" name="object 318"/>
          <p:cNvSpPr/>
          <p:nvPr/>
        </p:nvSpPr>
        <p:spPr>
          <a:xfrm>
            <a:off x="2511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9" name="object 319"/>
          <p:cNvSpPr/>
          <p:nvPr/>
        </p:nvSpPr>
        <p:spPr>
          <a:xfrm>
            <a:off x="25185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0" name="object 320"/>
          <p:cNvSpPr/>
          <p:nvPr/>
        </p:nvSpPr>
        <p:spPr>
          <a:xfrm>
            <a:off x="2525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1" name="object 321"/>
          <p:cNvSpPr/>
          <p:nvPr/>
        </p:nvSpPr>
        <p:spPr>
          <a:xfrm>
            <a:off x="25332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2" name="object 322"/>
          <p:cNvSpPr/>
          <p:nvPr/>
        </p:nvSpPr>
        <p:spPr>
          <a:xfrm>
            <a:off x="2540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3" name="object 323"/>
          <p:cNvSpPr/>
          <p:nvPr/>
        </p:nvSpPr>
        <p:spPr>
          <a:xfrm>
            <a:off x="2547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4" name="object 324"/>
          <p:cNvSpPr/>
          <p:nvPr/>
        </p:nvSpPr>
        <p:spPr>
          <a:xfrm>
            <a:off x="2555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5" name="object 325"/>
          <p:cNvSpPr/>
          <p:nvPr/>
        </p:nvSpPr>
        <p:spPr>
          <a:xfrm>
            <a:off x="2562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6" name="object 326"/>
          <p:cNvSpPr/>
          <p:nvPr/>
        </p:nvSpPr>
        <p:spPr>
          <a:xfrm>
            <a:off x="2568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7" name="object 327"/>
          <p:cNvSpPr/>
          <p:nvPr/>
        </p:nvSpPr>
        <p:spPr>
          <a:xfrm>
            <a:off x="2576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8" name="object 328"/>
          <p:cNvSpPr/>
          <p:nvPr/>
        </p:nvSpPr>
        <p:spPr>
          <a:xfrm>
            <a:off x="2583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9" name="object 329"/>
          <p:cNvSpPr/>
          <p:nvPr/>
        </p:nvSpPr>
        <p:spPr>
          <a:xfrm>
            <a:off x="2590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0" name="object 330"/>
          <p:cNvSpPr/>
          <p:nvPr/>
        </p:nvSpPr>
        <p:spPr>
          <a:xfrm>
            <a:off x="2598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1" name="object 331"/>
          <p:cNvSpPr/>
          <p:nvPr/>
        </p:nvSpPr>
        <p:spPr>
          <a:xfrm>
            <a:off x="2605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2" name="object 332"/>
          <p:cNvSpPr/>
          <p:nvPr/>
        </p:nvSpPr>
        <p:spPr>
          <a:xfrm>
            <a:off x="2612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3" name="object 333"/>
          <p:cNvSpPr/>
          <p:nvPr/>
        </p:nvSpPr>
        <p:spPr>
          <a:xfrm>
            <a:off x="2620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4" name="object 334"/>
          <p:cNvSpPr/>
          <p:nvPr/>
        </p:nvSpPr>
        <p:spPr>
          <a:xfrm>
            <a:off x="2626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5" name="object 335"/>
          <p:cNvSpPr/>
          <p:nvPr/>
        </p:nvSpPr>
        <p:spPr>
          <a:xfrm>
            <a:off x="2633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6" name="object 336"/>
          <p:cNvSpPr/>
          <p:nvPr/>
        </p:nvSpPr>
        <p:spPr>
          <a:xfrm>
            <a:off x="2641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7" name="object 337"/>
          <p:cNvSpPr/>
          <p:nvPr/>
        </p:nvSpPr>
        <p:spPr>
          <a:xfrm>
            <a:off x="26483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8" name="object 338"/>
          <p:cNvSpPr/>
          <p:nvPr/>
        </p:nvSpPr>
        <p:spPr>
          <a:xfrm>
            <a:off x="2655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9" name="object 339"/>
          <p:cNvSpPr/>
          <p:nvPr/>
        </p:nvSpPr>
        <p:spPr>
          <a:xfrm>
            <a:off x="2663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0" name="object 340"/>
          <p:cNvSpPr/>
          <p:nvPr/>
        </p:nvSpPr>
        <p:spPr>
          <a:xfrm>
            <a:off x="2670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1" name="object 341"/>
          <p:cNvSpPr/>
          <p:nvPr/>
        </p:nvSpPr>
        <p:spPr>
          <a:xfrm>
            <a:off x="2677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2" name="object 342"/>
          <p:cNvSpPr/>
          <p:nvPr/>
        </p:nvSpPr>
        <p:spPr>
          <a:xfrm>
            <a:off x="2683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3" name="object 343"/>
          <p:cNvSpPr/>
          <p:nvPr/>
        </p:nvSpPr>
        <p:spPr>
          <a:xfrm>
            <a:off x="26912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4" name="object 344"/>
          <p:cNvSpPr/>
          <p:nvPr/>
        </p:nvSpPr>
        <p:spPr>
          <a:xfrm>
            <a:off x="2698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5" name="object 345"/>
          <p:cNvSpPr/>
          <p:nvPr/>
        </p:nvSpPr>
        <p:spPr>
          <a:xfrm>
            <a:off x="2705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6" name="object 346"/>
          <p:cNvSpPr/>
          <p:nvPr/>
        </p:nvSpPr>
        <p:spPr>
          <a:xfrm>
            <a:off x="2713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7" name="object 347"/>
          <p:cNvSpPr/>
          <p:nvPr/>
        </p:nvSpPr>
        <p:spPr>
          <a:xfrm>
            <a:off x="2720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8" name="object 348"/>
          <p:cNvSpPr/>
          <p:nvPr/>
        </p:nvSpPr>
        <p:spPr>
          <a:xfrm>
            <a:off x="27279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9" name="object 349"/>
          <p:cNvSpPr/>
          <p:nvPr/>
        </p:nvSpPr>
        <p:spPr>
          <a:xfrm>
            <a:off x="2735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0" name="object 350"/>
          <p:cNvSpPr/>
          <p:nvPr/>
        </p:nvSpPr>
        <p:spPr>
          <a:xfrm>
            <a:off x="27415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1" name="object 351"/>
          <p:cNvSpPr/>
          <p:nvPr/>
        </p:nvSpPr>
        <p:spPr>
          <a:xfrm>
            <a:off x="2748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2" name="object 352"/>
          <p:cNvSpPr/>
          <p:nvPr/>
        </p:nvSpPr>
        <p:spPr>
          <a:xfrm>
            <a:off x="2756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3" name="object 353"/>
          <p:cNvSpPr/>
          <p:nvPr/>
        </p:nvSpPr>
        <p:spPr>
          <a:xfrm>
            <a:off x="2763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4" name="object 354"/>
          <p:cNvSpPr/>
          <p:nvPr/>
        </p:nvSpPr>
        <p:spPr>
          <a:xfrm>
            <a:off x="2770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5" name="object 355"/>
          <p:cNvSpPr/>
          <p:nvPr/>
        </p:nvSpPr>
        <p:spPr>
          <a:xfrm>
            <a:off x="27781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6" name="object 356"/>
          <p:cNvSpPr/>
          <p:nvPr/>
        </p:nvSpPr>
        <p:spPr>
          <a:xfrm>
            <a:off x="2785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7" name="object 357"/>
          <p:cNvSpPr/>
          <p:nvPr/>
        </p:nvSpPr>
        <p:spPr>
          <a:xfrm>
            <a:off x="2792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8" name="object 358"/>
          <p:cNvSpPr/>
          <p:nvPr/>
        </p:nvSpPr>
        <p:spPr>
          <a:xfrm>
            <a:off x="2799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9" name="object 359"/>
          <p:cNvSpPr/>
          <p:nvPr/>
        </p:nvSpPr>
        <p:spPr>
          <a:xfrm>
            <a:off x="28064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0" name="object 360"/>
          <p:cNvSpPr/>
          <p:nvPr/>
        </p:nvSpPr>
        <p:spPr>
          <a:xfrm>
            <a:off x="2813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1" name="object 361"/>
          <p:cNvSpPr/>
          <p:nvPr/>
        </p:nvSpPr>
        <p:spPr>
          <a:xfrm>
            <a:off x="28210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2" name="object 362"/>
          <p:cNvSpPr/>
          <p:nvPr/>
        </p:nvSpPr>
        <p:spPr>
          <a:xfrm>
            <a:off x="2828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3" name="object 363"/>
          <p:cNvSpPr/>
          <p:nvPr/>
        </p:nvSpPr>
        <p:spPr>
          <a:xfrm>
            <a:off x="2835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4" name="object 364"/>
          <p:cNvSpPr/>
          <p:nvPr/>
        </p:nvSpPr>
        <p:spPr>
          <a:xfrm>
            <a:off x="2843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5" name="object 365"/>
          <p:cNvSpPr/>
          <p:nvPr/>
        </p:nvSpPr>
        <p:spPr>
          <a:xfrm>
            <a:off x="2850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6" name="object 366"/>
          <p:cNvSpPr/>
          <p:nvPr/>
        </p:nvSpPr>
        <p:spPr>
          <a:xfrm>
            <a:off x="28566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7" name="object 367"/>
          <p:cNvSpPr/>
          <p:nvPr/>
        </p:nvSpPr>
        <p:spPr>
          <a:xfrm>
            <a:off x="2864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8" name="object 368"/>
          <p:cNvSpPr/>
          <p:nvPr/>
        </p:nvSpPr>
        <p:spPr>
          <a:xfrm>
            <a:off x="2871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9" name="object 369"/>
          <p:cNvSpPr/>
          <p:nvPr/>
        </p:nvSpPr>
        <p:spPr>
          <a:xfrm>
            <a:off x="2878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0" name="object 370"/>
          <p:cNvSpPr/>
          <p:nvPr/>
        </p:nvSpPr>
        <p:spPr>
          <a:xfrm>
            <a:off x="2885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1" name="object 371"/>
          <p:cNvSpPr/>
          <p:nvPr/>
        </p:nvSpPr>
        <p:spPr>
          <a:xfrm>
            <a:off x="2893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2" name="object 372"/>
          <p:cNvSpPr/>
          <p:nvPr/>
        </p:nvSpPr>
        <p:spPr>
          <a:xfrm>
            <a:off x="2900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3" name="object 373"/>
          <p:cNvSpPr/>
          <p:nvPr/>
        </p:nvSpPr>
        <p:spPr>
          <a:xfrm>
            <a:off x="2907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4" name="object 374"/>
          <p:cNvSpPr/>
          <p:nvPr/>
        </p:nvSpPr>
        <p:spPr>
          <a:xfrm>
            <a:off x="2914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5" name="object 375"/>
          <p:cNvSpPr/>
          <p:nvPr/>
        </p:nvSpPr>
        <p:spPr>
          <a:xfrm>
            <a:off x="2921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6" name="object 376"/>
          <p:cNvSpPr/>
          <p:nvPr/>
        </p:nvSpPr>
        <p:spPr>
          <a:xfrm>
            <a:off x="2928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7" name="object 377"/>
          <p:cNvSpPr/>
          <p:nvPr/>
        </p:nvSpPr>
        <p:spPr>
          <a:xfrm>
            <a:off x="2936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8" name="object 378"/>
          <p:cNvSpPr/>
          <p:nvPr/>
        </p:nvSpPr>
        <p:spPr>
          <a:xfrm>
            <a:off x="2943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9" name="object 379"/>
          <p:cNvSpPr/>
          <p:nvPr/>
        </p:nvSpPr>
        <p:spPr>
          <a:xfrm>
            <a:off x="29508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0" name="object 380"/>
          <p:cNvSpPr/>
          <p:nvPr/>
        </p:nvSpPr>
        <p:spPr>
          <a:xfrm>
            <a:off x="2958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1" name="object 381"/>
          <p:cNvSpPr/>
          <p:nvPr/>
        </p:nvSpPr>
        <p:spPr>
          <a:xfrm>
            <a:off x="2965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2" name="object 382"/>
          <p:cNvSpPr/>
          <p:nvPr/>
        </p:nvSpPr>
        <p:spPr>
          <a:xfrm>
            <a:off x="2971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3" name="object 383"/>
          <p:cNvSpPr/>
          <p:nvPr/>
        </p:nvSpPr>
        <p:spPr>
          <a:xfrm>
            <a:off x="29791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4" name="object 384"/>
          <p:cNvSpPr/>
          <p:nvPr/>
        </p:nvSpPr>
        <p:spPr>
          <a:xfrm>
            <a:off x="2986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5" name="object 385"/>
          <p:cNvSpPr/>
          <p:nvPr/>
        </p:nvSpPr>
        <p:spPr>
          <a:xfrm>
            <a:off x="2993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6" name="object 386"/>
          <p:cNvSpPr/>
          <p:nvPr/>
        </p:nvSpPr>
        <p:spPr>
          <a:xfrm>
            <a:off x="3001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7" name="object 387"/>
          <p:cNvSpPr/>
          <p:nvPr/>
        </p:nvSpPr>
        <p:spPr>
          <a:xfrm>
            <a:off x="3008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8" name="object 388"/>
          <p:cNvSpPr/>
          <p:nvPr/>
        </p:nvSpPr>
        <p:spPr>
          <a:xfrm>
            <a:off x="30157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9" name="object 389"/>
          <p:cNvSpPr/>
          <p:nvPr/>
        </p:nvSpPr>
        <p:spPr>
          <a:xfrm>
            <a:off x="3023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0" name="object 390"/>
          <p:cNvSpPr/>
          <p:nvPr/>
        </p:nvSpPr>
        <p:spPr>
          <a:xfrm>
            <a:off x="30294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1" name="object 391"/>
          <p:cNvSpPr/>
          <p:nvPr/>
        </p:nvSpPr>
        <p:spPr>
          <a:xfrm>
            <a:off x="3036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2" name="object 392"/>
          <p:cNvSpPr/>
          <p:nvPr/>
        </p:nvSpPr>
        <p:spPr>
          <a:xfrm>
            <a:off x="3044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3" name="object 393"/>
          <p:cNvSpPr/>
          <p:nvPr/>
        </p:nvSpPr>
        <p:spPr>
          <a:xfrm>
            <a:off x="3051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4" name="object 394"/>
          <p:cNvSpPr/>
          <p:nvPr/>
        </p:nvSpPr>
        <p:spPr>
          <a:xfrm>
            <a:off x="3058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5" name="object 395"/>
          <p:cNvSpPr/>
          <p:nvPr/>
        </p:nvSpPr>
        <p:spPr>
          <a:xfrm>
            <a:off x="3066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6" name="object 396"/>
          <p:cNvSpPr/>
          <p:nvPr/>
        </p:nvSpPr>
        <p:spPr>
          <a:xfrm>
            <a:off x="3073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7" name="object 397"/>
          <p:cNvSpPr/>
          <p:nvPr/>
        </p:nvSpPr>
        <p:spPr>
          <a:xfrm>
            <a:off x="3080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8" name="object 398"/>
          <p:cNvSpPr/>
          <p:nvPr/>
        </p:nvSpPr>
        <p:spPr>
          <a:xfrm>
            <a:off x="3086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9" name="object 399"/>
          <p:cNvSpPr/>
          <p:nvPr/>
        </p:nvSpPr>
        <p:spPr>
          <a:xfrm>
            <a:off x="30943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0" name="object 400"/>
          <p:cNvSpPr/>
          <p:nvPr/>
        </p:nvSpPr>
        <p:spPr>
          <a:xfrm>
            <a:off x="3101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1" name="object 401"/>
          <p:cNvSpPr/>
          <p:nvPr/>
        </p:nvSpPr>
        <p:spPr>
          <a:xfrm>
            <a:off x="31089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2" name="object 402"/>
          <p:cNvSpPr/>
          <p:nvPr/>
        </p:nvSpPr>
        <p:spPr>
          <a:xfrm>
            <a:off x="3116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3" name="object 403"/>
          <p:cNvSpPr/>
          <p:nvPr/>
        </p:nvSpPr>
        <p:spPr>
          <a:xfrm>
            <a:off x="3123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4" name="object 404"/>
          <p:cNvSpPr/>
          <p:nvPr/>
        </p:nvSpPr>
        <p:spPr>
          <a:xfrm>
            <a:off x="3130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5" name="object 405"/>
          <p:cNvSpPr/>
          <p:nvPr/>
        </p:nvSpPr>
        <p:spPr>
          <a:xfrm>
            <a:off x="3138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6" name="object 406"/>
          <p:cNvSpPr/>
          <p:nvPr/>
        </p:nvSpPr>
        <p:spPr>
          <a:xfrm>
            <a:off x="3144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7" name="object 407"/>
          <p:cNvSpPr/>
          <p:nvPr/>
        </p:nvSpPr>
        <p:spPr>
          <a:xfrm>
            <a:off x="3151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8" name="object 408"/>
          <p:cNvSpPr/>
          <p:nvPr/>
        </p:nvSpPr>
        <p:spPr>
          <a:xfrm>
            <a:off x="3159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9" name="object 409"/>
          <p:cNvSpPr/>
          <p:nvPr/>
        </p:nvSpPr>
        <p:spPr>
          <a:xfrm>
            <a:off x="3166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0" name="object 410"/>
          <p:cNvSpPr/>
          <p:nvPr/>
        </p:nvSpPr>
        <p:spPr>
          <a:xfrm>
            <a:off x="3173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1" name="object 411"/>
          <p:cNvSpPr/>
          <p:nvPr/>
        </p:nvSpPr>
        <p:spPr>
          <a:xfrm>
            <a:off x="3181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2" name="object 412"/>
          <p:cNvSpPr/>
          <p:nvPr/>
        </p:nvSpPr>
        <p:spPr>
          <a:xfrm>
            <a:off x="31885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3" name="object 413"/>
          <p:cNvSpPr/>
          <p:nvPr/>
        </p:nvSpPr>
        <p:spPr>
          <a:xfrm>
            <a:off x="3195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4" name="object 414"/>
          <p:cNvSpPr/>
          <p:nvPr/>
        </p:nvSpPr>
        <p:spPr>
          <a:xfrm>
            <a:off x="3202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5" name="object 415"/>
          <p:cNvSpPr/>
          <p:nvPr/>
        </p:nvSpPr>
        <p:spPr>
          <a:xfrm>
            <a:off x="3209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6" name="object 416"/>
          <p:cNvSpPr/>
          <p:nvPr/>
        </p:nvSpPr>
        <p:spPr>
          <a:xfrm>
            <a:off x="3216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7" name="object 417"/>
          <p:cNvSpPr/>
          <p:nvPr/>
        </p:nvSpPr>
        <p:spPr>
          <a:xfrm>
            <a:off x="3224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8" name="object 418"/>
          <p:cNvSpPr/>
          <p:nvPr/>
        </p:nvSpPr>
        <p:spPr>
          <a:xfrm>
            <a:off x="3231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9" name="object 419"/>
          <p:cNvSpPr/>
          <p:nvPr/>
        </p:nvSpPr>
        <p:spPr>
          <a:xfrm>
            <a:off x="3238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0" name="object 420"/>
          <p:cNvSpPr/>
          <p:nvPr/>
        </p:nvSpPr>
        <p:spPr>
          <a:xfrm>
            <a:off x="3246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1" name="object 421"/>
          <p:cNvSpPr/>
          <p:nvPr/>
        </p:nvSpPr>
        <p:spPr>
          <a:xfrm>
            <a:off x="3253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2" name="object 422"/>
          <p:cNvSpPr/>
          <p:nvPr/>
        </p:nvSpPr>
        <p:spPr>
          <a:xfrm>
            <a:off x="3259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3" name="object 423"/>
          <p:cNvSpPr/>
          <p:nvPr/>
        </p:nvSpPr>
        <p:spPr>
          <a:xfrm>
            <a:off x="32670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4" name="object 424"/>
          <p:cNvSpPr/>
          <p:nvPr/>
        </p:nvSpPr>
        <p:spPr>
          <a:xfrm>
            <a:off x="3274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5" name="object 425"/>
          <p:cNvSpPr/>
          <p:nvPr/>
        </p:nvSpPr>
        <p:spPr>
          <a:xfrm>
            <a:off x="3281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6" name="object 426"/>
          <p:cNvSpPr/>
          <p:nvPr/>
        </p:nvSpPr>
        <p:spPr>
          <a:xfrm>
            <a:off x="3289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7" name="object 427"/>
          <p:cNvSpPr/>
          <p:nvPr/>
        </p:nvSpPr>
        <p:spPr>
          <a:xfrm>
            <a:off x="3296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8" name="object 428"/>
          <p:cNvSpPr/>
          <p:nvPr/>
        </p:nvSpPr>
        <p:spPr>
          <a:xfrm>
            <a:off x="33036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9" name="object 429"/>
          <p:cNvSpPr/>
          <p:nvPr/>
        </p:nvSpPr>
        <p:spPr>
          <a:xfrm>
            <a:off x="3310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0" name="object 430"/>
          <p:cNvSpPr/>
          <p:nvPr/>
        </p:nvSpPr>
        <p:spPr>
          <a:xfrm>
            <a:off x="33172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1" name="object 431"/>
          <p:cNvSpPr/>
          <p:nvPr/>
        </p:nvSpPr>
        <p:spPr>
          <a:xfrm>
            <a:off x="3324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2" name="object 432"/>
          <p:cNvSpPr/>
          <p:nvPr/>
        </p:nvSpPr>
        <p:spPr>
          <a:xfrm>
            <a:off x="3331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3" name="object 433"/>
          <p:cNvSpPr/>
          <p:nvPr/>
        </p:nvSpPr>
        <p:spPr>
          <a:xfrm>
            <a:off x="3339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4" name="object 434"/>
          <p:cNvSpPr/>
          <p:nvPr/>
        </p:nvSpPr>
        <p:spPr>
          <a:xfrm>
            <a:off x="3346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5" name="object 435"/>
          <p:cNvSpPr/>
          <p:nvPr/>
        </p:nvSpPr>
        <p:spPr>
          <a:xfrm>
            <a:off x="3353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6" name="object 436"/>
          <p:cNvSpPr/>
          <p:nvPr/>
        </p:nvSpPr>
        <p:spPr>
          <a:xfrm>
            <a:off x="3361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7" name="object 437"/>
          <p:cNvSpPr/>
          <p:nvPr/>
        </p:nvSpPr>
        <p:spPr>
          <a:xfrm>
            <a:off x="3368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8" name="object 438"/>
          <p:cNvSpPr/>
          <p:nvPr/>
        </p:nvSpPr>
        <p:spPr>
          <a:xfrm>
            <a:off x="3374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9" name="object 439"/>
          <p:cNvSpPr/>
          <p:nvPr/>
        </p:nvSpPr>
        <p:spPr>
          <a:xfrm>
            <a:off x="33821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0" name="object 440"/>
          <p:cNvSpPr/>
          <p:nvPr/>
        </p:nvSpPr>
        <p:spPr>
          <a:xfrm>
            <a:off x="3389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1" name="object 441"/>
          <p:cNvSpPr/>
          <p:nvPr/>
        </p:nvSpPr>
        <p:spPr>
          <a:xfrm>
            <a:off x="33968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2" name="object 442"/>
          <p:cNvSpPr/>
          <p:nvPr/>
        </p:nvSpPr>
        <p:spPr>
          <a:xfrm>
            <a:off x="3404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3" name="object 443"/>
          <p:cNvSpPr/>
          <p:nvPr/>
        </p:nvSpPr>
        <p:spPr>
          <a:xfrm>
            <a:off x="3411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4" name="object 444"/>
          <p:cNvSpPr/>
          <p:nvPr/>
        </p:nvSpPr>
        <p:spPr>
          <a:xfrm>
            <a:off x="3418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5" name="object 445"/>
          <p:cNvSpPr/>
          <p:nvPr/>
        </p:nvSpPr>
        <p:spPr>
          <a:xfrm>
            <a:off x="3426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6" name="object 446"/>
          <p:cNvSpPr/>
          <p:nvPr/>
        </p:nvSpPr>
        <p:spPr>
          <a:xfrm>
            <a:off x="3432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7" name="object 447"/>
          <p:cNvSpPr/>
          <p:nvPr/>
        </p:nvSpPr>
        <p:spPr>
          <a:xfrm>
            <a:off x="3439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8" name="object 448"/>
          <p:cNvSpPr/>
          <p:nvPr/>
        </p:nvSpPr>
        <p:spPr>
          <a:xfrm>
            <a:off x="3447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9" name="object 449"/>
          <p:cNvSpPr/>
          <p:nvPr/>
        </p:nvSpPr>
        <p:spPr>
          <a:xfrm>
            <a:off x="3454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0" name="object 450"/>
          <p:cNvSpPr/>
          <p:nvPr/>
        </p:nvSpPr>
        <p:spPr>
          <a:xfrm>
            <a:off x="3461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1" name="object 451"/>
          <p:cNvSpPr/>
          <p:nvPr/>
        </p:nvSpPr>
        <p:spPr>
          <a:xfrm>
            <a:off x="3469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2" name="object 452"/>
          <p:cNvSpPr/>
          <p:nvPr/>
        </p:nvSpPr>
        <p:spPr>
          <a:xfrm>
            <a:off x="3476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3" name="object 453"/>
          <p:cNvSpPr/>
          <p:nvPr/>
        </p:nvSpPr>
        <p:spPr>
          <a:xfrm>
            <a:off x="3483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4" name="object 454"/>
          <p:cNvSpPr/>
          <p:nvPr/>
        </p:nvSpPr>
        <p:spPr>
          <a:xfrm>
            <a:off x="3489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5" name="object 455"/>
          <p:cNvSpPr/>
          <p:nvPr/>
        </p:nvSpPr>
        <p:spPr>
          <a:xfrm>
            <a:off x="3497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6" name="object 456"/>
          <p:cNvSpPr/>
          <p:nvPr/>
        </p:nvSpPr>
        <p:spPr>
          <a:xfrm>
            <a:off x="3504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7" name="object 457"/>
          <p:cNvSpPr/>
          <p:nvPr/>
        </p:nvSpPr>
        <p:spPr>
          <a:xfrm>
            <a:off x="35119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8" name="object 458"/>
          <p:cNvSpPr/>
          <p:nvPr/>
        </p:nvSpPr>
        <p:spPr>
          <a:xfrm>
            <a:off x="3519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9" name="object 459"/>
          <p:cNvSpPr/>
          <p:nvPr/>
        </p:nvSpPr>
        <p:spPr>
          <a:xfrm>
            <a:off x="3526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0" name="object 460"/>
          <p:cNvSpPr/>
          <p:nvPr/>
        </p:nvSpPr>
        <p:spPr>
          <a:xfrm>
            <a:off x="3533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1" name="object 461"/>
          <p:cNvSpPr/>
          <p:nvPr/>
        </p:nvSpPr>
        <p:spPr>
          <a:xfrm>
            <a:off x="3541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2" name="object 462"/>
          <p:cNvSpPr/>
          <p:nvPr/>
        </p:nvSpPr>
        <p:spPr>
          <a:xfrm>
            <a:off x="3547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3" name="object 463"/>
          <p:cNvSpPr/>
          <p:nvPr/>
        </p:nvSpPr>
        <p:spPr>
          <a:xfrm>
            <a:off x="35548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4" name="object 464"/>
          <p:cNvSpPr/>
          <p:nvPr/>
        </p:nvSpPr>
        <p:spPr>
          <a:xfrm>
            <a:off x="3562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5" name="object 465"/>
          <p:cNvSpPr/>
          <p:nvPr/>
        </p:nvSpPr>
        <p:spPr>
          <a:xfrm>
            <a:off x="3569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6" name="object 466"/>
          <p:cNvSpPr/>
          <p:nvPr/>
        </p:nvSpPr>
        <p:spPr>
          <a:xfrm>
            <a:off x="3576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7" name="object 467"/>
          <p:cNvSpPr/>
          <p:nvPr/>
        </p:nvSpPr>
        <p:spPr>
          <a:xfrm>
            <a:off x="3584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8" name="object 468"/>
          <p:cNvSpPr/>
          <p:nvPr/>
        </p:nvSpPr>
        <p:spPr>
          <a:xfrm>
            <a:off x="35915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9" name="object 469"/>
          <p:cNvSpPr/>
          <p:nvPr/>
        </p:nvSpPr>
        <p:spPr>
          <a:xfrm>
            <a:off x="3598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0" name="object 470"/>
          <p:cNvSpPr/>
          <p:nvPr/>
        </p:nvSpPr>
        <p:spPr>
          <a:xfrm>
            <a:off x="36051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1" name="object 471"/>
          <p:cNvSpPr/>
          <p:nvPr/>
        </p:nvSpPr>
        <p:spPr>
          <a:xfrm>
            <a:off x="3612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2" name="object 472"/>
          <p:cNvSpPr/>
          <p:nvPr/>
        </p:nvSpPr>
        <p:spPr>
          <a:xfrm>
            <a:off x="3619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3" name="object 473"/>
          <p:cNvSpPr/>
          <p:nvPr/>
        </p:nvSpPr>
        <p:spPr>
          <a:xfrm>
            <a:off x="3627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4" name="object 474"/>
          <p:cNvSpPr/>
          <p:nvPr/>
        </p:nvSpPr>
        <p:spPr>
          <a:xfrm>
            <a:off x="3634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5" name="object 475"/>
          <p:cNvSpPr/>
          <p:nvPr/>
        </p:nvSpPr>
        <p:spPr>
          <a:xfrm>
            <a:off x="36417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6" name="object 476"/>
          <p:cNvSpPr/>
          <p:nvPr/>
        </p:nvSpPr>
        <p:spPr>
          <a:xfrm>
            <a:off x="3649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7" name="object 477"/>
          <p:cNvSpPr/>
          <p:nvPr/>
        </p:nvSpPr>
        <p:spPr>
          <a:xfrm>
            <a:off x="3656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8" name="object 478"/>
          <p:cNvSpPr/>
          <p:nvPr/>
        </p:nvSpPr>
        <p:spPr>
          <a:xfrm>
            <a:off x="3662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9" name="object 479"/>
          <p:cNvSpPr/>
          <p:nvPr/>
        </p:nvSpPr>
        <p:spPr>
          <a:xfrm>
            <a:off x="36700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0" name="object 480"/>
          <p:cNvSpPr/>
          <p:nvPr/>
        </p:nvSpPr>
        <p:spPr>
          <a:xfrm>
            <a:off x="3677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1" name="object 481"/>
          <p:cNvSpPr/>
          <p:nvPr/>
        </p:nvSpPr>
        <p:spPr>
          <a:xfrm>
            <a:off x="36846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2" name="object 482"/>
          <p:cNvSpPr/>
          <p:nvPr/>
        </p:nvSpPr>
        <p:spPr>
          <a:xfrm>
            <a:off x="3692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3" name="object 483"/>
          <p:cNvSpPr/>
          <p:nvPr/>
        </p:nvSpPr>
        <p:spPr>
          <a:xfrm>
            <a:off x="3699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4" name="object 484"/>
          <p:cNvSpPr/>
          <p:nvPr/>
        </p:nvSpPr>
        <p:spPr>
          <a:xfrm>
            <a:off x="3706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5" name="object 485"/>
          <p:cNvSpPr/>
          <p:nvPr/>
        </p:nvSpPr>
        <p:spPr>
          <a:xfrm>
            <a:off x="3714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6" name="object 486"/>
          <p:cNvSpPr/>
          <p:nvPr/>
        </p:nvSpPr>
        <p:spPr>
          <a:xfrm>
            <a:off x="37202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7" name="object 487"/>
          <p:cNvSpPr/>
          <p:nvPr/>
        </p:nvSpPr>
        <p:spPr>
          <a:xfrm>
            <a:off x="3727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8" name="object 488"/>
          <p:cNvSpPr/>
          <p:nvPr/>
        </p:nvSpPr>
        <p:spPr>
          <a:xfrm>
            <a:off x="3734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9" name="object 489"/>
          <p:cNvSpPr/>
          <p:nvPr/>
        </p:nvSpPr>
        <p:spPr>
          <a:xfrm>
            <a:off x="3742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0" name="object 490"/>
          <p:cNvSpPr/>
          <p:nvPr/>
        </p:nvSpPr>
        <p:spPr>
          <a:xfrm>
            <a:off x="3749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1" name="object 491"/>
          <p:cNvSpPr/>
          <p:nvPr/>
        </p:nvSpPr>
        <p:spPr>
          <a:xfrm>
            <a:off x="3756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2" name="object 492"/>
          <p:cNvSpPr/>
          <p:nvPr/>
        </p:nvSpPr>
        <p:spPr>
          <a:xfrm>
            <a:off x="3764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3" name="object 493"/>
          <p:cNvSpPr/>
          <p:nvPr/>
        </p:nvSpPr>
        <p:spPr>
          <a:xfrm>
            <a:off x="3771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4" name="object 494"/>
          <p:cNvSpPr/>
          <p:nvPr/>
        </p:nvSpPr>
        <p:spPr>
          <a:xfrm>
            <a:off x="3777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5" name="object 495"/>
          <p:cNvSpPr/>
          <p:nvPr/>
        </p:nvSpPr>
        <p:spPr>
          <a:xfrm>
            <a:off x="3785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6" name="object 496"/>
          <p:cNvSpPr/>
          <p:nvPr/>
        </p:nvSpPr>
        <p:spPr>
          <a:xfrm>
            <a:off x="3792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7" name="object 497"/>
          <p:cNvSpPr/>
          <p:nvPr/>
        </p:nvSpPr>
        <p:spPr>
          <a:xfrm>
            <a:off x="3799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8" name="object 498"/>
          <p:cNvSpPr/>
          <p:nvPr/>
        </p:nvSpPr>
        <p:spPr>
          <a:xfrm>
            <a:off x="3807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9" name="object 499"/>
          <p:cNvSpPr/>
          <p:nvPr/>
        </p:nvSpPr>
        <p:spPr>
          <a:xfrm>
            <a:off x="38144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0" name="object 500"/>
          <p:cNvSpPr/>
          <p:nvPr/>
        </p:nvSpPr>
        <p:spPr>
          <a:xfrm>
            <a:off x="3821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1" name="object 501"/>
          <p:cNvSpPr/>
          <p:nvPr/>
        </p:nvSpPr>
        <p:spPr>
          <a:xfrm>
            <a:off x="3829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2" name="object 502"/>
          <p:cNvSpPr/>
          <p:nvPr/>
        </p:nvSpPr>
        <p:spPr>
          <a:xfrm>
            <a:off x="3835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3" name="object 503"/>
          <p:cNvSpPr/>
          <p:nvPr/>
        </p:nvSpPr>
        <p:spPr>
          <a:xfrm>
            <a:off x="38427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4" name="object 504"/>
          <p:cNvSpPr/>
          <p:nvPr/>
        </p:nvSpPr>
        <p:spPr>
          <a:xfrm>
            <a:off x="3850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5" name="object 505"/>
          <p:cNvSpPr/>
          <p:nvPr/>
        </p:nvSpPr>
        <p:spPr>
          <a:xfrm>
            <a:off x="3857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6" name="object 506"/>
          <p:cNvSpPr/>
          <p:nvPr/>
        </p:nvSpPr>
        <p:spPr>
          <a:xfrm>
            <a:off x="3864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7" name="object 507"/>
          <p:cNvSpPr/>
          <p:nvPr/>
        </p:nvSpPr>
        <p:spPr>
          <a:xfrm>
            <a:off x="3872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8" name="object 508"/>
          <p:cNvSpPr/>
          <p:nvPr/>
        </p:nvSpPr>
        <p:spPr>
          <a:xfrm>
            <a:off x="38793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9" name="object 509"/>
          <p:cNvSpPr/>
          <p:nvPr/>
        </p:nvSpPr>
        <p:spPr>
          <a:xfrm>
            <a:off x="3886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0" name="object 510"/>
          <p:cNvSpPr/>
          <p:nvPr/>
        </p:nvSpPr>
        <p:spPr>
          <a:xfrm>
            <a:off x="38930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1" name="object 511"/>
          <p:cNvSpPr/>
          <p:nvPr/>
        </p:nvSpPr>
        <p:spPr>
          <a:xfrm>
            <a:off x="3900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2" name="object 512"/>
          <p:cNvSpPr/>
          <p:nvPr/>
        </p:nvSpPr>
        <p:spPr>
          <a:xfrm>
            <a:off x="3907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3" name="object 513"/>
          <p:cNvSpPr/>
          <p:nvPr/>
        </p:nvSpPr>
        <p:spPr>
          <a:xfrm>
            <a:off x="3914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4" name="object 514"/>
          <p:cNvSpPr/>
          <p:nvPr/>
        </p:nvSpPr>
        <p:spPr>
          <a:xfrm>
            <a:off x="3922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5" name="object 515"/>
          <p:cNvSpPr/>
          <p:nvPr/>
        </p:nvSpPr>
        <p:spPr>
          <a:xfrm>
            <a:off x="3929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6" name="object 516"/>
          <p:cNvSpPr/>
          <p:nvPr/>
        </p:nvSpPr>
        <p:spPr>
          <a:xfrm>
            <a:off x="3936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7" name="object 517"/>
          <p:cNvSpPr/>
          <p:nvPr/>
        </p:nvSpPr>
        <p:spPr>
          <a:xfrm>
            <a:off x="3944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8" name="object 518"/>
          <p:cNvSpPr/>
          <p:nvPr/>
        </p:nvSpPr>
        <p:spPr>
          <a:xfrm>
            <a:off x="3950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9" name="object 519"/>
          <p:cNvSpPr/>
          <p:nvPr/>
        </p:nvSpPr>
        <p:spPr>
          <a:xfrm>
            <a:off x="39579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0" name="object 520"/>
          <p:cNvSpPr/>
          <p:nvPr/>
        </p:nvSpPr>
        <p:spPr>
          <a:xfrm>
            <a:off x="3965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1" name="object 521"/>
          <p:cNvSpPr/>
          <p:nvPr/>
        </p:nvSpPr>
        <p:spPr>
          <a:xfrm>
            <a:off x="39725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2" name="object 522"/>
          <p:cNvSpPr/>
          <p:nvPr/>
        </p:nvSpPr>
        <p:spPr>
          <a:xfrm>
            <a:off x="3979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3" name="object 523"/>
          <p:cNvSpPr/>
          <p:nvPr/>
        </p:nvSpPr>
        <p:spPr>
          <a:xfrm>
            <a:off x="3987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4" name="object 524"/>
          <p:cNvSpPr/>
          <p:nvPr/>
        </p:nvSpPr>
        <p:spPr>
          <a:xfrm>
            <a:off x="3994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5" name="object 525"/>
          <p:cNvSpPr/>
          <p:nvPr/>
        </p:nvSpPr>
        <p:spPr>
          <a:xfrm>
            <a:off x="4001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6" name="object 526"/>
          <p:cNvSpPr/>
          <p:nvPr/>
        </p:nvSpPr>
        <p:spPr>
          <a:xfrm>
            <a:off x="4008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7" name="object 527"/>
          <p:cNvSpPr/>
          <p:nvPr/>
        </p:nvSpPr>
        <p:spPr>
          <a:xfrm>
            <a:off x="4015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8" name="object 528"/>
          <p:cNvSpPr/>
          <p:nvPr/>
        </p:nvSpPr>
        <p:spPr>
          <a:xfrm>
            <a:off x="4022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9" name="object 529"/>
          <p:cNvSpPr/>
          <p:nvPr/>
        </p:nvSpPr>
        <p:spPr>
          <a:xfrm>
            <a:off x="4030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0" name="object 530"/>
          <p:cNvSpPr/>
          <p:nvPr/>
        </p:nvSpPr>
        <p:spPr>
          <a:xfrm>
            <a:off x="4037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1" name="object 531"/>
          <p:cNvSpPr/>
          <p:nvPr/>
        </p:nvSpPr>
        <p:spPr>
          <a:xfrm>
            <a:off x="4044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2" name="object 532"/>
          <p:cNvSpPr/>
          <p:nvPr/>
        </p:nvSpPr>
        <p:spPr>
          <a:xfrm>
            <a:off x="40521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3" name="object 533"/>
          <p:cNvSpPr/>
          <p:nvPr/>
        </p:nvSpPr>
        <p:spPr>
          <a:xfrm>
            <a:off x="4059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4" name="object 534"/>
          <p:cNvSpPr/>
          <p:nvPr/>
        </p:nvSpPr>
        <p:spPr>
          <a:xfrm>
            <a:off x="4065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5" name="object 535"/>
          <p:cNvSpPr/>
          <p:nvPr/>
        </p:nvSpPr>
        <p:spPr>
          <a:xfrm>
            <a:off x="4073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6" name="object 536"/>
          <p:cNvSpPr/>
          <p:nvPr/>
        </p:nvSpPr>
        <p:spPr>
          <a:xfrm>
            <a:off x="4080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7" name="object 537"/>
          <p:cNvSpPr/>
          <p:nvPr/>
        </p:nvSpPr>
        <p:spPr>
          <a:xfrm>
            <a:off x="4087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8" name="object 538"/>
          <p:cNvSpPr/>
          <p:nvPr/>
        </p:nvSpPr>
        <p:spPr>
          <a:xfrm>
            <a:off x="4095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9" name="object 539"/>
          <p:cNvSpPr/>
          <p:nvPr/>
        </p:nvSpPr>
        <p:spPr>
          <a:xfrm>
            <a:off x="4102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0" name="object 540"/>
          <p:cNvSpPr/>
          <p:nvPr/>
        </p:nvSpPr>
        <p:spPr>
          <a:xfrm>
            <a:off x="4109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1" name="object 541"/>
          <p:cNvSpPr/>
          <p:nvPr/>
        </p:nvSpPr>
        <p:spPr>
          <a:xfrm>
            <a:off x="4117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2" name="object 542"/>
          <p:cNvSpPr/>
          <p:nvPr/>
        </p:nvSpPr>
        <p:spPr>
          <a:xfrm>
            <a:off x="4123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3" name="object 543"/>
          <p:cNvSpPr/>
          <p:nvPr/>
        </p:nvSpPr>
        <p:spPr>
          <a:xfrm>
            <a:off x="41306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4" name="object 544"/>
          <p:cNvSpPr/>
          <p:nvPr/>
        </p:nvSpPr>
        <p:spPr>
          <a:xfrm>
            <a:off x="4137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5" name="object 545"/>
          <p:cNvSpPr/>
          <p:nvPr/>
        </p:nvSpPr>
        <p:spPr>
          <a:xfrm>
            <a:off x="4145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6" name="object 546"/>
          <p:cNvSpPr/>
          <p:nvPr/>
        </p:nvSpPr>
        <p:spPr>
          <a:xfrm>
            <a:off x="4152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7" name="object 547"/>
          <p:cNvSpPr/>
          <p:nvPr/>
        </p:nvSpPr>
        <p:spPr>
          <a:xfrm>
            <a:off x="4159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8" name="object 548"/>
          <p:cNvSpPr/>
          <p:nvPr/>
        </p:nvSpPr>
        <p:spPr>
          <a:xfrm>
            <a:off x="41672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9" name="object 549"/>
          <p:cNvSpPr/>
          <p:nvPr/>
        </p:nvSpPr>
        <p:spPr>
          <a:xfrm>
            <a:off x="4174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0" name="object 550"/>
          <p:cNvSpPr/>
          <p:nvPr/>
        </p:nvSpPr>
        <p:spPr>
          <a:xfrm>
            <a:off x="41808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1" name="object 551"/>
          <p:cNvSpPr/>
          <p:nvPr/>
        </p:nvSpPr>
        <p:spPr>
          <a:xfrm>
            <a:off x="4188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2" name="object 552"/>
          <p:cNvSpPr/>
          <p:nvPr/>
        </p:nvSpPr>
        <p:spPr>
          <a:xfrm>
            <a:off x="4195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3" name="object 553"/>
          <p:cNvSpPr/>
          <p:nvPr/>
        </p:nvSpPr>
        <p:spPr>
          <a:xfrm>
            <a:off x="4202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4" name="object 554"/>
          <p:cNvSpPr/>
          <p:nvPr/>
        </p:nvSpPr>
        <p:spPr>
          <a:xfrm>
            <a:off x="4210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5" name="object 555"/>
          <p:cNvSpPr/>
          <p:nvPr/>
        </p:nvSpPr>
        <p:spPr>
          <a:xfrm>
            <a:off x="4217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6" name="object 556"/>
          <p:cNvSpPr/>
          <p:nvPr/>
        </p:nvSpPr>
        <p:spPr>
          <a:xfrm>
            <a:off x="4224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7" name="object 557"/>
          <p:cNvSpPr/>
          <p:nvPr/>
        </p:nvSpPr>
        <p:spPr>
          <a:xfrm>
            <a:off x="4232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8" name="object 558"/>
          <p:cNvSpPr/>
          <p:nvPr/>
        </p:nvSpPr>
        <p:spPr>
          <a:xfrm>
            <a:off x="4238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9" name="object 559"/>
          <p:cNvSpPr/>
          <p:nvPr/>
        </p:nvSpPr>
        <p:spPr>
          <a:xfrm>
            <a:off x="42457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0" name="object 560"/>
          <p:cNvSpPr/>
          <p:nvPr/>
        </p:nvSpPr>
        <p:spPr>
          <a:xfrm>
            <a:off x="4253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1" name="object 561"/>
          <p:cNvSpPr/>
          <p:nvPr/>
        </p:nvSpPr>
        <p:spPr>
          <a:xfrm>
            <a:off x="42604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2" name="object 562"/>
          <p:cNvSpPr/>
          <p:nvPr/>
        </p:nvSpPr>
        <p:spPr>
          <a:xfrm>
            <a:off x="4267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3" name="object 563"/>
          <p:cNvSpPr/>
          <p:nvPr/>
        </p:nvSpPr>
        <p:spPr>
          <a:xfrm>
            <a:off x="4275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4" name="object 564"/>
          <p:cNvSpPr/>
          <p:nvPr/>
        </p:nvSpPr>
        <p:spPr>
          <a:xfrm>
            <a:off x="4282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5" name="object 565"/>
          <p:cNvSpPr/>
          <p:nvPr/>
        </p:nvSpPr>
        <p:spPr>
          <a:xfrm>
            <a:off x="4289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6" name="object 566"/>
          <p:cNvSpPr/>
          <p:nvPr/>
        </p:nvSpPr>
        <p:spPr>
          <a:xfrm>
            <a:off x="4296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7" name="object 567"/>
          <p:cNvSpPr/>
          <p:nvPr/>
        </p:nvSpPr>
        <p:spPr>
          <a:xfrm>
            <a:off x="4303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8" name="object 568"/>
          <p:cNvSpPr/>
          <p:nvPr/>
        </p:nvSpPr>
        <p:spPr>
          <a:xfrm>
            <a:off x="4310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9" name="object 569"/>
          <p:cNvSpPr/>
          <p:nvPr/>
        </p:nvSpPr>
        <p:spPr>
          <a:xfrm>
            <a:off x="4318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0" name="object 570"/>
          <p:cNvSpPr/>
          <p:nvPr/>
        </p:nvSpPr>
        <p:spPr>
          <a:xfrm>
            <a:off x="4325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1" name="object 571"/>
          <p:cNvSpPr/>
          <p:nvPr/>
        </p:nvSpPr>
        <p:spPr>
          <a:xfrm>
            <a:off x="4332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2" name="object 572"/>
          <p:cNvSpPr/>
          <p:nvPr/>
        </p:nvSpPr>
        <p:spPr>
          <a:xfrm>
            <a:off x="4339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3" name="object 573"/>
          <p:cNvSpPr/>
          <p:nvPr/>
        </p:nvSpPr>
        <p:spPr>
          <a:xfrm>
            <a:off x="4347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4" name="object 574"/>
          <p:cNvSpPr/>
          <p:nvPr/>
        </p:nvSpPr>
        <p:spPr>
          <a:xfrm>
            <a:off x="4353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5" name="object 575"/>
          <p:cNvSpPr/>
          <p:nvPr/>
        </p:nvSpPr>
        <p:spPr>
          <a:xfrm>
            <a:off x="4360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6" name="object 576"/>
          <p:cNvSpPr/>
          <p:nvPr/>
        </p:nvSpPr>
        <p:spPr>
          <a:xfrm>
            <a:off x="4368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7" name="object 577"/>
          <p:cNvSpPr/>
          <p:nvPr/>
        </p:nvSpPr>
        <p:spPr>
          <a:xfrm>
            <a:off x="43755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8" name="object 578"/>
          <p:cNvSpPr/>
          <p:nvPr/>
        </p:nvSpPr>
        <p:spPr>
          <a:xfrm>
            <a:off x="4382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9" name="object 579"/>
          <p:cNvSpPr/>
          <p:nvPr/>
        </p:nvSpPr>
        <p:spPr>
          <a:xfrm>
            <a:off x="4390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0" name="object 580"/>
          <p:cNvSpPr/>
          <p:nvPr/>
        </p:nvSpPr>
        <p:spPr>
          <a:xfrm>
            <a:off x="4397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1" name="object 581"/>
          <p:cNvSpPr/>
          <p:nvPr/>
        </p:nvSpPr>
        <p:spPr>
          <a:xfrm>
            <a:off x="4404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2" name="object 582"/>
          <p:cNvSpPr/>
          <p:nvPr/>
        </p:nvSpPr>
        <p:spPr>
          <a:xfrm>
            <a:off x="4411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3" name="object 583"/>
          <p:cNvSpPr/>
          <p:nvPr/>
        </p:nvSpPr>
        <p:spPr>
          <a:xfrm>
            <a:off x="44184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4" name="object 584"/>
          <p:cNvSpPr/>
          <p:nvPr/>
        </p:nvSpPr>
        <p:spPr>
          <a:xfrm>
            <a:off x="4425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5" name="object 585"/>
          <p:cNvSpPr/>
          <p:nvPr/>
        </p:nvSpPr>
        <p:spPr>
          <a:xfrm>
            <a:off x="4433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6" name="object 586"/>
          <p:cNvSpPr/>
          <p:nvPr/>
        </p:nvSpPr>
        <p:spPr>
          <a:xfrm>
            <a:off x="4440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7" name="object 587"/>
          <p:cNvSpPr/>
          <p:nvPr/>
        </p:nvSpPr>
        <p:spPr>
          <a:xfrm>
            <a:off x="4447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8" name="object 588"/>
          <p:cNvSpPr/>
          <p:nvPr/>
        </p:nvSpPr>
        <p:spPr>
          <a:xfrm>
            <a:off x="44551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9" name="object 589"/>
          <p:cNvSpPr/>
          <p:nvPr/>
        </p:nvSpPr>
        <p:spPr>
          <a:xfrm>
            <a:off x="4462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0" name="object 590"/>
          <p:cNvSpPr/>
          <p:nvPr/>
        </p:nvSpPr>
        <p:spPr>
          <a:xfrm>
            <a:off x="4468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1" name="object 591"/>
          <p:cNvSpPr/>
          <p:nvPr/>
        </p:nvSpPr>
        <p:spPr>
          <a:xfrm>
            <a:off x="4476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2" name="object 592"/>
          <p:cNvSpPr/>
          <p:nvPr/>
        </p:nvSpPr>
        <p:spPr>
          <a:xfrm>
            <a:off x="4483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3" name="object 593"/>
          <p:cNvSpPr/>
          <p:nvPr/>
        </p:nvSpPr>
        <p:spPr>
          <a:xfrm>
            <a:off x="4490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4" name="object 594"/>
          <p:cNvSpPr/>
          <p:nvPr/>
        </p:nvSpPr>
        <p:spPr>
          <a:xfrm>
            <a:off x="4498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5" name="object 595"/>
          <p:cNvSpPr/>
          <p:nvPr/>
        </p:nvSpPr>
        <p:spPr>
          <a:xfrm>
            <a:off x="4505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6" name="object 596"/>
          <p:cNvSpPr/>
          <p:nvPr/>
        </p:nvSpPr>
        <p:spPr>
          <a:xfrm>
            <a:off x="4512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7" name="object 597"/>
          <p:cNvSpPr/>
          <p:nvPr/>
        </p:nvSpPr>
        <p:spPr>
          <a:xfrm>
            <a:off x="4520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8" name="object 598"/>
          <p:cNvSpPr/>
          <p:nvPr/>
        </p:nvSpPr>
        <p:spPr>
          <a:xfrm>
            <a:off x="4526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9" name="object 599"/>
          <p:cNvSpPr/>
          <p:nvPr/>
        </p:nvSpPr>
        <p:spPr>
          <a:xfrm>
            <a:off x="4533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0" name="object 600"/>
          <p:cNvSpPr/>
          <p:nvPr/>
        </p:nvSpPr>
        <p:spPr>
          <a:xfrm>
            <a:off x="4540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1" name="object 601"/>
          <p:cNvSpPr/>
          <p:nvPr/>
        </p:nvSpPr>
        <p:spPr>
          <a:xfrm>
            <a:off x="4548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2" name="object 602"/>
          <p:cNvSpPr/>
          <p:nvPr/>
        </p:nvSpPr>
        <p:spPr>
          <a:xfrm>
            <a:off x="4555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3" name="object 603"/>
          <p:cNvSpPr/>
          <p:nvPr/>
        </p:nvSpPr>
        <p:spPr>
          <a:xfrm>
            <a:off x="4562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4" name="object 604"/>
          <p:cNvSpPr/>
          <p:nvPr/>
        </p:nvSpPr>
        <p:spPr>
          <a:xfrm>
            <a:off x="4570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5" name="object 605"/>
          <p:cNvSpPr/>
          <p:nvPr/>
        </p:nvSpPr>
        <p:spPr>
          <a:xfrm>
            <a:off x="4577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6" name="object 606"/>
          <p:cNvSpPr/>
          <p:nvPr/>
        </p:nvSpPr>
        <p:spPr>
          <a:xfrm>
            <a:off x="4583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7" name="object 607"/>
          <p:cNvSpPr/>
          <p:nvPr/>
        </p:nvSpPr>
        <p:spPr>
          <a:xfrm>
            <a:off x="4591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8" name="object 608"/>
          <p:cNvSpPr/>
          <p:nvPr/>
        </p:nvSpPr>
        <p:spPr>
          <a:xfrm>
            <a:off x="4598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9" name="object 609"/>
          <p:cNvSpPr/>
          <p:nvPr/>
        </p:nvSpPr>
        <p:spPr>
          <a:xfrm>
            <a:off x="4605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0" name="object 610"/>
          <p:cNvSpPr/>
          <p:nvPr/>
        </p:nvSpPr>
        <p:spPr>
          <a:xfrm>
            <a:off x="4613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1" name="object 611"/>
          <p:cNvSpPr/>
          <p:nvPr/>
        </p:nvSpPr>
        <p:spPr>
          <a:xfrm>
            <a:off x="4620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2" name="object 612"/>
          <p:cNvSpPr/>
          <p:nvPr/>
        </p:nvSpPr>
        <p:spPr>
          <a:xfrm>
            <a:off x="4627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3" name="object 613"/>
          <p:cNvSpPr/>
          <p:nvPr/>
        </p:nvSpPr>
        <p:spPr>
          <a:xfrm>
            <a:off x="4635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4" name="object 614"/>
          <p:cNvSpPr/>
          <p:nvPr/>
        </p:nvSpPr>
        <p:spPr>
          <a:xfrm>
            <a:off x="4641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5" name="object 615"/>
          <p:cNvSpPr/>
          <p:nvPr/>
        </p:nvSpPr>
        <p:spPr>
          <a:xfrm>
            <a:off x="4648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6" name="object 616"/>
          <p:cNvSpPr/>
          <p:nvPr/>
        </p:nvSpPr>
        <p:spPr>
          <a:xfrm>
            <a:off x="4656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7" name="object 617"/>
          <p:cNvSpPr/>
          <p:nvPr/>
        </p:nvSpPr>
        <p:spPr>
          <a:xfrm>
            <a:off x="4663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8" name="object 618"/>
          <p:cNvSpPr/>
          <p:nvPr/>
        </p:nvSpPr>
        <p:spPr>
          <a:xfrm>
            <a:off x="4670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9" name="object 619"/>
          <p:cNvSpPr/>
          <p:nvPr/>
        </p:nvSpPr>
        <p:spPr>
          <a:xfrm>
            <a:off x="4678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0" name="object 620"/>
          <p:cNvSpPr/>
          <p:nvPr/>
        </p:nvSpPr>
        <p:spPr>
          <a:xfrm>
            <a:off x="4685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1" name="object 621"/>
          <p:cNvSpPr/>
          <p:nvPr/>
        </p:nvSpPr>
        <p:spPr>
          <a:xfrm>
            <a:off x="46927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2" name="object 622"/>
          <p:cNvSpPr/>
          <p:nvPr/>
        </p:nvSpPr>
        <p:spPr>
          <a:xfrm>
            <a:off x="46990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3" name="object 623"/>
          <p:cNvSpPr/>
          <p:nvPr/>
        </p:nvSpPr>
        <p:spPr>
          <a:xfrm>
            <a:off x="4706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4" name="object 624"/>
          <p:cNvSpPr/>
          <p:nvPr/>
        </p:nvSpPr>
        <p:spPr>
          <a:xfrm>
            <a:off x="4713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5" name="object 625"/>
          <p:cNvSpPr/>
          <p:nvPr/>
        </p:nvSpPr>
        <p:spPr>
          <a:xfrm>
            <a:off x="4721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6" name="object 626"/>
          <p:cNvSpPr/>
          <p:nvPr/>
        </p:nvSpPr>
        <p:spPr>
          <a:xfrm>
            <a:off x="47283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7" name="object 627"/>
          <p:cNvSpPr/>
          <p:nvPr/>
        </p:nvSpPr>
        <p:spPr>
          <a:xfrm>
            <a:off x="4735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8" name="object 628"/>
          <p:cNvSpPr/>
          <p:nvPr/>
        </p:nvSpPr>
        <p:spPr>
          <a:xfrm>
            <a:off x="4742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9" name="object 629"/>
          <p:cNvSpPr/>
          <p:nvPr/>
        </p:nvSpPr>
        <p:spPr>
          <a:xfrm>
            <a:off x="4750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0" name="object 630"/>
          <p:cNvSpPr/>
          <p:nvPr/>
        </p:nvSpPr>
        <p:spPr>
          <a:xfrm>
            <a:off x="4756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1" name="object 631"/>
          <p:cNvSpPr/>
          <p:nvPr/>
        </p:nvSpPr>
        <p:spPr>
          <a:xfrm>
            <a:off x="4763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2" name="object 632"/>
          <p:cNvSpPr/>
          <p:nvPr/>
        </p:nvSpPr>
        <p:spPr>
          <a:xfrm>
            <a:off x="47712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3" name="object 633"/>
          <p:cNvSpPr/>
          <p:nvPr/>
        </p:nvSpPr>
        <p:spPr>
          <a:xfrm>
            <a:off x="4778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4" name="object 634"/>
          <p:cNvSpPr/>
          <p:nvPr/>
        </p:nvSpPr>
        <p:spPr>
          <a:xfrm>
            <a:off x="4785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5" name="object 635"/>
          <p:cNvSpPr/>
          <p:nvPr/>
        </p:nvSpPr>
        <p:spPr>
          <a:xfrm>
            <a:off x="4793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6" name="object 636"/>
          <p:cNvSpPr/>
          <p:nvPr/>
        </p:nvSpPr>
        <p:spPr>
          <a:xfrm>
            <a:off x="48005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7" name="object 637"/>
          <p:cNvSpPr/>
          <p:nvPr/>
        </p:nvSpPr>
        <p:spPr>
          <a:xfrm>
            <a:off x="4807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8" name="object 638"/>
          <p:cNvSpPr/>
          <p:nvPr/>
        </p:nvSpPr>
        <p:spPr>
          <a:xfrm>
            <a:off x="4814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9" name="object 639"/>
          <p:cNvSpPr/>
          <p:nvPr/>
        </p:nvSpPr>
        <p:spPr>
          <a:xfrm>
            <a:off x="4821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0" name="object 640"/>
          <p:cNvSpPr/>
          <p:nvPr/>
        </p:nvSpPr>
        <p:spPr>
          <a:xfrm>
            <a:off x="4828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1" name="object 641"/>
          <p:cNvSpPr/>
          <p:nvPr/>
        </p:nvSpPr>
        <p:spPr>
          <a:xfrm>
            <a:off x="4836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2" name="object 642"/>
          <p:cNvSpPr/>
          <p:nvPr/>
        </p:nvSpPr>
        <p:spPr>
          <a:xfrm>
            <a:off x="4843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3" name="object 643"/>
          <p:cNvSpPr/>
          <p:nvPr/>
        </p:nvSpPr>
        <p:spPr>
          <a:xfrm>
            <a:off x="4850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4" name="object 644"/>
          <p:cNvSpPr/>
          <p:nvPr/>
        </p:nvSpPr>
        <p:spPr>
          <a:xfrm>
            <a:off x="4858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5" name="object 645"/>
          <p:cNvSpPr/>
          <p:nvPr/>
        </p:nvSpPr>
        <p:spPr>
          <a:xfrm>
            <a:off x="4865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6" name="object 646"/>
          <p:cNvSpPr/>
          <p:nvPr/>
        </p:nvSpPr>
        <p:spPr>
          <a:xfrm>
            <a:off x="4871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7" name="object 647"/>
          <p:cNvSpPr/>
          <p:nvPr/>
        </p:nvSpPr>
        <p:spPr>
          <a:xfrm>
            <a:off x="48790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8" name="object 648"/>
          <p:cNvSpPr/>
          <p:nvPr/>
        </p:nvSpPr>
        <p:spPr>
          <a:xfrm>
            <a:off x="48864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9" name="object 649"/>
          <p:cNvSpPr/>
          <p:nvPr/>
        </p:nvSpPr>
        <p:spPr>
          <a:xfrm>
            <a:off x="4893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0" name="object 650"/>
          <p:cNvSpPr/>
          <p:nvPr/>
        </p:nvSpPr>
        <p:spPr>
          <a:xfrm>
            <a:off x="4901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1" name="object 651"/>
          <p:cNvSpPr/>
          <p:nvPr/>
        </p:nvSpPr>
        <p:spPr>
          <a:xfrm>
            <a:off x="4908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2" name="object 652"/>
          <p:cNvSpPr/>
          <p:nvPr/>
        </p:nvSpPr>
        <p:spPr>
          <a:xfrm>
            <a:off x="4915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3" name="object 653"/>
          <p:cNvSpPr/>
          <p:nvPr/>
        </p:nvSpPr>
        <p:spPr>
          <a:xfrm>
            <a:off x="4923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4" name="object 654"/>
          <p:cNvSpPr/>
          <p:nvPr/>
        </p:nvSpPr>
        <p:spPr>
          <a:xfrm>
            <a:off x="4929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5" name="object 655"/>
          <p:cNvSpPr/>
          <p:nvPr/>
        </p:nvSpPr>
        <p:spPr>
          <a:xfrm>
            <a:off x="4936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6" name="object 656"/>
          <p:cNvSpPr/>
          <p:nvPr/>
        </p:nvSpPr>
        <p:spPr>
          <a:xfrm>
            <a:off x="4943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7" name="object 657"/>
          <p:cNvSpPr/>
          <p:nvPr/>
        </p:nvSpPr>
        <p:spPr>
          <a:xfrm>
            <a:off x="4951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8" name="object 658"/>
          <p:cNvSpPr/>
          <p:nvPr/>
        </p:nvSpPr>
        <p:spPr>
          <a:xfrm>
            <a:off x="4958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9" name="object 659"/>
          <p:cNvSpPr/>
          <p:nvPr/>
        </p:nvSpPr>
        <p:spPr>
          <a:xfrm>
            <a:off x="4965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0" name="object 660"/>
          <p:cNvSpPr/>
          <p:nvPr/>
        </p:nvSpPr>
        <p:spPr>
          <a:xfrm>
            <a:off x="4973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1" name="object 661"/>
          <p:cNvSpPr/>
          <p:nvPr/>
        </p:nvSpPr>
        <p:spPr>
          <a:xfrm>
            <a:off x="49806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2" name="object 662"/>
          <p:cNvSpPr/>
          <p:nvPr/>
        </p:nvSpPr>
        <p:spPr>
          <a:xfrm>
            <a:off x="49868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3" name="object 663"/>
          <p:cNvSpPr/>
          <p:nvPr/>
        </p:nvSpPr>
        <p:spPr>
          <a:xfrm>
            <a:off x="4994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4" name="object 664"/>
          <p:cNvSpPr/>
          <p:nvPr/>
        </p:nvSpPr>
        <p:spPr>
          <a:xfrm>
            <a:off x="5001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5" name="object 665"/>
          <p:cNvSpPr/>
          <p:nvPr/>
        </p:nvSpPr>
        <p:spPr>
          <a:xfrm>
            <a:off x="5008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6" name="object 666"/>
          <p:cNvSpPr/>
          <p:nvPr/>
        </p:nvSpPr>
        <p:spPr>
          <a:xfrm>
            <a:off x="50162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7" name="object 667"/>
          <p:cNvSpPr/>
          <p:nvPr/>
        </p:nvSpPr>
        <p:spPr>
          <a:xfrm>
            <a:off x="5023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8" name="object 668"/>
          <p:cNvSpPr/>
          <p:nvPr/>
        </p:nvSpPr>
        <p:spPr>
          <a:xfrm>
            <a:off x="5030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9" name="object 669"/>
          <p:cNvSpPr/>
          <p:nvPr/>
        </p:nvSpPr>
        <p:spPr>
          <a:xfrm>
            <a:off x="5038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0" name="object 670"/>
          <p:cNvSpPr/>
          <p:nvPr/>
        </p:nvSpPr>
        <p:spPr>
          <a:xfrm>
            <a:off x="5044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1" name="object 671"/>
          <p:cNvSpPr/>
          <p:nvPr/>
        </p:nvSpPr>
        <p:spPr>
          <a:xfrm>
            <a:off x="5051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2" name="object 672"/>
          <p:cNvSpPr/>
          <p:nvPr/>
        </p:nvSpPr>
        <p:spPr>
          <a:xfrm>
            <a:off x="50591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3" name="object 673"/>
          <p:cNvSpPr/>
          <p:nvPr/>
        </p:nvSpPr>
        <p:spPr>
          <a:xfrm>
            <a:off x="50664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4" name="object 674"/>
          <p:cNvSpPr/>
          <p:nvPr/>
        </p:nvSpPr>
        <p:spPr>
          <a:xfrm>
            <a:off x="5073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5" name="object 675"/>
          <p:cNvSpPr/>
          <p:nvPr/>
        </p:nvSpPr>
        <p:spPr>
          <a:xfrm>
            <a:off x="5081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6" name="object 676"/>
          <p:cNvSpPr/>
          <p:nvPr/>
        </p:nvSpPr>
        <p:spPr>
          <a:xfrm>
            <a:off x="50884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7" name="object 677"/>
          <p:cNvSpPr/>
          <p:nvPr/>
        </p:nvSpPr>
        <p:spPr>
          <a:xfrm>
            <a:off x="5095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8" name="object 678"/>
          <p:cNvSpPr/>
          <p:nvPr/>
        </p:nvSpPr>
        <p:spPr>
          <a:xfrm>
            <a:off x="5102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9" name="object 679"/>
          <p:cNvSpPr/>
          <p:nvPr/>
        </p:nvSpPr>
        <p:spPr>
          <a:xfrm>
            <a:off x="5109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0" name="object 680"/>
          <p:cNvSpPr/>
          <p:nvPr/>
        </p:nvSpPr>
        <p:spPr>
          <a:xfrm>
            <a:off x="5116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1" name="object 681"/>
          <p:cNvSpPr/>
          <p:nvPr/>
        </p:nvSpPr>
        <p:spPr>
          <a:xfrm>
            <a:off x="5124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2" name="object 682"/>
          <p:cNvSpPr/>
          <p:nvPr/>
        </p:nvSpPr>
        <p:spPr>
          <a:xfrm>
            <a:off x="5131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3" name="object 683"/>
          <p:cNvSpPr/>
          <p:nvPr/>
        </p:nvSpPr>
        <p:spPr>
          <a:xfrm>
            <a:off x="5138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4" name="object 684"/>
          <p:cNvSpPr/>
          <p:nvPr/>
        </p:nvSpPr>
        <p:spPr>
          <a:xfrm>
            <a:off x="5146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5" name="object 685"/>
          <p:cNvSpPr/>
          <p:nvPr/>
        </p:nvSpPr>
        <p:spPr>
          <a:xfrm>
            <a:off x="5153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6" name="object 686"/>
          <p:cNvSpPr/>
          <p:nvPr/>
        </p:nvSpPr>
        <p:spPr>
          <a:xfrm>
            <a:off x="5159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7" name="object 687"/>
          <p:cNvSpPr/>
          <p:nvPr/>
        </p:nvSpPr>
        <p:spPr>
          <a:xfrm>
            <a:off x="51669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8" name="object 688"/>
          <p:cNvSpPr/>
          <p:nvPr/>
        </p:nvSpPr>
        <p:spPr>
          <a:xfrm>
            <a:off x="5174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9" name="object 689"/>
          <p:cNvSpPr/>
          <p:nvPr/>
        </p:nvSpPr>
        <p:spPr>
          <a:xfrm>
            <a:off x="5181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0" name="object 690"/>
          <p:cNvSpPr/>
          <p:nvPr/>
        </p:nvSpPr>
        <p:spPr>
          <a:xfrm>
            <a:off x="5188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1" name="object 691"/>
          <p:cNvSpPr/>
          <p:nvPr/>
        </p:nvSpPr>
        <p:spPr>
          <a:xfrm>
            <a:off x="51962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2" name="object 692"/>
          <p:cNvSpPr/>
          <p:nvPr/>
        </p:nvSpPr>
        <p:spPr>
          <a:xfrm>
            <a:off x="5203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3" name="object 693"/>
          <p:cNvSpPr/>
          <p:nvPr/>
        </p:nvSpPr>
        <p:spPr>
          <a:xfrm>
            <a:off x="5210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4" name="object 694"/>
          <p:cNvSpPr/>
          <p:nvPr/>
        </p:nvSpPr>
        <p:spPr>
          <a:xfrm>
            <a:off x="5217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5" name="object 695"/>
          <p:cNvSpPr/>
          <p:nvPr/>
        </p:nvSpPr>
        <p:spPr>
          <a:xfrm>
            <a:off x="5224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6" name="object 696"/>
          <p:cNvSpPr/>
          <p:nvPr/>
        </p:nvSpPr>
        <p:spPr>
          <a:xfrm>
            <a:off x="5231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7" name="object 697"/>
          <p:cNvSpPr/>
          <p:nvPr/>
        </p:nvSpPr>
        <p:spPr>
          <a:xfrm>
            <a:off x="5239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8" name="object 698"/>
          <p:cNvSpPr/>
          <p:nvPr/>
        </p:nvSpPr>
        <p:spPr>
          <a:xfrm>
            <a:off x="5246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9" name="object 699"/>
          <p:cNvSpPr/>
          <p:nvPr/>
        </p:nvSpPr>
        <p:spPr>
          <a:xfrm>
            <a:off x="5253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0" name="object 700"/>
          <p:cNvSpPr/>
          <p:nvPr/>
        </p:nvSpPr>
        <p:spPr>
          <a:xfrm>
            <a:off x="5261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1" name="object 701"/>
          <p:cNvSpPr/>
          <p:nvPr/>
        </p:nvSpPr>
        <p:spPr>
          <a:xfrm>
            <a:off x="52684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2" name="object 702"/>
          <p:cNvSpPr/>
          <p:nvPr/>
        </p:nvSpPr>
        <p:spPr>
          <a:xfrm>
            <a:off x="52747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3" name="object 703"/>
          <p:cNvSpPr/>
          <p:nvPr/>
        </p:nvSpPr>
        <p:spPr>
          <a:xfrm>
            <a:off x="5282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4" name="object 704"/>
          <p:cNvSpPr/>
          <p:nvPr/>
        </p:nvSpPr>
        <p:spPr>
          <a:xfrm>
            <a:off x="5289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5" name="object 705"/>
          <p:cNvSpPr/>
          <p:nvPr/>
        </p:nvSpPr>
        <p:spPr>
          <a:xfrm>
            <a:off x="5296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6" name="object 706"/>
          <p:cNvSpPr/>
          <p:nvPr/>
        </p:nvSpPr>
        <p:spPr>
          <a:xfrm>
            <a:off x="53040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7" name="object 707"/>
          <p:cNvSpPr/>
          <p:nvPr/>
        </p:nvSpPr>
        <p:spPr>
          <a:xfrm>
            <a:off x="5311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8" name="object 708"/>
          <p:cNvSpPr/>
          <p:nvPr/>
        </p:nvSpPr>
        <p:spPr>
          <a:xfrm>
            <a:off x="5318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9" name="object 709"/>
          <p:cNvSpPr/>
          <p:nvPr/>
        </p:nvSpPr>
        <p:spPr>
          <a:xfrm>
            <a:off x="5326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0" name="object 710"/>
          <p:cNvSpPr/>
          <p:nvPr/>
        </p:nvSpPr>
        <p:spPr>
          <a:xfrm>
            <a:off x="5332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1" name="object 711"/>
          <p:cNvSpPr/>
          <p:nvPr/>
        </p:nvSpPr>
        <p:spPr>
          <a:xfrm>
            <a:off x="5339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2" name="object 712"/>
          <p:cNvSpPr/>
          <p:nvPr/>
        </p:nvSpPr>
        <p:spPr>
          <a:xfrm>
            <a:off x="53469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3" name="object 713"/>
          <p:cNvSpPr/>
          <p:nvPr/>
        </p:nvSpPr>
        <p:spPr>
          <a:xfrm>
            <a:off x="53543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4" name="object 714"/>
          <p:cNvSpPr/>
          <p:nvPr/>
        </p:nvSpPr>
        <p:spPr>
          <a:xfrm>
            <a:off x="5361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5" name="object 715"/>
          <p:cNvSpPr/>
          <p:nvPr/>
        </p:nvSpPr>
        <p:spPr>
          <a:xfrm>
            <a:off x="5368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6" name="object 716"/>
          <p:cNvSpPr/>
          <p:nvPr/>
        </p:nvSpPr>
        <p:spPr>
          <a:xfrm>
            <a:off x="53763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7" name="object 717"/>
          <p:cNvSpPr/>
          <p:nvPr/>
        </p:nvSpPr>
        <p:spPr>
          <a:xfrm>
            <a:off x="5383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8" name="object 718"/>
          <p:cNvSpPr/>
          <p:nvPr/>
        </p:nvSpPr>
        <p:spPr>
          <a:xfrm>
            <a:off x="5389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9" name="object 719"/>
          <p:cNvSpPr/>
          <p:nvPr/>
        </p:nvSpPr>
        <p:spPr>
          <a:xfrm>
            <a:off x="5397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0" name="object 720"/>
          <p:cNvSpPr/>
          <p:nvPr/>
        </p:nvSpPr>
        <p:spPr>
          <a:xfrm>
            <a:off x="5404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1" name="object 721"/>
          <p:cNvSpPr/>
          <p:nvPr/>
        </p:nvSpPr>
        <p:spPr>
          <a:xfrm>
            <a:off x="5411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2" name="object 722"/>
          <p:cNvSpPr/>
          <p:nvPr/>
        </p:nvSpPr>
        <p:spPr>
          <a:xfrm>
            <a:off x="5419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3" name="object 723"/>
          <p:cNvSpPr/>
          <p:nvPr/>
        </p:nvSpPr>
        <p:spPr>
          <a:xfrm>
            <a:off x="5426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4" name="object 724"/>
          <p:cNvSpPr/>
          <p:nvPr/>
        </p:nvSpPr>
        <p:spPr>
          <a:xfrm>
            <a:off x="5433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5" name="object 725"/>
          <p:cNvSpPr/>
          <p:nvPr/>
        </p:nvSpPr>
        <p:spPr>
          <a:xfrm>
            <a:off x="5441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6" name="object 726"/>
          <p:cNvSpPr/>
          <p:nvPr/>
        </p:nvSpPr>
        <p:spPr>
          <a:xfrm>
            <a:off x="5447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7" name="object 727"/>
          <p:cNvSpPr/>
          <p:nvPr/>
        </p:nvSpPr>
        <p:spPr>
          <a:xfrm>
            <a:off x="5454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8" name="object 728"/>
          <p:cNvSpPr/>
          <p:nvPr/>
        </p:nvSpPr>
        <p:spPr>
          <a:xfrm>
            <a:off x="5462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9" name="object 729"/>
          <p:cNvSpPr/>
          <p:nvPr/>
        </p:nvSpPr>
        <p:spPr>
          <a:xfrm>
            <a:off x="5469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0" name="object 730"/>
          <p:cNvSpPr/>
          <p:nvPr/>
        </p:nvSpPr>
        <p:spPr>
          <a:xfrm>
            <a:off x="54767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1" name="object 731"/>
          <p:cNvSpPr/>
          <p:nvPr/>
        </p:nvSpPr>
        <p:spPr>
          <a:xfrm>
            <a:off x="5484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2" name="object 732"/>
          <p:cNvSpPr/>
          <p:nvPr/>
        </p:nvSpPr>
        <p:spPr>
          <a:xfrm>
            <a:off x="5491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3" name="object 733"/>
          <p:cNvSpPr/>
          <p:nvPr/>
        </p:nvSpPr>
        <p:spPr>
          <a:xfrm>
            <a:off x="5498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4" name="object 734"/>
          <p:cNvSpPr/>
          <p:nvPr/>
        </p:nvSpPr>
        <p:spPr>
          <a:xfrm>
            <a:off x="5505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5" name="object 735"/>
          <p:cNvSpPr/>
          <p:nvPr/>
        </p:nvSpPr>
        <p:spPr>
          <a:xfrm>
            <a:off x="5512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6" name="object 736"/>
          <p:cNvSpPr/>
          <p:nvPr/>
        </p:nvSpPr>
        <p:spPr>
          <a:xfrm>
            <a:off x="5519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7" name="object 737"/>
          <p:cNvSpPr/>
          <p:nvPr/>
        </p:nvSpPr>
        <p:spPr>
          <a:xfrm>
            <a:off x="5527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8" name="object 738"/>
          <p:cNvSpPr/>
          <p:nvPr/>
        </p:nvSpPr>
        <p:spPr>
          <a:xfrm>
            <a:off x="5534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9" name="object 739"/>
          <p:cNvSpPr/>
          <p:nvPr/>
        </p:nvSpPr>
        <p:spPr>
          <a:xfrm>
            <a:off x="5541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0" name="object 740"/>
          <p:cNvSpPr/>
          <p:nvPr/>
        </p:nvSpPr>
        <p:spPr>
          <a:xfrm>
            <a:off x="5549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1" name="object 741"/>
          <p:cNvSpPr/>
          <p:nvPr/>
        </p:nvSpPr>
        <p:spPr>
          <a:xfrm>
            <a:off x="5556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2" name="object 742"/>
          <p:cNvSpPr/>
          <p:nvPr/>
        </p:nvSpPr>
        <p:spPr>
          <a:xfrm>
            <a:off x="5562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3" name="object 743"/>
          <p:cNvSpPr/>
          <p:nvPr/>
        </p:nvSpPr>
        <p:spPr>
          <a:xfrm>
            <a:off x="5569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4" name="object 744"/>
          <p:cNvSpPr/>
          <p:nvPr/>
        </p:nvSpPr>
        <p:spPr>
          <a:xfrm>
            <a:off x="5577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5" name="object 745"/>
          <p:cNvSpPr/>
          <p:nvPr/>
        </p:nvSpPr>
        <p:spPr>
          <a:xfrm>
            <a:off x="55846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6" name="object 746"/>
          <p:cNvSpPr/>
          <p:nvPr/>
        </p:nvSpPr>
        <p:spPr>
          <a:xfrm>
            <a:off x="5591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7" name="object 747"/>
          <p:cNvSpPr/>
          <p:nvPr/>
        </p:nvSpPr>
        <p:spPr>
          <a:xfrm>
            <a:off x="5599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8" name="object 748"/>
          <p:cNvSpPr/>
          <p:nvPr/>
        </p:nvSpPr>
        <p:spPr>
          <a:xfrm>
            <a:off x="5606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9" name="object 749"/>
          <p:cNvSpPr/>
          <p:nvPr/>
        </p:nvSpPr>
        <p:spPr>
          <a:xfrm>
            <a:off x="5613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0" name="object 750"/>
          <p:cNvSpPr/>
          <p:nvPr/>
        </p:nvSpPr>
        <p:spPr>
          <a:xfrm>
            <a:off x="5620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1" name="object 751"/>
          <p:cNvSpPr/>
          <p:nvPr/>
        </p:nvSpPr>
        <p:spPr>
          <a:xfrm>
            <a:off x="5627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2" name="object 752"/>
          <p:cNvSpPr/>
          <p:nvPr/>
        </p:nvSpPr>
        <p:spPr>
          <a:xfrm>
            <a:off x="5634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3" name="object 753"/>
          <p:cNvSpPr/>
          <p:nvPr/>
        </p:nvSpPr>
        <p:spPr>
          <a:xfrm>
            <a:off x="56421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4" name="object 754"/>
          <p:cNvSpPr/>
          <p:nvPr/>
        </p:nvSpPr>
        <p:spPr>
          <a:xfrm>
            <a:off x="5649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5" name="object 755"/>
          <p:cNvSpPr/>
          <p:nvPr/>
        </p:nvSpPr>
        <p:spPr>
          <a:xfrm>
            <a:off x="5656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6" name="object 756"/>
          <p:cNvSpPr/>
          <p:nvPr/>
        </p:nvSpPr>
        <p:spPr>
          <a:xfrm>
            <a:off x="5664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7" name="object 757"/>
          <p:cNvSpPr/>
          <p:nvPr/>
        </p:nvSpPr>
        <p:spPr>
          <a:xfrm>
            <a:off x="56714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8" name="object 758"/>
          <p:cNvSpPr/>
          <p:nvPr/>
        </p:nvSpPr>
        <p:spPr>
          <a:xfrm>
            <a:off x="5677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9" name="object 759"/>
          <p:cNvSpPr/>
          <p:nvPr/>
        </p:nvSpPr>
        <p:spPr>
          <a:xfrm>
            <a:off x="5685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0" name="object 760"/>
          <p:cNvSpPr/>
          <p:nvPr/>
        </p:nvSpPr>
        <p:spPr>
          <a:xfrm>
            <a:off x="5692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1" name="object 761"/>
          <p:cNvSpPr/>
          <p:nvPr/>
        </p:nvSpPr>
        <p:spPr>
          <a:xfrm>
            <a:off x="5699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2" name="object 762"/>
          <p:cNvSpPr/>
          <p:nvPr/>
        </p:nvSpPr>
        <p:spPr>
          <a:xfrm>
            <a:off x="5707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3" name="object 763"/>
          <p:cNvSpPr/>
          <p:nvPr/>
        </p:nvSpPr>
        <p:spPr>
          <a:xfrm>
            <a:off x="5714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4" name="object 764"/>
          <p:cNvSpPr/>
          <p:nvPr/>
        </p:nvSpPr>
        <p:spPr>
          <a:xfrm>
            <a:off x="5721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5" name="object 765"/>
          <p:cNvSpPr/>
          <p:nvPr/>
        </p:nvSpPr>
        <p:spPr>
          <a:xfrm>
            <a:off x="5729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6" name="object 766"/>
          <p:cNvSpPr/>
          <p:nvPr/>
        </p:nvSpPr>
        <p:spPr>
          <a:xfrm>
            <a:off x="5735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7" name="object 767"/>
          <p:cNvSpPr/>
          <p:nvPr/>
        </p:nvSpPr>
        <p:spPr>
          <a:xfrm>
            <a:off x="5742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8" name="object 768"/>
          <p:cNvSpPr/>
          <p:nvPr/>
        </p:nvSpPr>
        <p:spPr>
          <a:xfrm>
            <a:off x="57500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9" name="object 769"/>
          <p:cNvSpPr/>
          <p:nvPr/>
        </p:nvSpPr>
        <p:spPr>
          <a:xfrm>
            <a:off x="5757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0" name="object 770"/>
          <p:cNvSpPr/>
          <p:nvPr/>
        </p:nvSpPr>
        <p:spPr>
          <a:xfrm>
            <a:off x="5764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1" name="object 771"/>
          <p:cNvSpPr/>
          <p:nvPr/>
        </p:nvSpPr>
        <p:spPr>
          <a:xfrm>
            <a:off x="5771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2" name="object 772"/>
          <p:cNvSpPr/>
          <p:nvPr/>
        </p:nvSpPr>
        <p:spPr>
          <a:xfrm>
            <a:off x="5779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3" name="object 773"/>
          <p:cNvSpPr/>
          <p:nvPr/>
        </p:nvSpPr>
        <p:spPr>
          <a:xfrm>
            <a:off x="5786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4" name="object 774"/>
          <p:cNvSpPr/>
          <p:nvPr/>
        </p:nvSpPr>
        <p:spPr>
          <a:xfrm>
            <a:off x="5792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5" name="object 775"/>
          <p:cNvSpPr/>
          <p:nvPr/>
        </p:nvSpPr>
        <p:spPr>
          <a:xfrm>
            <a:off x="5800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6" name="object 776"/>
          <p:cNvSpPr/>
          <p:nvPr/>
        </p:nvSpPr>
        <p:spPr>
          <a:xfrm>
            <a:off x="5807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7" name="object 777"/>
          <p:cNvSpPr/>
          <p:nvPr/>
        </p:nvSpPr>
        <p:spPr>
          <a:xfrm>
            <a:off x="5814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8" name="object 778"/>
          <p:cNvSpPr/>
          <p:nvPr/>
        </p:nvSpPr>
        <p:spPr>
          <a:xfrm>
            <a:off x="5822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9" name="object 779"/>
          <p:cNvSpPr/>
          <p:nvPr/>
        </p:nvSpPr>
        <p:spPr>
          <a:xfrm>
            <a:off x="5829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0" name="object 780"/>
          <p:cNvSpPr/>
          <p:nvPr/>
        </p:nvSpPr>
        <p:spPr>
          <a:xfrm>
            <a:off x="5836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1" name="object 781"/>
          <p:cNvSpPr/>
          <p:nvPr/>
        </p:nvSpPr>
        <p:spPr>
          <a:xfrm>
            <a:off x="5844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2" name="object 782"/>
          <p:cNvSpPr/>
          <p:nvPr/>
        </p:nvSpPr>
        <p:spPr>
          <a:xfrm>
            <a:off x="5850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3" name="object 783"/>
          <p:cNvSpPr/>
          <p:nvPr/>
        </p:nvSpPr>
        <p:spPr>
          <a:xfrm>
            <a:off x="5857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4" name="object 784"/>
          <p:cNvSpPr/>
          <p:nvPr/>
        </p:nvSpPr>
        <p:spPr>
          <a:xfrm>
            <a:off x="5865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5" name="object 785"/>
          <p:cNvSpPr/>
          <p:nvPr/>
        </p:nvSpPr>
        <p:spPr>
          <a:xfrm>
            <a:off x="5872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6" name="object 786"/>
          <p:cNvSpPr/>
          <p:nvPr/>
        </p:nvSpPr>
        <p:spPr>
          <a:xfrm>
            <a:off x="5879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7" name="object 787"/>
          <p:cNvSpPr/>
          <p:nvPr/>
        </p:nvSpPr>
        <p:spPr>
          <a:xfrm>
            <a:off x="5887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8" name="object 788"/>
          <p:cNvSpPr/>
          <p:nvPr/>
        </p:nvSpPr>
        <p:spPr>
          <a:xfrm>
            <a:off x="5894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9" name="object 789"/>
          <p:cNvSpPr/>
          <p:nvPr/>
        </p:nvSpPr>
        <p:spPr>
          <a:xfrm>
            <a:off x="5901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0" name="object 790"/>
          <p:cNvSpPr/>
          <p:nvPr/>
        </p:nvSpPr>
        <p:spPr>
          <a:xfrm>
            <a:off x="5908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1" name="object 791"/>
          <p:cNvSpPr/>
          <p:nvPr/>
        </p:nvSpPr>
        <p:spPr>
          <a:xfrm>
            <a:off x="5915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2" name="object 792"/>
          <p:cNvSpPr/>
          <p:nvPr/>
        </p:nvSpPr>
        <p:spPr>
          <a:xfrm>
            <a:off x="5922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3" name="object 793"/>
          <p:cNvSpPr/>
          <p:nvPr/>
        </p:nvSpPr>
        <p:spPr>
          <a:xfrm>
            <a:off x="59300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4" name="object 794"/>
          <p:cNvSpPr/>
          <p:nvPr/>
        </p:nvSpPr>
        <p:spPr>
          <a:xfrm>
            <a:off x="5937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5" name="object 795"/>
          <p:cNvSpPr/>
          <p:nvPr/>
        </p:nvSpPr>
        <p:spPr>
          <a:xfrm>
            <a:off x="5944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6" name="object 796"/>
          <p:cNvSpPr/>
          <p:nvPr/>
        </p:nvSpPr>
        <p:spPr>
          <a:xfrm>
            <a:off x="5952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7" name="object 797"/>
          <p:cNvSpPr/>
          <p:nvPr/>
        </p:nvSpPr>
        <p:spPr>
          <a:xfrm>
            <a:off x="5959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8" name="object 798"/>
          <p:cNvSpPr/>
          <p:nvPr/>
        </p:nvSpPr>
        <p:spPr>
          <a:xfrm>
            <a:off x="5965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9" name="object 799"/>
          <p:cNvSpPr/>
          <p:nvPr/>
        </p:nvSpPr>
        <p:spPr>
          <a:xfrm>
            <a:off x="5972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0" name="object 800"/>
          <p:cNvSpPr/>
          <p:nvPr/>
        </p:nvSpPr>
        <p:spPr>
          <a:xfrm>
            <a:off x="5980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1" name="object 801"/>
          <p:cNvSpPr/>
          <p:nvPr/>
        </p:nvSpPr>
        <p:spPr>
          <a:xfrm>
            <a:off x="5987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2" name="object 802"/>
          <p:cNvSpPr/>
          <p:nvPr/>
        </p:nvSpPr>
        <p:spPr>
          <a:xfrm>
            <a:off x="5994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3" name="object 803"/>
          <p:cNvSpPr/>
          <p:nvPr/>
        </p:nvSpPr>
        <p:spPr>
          <a:xfrm>
            <a:off x="6002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4" name="object 804"/>
          <p:cNvSpPr/>
          <p:nvPr/>
        </p:nvSpPr>
        <p:spPr>
          <a:xfrm>
            <a:off x="6009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5" name="object 805"/>
          <p:cNvSpPr/>
          <p:nvPr/>
        </p:nvSpPr>
        <p:spPr>
          <a:xfrm>
            <a:off x="6016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6" name="object 806"/>
          <p:cNvSpPr/>
          <p:nvPr/>
        </p:nvSpPr>
        <p:spPr>
          <a:xfrm>
            <a:off x="6023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7" name="object 807"/>
          <p:cNvSpPr/>
          <p:nvPr/>
        </p:nvSpPr>
        <p:spPr>
          <a:xfrm>
            <a:off x="6030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8" name="object 808"/>
          <p:cNvSpPr/>
          <p:nvPr/>
        </p:nvSpPr>
        <p:spPr>
          <a:xfrm>
            <a:off x="6037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9" name="object 809"/>
          <p:cNvSpPr/>
          <p:nvPr/>
        </p:nvSpPr>
        <p:spPr>
          <a:xfrm>
            <a:off x="6045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0" name="object 810"/>
          <p:cNvSpPr/>
          <p:nvPr/>
        </p:nvSpPr>
        <p:spPr>
          <a:xfrm>
            <a:off x="6052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1" name="object 811"/>
          <p:cNvSpPr/>
          <p:nvPr/>
        </p:nvSpPr>
        <p:spPr>
          <a:xfrm>
            <a:off x="6059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2" name="object 812"/>
          <p:cNvSpPr/>
          <p:nvPr/>
        </p:nvSpPr>
        <p:spPr>
          <a:xfrm>
            <a:off x="6067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3" name="object 813"/>
          <p:cNvSpPr/>
          <p:nvPr/>
        </p:nvSpPr>
        <p:spPr>
          <a:xfrm>
            <a:off x="6074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4" name="object 814"/>
          <p:cNvSpPr/>
          <p:nvPr/>
        </p:nvSpPr>
        <p:spPr>
          <a:xfrm>
            <a:off x="6080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5" name="object 815"/>
          <p:cNvSpPr/>
          <p:nvPr/>
        </p:nvSpPr>
        <p:spPr>
          <a:xfrm>
            <a:off x="6088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6" name="object 816"/>
          <p:cNvSpPr/>
          <p:nvPr/>
        </p:nvSpPr>
        <p:spPr>
          <a:xfrm>
            <a:off x="6095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7" name="object 817"/>
          <p:cNvSpPr/>
          <p:nvPr/>
        </p:nvSpPr>
        <p:spPr>
          <a:xfrm>
            <a:off x="6102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8" name="object 818"/>
          <p:cNvSpPr/>
          <p:nvPr/>
        </p:nvSpPr>
        <p:spPr>
          <a:xfrm>
            <a:off x="6110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9" name="object 819"/>
          <p:cNvSpPr/>
          <p:nvPr/>
        </p:nvSpPr>
        <p:spPr>
          <a:xfrm>
            <a:off x="6117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0" name="object 820"/>
          <p:cNvSpPr/>
          <p:nvPr/>
        </p:nvSpPr>
        <p:spPr>
          <a:xfrm>
            <a:off x="6124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1" name="object 821"/>
          <p:cNvSpPr/>
          <p:nvPr/>
        </p:nvSpPr>
        <p:spPr>
          <a:xfrm>
            <a:off x="6132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2" name="object 822"/>
          <p:cNvSpPr/>
          <p:nvPr/>
        </p:nvSpPr>
        <p:spPr>
          <a:xfrm>
            <a:off x="6138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3" name="object 823"/>
          <p:cNvSpPr/>
          <p:nvPr/>
        </p:nvSpPr>
        <p:spPr>
          <a:xfrm>
            <a:off x="6145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4" name="object 824"/>
          <p:cNvSpPr/>
          <p:nvPr/>
        </p:nvSpPr>
        <p:spPr>
          <a:xfrm>
            <a:off x="6153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5" name="object 825"/>
          <p:cNvSpPr/>
          <p:nvPr/>
        </p:nvSpPr>
        <p:spPr>
          <a:xfrm>
            <a:off x="6160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6" name="object 826"/>
          <p:cNvSpPr/>
          <p:nvPr/>
        </p:nvSpPr>
        <p:spPr>
          <a:xfrm>
            <a:off x="6167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7" name="object 827"/>
          <p:cNvSpPr/>
          <p:nvPr/>
        </p:nvSpPr>
        <p:spPr>
          <a:xfrm>
            <a:off x="6175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8" name="object 828"/>
          <p:cNvSpPr/>
          <p:nvPr/>
        </p:nvSpPr>
        <p:spPr>
          <a:xfrm>
            <a:off x="6182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9" name="object 829"/>
          <p:cNvSpPr/>
          <p:nvPr/>
        </p:nvSpPr>
        <p:spPr>
          <a:xfrm>
            <a:off x="6189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0" name="object 830"/>
          <p:cNvSpPr/>
          <p:nvPr/>
        </p:nvSpPr>
        <p:spPr>
          <a:xfrm>
            <a:off x="6195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1" name="object 831"/>
          <p:cNvSpPr/>
          <p:nvPr/>
        </p:nvSpPr>
        <p:spPr>
          <a:xfrm>
            <a:off x="6203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2" name="object 832"/>
          <p:cNvSpPr/>
          <p:nvPr/>
        </p:nvSpPr>
        <p:spPr>
          <a:xfrm>
            <a:off x="6210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3" name="object 833"/>
          <p:cNvSpPr/>
          <p:nvPr/>
        </p:nvSpPr>
        <p:spPr>
          <a:xfrm>
            <a:off x="62179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4" name="object 834"/>
          <p:cNvSpPr/>
          <p:nvPr/>
        </p:nvSpPr>
        <p:spPr>
          <a:xfrm>
            <a:off x="6225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5" name="object 835"/>
          <p:cNvSpPr/>
          <p:nvPr/>
        </p:nvSpPr>
        <p:spPr>
          <a:xfrm>
            <a:off x="6232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6" name="object 836"/>
          <p:cNvSpPr/>
          <p:nvPr/>
        </p:nvSpPr>
        <p:spPr>
          <a:xfrm>
            <a:off x="6239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7" name="object 837"/>
          <p:cNvSpPr/>
          <p:nvPr/>
        </p:nvSpPr>
        <p:spPr>
          <a:xfrm>
            <a:off x="6247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8" name="object 838"/>
          <p:cNvSpPr/>
          <p:nvPr/>
        </p:nvSpPr>
        <p:spPr>
          <a:xfrm>
            <a:off x="6253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9" name="object 839"/>
          <p:cNvSpPr/>
          <p:nvPr/>
        </p:nvSpPr>
        <p:spPr>
          <a:xfrm>
            <a:off x="6260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0" name="object 840"/>
          <p:cNvSpPr/>
          <p:nvPr/>
        </p:nvSpPr>
        <p:spPr>
          <a:xfrm>
            <a:off x="6268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1" name="object 841"/>
          <p:cNvSpPr/>
          <p:nvPr/>
        </p:nvSpPr>
        <p:spPr>
          <a:xfrm>
            <a:off x="6275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2" name="object 842"/>
          <p:cNvSpPr/>
          <p:nvPr/>
        </p:nvSpPr>
        <p:spPr>
          <a:xfrm>
            <a:off x="6282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3" name="object 843"/>
          <p:cNvSpPr/>
          <p:nvPr/>
        </p:nvSpPr>
        <p:spPr>
          <a:xfrm>
            <a:off x="6290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4" name="object 844"/>
          <p:cNvSpPr/>
          <p:nvPr/>
        </p:nvSpPr>
        <p:spPr>
          <a:xfrm>
            <a:off x="6297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5" name="object 845"/>
          <p:cNvSpPr/>
          <p:nvPr/>
        </p:nvSpPr>
        <p:spPr>
          <a:xfrm>
            <a:off x="6304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6" name="object 846"/>
          <p:cNvSpPr/>
          <p:nvPr/>
        </p:nvSpPr>
        <p:spPr>
          <a:xfrm>
            <a:off x="6311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7" name="object 847"/>
          <p:cNvSpPr/>
          <p:nvPr/>
        </p:nvSpPr>
        <p:spPr>
          <a:xfrm>
            <a:off x="6318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8" name="object 848"/>
          <p:cNvSpPr/>
          <p:nvPr/>
        </p:nvSpPr>
        <p:spPr>
          <a:xfrm>
            <a:off x="6325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9" name="object 849"/>
          <p:cNvSpPr/>
          <p:nvPr/>
        </p:nvSpPr>
        <p:spPr>
          <a:xfrm>
            <a:off x="6333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0" name="object 850"/>
          <p:cNvSpPr/>
          <p:nvPr/>
        </p:nvSpPr>
        <p:spPr>
          <a:xfrm>
            <a:off x="63403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1" name="object 851"/>
          <p:cNvSpPr/>
          <p:nvPr/>
        </p:nvSpPr>
        <p:spPr>
          <a:xfrm>
            <a:off x="6347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2" name="object 852"/>
          <p:cNvSpPr/>
          <p:nvPr/>
        </p:nvSpPr>
        <p:spPr>
          <a:xfrm>
            <a:off x="6355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3" name="object 853"/>
          <p:cNvSpPr/>
          <p:nvPr/>
        </p:nvSpPr>
        <p:spPr>
          <a:xfrm>
            <a:off x="6362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4" name="object 854"/>
          <p:cNvSpPr/>
          <p:nvPr/>
        </p:nvSpPr>
        <p:spPr>
          <a:xfrm>
            <a:off x="6368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5" name="object 855"/>
          <p:cNvSpPr/>
          <p:nvPr/>
        </p:nvSpPr>
        <p:spPr>
          <a:xfrm>
            <a:off x="6375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6" name="object 856"/>
          <p:cNvSpPr/>
          <p:nvPr/>
        </p:nvSpPr>
        <p:spPr>
          <a:xfrm>
            <a:off x="6383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7" name="object 857"/>
          <p:cNvSpPr/>
          <p:nvPr/>
        </p:nvSpPr>
        <p:spPr>
          <a:xfrm>
            <a:off x="6390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8" name="object 858"/>
          <p:cNvSpPr/>
          <p:nvPr/>
        </p:nvSpPr>
        <p:spPr>
          <a:xfrm>
            <a:off x="6397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9" name="object 859"/>
          <p:cNvSpPr/>
          <p:nvPr/>
        </p:nvSpPr>
        <p:spPr>
          <a:xfrm>
            <a:off x="6405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0" name="object 860"/>
          <p:cNvSpPr/>
          <p:nvPr/>
        </p:nvSpPr>
        <p:spPr>
          <a:xfrm>
            <a:off x="6412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1" name="object 861"/>
          <p:cNvSpPr/>
          <p:nvPr/>
        </p:nvSpPr>
        <p:spPr>
          <a:xfrm>
            <a:off x="6419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2" name="object 862"/>
          <p:cNvSpPr/>
          <p:nvPr/>
        </p:nvSpPr>
        <p:spPr>
          <a:xfrm>
            <a:off x="6426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3" name="object 863"/>
          <p:cNvSpPr/>
          <p:nvPr/>
        </p:nvSpPr>
        <p:spPr>
          <a:xfrm>
            <a:off x="6433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4" name="object 864"/>
          <p:cNvSpPr/>
          <p:nvPr/>
        </p:nvSpPr>
        <p:spPr>
          <a:xfrm>
            <a:off x="6440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5" name="object 865"/>
          <p:cNvSpPr/>
          <p:nvPr/>
        </p:nvSpPr>
        <p:spPr>
          <a:xfrm>
            <a:off x="64482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6" name="object 866"/>
          <p:cNvSpPr/>
          <p:nvPr/>
        </p:nvSpPr>
        <p:spPr>
          <a:xfrm>
            <a:off x="6455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7" name="object 867"/>
          <p:cNvSpPr/>
          <p:nvPr/>
        </p:nvSpPr>
        <p:spPr>
          <a:xfrm>
            <a:off x="6462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8" name="object 868"/>
          <p:cNvSpPr/>
          <p:nvPr/>
        </p:nvSpPr>
        <p:spPr>
          <a:xfrm>
            <a:off x="6470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9" name="object 869"/>
          <p:cNvSpPr/>
          <p:nvPr/>
        </p:nvSpPr>
        <p:spPr>
          <a:xfrm>
            <a:off x="6477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0" name="object 870"/>
          <p:cNvSpPr/>
          <p:nvPr/>
        </p:nvSpPr>
        <p:spPr>
          <a:xfrm>
            <a:off x="6483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1" name="object 871"/>
          <p:cNvSpPr/>
          <p:nvPr/>
        </p:nvSpPr>
        <p:spPr>
          <a:xfrm>
            <a:off x="6491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2" name="object 872"/>
          <p:cNvSpPr/>
          <p:nvPr/>
        </p:nvSpPr>
        <p:spPr>
          <a:xfrm>
            <a:off x="6498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3" name="object 873"/>
          <p:cNvSpPr/>
          <p:nvPr/>
        </p:nvSpPr>
        <p:spPr>
          <a:xfrm>
            <a:off x="65057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4" name="object 874"/>
          <p:cNvSpPr/>
          <p:nvPr/>
        </p:nvSpPr>
        <p:spPr>
          <a:xfrm>
            <a:off x="6513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5" name="object 875"/>
          <p:cNvSpPr/>
          <p:nvPr/>
        </p:nvSpPr>
        <p:spPr>
          <a:xfrm>
            <a:off x="6520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6" name="object 876"/>
          <p:cNvSpPr/>
          <p:nvPr/>
        </p:nvSpPr>
        <p:spPr>
          <a:xfrm>
            <a:off x="6527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7" name="object 877"/>
          <p:cNvSpPr/>
          <p:nvPr/>
        </p:nvSpPr>
        <p:spPr>
          <a:xfrm>
            <a:off x="65350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8" name="object 878"/>
          <p:cNvSpPr/>
          <p:nvPr/>
        </p:nvSpPr>
        <p:spPr>
          <a:xfrm>
            <a:off x="6541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9" name="object 879"/>
          <p:cNvSpPr/>
          <p:nvPr/>
        </p:nvSpPr>
        <p:spPr>
          <a:xfrm>
            <a:off x="6548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0" name="object 880"/>
          <p:cNvSpPr/>
          <p:nvPr/>
        </p:nvSpPr>
        <p:spPr>
          <a:xfrm>
            <a:off x="6556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1" name="object 881"/>
          <p:cNvSpPr/>
          <p:nvPr/>
        </p:nvSpPr>
        <p:spPr>
          <a:xfrm>
            <a:off x="6563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2" name="object 882"/>
          <p:cNvSpPr/>
          <p:nvPr/>
        </p:nvSpPr>
        <p:spPr>
          <a:xfrm>
            <a:off x="6570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3" name="object 883"/>
          <p:cNvSpPr/>
          <p:nvPr/>
        </p:nvSpPr>
        <p:spPr>
          <a:xfrm>
            <a:off x="65780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4" name="object 884"/>
          <p:cNvSpPr/>
          <p:nvPr/>
        </p:nvSpPr>
        <p:spPr>
          <a:xfrm>
            <a:off x="6585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5" name="object 885"/>
          <p:cNvSpPr/>
          <p:nvPr/>
        </p:nvSpPr>
        <p:spPr>
          <a:xfrm>
            <a:off x="6592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6" name="object 886"/>
          <p:cNvSpPr/>
          <p:nvPr/>
        </p:nvSpPr>
        <p:spPr>
          <a:xfrm>
            <a:off x="6598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7" name="object 887"/>
          <p:cNvSpPr/>
          <p:nvPr/>
        </p:nvSpPr>
        <p:spPr>
          <a:xfrm>
            <a:off x="6606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8" name="object 888"/>
          <p:cNvSpPr/>
          <p:nvPr/>
        </p:nvSpPr>
        <p:spPr>
          <a:xfrm>
            <a:off x="66136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9" name="object 889"/>
          <p:cNvSpPr/>
          <p:nvPr/>
        </p:nvSpPr>
        <p:spPr>
          <a:xfrm>
            <a:off x="6620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0" name="object 890"/>
          <p:cNvSpPr/>
          <p:nvPr/>
        </p:nvSpPr>
        <p:spPr>
          <a:xfrm>
            <a:off x="6628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1" name="object 891"/>
          <p:cNvSpPr/>
          <p:nvPr/>
        </p:nvSpPr>
        <p:spPr>
          <a:xfrm>
            <a:off x="6635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2" name="object 892"/>
          <p:cNvSpPr/>
          <p:nvPr/>
        </p:nvSpPr>
        <p:spPr>
          <a:xfrm>
            <a:off x="6642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3" name="object 893"/>
          <p:cNvSpPr/>
          <p:nvPr/>
        </p:nvSpPr>
        <p:spPr>
          <a:xfrm>
            <a:off x="6650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4" name="object 894"/>
          <p:cNvSpPr/>
          <p:nvPr/>
        </p:nvSpPr>
        <p:spPr>
          <a:xfrm>
            <a:off x="66565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5" name="object 895"/>
          <p:cNvSpPr/>
          <p:nvPr/>
        </p:nvSpPr>
        <p:spPr>
          <a:xfrm>
            <a:off x="66638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6" name="object 896"/>
          <p:cNvSpPr/>
          <p:nvPr/>
        </p:nvSpPr>
        <p:spPr>
          <a:xfrm>
            <a:off x="6671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7" name="object 897"/>
          <p:cNvSpPr/>
          <p:nvPr/>
        </p:nvSpPr>
        <p:spPr>
          <a:xfrm>
            <a:off x="6678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8" name="object 898"/>
          <p:cNvSpPr/>
          <p:nvPr/>
        </p:nvSpPr>
        <p:spPr>
          <a:xfrm>
            <a:off x="6685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9" name="object 899"/>
          <p:cNvSpPr/>
          <p:nvPr/>
        </p:nvSpPr>
        <p:spPr>
          <a:xfrm>
            <a:off x="6693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0" name="object 900"/>
          <p:cNvSpPr/>
          <p:nvPr/>
        </p:nvSpPr>
        <p:spPr>
          <a:xfrm>
            <a:off x="6700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1" name="object 901"/>
          <p:cNvSpPr/>
          <p:nvPr/>
        </p:nvSpPr>
        <p:spPr>
          <a:xfrm>
            <a:off x="67078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2" name="object 902"/>
          <p:cNvSpPr/>
          <p:nvPr/>
        </p:nvSpPr>
        <p:spPr>
          <a:xfrm>
            <a:off x="6714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3" name="object 903"/>
          <p:cNvSpPr/>
          <p:nvPr/>
        </p:nvSpPr>
        <p:spPr>
          <a:xfrm>
            <a:off x="6721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4" name="object 904"/>
          <p:cNvSpPr/>
          <p:nvPr/>
        </p:nvSpPr>
        <p:spPr>
          <a:xfrm>
            <a:off x="6728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5" name="object 905"/>
          <p:cNvSpPr/>
          <p:nvPr/>
        </p:nvSpPr>
        <p:spPr>
          <a:xfrm>
            <a:off x="6736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6" name="object 906"/>
          <p:cNvSpPr/>
          <p:nvPr/>
        </p:nvSpPr>
        <p:spPr>
          <a:xfrm>
            <a:off x="67434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7" name="object 907"/>
          <p:cNvSpPr/>
          <p:nvPr/>
        </p:nvSpPr>
        <p:spPr>
          <a:xfrm>
            <a:off x="6750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8" name="object 908"/>
          <p:cNvSpPr/>
          <p:nvPr/>
        </p:nvSpPr>
        <p:spPr>
          <a:xfrm>
            <a:off x="6758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9" name="object 909"/>
          <p:cNvSpPr/>
          <p:nvPr/>
        </p:nvSpPr>
        <p:spPr>
          <a:xfrm>
            <a:off x="6765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0" name="object 910"/>
          <p:cNvSpPr/>
          <p:nvPr/>
        </p:nvSpPr>
        <p:spPr>
          <a:xfrm>
            <a:off x="6771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1" name="object 911"/>
          <p:cNvSpPr/>
          <p:nvPr/>
        </p:nvSpPr>
        <p:spPr>
          <a:xfrm>
            <a:off x="6779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2" name="object 912"/>
          <p:cNvSpPr/>
          <p:nvPr/>
        </p:nvSpPr>
        <p:spPr>
          <a:xfrm>
            <a:off x="67863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3" name="object 913"/>
          <p:cNvSpPr/>
          <p:nvPr/>
        </p:nvSpPr>
        <p:spPr>
          <a:xfrm>
            <a:off x="6793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4" name="object 914"/>
          <p:cNvSpPr/>
          <p:nvPr/>
        </p:nvSpPr>
        <p:spPr>
          <a:xfrm>
            <a:off x="6800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5" name="object 915"/>
          <p:cNvSpPr/>
          <p:nvPr/>
        </p:nvSpPr>
        <p:spPr>
          <a:xfrm>
            <a:off x="6808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6" name="object 916"/>
          <p:cNvSpPr/>
          <p:nvPr/>
        </p:nvSpPr>
        <p:spPr>
          <a:xfrm>
            <a:off x="6815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7" name="object 917"/>
          <p:cNvSpPr/>
          <p:nvPr/>
        </p:nvSpPr>
        <p:spPr>
          <a:xfrm>
            <a:off x="6822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8" name="object 918"/>
          <p:cNvSpPr/>
          <p:nvPr/>
        </p:nvSpPr>
        <p:spPr>
          <a:xfrm>
            <a:off x="6829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9" name="object 919"/>
          <p:cNvSpPr/>
          <p:nvPr/>
        </p:nvSpPr>
        <p:spPr>
          <a:xfrm>
            <a:off x="6836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0" name="object 920"/>
          <p:cNvSpPr/>
          <p:nvPr/>
        </p:nvSpPr>
        <p:spPr>
          <a:xfrm>
            <a:off x="6843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1" name="object 921"/>
          <p:cNvSpPr/>
          <p:nvPr/>
        </p:nvSpPr>
        <p:spPr>
          <a:xfrm>
            <a:off x="6851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2" name="object 922"/>
          <p:cNvSpPr/>
          <p:nvPr/>
        </p:nvSpPr>
        <p:spPr>
          <a:xfrm>
            <a:off x="6858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3" name="object 923"/>
          <p:cNvSpPr/>
          <p:nvPr/>
        </p:nvSpPr>
        <p:spPr>
          <a:xfrm>
            <a:off x="6865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4" name="object 924"/>
          <p:cNvSpPr/>
          <p:nvPr/>
        </p:nvSpPr>
        <p:spPr>
          <a:xfrm>
            <a:off x="6873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5" name="object 925"/>
          <p:cNvSpPr/>
          <p:nvPr/>
        </p:nvSpPr>
        <p:spPr>
          <a:xfrm>
            <a:off x="6880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6" name="object 926"/>
          <p:cNvSpPr/>
          <p:nvPr/>
        </p:nvSpPr>
        <p:spPr>
          <a:xfrm>
            <a:off x="6886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7" name="object 927"/>
          <p:cNvSpPr/>
          <p:nvPr/>
        </p:nvSpPr>
        <p:spPr>
          <a:xfrm>
            <a:off x="6894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8" name="object 928"/>
          <p:cNvSpPr/>
          <p:nvPr/>
        </p:nvSpPr>
        <p:spPr>
          <a:xfrm>
            <a:off x="6901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9" name="object 929"/>
          <p:cNvSpPr/>
          <p:nvPr/>
        </p:nvSpPr>
        <p:spPr>
          <a:xfrm>
            <a:off x="6908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0" name="object 930"/>
          <p:cNvSpPr/>
          <p:nvPr/>
        </p:nvSpPr>
        <p:spPr>
          <a:xfrm>
            <a:off x="6916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1" name="object 931"/>
          <p:cNvSpPr/>
          <p:nvPr/>
        </p:nvSpPr>
        <p:spPr>
          <a:xfrm>
            <a:off x="6923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2" name="object 932"/>
          <p:cNvSpPr/>
          <p:nvPr/>
        </p:nvSpPr>
        <p:spPr>
          <a:xfrm>
            <a:off x="6930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3" name="object 933"/>
          <p:cNvSpPr/>
          <p:nvPr/>
        </p:nvSpPr>
        <p:spPr>
          <a:xfrm>
            <a:off x="6938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4" name="object 934"/>
          <p:cNvSpPr/>
          <p:nvPr/>
        </p:nvSpPr>
        <p:spPr>
          <a:xfrm>
            <a:off x="6944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5" name="object 935"/>
          <p:cNvSpPr/>
          <p:nvPr/>
        </p:nvSpPr>
        <p:spPr>
          <a:xfrm>
            <a:off x="69517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6" name="object 936"/>
          <p:cNvSpPr/>
          <p:nvPr/>
        </p:nvSpPr>
        <p:spPr>
          <a:xfrm>
            <a:off x="6959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7" name="object 937"/>
          <p:cNvSpPr/>
          <p:nvPr/>
        </p:nvSpPr>
        <p:spPr>
          <a:xfrm>
            <a:off x="6966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8" name="object 938"/>
          <p:cNvSpPr/>
          <p:nvPr/>
        </p:nvSpPr>
        <p:spPr>
          <a:xfrm>
            <a:off x="6973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9" name="object 939"/>
          <p:cNvSpPr/>
          <p:nvPr/>
        </p:nvSpPr>
        <p:spPr>
          <a:xfrm>
            <a:off x="6981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0" name="object 940"/>
          <p:cNvSpPr/>
          <p:nvPr/>
        </p:nvSpPr>
        <p:spPr>
          <a:xfrm>
            <a:off x="6988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1" name="object 941"/>
          <p:cNvSpPr/>
          <p:nvPr/>
        </p:nvSpPr>
        <p:spPr>
          <a:xfrm>
            <a:off x="69956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2" name="object 942"/>
          <p:cNvSpPr/>
          <p:nvPr/>
        </p:nvSpPr>
        <p:spPr>
          <a:xfrm>
            <a:off x="7001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3" name="object 943"/>
          <p:cNvSpPr/>
          <p:nvPr/>
        </p:nvSpPr>
        <p:spPr>
          <a:xfrm>
            <a:off x="7009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4" name="object 944"/>
          <p:cNvSpPr/>
          <p:nvPr/>
        </p:nvSpPr>
        <p:spPr>
          <a:xfrm>
            <a:off x="7016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5" name="object 945"/>
          <p:cNvSpPr/>
          <p:nvPr/>
        </p:nvSpPr>
        <p:spPr>
          <a:xfrm>
            <a:off x="7023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6" name="object 946"/>
          <p:cNvSpPr/>
          <p:nvPr/>
        </p:nvSpPr>
        <p:spPr>
          <a:xfrm>
            <a:off x="70312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7" name="object 947"/>
          <p:cNvSpPr/>
          <p:nvPr/>
        </p:nvSpPr>
        <p:spPr>
          <a:xfrm>
            <a:off x="7038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8" name="object 948"/>
          <p:cNvSpPr/>
          <p:nvPr/>
        </p:nvSpPr>
        <p:spPr>
          <a:xfrm>
            <a:off x="7045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9" name="object 949"/>
          <p:cNvSpPr/>
          <p:nvPr/>
        </p:nvSpPr>
        <p:spPr>
          <a:xfrm>
            <a:off x="7053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0" name="object 950"/>
          <p:cNvSpPr/>
          <p:nvPr/>
        </p:nvSpPr>
        <p:spPr>
          <a:xfrm>
            <a:off x="7059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1" name="object 951"/>
          <p:cNvSpPr/>
          <p:nvPr/>
        </p:nvSpPr>
        <p:spPr>
          <a:xfrm>
            <a:off x="7066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2" name="object 952"/>
          <p:cNvSpPr/>
          <p:nvPr/>
        </p:nvSpPr>
        <p:spPr>
          <a:xfrm>
            <a:off x="70741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3" name="object 953"/>
          <p:cNvSpPr/>
          <p:nvPr/>
        </p:nvSpPr>
        <p:spPr>
          <a:xfrm>
            <a:off x="7081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4" name="object 954"/>
          <p:cNvSpPr/>
          <p:nvPr/>
        </p:nvSpPr>
        <p:spPr>
          <a:xfrm>
            <a:off x="7088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5" name="object 955"/>
          <p:cNvSpPr/>
          <p:nvPr/>
        </p:nvSpPr>
        <p:spPr>
          <a:xfrm>
            <a:off x="7096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6" name="object 956"/>
          <p:cNvSpPr/>
          <p:nvPr/>
        </p:nvSpPr>
        <p:spPr>
          <a:xfrm>
            <a:off x="7103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7" name="object 957"/>
          <p:cNvSpPr/>
          <p:nvPr/>
        </p:nvSpPr>
        <p:spPr>
          <a:xfrm>
            <a:off x="7110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8" name="object 958"/>
          <p:cNvSpPr/>
          <p:nvPr/>
        </p:nvSpPr>
        <p:spPr>
          <a:xfrm>
            <a:off x="7117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9" name="object 959"/>
          <p:cNvSpPr/>
          <p:nvPr/>
        </p:nvSpPr>
        <p:spPr>
          <a:xfrm>
            <a:off x="7124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0" name="object 960"/>
          <p:cNvSpPr/>
          <p:nvPr/>
        </p:nvSpPr>
        <p:spPr>
          <a:xfrm>
            <a:off x="7131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1" name="object 961"/>
          <p:cNvSpPr/>
          <p:nvPr/>
        </p:nvSpPr>
        <p:spPr>
          <a:xfrm>
            <a:off x="7139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2" name="object 962"/>
          <p:cNvSpPr/>
          <p:nvPr/>
        </p:nvSpPr>
        <p:spPr>
          <a:xfrm>
            <a:off x="7146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3" name="object 963"/>
          <p:cNvSpPr/>
          <p:nvPr/>
        </p:nvSpPr>
        <p:spPr>
          <a:xfrm>
            <a:off x="7153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4" name="object 964"/>
          <p:cNvSpPr/>
          <p:nvPr/>
        </p:nvSpPr>
        <p:spPr>
          <a:xfrm>
            <a:off x="71610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5" name="object 965"/>
          <p:cNvSpPr/>
          <p:nvPr/>
        </p:nvSpPr>
        <p:spPr>
          <a:xfrm>
            <a:off x="7168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6" name="object 966"/>
          <p:cNvSpPr/>
          <p:nvPr/>
        </p:nvSpPr>
        <p:spPr>
          <a:xfrm>
            <a:off x="7174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7" name="object 967"/>
          <p:cNvSpPr/>
          <p:nvPr/>
        </p:nvSpPr>
        <p:spPr>
          <a:xfrm>
            <a:off x="7182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8" name="object 968"/>
          <p:cNvSpPr/>
          <p:nvPr/>
        </p:nvSpPr>
        <p:spPr>
          <a:xfrm>
            <a:off x="7189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9" name="object 969"/>
          <p:cNvSpPr/>
          <p:nvPr/>
        </p:nvSpPr>
        <p:spPr>
          <a:xfrm>
            <a:off x="7196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0" name="object 970"/>
          <p:cNvSpPr/>
          <p:nvPr/>
        </p:nvSpPr>
        <p:spPr>
          <a:xfrm>
            <a:off x="72039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1" name="object 971"/>
          <p:cNvSpPr/>
          <p:nvPr/>
        </p:nvSpPr>
        <p:spPr>
          <a:xfrm>
            <a:off x="7211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2" name="object 972"/>
          <p:cNvSpPr/>
          <p:nvPr/>
        </p:nvSpPr>
        <p:spPr>
          <a:xfrm>
            <a:off x="7218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3" name="object 973"/>
          <p:cNvSpPr/>
          <p:nvPr/>
        </p:nvSpPr>
        <p:spPr>
          <a:xfrm>
            <a:off x="7225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4" name="object 974"/>
          <p:cNvSpPr/>
          <p:nvPr/>
        </p:nvSpPr>
        <p:spPr>
          <a:xfrm>
            <a:off x="7232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5" name="object 975"/>
          <p:cNvSpPr/>
          <p:nvPr/>
        </p:nvSpPr>
        <p:spPr>
          <a:xfrm>
            <a:off x="72395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6" name="object 976"/>
          <p:cNvSpPr/>
          <p:nvPr/>
        </p:nvSpPr>
        <p:spPr>
          <a:xfrm>
            <a:off x="7246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7" name="object 977"/>
          <p:cNvSpPr/>
          <p:nvPr/>
        </p:nvSpPr>
        <p:spPr>
          <a:xfrm>
            <a:off x="7254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8" name="object 978"/>
          <p:cNvSpPr/>
          <p:nvPr/>
        </p:nvSpPr>
        <p:spPr>
          <a:xfrm>
            <a:off x="7261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9" name="object 979"/>
          <p:cNvSpPr/>
          <p:nvPr/>
        </p:nvSpPr>
        <p:spPr>
          <a:xfrm>
            <a:off x="7268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0" name="object 980"/>
          <p:cNvSpPr/>
          <p:nvPr/>
        </p:nvSpPr>
        <p:spPr>
          <a:xfrm>
            <a:off x="7276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1" name="object 981"/>
          <p:cNvSpPr/>
          <p:nvPr/>
        </p:nvSpPr>
        <p:spPr>
          <a:xfrm>
            <a:off x="72835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2" name="object 982"/>
          <p:cNvSpPr/>
          <p:nvPr/>
        </p:nvSpPr>
        <p:spPr>
          <a:xfrm>
            <a:off x="7289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3" name="object 983"/>
          <p:cNvSpPr/>
          <p:nvPr/>
        </p:nvSpPr>
        <p:spPr>
          <a:xfrm>
            <a:off x="7297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4" name="object 984"/>
          <p:cNvSpPr/>
          <p:nvPr/>
        </p:nvSpPr>
        <p:spPr>
          <a:xfrm>
            <a:off x="7304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5" name="object 985"/>
          <p:cNvSpPr/>
          <p:nvPr/>
        </p:nvSpPr>
        <p:spPr>
          <a:xfrm>
            <a:off x="7311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6" name="object 986"/>
          <p:cNvSpPr/>
          <p:nvPr/>
        </p:nvSpPr>
        <p:spPr>
          <a:xfrm>
            <a:off x="73191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7" name="object 987"/>
          <p:cNvSpPr/>
          <p:nvPr/>
        </p:nvSpPr>
        <p:spPr>
          <a:xfrm>
            <a:off x="7326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8" name="object 988"/>
          <p:cNvSpPr/>
          <p:nvPr/>
        </p:nvSpPr>
        <p:spPr>
          <a:xfrm>
            <a:off x="7333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9" name="object 989"/>
          <p:cNvSpPr/>
          <p:nvPr/>
        </p:nvSpPr>
        <p:spPr>
          <a:xfrm>
            <a:off x="7341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0" name="object 990"/>
          <p:cNvSpPr/>
          <p:nvPr/>
        </p:nvSpPr>
        <p:spPr>
          <a:xfrm>
            <a:off x="7347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1" name="object 991"/>
          <p:cNvSpPr/>
          <p:nvPr/>
        </p:nvSpPr>
        <p:spPr>
          <a:xfrm>
            <a:off x="7354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2" name="object 992"/>
          <p:cNvSpPr/>
          <p:nvPr/>
        </p:nvSpPr>
        <p:spPr>
          <a:xfrm>
            <a:off x="73620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3" name="object 993"/>
          <p:cNvSpPr/>
          <p:nvPr/>
        </p:nvSpPr>
        <p:spPr>
          <a:xfrm>
            <a:off x="7369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4" name="object 994"/>
          <p:cNvSpPr/>
          <p:nvPr/>
        </p:nvSpPr>
        <p:spPr>
          <a:xfrm>
            <a:off x="7376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5" name="object 995"/>
          <p:cNvSpPr/>
          <p:nvPr/>
        </p:nvSpPr>
        <p:spPr>
          <a:xfrm>
            <a:off x="7384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6" name="object 996"/>
          <p:cNvSpPr/>
          <p:nvPr/>
        </p:nvSpPr>
        <p:spPr>
          <a:xfrm>
            <a:off x="7391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7" name="object 997"/>
          <p:cNvSpPr/>
          <p:nvPr/>
        </p:nvSpPr>
        <p:spPr>
          <a:xfrm>
            <a:off x="73986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8" name="object 998"/>
          <p:cNvSpPr/>
          <p:nvPr/>
        </p:nvSpPr>
        <p:spPr>
          <a:xfrm>
            <a:off x="7404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9" name="object 999"/>
          <p:cNvSpPr/>
          <p:nvPr/>
        </p:nvSpPr>
        <p:spPr>
          <a:xfrm>
            <a:off x="7412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0" name="object 1000"/>
          <p:cNvSpPr/>
          <p:nvPr/>
        </p:nvSpPr>
        <p:spPr>
          <a:xfrm>
            <a:off x="7419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1" name="object 1001"/>
          <p:cNvSpPr/>
          <p:nvPr/>
        </p:nvSpPr>
        <p:spPr>
          <a:xfrm>
            <a:off x="7426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2" name="object 1002"/>
          <p:cNvSpPr/>
          <p:nvPr/>
        </p:nvSpPr>
        <p:spPr>
          <a:xfrm>
            <a:off x="7434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3" name="object 1003"/>
          <p:cNvSpPr/>
          <p:nvPr/>
        </p:nvSpPr>
        <p:spPr>
          <a:xfrm>
            <a:off x="74416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4" name="object 1004"/>
          <p:cNvSpPr/>
          <p:nvPr/>
        </p:nvSpPr>
        <p:spPr>
          <a:xfrm>
            <a:off x="7448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5" name="object 1005"/>
          <p:cNvSpPr/>
          <p:nvPr/>
        </p:nvSpPr>
        <p:spPr>
          <a:xfrm>
            <a:off x="7456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6" name="object 1006"/>
          <p:cNvSpPr/>
          <p:nvPr/>
        </p:nvSpPr>
        <p:spPr>
          <a:xfrm>
            <a:off x="7462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7" name="object 1007"/>
          <p:cNvSpPr/>
          <p:nvPr/>
        </p:nvSpPr>
        <p:spPr>
          <a:xfrm>
            <a:off x="7469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8" name="object 1008"/>
          <p:cNvSpPr/>
          <p:nvPr/>
        </p:nvSpPr>
        <p:spPr>
          <a:xfrm>
            <a:off x="74772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9" name="object 1009"/>
          <p:cNvSpPr/>
          <p:nvPr/>
        </p:nvSpPr>
        <p:spPr>
          <a:xfrm>
            <a:off x="7484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0" name="object 1010"/>
          <p:cNvSpPr/>
          <p:nvPr/>
        </p:nvSpPr>
        <p:spPr>
          <a:xfrm>
            <a:off x="7491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1" name="object 1011"/>
          <p:cNvSpPr/>
          <p:nvPr/>
        </p:nvSpPr>
        <p:spPr>
          <a:xfrm>
            <a:off x="7499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2" name="object 1012"/>
          <p:cNvSpPr/>
          <p:nvPr/>
        </p:nvSpPr>
        <p:spPr>
          <a:xfrm>
            <a:off x="7506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3" name="object 1013"/>
          <p:cNvSpPr/>
          <p:nvPr/>
        </p:nvSpPr>
        <p:spPr>
          <a:xfrm>
            <a:off x="7513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4" name="object 1014"/>
          <p:cNvSpPr/>
          <p:nvPr/>
        </p:nvSpPr>
        <p:spPr>
          <a:xfrm>
            <a:off x="75201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5" name="object 1015"/>
          <p:cNvSpPr/>
          <p:nvPr/>
        </p:nvSpPr>
        <p:spPr>
          <a:xfrm>
            <a:off x="75274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6" name="object 1016"/>
          <p:cNvSpPr/>
          <p:nvPr/>
        </p:nvSpPr>
        <p:spPr>
          <a:xfrm>
            <a:off x="7534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7" name="object 1017"/>
          <p:cNvSpPr/>
          <p:nvPr/>
        </p:nvSpPr>
        <p:spPr>
          <a:xfrm>
            <a:off x="7542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8" name="object 1018"/>
          <p:cNvSpPr/>
          <p:nvPr/>
        </p:nvSpPr>
        <p:spPr>
          <a:xfrm>
            <a:off x="7549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9" name="object 1019"/>
          <p:cNvSpPr/>
          <p:nvPr/>
        </p:nvSpPr>
        <p:spPr>
          <a:xfrm>
            <a:off x="7556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0" name="object 1020"/>
          <p:cNvSpPr/>
          <p:nvPr/>
        </p:nvSpPr>
        <p:spPr>
          <a:xfrm>
            <a:off x="7564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1" name="object 1021"/>
          <p:cNvSpPr/>
          <p:nvPr/>
        </p:nvSpPr>
        <p:spPr>
          <a:xfrm>
            <a:off x="75714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2" name="object 1022"/>
          <p:cNvSpPr/>
          <p:nvPr/>
        </p:nvSpPr>
        <p:spPr>
          <a:xfrm>
            <a:off x="7577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3" name="object 1023"/>
          <p:cNvSpPr/>
          <p:nvPr/>
        </p:nvSpPr>
        <p:spPr>
          <a:xfrm>
            <a:off x="7585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4" name="object 1024"/>
          <p:cNvSpPr/>
          <p:nvPr/>
        </p:nvSpPr>
        <p:spPr>
          <a:xfrm>
            <a:off x="7592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5" name="object 1025"/>
          <p:cNvSpPr/>
          <p:nvPr/>
        </p:nvSpPr>
        <p:spPr>
          <a:xfrm>
            <a:off x="7599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6" name="object 1026"/>
          <p:cNvSpPr/>
          <p:nvPr/>
        </p:nvSpPr>
        <p:spPr>
          <a:xfrm>
            <a:off x="76070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7" name="object 1027"/>
          <p:cNvSpPr/>
          <p:nvPr/>
        </p:nvSpPr>
        <p:spPr>
          <a:xfrm>
            <a:off x="7614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8" name="object 1028"/>
          <p:cNvSpPr/>
          <p:nvPr/>
        </p:nvSpPr>
        <p:spPr>
          <a:xfrm>
            <a:off x="7621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9" name="object 1029"/>
          <p:cNvSpPr/>
          <p:nvPr/>
        </p:nvSpPr>
        <p:spPr>
          <a:xfrm>
            <a:off x="7628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0" name="object 1030"/>
          <p:cNvSpPr/>
          <p:nvPr/>
        </p:nvSpPr>
        <p:spPr>
          <a:xfrm>
            <a:off x="7635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1" name="object 1031"/>
          <p:cNvSpPr/>
          <p:nvPr/>
        </p:nvSpPr>
        <p:spPr>
          <a:xfrm>
            <a:off x="7642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2" name="object 1032"/>
          <p:cNvSpPr/>
          <p:nvPr/>
        </p:nvSpPr>
        <p:spPr>
          <a:xfrm>
            <a:off x="76499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3" name="object 1033"/>
          <p:cNvSpPr/>
          <p:nvPr/>
        </p:nvSpPr>
        <p:spPr>
          <a:xfrm>
            <a:off x="7657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4" name="object 1034"/>
          <p:cNvSpPr/>
          <p:nvPr/>
        </p:nvSpPr>
        <p:spPr>
          <a:xfrm>
            <a:off x="7664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5" name="object 1035"/>
          <p:cNvSpPr/>
          <p:nvPr/>
        </p:nvSpPr>
        <p:spPr>
          <a:xfrm>
            <a:off x="7671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6" name="object 1036"/>
          <p:cNvSpPr/>
          <p:nvPr/>
        </p:nvSpPr>
        <p:spPr>
          <a:xfrm>
            <a:off x="7679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7" name="object 1037"/>
          <p:cNvSpPr/>
          <p:nvPr/>
        </p:nvSpPr>
        <p:spPr>
          <a:xfrm>
            <a:off x="7686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8" name="object 1038"/>
          <p:cNvSpPr/>
          <p:nvPr/>
        </p:nvSpPr>
        <p:spPr>
          <a:xfrm>
            <a:off x="7692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9" name="object 1039"/>
          <p:cNvSpPr/>
          <p:nvPr/>
        </p:nvSpPr>
        <p:spPr>
          <a:xfrm>
            <a:off x="7700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0" name="object 1040"/>
          <p:cNvSpPr/>
          <p:nvPr/>
        </p:nvSpPr>
        <p:spPr>
          <a:xfrm>
            <a:off x="7707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1" name="object 1041"/>
          <p:cNvSpPr/>
          <p:nvPr/>
        </p:nvSpPr>
        <p:spPr>
          <a:xfrm>
            <a:off x="7714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2" name="object 1042"/>
          <p:cNvSpPr/>
          <p:nvPr/>
        </p:nvSpPr>
        <p:spPr>
          <a:xfrm>
            <a:off x="7722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3" name="object 1043"/>
          <p:cNvSpPr/>
          <p:nvPr/>
        </p:nvSpPr>
        <p:spPr>
          <a:xfrm>
            <a:off x="7729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4" name="object 1044"/>
          <p:cNvSpPr/>
          <p:nvPr/>
        </p:nvSpPr>
        <p:spPr>
          <a:xfrm>
            <a:off x="7736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5" name="object 1045"/>
          <p:cNvSpPr/>
          <p:nvPr/>
        </p:nvSpPr>
        <p:spPr>
          <a:xfrm>
            <a:off x="7744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6" name="object 1046"/>
          <p:cNvSpPr/>
          <p:nvPr/>
        </p:nvSpPr>
        <p:spPr>
          <a:xfrm>
            <a:off x="7750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7" name="object 1047"/>
          <p:cNvSpPr/>
          <p:nvPr/>
        </p:nvSpPr>
        <p:spPr>
          <a:xfrm>
            <a:off x="7757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8" name="object 1048"/>
          <p:cNvSpPr/>
          <p:nvPr/>
        </p:nvSpPr>
        <p:spPr>
          <a:xfrm>
            <a:off x="7765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9" name="object 1049"/>
          <p:cNvSpPr/>
          <p:nvPr/>
        </p:nvSpPr>
        <p:spPr>
          <a:xfrm>
            <a:off x="7772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0" name="object 1050"/>
          <p:cNvSpPr/>
          <p:nvPr/>
        </p:nvSpPr>
        <p:spPr>
          <a:xfrm>
            <a:off x="7779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1" name="object 1051"/>
          <p:cNvSpPr/>
          <p:nvPr/>
        </p:nvSpPr>
        <p:spPr>
          <a:xfrm>
            <a:off x="7787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2" name="object 1052"/>
          <p:cNvSpPr/>
          <p:nvPr/>
        </p:nvSpPr>
        <p:spPr>
          <a:xfrm>
            <a:off x="7794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3" name="object 1053"/>
          <p:cNvSpPr/>
          <p:nvPr/>
        </p:nvSpPr>
        <p:spPr>
          <a:xfrm>
            <a:off x="7801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4" name="object 1054"/>
          <p:cNvSpPr/>
          <p:nvPr/>
        </p:nvSpPr>
        <p:spPr>
          <a:xfrm>
            <a:off x="7807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5" name="object 1055"/>
          <p:cNvSpPr/>
          <p:nvPr/>
        </p:nvSpPr>
        <p:spPr>
          <a:xfrm>
            <a:off x="78153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6" name="object 1056"/>
          <p:cNvSpPr/>
          <p:nvPr/>
        </p:nvSpPr>
        <p:spPr>
          <a:xfrm>
            <a:off x="7822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7" name="object 1057"/>
          <p:cNvSpPr/>
          <p:nvPr/>
        </p:nvSpPr>
        <p:spPr>
          <a:xfrm>
            <a:off x="7829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8" name="object 1058"/>
          <p:cNvSpPr/>
          <p:nvPr/>
        </p:nvSpPr>
        <p:spPr>
          <a:xfrm>
            <a:off x="7837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9" name="object 1059"/>
          <p:cNvSpPr/>
          <p:nvPr/>
        </p:nvSpPr>
        <p:spPr>
          <a:xfrm>
            <a:off x="7844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0" name="object 1060"/>
          <p:cNvSpPr/>
          <p:nvPr/>
        </p:nvSpPr>
        <p:spPr>
          <a:xfrm>
            <a:off x="7851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1" name="object 1061"/>
          <p:cNvSpPr/>
          <p:nvPr/>
        </p:nvSpPr>
        <p:spPr>
          <a:xfrm>
            <a:off x="78592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2" name="object 1062"/>
          <p:cNvSpPr/>
          <p:nvPr/>
        </p:nvSpPr>
        <p:spPr>
          <a:xfrm>
            <a:off x="7865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3" name="object 1063"/>
          <p:cNvSpPr/>
          <p:nvPr/>
        </p:nvSpPr>
        <p:spPr>
          <a:xfrm>
            <a:off x="7872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4" name="object 1064"/>
          <p:cNvSpPr/>
          <p:nvPr/>
        </p:nvSpPr>
        <p:spPr>
          <a:xfrm>
            <a:off x="7880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5" name="object 1065"/>
          <p:cNvSpPr/>
          <p:nvPr/>
        </p:nvSpPr>
        <p:spPr>
          <a:xfrm>
            <a:off x="7887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6" name="object 1066"/>
          <p:cNvSpPr/>
          <p:nvPr/>
        </p:nvSpPr>
        <p:spPr>
          <a:xfrm>
            <a:off x="78948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7" name="object 1067"/>
          <p:cNvSpPr/>
          <p:nvPr/>
        </p:nvSpPr>
        <p:spPr>
          <a:xfrm>
            <a:off x="7902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8" name="object 1068"/>
          <p:cNvSpPr/>
          <p:nvPr/>
        </p:nvSpPr>
        <p:spPr>
          <a:xfrm>
            <a:off x="7909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9" name="object 1069"/>
          <p:cNvSpPr/>
          <p:nvPr/>
        </p:nvSpPr>
        <p:spPr>
          <a:xfrm>
            <a:off x="7916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0" name="object 1070"/>
          <p:cNvSpPr/>
          <p:nvPr/>
        </p:nvSpPr>
        <p:spPr>
          <a:xfrm>
            <a:off x="7923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1" name="object 1071"/>
          <p:cNvSpPr/>
          <p:nvPr/>
        </p:nvSpPr>
        <p:spPr>
          <a:xfrm>
            <a:off x="7930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2" name="object 1072"/>
          <p:cNvSpPr/>
          <p:nvPr/>
        </p:nvSpPr>
        <p:spPr>
          <a:xfrm>
            <a:off x="79377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3" name="object 1073"/>
          <p:cNvSpPr/>
          <p:nvPr/>
        </p:nvSpPr>
        <p:spPr>
          <a:xfrm>
            <a:off x="7945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4" name="object 1074"/>
          <p:cNvSpPr/>
          <p:nvPr/>
        </p:nvSpPr>
        <p:spPr>
          <a:xfrm>
            <a:off x="7952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5" name="object 1075"/>
          <p:cNvSpPr/>
          <p:nvPr/>
        </p:nvSpPr>
        <p:spPr>
          <a:xfrm>
            <a:off x="7959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6" name="object 1076"/>
          <p:cNvSpPr/>
          <p:nvPr/>
        </p:nvSpPr>
        <p:spPr>
          <a:xfrm>
            <a:off x="7967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7" name="object 1077"/>
          <p:cNvSpPr/>
          <p:nvPr/>
        </p:nvSpPr>
        <p:spPr>
          <a:xfrm>
            <a:off x="7974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8" name="object 1078"/>
          <p:cNvSpPr/>
          <p:nvPr/>
        </p:nvSpPr>
        <p:spPr>
          <a:xfrm>
            <a:off x="7980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9" name="object 1079"/>
          <p:cNvSpPr/>
          <p:nvPr/>
        </p:nvSpPr>
        <p:spPr>
          <a:xfrm>
            <a:off x="7988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0" name="object 1080"/>
          <p:cNvSpPr/>
          <p:nvPr/>
        </p:nvSpPr>
        <p:spPr>
          <a:xfrm>
            <a:off x="7995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1" name="object 1081"/>
          <p:cNvSpPr/>
          <p:nvPr/>
        </p:nvSpPr>
        <p:spPr>
          <a:xfrm>
            <a:off x="8002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2" name="object 1082"/>
          <p:cNvSpPr/>
          <p:nvPr/>
        </p:nvSpPr>
        <p:spPr>
          <a:xfrm>
            <a:off x="8010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3" name="object 1083"/>
          <p:cNvSpPr/>
          <p:nvPr/>
        </p:nvSpPr>
        <p:spPr>
          <a:xfrm>
            <a:off x="8017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4" name="object 1084"/>
          <p:cNvSpPr/>
          <p:nvPr/>
        </p:nvSpPr>
        <p:spPr>
          <a:xfrm>
            <a:off x="80246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5" name="object 1085"/>
          <p:cNvSpPr/>
          <p:nvPr/>
        </p:nvSpPr>
        <p:spPr>
          <a:xfrm>
            <a:off x="8032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6" name="object 1086"/>
          <p:cNvSpPr/>
          <p:nvPr/>
        </p:nvSpPr>
        <p:spPr>
          <a:xfrm>
            <a:off x="8038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7" name="object 1087"/>
          <p:cNvSpPr/>
          <p:nvPr/>
        </p:nvSpPr>
        <p:spPr>
          <a:xfrm>
            <a:off x="8045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8" name="object 1088"/>
          <p:cNvSpPr/>
          <p:nvPr/>
        </p:nvSpPr>
        <p:spPr>
          <a:xfrm>
            <a:off x="8052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9" name="object 1089"/>
          <p:cNvSpPr/>
          <p:nvPr/>
        </p:nvSpPr>
        <p:spPr>
          <a:xfrm>
            <a:off x="8060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0" name="object 1090"/>
          <p:cNvSpPr/>
          <p:nvPr/>
        </p:nvSpPr>
        <p:spPr>
          <a:xfrm>
            <a:off x="80675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1" name="object 1091"/>
          <p:cNvSpPr/>
          <p:nvPr/>
        </p:nvSpPr>
        <p:spPr>
          <a:xfrm>
            <a:off x="8074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2" name="object 1092"/>
          <p:cNvSpPr/>
          <p:nvPr/>
        </p:nvSpPr>
        <p:spPr>
          <a:xfrm>
            <a:off x="8082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3" name="object 1093"/>
          <p:cNvSpPr/>
          <p:nvPr/>
        </p:nvSpPr>
        <p:spPr>
          <a:xfrm>
            <a:off x="8089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4" name="object 1094"/>
          <p:cNvSpPr/>
          <p:nvPr/>
        </p:nvSpPr>
        <p:spPr>
          <a:xfrm>
            <a:off x="8095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5" name="object 1095"/>
          <p:cNvSpPr/>
          <p:nvPr/>
        </p:nvSpPr>
        <p:spPr>
          <a:xfrm>
            <a:off x="81031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6" name="object 1096"/>
          <p:cNvSpPr/>
          <p:nvPr/>
        </p:nvSpPr>
        <p:spPr>
          <a:xfrm>
            <a:off x="8110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7" name="object 1097"/>
          <p:cNvSpPr/>
          <p:nvPr/>
        </p:nvSpPr>
        <p:spPr>
          <a:xfrm>
            <a:off x="8117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8" name="object 1098"/>
          <p:cNvSpPr/>
          <p:nvPr/>
        </p:nvSpPr>
        <p:spPr>
          <a:xfrm>
            <a:off x="8125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9" name="object 1099"/>
          <p:cNvSpPr/>
          <p:nvPr/>
        </p:nvSpPr>
        <p:spPr>
          <a:xfrm>
            <a:off x="8132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0" name="object 1100"/>
          <p:cNvSpPr/>
          <p:nvPr/>
        </p:nvSpPr>
        <p:spPr>
          <a:xfrm>
            <a:off x="8139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1" name="object 1101"/>
          <p:cNvSpPr/>
          <p:nvPr/>
        </p:nvSpPr>
        <p:spPr>
          <a:xfrm>
            <a:off x="81471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2" name="object 1102"/>
          <p:cNvSpPr/>
          <p:nvPr/>
        </p:nvSpPr>
        <p:spPr>
          <a:xfrm>
            <a:off x="8153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3" name="object 1103"/>
          <p:cNvSpPr/>
          <p:nvPr/>
        </p:nvSpPr>
        <p:spPr>
          <a:xfrm>
            <a:off x="8160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4" name="object 1104"/>
          <p:cNvSpPr/>
          <p:nvPr/>
        </p:nvSpPr>
        <p:spPr>
          <a:xfrm>
            <a:off x="8168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5" name="object 1105"/>
          <p:cNvSpPr/>
          <p:nvPr/>
        </p:nvSpPr>
        <p:spPr>
          <a:xfrm>
            <a:off x="8175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6" name="object 1106"/>
          <p:cNvSpPr/>
          <p:nvPr/>
        </p:nvSpPr>
        <p:spPr>
          <a:xfrm>
            <a:off x="81827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7" name="object 1107"/>
          <p:cNvSpPr/>
          <p:nvPr/>
        </p:nvSpPr>
        <p:spPr>
          <a:xfrm>
            <a:off x="8190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8" name="object 1108"/>
          <p:cNvSpPr/>
          <p:nvPr/>
        </p:nvSpPr>
        <p:spPr>
          <a:xfrm>
            <a:off x="8197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9" name="object 1109"/>
          <p:cNvSpPr/>
          <p:nvPr/>
        </p:nvSpPr>
        <p:spPr>
          <a:xfrm>
            <a:off x="8204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0" name="object 1110"/>
          <p:cNvSpPr/>
          <p:nvPr/>
        </p:nvSpPr>
        <p:spPr>
          <a:xfrm>
            <a:off x="8211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1" name="object 1111"/>
          <p:cNvSpPr/>
          <p:nvPr/>
        </p:nvSpPr>
        <p:spPr>
          <a:xfrm>
            <a:off x="8218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2" name="object 1112"/>
          <p:cNvSpPr/>
          <p:nvPr/>
        </p:nvSpPr>
        <p:spPr>
          <a:xfrm>
            <a:off x="82256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3" name="object 1113"/>
          <p:cNvSpPr/>
          <p:nvPr/>
        </p:nvSpPr>
        <p:spPr>
          <a:xfrm>
            <a:off x="8232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4" name="object 1114"/>
          <p:cNvSpPr/>
          <p:nvPr/>
        </p:nvSpPr>
        <p:spPr>
          <a:xfrm>
            <a:off x="8240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5" name="object 1115"/>
          <p:cNvSpPr/>
          <p:nvPr/>
        </p:nvSpPr>
        <p:spPr>
          <a:xfrm>
            <a:off x="8247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6" name="object 1116"/>
          <p:cNvSpPr/>
          <p:nvPr/>
        </p:nvSpPr>
        <p:spPr>
          <a:xfrm>
            <a:off x="8254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7" name="object 1117"/>
          <p:cNvSpPr/>
          <p:nvPr/>
        </p:nvSpPr>
        <p:spPr>
          <a:xfrm>
            <a:off x="82622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8" name="object 1118"/>
          <p:cNvSpPr/>
          <p:nvPr/>
        </p:nvSpPr>
        <p:spPr>
          <a:xfrm>
            <a:off x="8268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9" name="object 1119"/>
          <p:cNvSpPr/>
          <p:nvPr/>
        </p:nvSpPr>
        <p:spPr>
          <a:xfrm>
            <a:off x="8275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0" name="object 1120"/>
          <p:cNvSpPr/>
          <p:nvPr/>
        </p:nvSpPr>
        <p:spPr>
          <a:xfrm>
            <a:off x="8283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1" name="object 1121"/>
          <p:cNvSpPr/>
          <p:nvPr/>
        </p:nvSpPr>
        <p:spPr>
          <a:xfrm>
            <a:off x="8290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2" name="object 1122"/>
          <p:cNvSpPr/>
          <p:nvPr/>
        </p:nvSpPr>
        <p:spPr>
          <a:xfrm>
            <a:off x="8297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3" name="object 1123"/>
          <p:cNvSpPr/>
          <p:nvPr/>
        </p:nvSpPr>
        <p:spPr>
          <a:xfrm>
            <a:off x="83052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4" name="object 1124"/>
          <p:cNvSpPr/>
          <p:nvPr/>
        </p:nvSpPr>
        <p:spPr>
          <a:xfrm>
            <a:off x="8312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5" name="object 1125"/>
          <p:cNvSpPr/>
          <p:nvPr/>
        </p:nvSpPr>
        <p:spPr>
          <a:xfrm>
            <a:off x="8319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6" name="object 1126"/>
          <p:cNvSpPr/>
          <p:nvPr/>
        </p:nvSpPr>
        <p:spPr>
          <a:xfrm>
            <a:off x="8326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7" name="object 1127"/>
          <p:cNvSpPr/>
          <p:nvPr/>
        </p:nvSpPr>
        <p:spPr>
          <a:xfrm>
            <a:off x="8333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8" name="object 1128"/>
          <p:cNvSpPr/>
          <p:nvPr/>
        </p:nvSpPr>
        <p:spPr>
          <a:xfrm>
            <a:off x="83408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9" name="object 1129"/>
          <p:cNvSpPr/>
          <p:nvPr/>
        </p:nvSpPr>
        <p:spPr>
          <a:xfrm>
            <a:off x="8348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0" name="object 1130"/>
          <p:cNvSpPr/>
          <p:nvPr/>
        </p:nvSpPr>
        <p:spPr>
          <a:xfrm>
            <a:off x="8355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1" name="object 1131"/>
          <p:cNvSpPr/>
          <p:nvPr/>
        </p:nvSpPr>
        <p:spPr>
          <a:xfrm>
            <a:off x="8362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2" name="object 1132"/>
          <p:cNvSpPr/>
          <p:nvPr/>
        </p:nvSpPr>
        <p:spPr>
          <a:xfrm>
            <a:off x="8370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3" name="object 1133"/>
          <p:cNvSpPr/>
          <p:nvPr/>
        </p:nvSpPr>
        <p:spPr>
          <a:xfrm>
            <a:off x="8377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4" name="object 1134"/>
          <p:cNvSpPr/>
          <p:nvPr/>
        </p:nvSpPr>
        <p:spPr>
          <a:xfrm>
            <a:off x="83837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5" name="object 1135"/>
          <p:cNvSpPr/>
          <p:nvPr/>
        </p:nvSpPr>
        <p:spPr>
          <a:xfrm>
            <a:off x="83910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6" name="object 1136"/>
          <p:cNvSpPr/>
          <p:nvPr/>
        </p:nvSpPr>
        <p:spPr>
          <a:xfrm>
            <a:off x="8398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7" name="object 1137"/>
          <p:cNvSpPr/>
          <p:nvPr/>
        </p:nvSpPr>
        <p:spPr>
          <a:xfrm>
            <a:off x="8405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8" name="object 1138"/>
          <p:cNvSpPr/>
          <p:nvPr/>
        </p:nvSpPr>
        <p:spPr>
          <a:xfrm>
            <a:off x="8413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9" name="object 1139"/>
          <p:cNvSpPr/>
          <p:nvPr/>
        </p:nvSpPr>
        <p:spPr>
          <a:xfrm>
            <a:off x="8420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0" name="object 1140"/>
          <p:cNvSpPr/>
          <p:nvPr/>
        </p:nvSpPr>
        <p:spPr>
          <a:xfrm>
            <a:off x="8427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1" name="object 1141"/>
          <p:cNvSpPr/>
          <p:nvPr/>
        </p:nvSpPr>
        <p:spPr>
          <a:xfrm>
            <a:off x="84350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2" name="object 1142"/>
          <p:cNvSpPr/>
          <p:nvPr/>
        </p:nvSpPr>
        <p:spPr>
          <a:xfrm>
            <a:off x="8441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3" name="object 1143"/>
          <p:cNvSpPr/>
          <p:nvPr/>
        </p:nvSpPr>
        <p:spPr>
          <a:xfrm>
            <a:off x="8448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4" name="object 1144"/>
          <p:cNvSpPr/>
          <p:nvPr/>
        </p:nvSpPr>
        <p:spPr>
          <a:xfrm>
            <a:off x="8455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5" name="object 1145"/>
          <p:cNvSpPr/>
          <p:nvPr/>
        </p:nvSpPr>
        <p:spPr>
          <a:xfrm>
            <a:off x="8463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6" name="object 1146"/>
          <p:cNvSpPr/>
          <p:nvPr/>
        </p:nvSpPr>
        <p:spPr>
          <a:xfrm>
            <a:off x="84706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7" name="object 1147"/>
          <p:cNvSpPr/>
          <p:nvPr/>
        </p:nvSpPr>
        <p:spPr>
          <a:xfrm>
            <a:off x="8477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8" name="object 1148"/>
          <p:cNvSpPr/>
          <p:nvPr/>
        </p:nvSpPr>
        <p:spPr>
          <a:xfrm>
            <a:off x="8485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9" name="object 1149"/>
          <p:cNvSpPr/>
          <p:nvPr/>
        </p:nvSpPr>
        <p:spPr>
          <a:xfrm>
            <a:off x="8492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0" name="object 1150"/>
          <p:cNvSpPr/>
          <p:nvPr/>
        </p:nvSpPr>
        <p:spPr>
          <a:xfrm>
            <a:off x="8498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1" name="object 1151"/>
          <p:cNvSpPr/>
          <p:nvPr/>
        </p:nvSpPr>
        <p:spPr>
          <a:xfrm>
            <a:off x="8506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2" name="object 1152"/>
          <p:cNvSpPr/>
          <p:nvPr/>
        </p:nvSpPr>
        <p:spPr>
          <a:xfrm>
            <a:off x="85135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3" name="object 1153"/>
          <p:cNvSpPr/>
          <p:nvPr/>
        </p:nvSpPr>
        <p:spPr>
          <a:xfrm>
            <a:off x="8520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4" name="object 1154"/>
          <p:cNvSpPr/>
          <p:nvPr/>
        </p:nvSpPr>
        <p:spPr>
          <a:xfrm>
            <a:off x="8528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5" name="object 1155"/>
          <p:cNvSpPr/>
          <p:nvPr/>
        </p:nvSpPr>
        <p:spPr>
          <a:xfrm>
            <a:off x="8535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6" name="object 1156"/>
          <p:cNvSpPr/>
          <p:nvPr/>
        </p:nvSpPr>
        <p:spPr>
          <a:xfrm>
            <a:off x="8542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7" name="object 1157"/>
          <p:cNvSpPr/>
          <p:nvPr/>
        </p:nvSpPr>
        <p:spPr>
          <a:xfrm>
            <a:off x="8550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8" name="object 1158"/>
          <p:cNvSpPr/>
          <p:nvPr/>
        </p:nvSpPr>
        <p:spPr>
          <a:xfrm>
            <a:off x="8556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9" name="object 1159"/>
          <p:cNvSpPr/>
          <p:nvPr/>
        </p:nvSpPr>
        <p:spPr>
          <a:xfrm>
            <a:off x="8563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0" name="object 1160"/>
          <p:cNvSpPr/>
          <p:nvPr/>
        </p:nvSpPr>
        <p:spPr>
          <a:xfrm>
            <a:off x="8571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1" name="object 1161"/>
          <p:cNvSpPr/>
          <p:nvPr/>
        </p:nvSpPr>
        <p:spPr>
          <a:xfrm>
            <a:off x="8578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2" name="object 1162"/>
          <p:cNvSpPr/>
          <p:nvPr/>
        </p:nvSpPr>
        <p:spPr>
          <a:xfrm>
            <a:off x="8585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3" name="object 1163"/>
          <p:cNvSpPr/>
          <p:nvPr/>
        </p:nvSpPr>
        <p:spPr>
          <a:xfrm>
            <a:off x="8593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4" name="object 1164"/>
          <p:cNvSpPr/>
          <p:nvPr/>
        </p:nvSpPr>
        <p:spPr>
          <a:xfrm>
            <a:off x="8600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5" name="object 1165"/>
          <p:cNvSpPr/>
          <p:nvPr/>
        </p:nvSpPr>
        <p:spPr>
          <a:xfrm>
            <a:off x="8607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6" name="object 1166"/>
          <p:cNvSpPr/>
          <p:nvPr/>
        </p:nvSpPr>
        <p:spPr>
          <a:xfrm>
            <a:off x="8614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7" name="object 1167"/>
          <p:cNvSpPr/>
          <p:nvPr/>
        </p:nvSpPr>
        <p:spPr>
          <a:xfrm>
            <a:off x="8621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8" name="object 1168"/>
          <p:cNvSpPr/>
          <p:nvPr/>
        </p:nvSpPr>
        <p:spPr>
          <a:xfrm>
            <a:off x="8628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9" name="object 1169"/>
          <p:cNvSpPr/>
          <p:nvPr/>
        </p:nvSpPr>
        <p:spPr>
          <a:xfrm>
            <a:off x="8636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0" name="object 1170"/>
          <p:cNvSpPr/>
          <p:nvPr/>
        </p:nvSpPr>
        <p:spPr>
          <a:xfrm>
            <a:off x="8643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1" name="object 1171"/>
          <p:cNvSpPr/>
          <p:nvPr/>
        </p:nvSpPr>
        <p:spPr>
          <a:xfrm>
            <a:off x="8650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2" name="object 1172"/>
          <p:cNvSpPr/>
          <p:nvPr/>
        </p:nvSpPr>
        <p:spPr>
          <a:xfrm>
            <a:off x="8657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3" name="object 1173"/>
          <p:cNvSpPr/>
          <p:nvPr/>
        </p:nvSpPr>
        <p:spPr>
          <a:xfrm>
            <a:off x="8665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4" name="object 1174"/>
          <p:cNvSpPr/>
          <p:nvPr/>
        </p:nvSpPr>
        <p:spPr>
          <a:xfrm>
            <a:off x="8671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5" name="object 1175"/>
          <p:cNvSpPr/>
          <p:nvPr/>
        </p:nvSpPr>
        <p:spPr>
          <a:xfrm>
            <a:off x="86789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6" name="object 1176"/>
          <p:cNvSpPr/>
          <p:nvPr/>
        </p:nvSpPr>
        <p:spPr>
          <a:xfrm>
            <a:off x="8686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7" name="object 1177"/>
          <p:cNvSpPr/>
          <p:nvPr/>
        </p:nvSpPr>
        <p:spPr>
          <a:xfrm>
            <a:off x="8693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8" name="object 1178"/>
          <p:cNvSpPr/>
          <p:nvPr/>
        </p:nvSpPr>
        <p:spPr>
          <a:xfrm>
            <a:off x="8700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9" name="object 1179"/>
          <p:cNvSpPr/>
          <p:nvPr/>
        </p:nvSpPr>
        <p:spPr>
          <a:xfrm>
            <a:off x="8708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0" name="object 1180"/>
          <p:cNvSpPr/>
          <p:nvPr/>
        </p:nvSpPr>
        <p:spPr>
          <a:xfrm>
            <a:off x="8715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1" name="object 1181"/>
          <p:cNvSpPr/>
          <p:nvPr/>
        </p:nvSpPr>
        <p:spPr>
          <a:xfrm>
            <a:off x="87228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2" name="object 1182"/>
          <p:cNvSpPr/>
          <p:nvPr/>
        </p:nvSpPr>
        <p:spPr>
          <a:xfrm>
            <a:off x="8729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3" name="object 1183"/>
          <p:cNvSpPr/>
          <p:nvPr/>
        </p:nvSpPr>
        <p:spPr>
          <a:xfrm>
            <a:off x="8736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4" name="object 1184"/>
          <p:cNvSpPr/>
          <p:nvPr/>
        </p:nvSpPr>
        <p:spPr>
          <a:xfrm>
            <a:off x="8743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5" name="object 1185"/>
          <p:cNvSpPr/>
          <p:nvPr/>
        </p:nvSpPr>
        <p:spPr>
          <a:xfrm>
            <a:off x="8751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6" name="object 1186"/>
          <p:cNvSpPr/>
          <p:nvPr/>
        </p:nvSpPr>
        <p:spPr>
          <a:xfrm>
            <a:off x="87584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7" name="object 1187"/>
          <p:cNvSpPr/>
          <p:nvPr/>
        </p:nvSpPr>
        <p:spPr>
          <a:xfrm>
            <a:off x="8765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8" name="object 1188"/>
          <p:cNvSpPr/>
          <p:nvPr/>
        </p:nvSpPr>
        <p:spPr>
          <a:xfrm>
            <a:off x="8773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9" name="object 1189"/>
          <p:cNvSpPr/>
          <p:nvPr/>
        </p:nvSpPr>
        <p:spPr>
          <a:xfrm>
            <a:off x="8780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0" name="object 1190"/>
          <p:cNvSpPr/>
          <p:nvPr/>
        </p:nvSpPr>
        <p:spPr>
          <a:xfrm>
            <a:off x="8786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1" name="object 1191"/>
          <p:cNvSpPr/>
          <p:nvPr/>
        </p:nvSpPr>
        <p:spPr>
          <a:xfrm>
            <a:off x="8794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2" name="object 1192"/>
          <p:cNvSpPr/>
          <p:nvPr/>
        </p:nvSpPr>
        <p:spPr>
          <a:xfrm>
            <a:off x="8801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3" name="object 1193"/>
          <p:cNvSpPr/>
          <p:nvPr/>
        </p:nvSpPr>
        <p:spPr>
          <a:xfrm>
            <a:off x="8808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4" name="object 1194"/>
          <p:cNvSpPr/>
          <p:nvPr/>
        </p:nvSpPr>
        <p:spPr>
          <a:xfrm>
            <a:off x="8816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5" name="object 1195"/>
          <p:cNvSpPr/>
          <p:nvPr/>
        </p:nvSpPr>
        <p:spPr>
          <a:xfrm>
            <a:off x="8823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6" name="object 1196"/>
          <p:cNvSpPr/>
          <p:nvPr/>
        </p:nvSpPr>
        <p:spPr>
          <a:xfrm>
            <a:off x="8830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7" name="object 1197"/>
          <p:cNvSpPr/>
          <p:nvPr/>
        </p:nvSpPr>
        <p:spPr>
          <a:xfrm>
            <a:off x="8838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8" name="object 1198"/>
          <p:cNvSpPr/>
          <p:nvPr/>
        </p:nvSpPr>
        <p:spPr>
          <a:xfrm>
            <a:off x="8844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9" name="object 1199"/>
          <p:cNvSpPr/>
          <p:nvPr/>
        </p:nvSpPr>
        <p:spPr>
          <a:xfrm>
            <a:off x="8851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0" name="object 1200"/>
          <p:cNvSpPr/>
          <p:nvPr/>
        </p:nvSpPr>
        <p:spPr>
          <a:xfrm>
            <a:off x="8858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1" name="object 1201"/>
          <p:cNvSpPr/>
          <p:nvPr/>
        </p:nvSpPr>
        <p:spPr>
          <a:xfrm>
            <a:off x="8866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2" name="object 1202"/>
          <p:cNvSpPr/>
          <p:nvPr/>
        </p:nvSpPr>
        <p:spPr>
          <a:xfrm>
            <a:off x="8873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3" name="object 1203"/>
          <p:cNvSpPr/>
          <p:nvPr/>
        </p:nvSpPr>
        <p:spPr>
          <a:xfrm>
            <a:off x="8880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4" name="object 1204"/>
          <p:cNvSpPr/>
          <p:nvPr/>
        </p:nvSpPr>
        <p:spPr>
          <a:xfrm>
            <a:off x="8888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5" name="object 1205"/>
          <p:cNvSpPr/>
          <p:nvPr/>
        </p:nvSpPr>
        <p:spPr>
          <a:xfrm>
            <a:off x="8895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6" name="object 1206"/>
          <p:cNvSpPr/>
          <p:nvPr/>
        </p:nvSpPr>
        <p:spPr>
          <a:xfrm>
            <a:off x="8901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7" name="object 1207"/>
          <p:cNvSpPr/>
          <p:nvPr/>
        </p:nvSpPr>
        <p:spPr>
          <a:xfrm>
            <a:off x="8909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8" name="object 1208"/>
          <p:cNvSpPr/>
          <p:nvPr/>
        </p:nvSpPr>
        <p:spPr>
          <a:xfrm>
            <a:off x="8916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9" name="object 1209"/>
          <p:cNvSpPr/>
          <p:nvPr/>
        </p:nvSpPr>
        <p:spPr>
          <a:xfrm>
            <a:off x="8923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0" name="object 1210"/>
          <p:cNvSpPr/>
          <p:nvPr/>
        </p:nvSpPr>
        <p:spPr>
          <a:xfrm>
            <a:off x="8931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1" name="object 1211"/>
          <p:cNvSpPr/>
          <p:nvPr/>
        </p:nvSpPr>
        <p:spPr>
          <a:xfrm>
            <a:off x="8938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2" name="object 1212"/>
          <p:cNvSpPr/>
          <p:nvPr/>
        </p:nvSpPr>
        <p:spPr>
          <a:xfrm>
            <a:off x="8945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3" name="object 1213"/>
          <p:cNvSpPr/>
          <p:nvPr/>
        </p:nvSpPr>
        <p:spPr>
          <a:xfrm>
            <a:off x="8953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4" name="object 1214"/>
          <p:cNvSpPr/>
          <p:nvPr/>
        </p:nvSpPr>
        <p:spPr>
          <a:xfrm>
            <a:off x="8959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5" name="object 1215"/>
          <p:cNvSpPr/>
          <p:nvPr/>
        </p:nvSpPr>
        <p:spPr>
          <a:xfrm>
            <a:off x="8966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6" name="object 1216"/>
          <p:cNvSpPr/>
          <p:nvPr/>
        </p:nvSpPr>
        <p:spPr>
          <a:xfrm>
            <a:off x="8974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7" name="object 1217"/>
          <p:cNvSpPr/>
          <p:nvPr/>
        </p:nvSpPr>
        <p:spPr>
          <a:xfrm>
            <a:off x="8981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8" name="object 1218"/>
          <p:cNvSpPr/>
          <p:nvPr/>
        </p:nvSpPr>
        <p:spPr>
          <a:xfrm>
            <a:off x="8988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9" name="object 1219"/>
          <p:cNvSpPr/>
          <p:nvPr/>
        </p:nvSpPr>
        <p:spPr>
          <a:xfrm>
            <a:off x="8996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0" name="object 1220"/>
          <p:cNvSpPr/>
          <p:nvPr/>
        </p:nvSpPr>
        <p:spPr>
          <a:xfrm>
            <a:off x="9003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1" name="object 1221"/>
          <p:cNvSpPr/>
          <p:nvPr/>
        </p:nvSpPr>
        <p:spPr>
          <a:xfrm>
            <a:off x="9010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2" name="object 1222"/>
          <p:cNvSpPr/>
          <p:nvPr/>
        </p:nvSpPr>
        <p:spPr>
          <a:xfrm>
            <a:off x="9017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3" name="object 1223"/>
          <p:cNvSpPr/>
          <p:nvPr/>
        </p:nvSpPr>
        <p:spPr>
          <a:xfrm>
            <a:off x="9024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4" name="object 1224"/>
          <p:cNvSpPr/>
          <p:nvPr/>
        </p:nvSpPr>
        <p:spPr>
          <a:xfrm>
            <a:off x="9031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5" name="object 1225"/>
          <p:cNvSpPr/>
          <p:nvPr/>
        </p:nvSpPr>
        <p:spPr>
          <a:xfrm>
            <a:off x="9039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6" name="object 1226"/>
          <p:cNvSpPr/>
          <p:nvPr/>
        </p:nvSpPr>
        <p:spPr>
          <a:xfrm>
            <a:off x="9046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7" name="object 1227"/>
          <p:cNvSpPr/>
          <p:nvPr/>
        </p:nvSpPr>
        <p:spPr>
          <a:xfrm>
            <a:off x="9053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8" name="object 1228"/>
          <p:cNvSpPr/>
          <p:nvPr/>
        </p:nvSpPr>
        <p:spPr>
          <a:xfrm>
            <a:off x="9060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9" name="object 1229"/>
          <p:cNvSpPr/>
          <p:nvPr/>
        </p:nvSpPr>
        <p:spPr>
          <a:xfrm>
            <a:off x="9068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0" name="object 1230"/>
          <p:cNvSpPr/>
          <p:nvPr/>
        </p:nvSpPr>
        <p:spPr>
          <a:xfrm>
            <a:off x="9074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1" name="object 1231"/>
          <p:cNvSpPr/>
          <p:nvPr/>
        </p:nvSpPr>
        <p:spPr>
          <a:xfrm>
            <a:off x="9081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2" name="object 1232"/>
          <p:cNvSpPr/>
          <p:nvPr/>
        </p:nvSpPr>
        <p:spPr>
          <a:xfrm>
            <a:off x="9089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3" name="object 1233"/>
          <p:cNvSpPr/>
          <p:nvPr/>
        </p:nvSpPr>
        <p:spPr>
          <a:xfrm>
            <a:off x="9096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4" name="object 1234"/>
          <p:cNvSpPr/>
          <p:nvPr/>
        </p:nvSpPr>
        <p:spPr>
          <a:xfrm>
            <a:off x="9103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5" name="object 1235"/>
          <p:cNvSpPr/>
          <p:nvPr/>
        </p:nvSpPr>
        <p:spPr>
          <a:xfrm>
            <a:off x="9111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6" name="object 1236"/>
          <p:cNvSpPr/>
          <p:nvPr/>
        </p:nvSpPr>
        <p:spPr>
          <a:xfrm>
            <a:off x="9118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7" name="object 1237"/>
          <p:cNvSpPr/>
          <p:nvPr/>
        </p:nvSpPr>
        <p:spPr>
          <a:xfrm>
            <a:off x="9125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8" name="object 1238"/>
          <p:cNvSpPr/>
          <p:nvPr/>
        </p:nvSpPr>
        <p:spPr>
          <a:xfrm>
            <a:off x="9132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9" name="object 1239"/>
          <p:cNvSpPr/>
          <p:nvPr/>
        </p:nvSpPr>
        <p:spPr>
          <a:xfrm>
            <a:off x="9139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0" name="object 1240"/>
          <p:cNvSpPr/>
          <p:nvPr/>
        </p:nvSpPr>
        <p:spPr>
          <a:xfrm>
            <a:off x="9146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1" name="object 1241"/>
          <p:cNvSpPr/>
          <p:nvPr/>
        </p:nvSpPr>
        <p:spPr>
          <a:xfrm>
            <a:off x="9154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2" name="object 1242"/>
          <p:cNvSpPr/>
          <p:nvPr/>
        </p:nvSpPr>
        <p:spPr>
          <a:xfrm>
            <a:off x="9161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3" name="object 1243"/>
          <p:cNvSpPr/>
          <p:nvPr/>
        </p:nvSpPr>
        <p:spPr>
          <a:xfrm>
            <a:off x="9168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4" name="object 1244"/>
          <p:cNvSpPr/>
          <p:nvPr/>
        </p:nvSpPr>
        <p:spPr>
          <a:xfrm>
            <a:off x="9176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5" name="object 1245"/>
          <p:cNvSpPr/>
          <p:nvPr/>
        </p:nvSpPr>
        <p:spPr>
          <a:xfrm>
            <a:off x="9183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6" name="object 1246"/>
          <p:cNvSpPr/>
          <p:nvPr/>
        </p:nvSpPr>
        <p:spPr>
          <a:xfrm>
            <a:off x="9189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7" name="object 1247"/>
          <p:cNvSpPr/>
          <p:nvPr/>
        </p:nvSpPr>
        <p:spPr>
          <a:xfrm>
            <a:off x="9197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8" name="object 1248"/>
          <p:cNvSpPr/>
          <p:nvPr/>
        </p:nvSpPr>
        <p:spPr>
          <a:xfrm>
            <a:off x="9204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9" name="object 1249"/>
          <p:cNvSpPr/>
          <p:nvPr/>
        </p:nvSpPr>
        <p:spPr>
          <a:xfrm>
            <a:off x="9211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0" name="object 1250"/>
          <p:cNvSpPr/>
          <p:nvPr/>
        </p:nvSpPr>
        <p:spPr>
          <a:xfrm>
            <a:off x="9219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1" name="object 1251"/>
          <p:cNvSpPr/>
          <p:nvPr/>
        </p:nvSpPr>
        <p:spPr>
          <a:xfrm>
            <a:off x="9226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2" name="object 1252"/>
          <p:cNvSpPr/>
          <p:nvPr/>
        </p:nvSpPr>
        <p:spPr>
          <a:xfrm>
            <a:off x="9233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3" name="object 1253"/>
          <p:cNvSpPr/>
          <p:nvPr/>
        </p:nvSpPr>
        <p:spPr>
          <a:xfrm>
            <a:off x="9241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4" name="object 1254"/>
          <p:cNvSpPr/>
          <p:nvPr/>
        </p:nvSpPr>
        <p:spPr>
          <a:xfrm>
            <a:off x="92473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5" name="object 1255"/>
          <p:cNvSpPr/>
          <p:nvPr/>
        </p:nvSpPr>
        <p:spPr>
          <a:xfrm>
            <a:off x="92546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6" name="object 1256"/>
          <p:cNvSpPr/>
          <p:nvPr/>
        </p:nvSpPr>
        <p:spPr>
          <a:xfrm>
            <a:off x="9261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7" name="object 1257"/>
          <p:cNvSpPr/>
          <p:nvPr/>
        </p:nvSpPr>
        <p:spPr>
          <a:xfrm>
            <a:off x="9269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8" name="object 1258"/>
          <p:cNvSpPr/>
          <p:nvPr/>
        </p:nvSpPr>
        <p:spPr>
          <a:xfrm>
            <a:off x="92766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9" name="object 1259"/>
          <p:cNvSpPr/>
          <p:nvPr/>
        </p:nvSpPr>
        <p:spPr>
          <a:xfrm>
            <a:off x="9283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0" name="object 1260"/>
          <p:cNvSpPr/>
          <p:nvPr/>
        </p:nvSpPr>
        <p:spPr>
          <a:xfrm>
            <a:off x="9291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1" name="object 1261"/>
          <p:cNvSpPr/>
          <p:nvPr/>
        </p:nvSpPr>
        <p:spPr>
          <a:xfrm>
            <a:off x="9298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2" name="object 1262"/>
          <p:cNvSpPr/>
          <p:nvPr/>
        </p:nvSpPr>
        <p:spPr>
          <a:xfrm>
            <a:off x="9304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3" name="object 1263"/>
          <p:cNvSpPr/>
          <p:nvPr/>
        </p:nvSpPr>
        <p:spPr>
          <a:xfrm>
            <a:off x="9312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4" name="object 1264"/>
          <p:cNvSpPr/>
          <p:nvPr/>
        </p:nvSpPr>
        <p:spPr>
          <a:xfrm>
            <a:off x="9319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5" name="object 1265"/>
          <p:cNvSpPr/>
          <p:nvPr/>
        </p:nvSpPr>
        <p:spPr>
          <a:xfrm>
            <a:off x="9326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6" name="object 1266"/>
          <p:cNvSpPr/>
          <p:nvPr/>
        </p:nvSpPr>
        <p:spPr>
          <a:xfrm>
            <a:off x="9334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7" name="object 1267"/>
          <p:cNvSpPr/>
          <p:nvPr/>
        </p:nvSpPr>
        <p:spPr>
          <a:xfrm>
            <a:off x="9341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8" name="object 1268"/>
          <p:cNvSpPr/>
          <p:nvPr/>
        </p:nvSpPr>
        <p:spPr>
          <a:xfrm>
            <a:off x="9348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9" name="object 1269"/>
          <p:cNvSpPr/>
          <p:nvPr/>
        </p:nvSpPr>
        <p:spPr>
          <a:xfrm>
            <a:off x="93561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0" name="object 1270"/>
          <p:cNvSpPr/>
          <p:nvPr/>
        </p:nvSpPr>
        <p:spPr>
          <a:xfrm>
            <a:off x="9362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1" name="object 1271"/>
          <p:cNvSpPr/>
          <p:nvPr/>
        </p:nvSpPr>
        <p:spPr>
          <a:xfrm>
            <a:off x="9369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2" name="object 1272"/>
          <p:cNvSpPr/>
          <p:nvPr/>
        </p:nvSpPr>
        <p:spPr>
          <a:xfrm>
            <a:off x="9377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3" name="object 1273"/>
          <p:cNvSpPr/>
          <p:nvPr/>
        </p:nvSpPr>
        <p:spPr>
          <a:xfrm>
            <a:off x="9384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4" name="object 1274"/>
          <p:cNvSpPr/>
          <p:nvPr/>
        </p:nvSpPr>
        <p:spPr>
          <a:xfrm>
            <a:off x="9391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5" name="object 1275"/>
          <p:cNvSpPr/>
          <p:nvPr/>
        </p:nvSpPr>
        <p:spPr>
          <a:xfrm>
            <a:off x="9399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6" name="object 1276"/>
          <p:cNvSpPr/>
          <p:nvPr/>
        </p:nvSpPr>
        <p:spPr>
          <a:xfrm>
            <a:off x="9406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7" name="object 1277"/>
          <p:cNvSpPr/>
          <p:nvPr/>
        </p:nvSpPr>
        <p:spPr>
          <a:xfrm>
            <a:off x="9413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8" name="object 1278"/>
          <p:cNvSpPr/>
          <p:nvPr/>
        </p:nvSpPr>
        <p:spPr>
          <a:xfrm>
            <a:off x="9420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9" name="object 1279"/>
          <p:cNvSpPr/>
          <p:nvPr/>
        </p:nvSpPr>
        <p:spPr>
          <a:xfrm>
            <a:off x="9427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0" name="object 1280"/>
          <p:cNvSpPr/>
          <p:nvPr/>
        </p:nvSpPr>
        <p:spPr>
          <a:xfrm>
            <a:off x="94347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1" name="object 1281"/>
          <p:cNvSpPr/>
          <p:nvPr/>
        </p:nvSpPr>
        <p:spPr>
          <a:xfrm>
            <a:off x="9442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2" name="object 1282"/>
          <p:cNvSpPr/>
          <p:nvPr/>
        </p:nvSpPr>
        <p:spPr>
          <a:xfrm>
            <a:off x="9449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3" name="object 1283"/>
          <p:cNvSpPr/>
          <p:nvPr/>
        </p:nvSpPr>
        <p:spPr>
          <a:xfrm>
            <a:off x="9456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4" name="object 1284"/>
          <p:cNvSpPr/>
          <p:nvPr/>
        </p:nvSpPr>
        <p:spPr>
          <a:xfrm>
            <a:off x="94640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5" name="object 1285"/>
          <p:cNvSpPr/>
          <p:nvPr/>
        </p:nvSpPr>
        <p:spPr>
          <a:xfrm>
            <a:off x="9471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6" name="object 1286"/>
          <p:cNvSpPr/>
          <p:nvPr/>
        </p:nvSpPr>
        <p:spPr>
          <a:xfrm>
            <a:off x="9477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7" name="object 1287"/>
          <p:cNvSpPr/>
          <p:nvPr/>
        </p:nvSpPr>
        <p:spPr>
          <a:xfrm>
            <a:off x="9484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8" name="object 1288"/>
          <p:cNvSpPr/>
          <p:nvPr/>
        </p:nvSpPr>
        <p:spPr>
          <a:xfrm>
            <a:off x="9492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9" name="object 1289"/>
          <p:cNvSpPr/>
          <p:nvPr/>
        </p:nvSpPr>
        <p:spPr>
          <a:xfrm>
            <a:off x="9499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0" name="object 1290"/>
          <p:cNvSpPr/>
          <p:nvPr/>
        </p:nvSpPr>
        <p:spPr>
          <a:xfrm>
            <a:off x="9506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1" name="object 1291"/>
          <p:cNvSpPr/>
          <p:nvPr/>
        </p:nvSpPr>
        <p:spPr>
          <a:xfrm>
            <a:off x="9514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2" name="object 1292"/>
          <p:cNvSpPr/>
          <p:nvPr/>
        </p:nvSpPr>
        <p:spPr>
          <a:xfrm>
            <a:off x="9521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3" name="object 1293"/>
          <p:cNvSpPr/>
          <p:nvPr/>
        </p:nvSpPr>
        <p:spPr>
          <a:xfrm>
            <a:off x="9528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4" name="object 1294"/>
          <p:cNvSpPr/>
          <p:nvPr/>
        </p:nvSpPr>
        <p:spPr>
          <a:xfrm>
            <a:off x="95351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5" name="object 1295"/>
          <p:cNvSpPr/>
          <p:nvPr/>
        </p:nvSpPr>
        <p:spPr>
          <a:xfrm>
            <a:off x="95425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6" name="object 1296"/>
          <p:cNvSpPr/>
          <p:nvPr/>
        </p:nvSpPr>
        <p:spPr>
          <a:xfrm>
            <a:off x="9549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7" name="object 1297"/>
          <p:cNvSpPr/>
          <p:nvPr/>
        </p:nvSpPr>
        <p:spPr>
          <a:xfrm>
            <a:off x="9557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8" name="object 1298"/>
          <p:cNvSpPr/>
          <p:nvPr/>
        </p:nvSpPr>
        <p:spPr>
          <a:xfrm>
            <a:off x="95645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9" name="object 1299"/>
          <p:cNvSpPr/>
          <p:nvPr/>
        </p:nvSpPr>
        <p:spPr>
          <a:xfrm>
            <a:off x="9571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0" name="object 1300"/>
          <p:cNvSpPr/>
          <p:nvPr/>
        </p:nvSpPr>
        <p:spPr>
          <a:xfrm>
            <a:off x="9579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1" name="object 1301"/>
          <p:cNvSpPr/>
          <p:nvPr/>
        </p:nvSpPr>
        <p:spPr>
          <a:xfrm>
            <a:off x="9586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2" name="object 1302"/>
          <p:cNvSpPr/>
          <p:nvPr/>
        </p:nvSpPr>
        <p:spPr>
          <a:xfrm>
            <a:off x="9592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3" name="object 1303"/>
          <p:cNvSpPr/>
          <p:nvPr/>
        </p:nvSpPr>
        <p:spPr>
          <a:xfrm>
            <a:off x="9600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4" name="object 1304"/>
          <p:cNvSpPr/>
          <p:nvPr/>
        </p:nvSpPr>
        <p:spPr>
          <a:xfrm>
            <a:off x="9607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5" name="object 1305"/>
          <p:cNvSpPr/>
          <p:nvPr/>
        </p:nvSpPr>
        <p:spPr>
          <a:xfrm>
            <a:off x="9614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6" name="object 1306"/>
          <p:cNvSpPr/>
          <p:nvPr/>
        </p:nvSpPr>
        <p:spPr>
          <a:xfrm>
            <a:off x="9622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7" name="object 1307"/>
          <p:cNvSpPr/>
          <p:nvPr/>
        </p:nvSpPr>
        <p:spPr>
          <a:xfrm>
            <a:off x="9629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8" name="object 1308"/>
          <p:cNvSpPr/>
          <p:nvPr/>
        </p:nvSpPr>
        <p:spPr>
          <a:xfrm>
            <a:off x="9636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9" name="object 1309"/>
          <p:cNvSpPr/>
          <p:nvPr/>
        </p:nvSpPr>
        <p:spPr>
          <a:xfrm>
            <a:off x="96440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0" name="object 1310"/>
          <p:cNvSpPr/>
          <p:nvPr/>
        </p:nvSpPr>
        <p:spPr>
          <a:xfrm>
            <a:off x="9650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1" name="object 1311"/>
          <p:cNvSpPr/>
          <p:nvPr/>
        </p:nvSpPr>
        <p:spPr>
          <a:xfrm>
            <a:off x="9657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2" name="object 1312"/>
          <p:cNvSpPr/>
          <p:nvPr/>
        </p:nvSpPr>
        <p:spPr>
          <a:xfrm>
            <a:off x="9664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3" name="object 1313"/>
          <p:cNvSpPr/>
          <p:nvPr/>
        </p:nvSpPr>
        <p:spPr>
          <a:xfrm>
            <a:off x="9672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4" name="object 1314"/>
          <p:cNvSpPr/>
          <p:nvPr/>
        </p:nvSpPr>
        <p:spPr>
          <a:xfrm>
            <a:off x="9679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5" name="object 1315"/>
          <p:cNvSpPr/>
          <p:nvPr/>
        </p:nvSpPr>
        <p:spPr>
          <a:xfrm>
            <a:off x="9686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6" name="object 1316"/>
          <p:cNvSpPr/>
          <p:nvPr/>
        </p:nvSpPr>
        <p:spPr>
          <a:xfrm>
            <a:off x="9694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7" name="object 1317"/>
          <p:cNvSpPr/>
          <p:nvPr/>
        </p:nvSpPr>
        <p:spPr>
          <a:xfrm>
            <a:off x="9701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8" name="object 1318"/>
          <p:cNvSpPr/>
          <p:nvPr/>
        </p:nvSpPr>
        <p:spPr>
          <a:xfrm>
            <a:off x="9707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9" name="object 1319"/>
          <p:cNvSpPr/>
          <p:nvPr/>
        </p:nvSpPr>
        <p:spPr>
          <a:xfrm>
            <a:off x="9715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0" name="object 1320"/>
          <p:cNvSpPr/>
          <p:nvPr/>
        </p:nvSpPr>
        <p:spPr>
          <a:xfrm>
            <a:off x="97225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1" name="object 1321"/>
          <p:cNvSpPr/>
          <p:nvPr/>
        </p:nvSpPr>
        <p:spPr>
          <a:xfrm>
            <a:off x="9729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2" name="object 1322"/>
          <p:cNvSpPr/>
          <p:nvPr/>
        </p:nvSpPr>
        <p:spPr>
          <a:xfrm>
            <a:off x="9737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3" name="object 1323"/>
          <p:cNvSpPr/>
          <p:nvPr/>
        </p:nvSpPr>
        <p:spPr>
          <a:xfrm>
            <a:off x="9744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4" name="object 1324"/>
          <p:cNvSpPr/>
          <p:nvPr/>
        </p:nvSpPr>
        <p:spPr>
          <a:xfrm>
            <a:off x="97518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5" name="object 1325"/>
          <p:cNvSpPr/>
          <p:nvPr/>
        </p:nvSpPr>
        <p:spPr>
          <a:xfrm>
            <a:off x="9759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6" name="object 1326"/>
          <p:cNvSpPr/>
          <p:nvPr/>
        </p:nvSpPr>
        <p:spPr>
          <a:xfrm>
            <a:off x="9765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7" name="object 1327"/>
          <p:cNvSpPr/>
          <p:nvPr/>
        </p:nvSpPr>
        <p:spPr>
          <a:xfrm>
            <a:off x="97728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8" name="object 1328"/>
          <p:cNvSpPr/>
          <p:nvPr/>
        </p:nvSpPr>
        <p:spPr>
          <a:xfrm>
            <a:off x="9780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9" name="object 1329"/>
          <p:cNvSpPr/>
          <p:nvPr/>
        </p:nvSpPr>
        <p:spPr>
          <a:xfrm>
            <a:off x="9787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0" name="object 1330"/>
          <p:cNvSpPr/>
          <p:nvPr/>
        </p:nvSpPr>
        <p:spPr>
          <a:xfrm>
            <a:off x="9794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1" name="object 1331"/>
          <p:cNvSpPr/>
          <p:nvPr/>
        </p:nvSpPr>
        <p:spPr>
          <a:xfrm>
            <a:off x="9802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2" name="object 1332"/>
          <p:cNvSpPr/>
          <p:nvPr/>
        </p:nvSpPr>
        <p:spPr>
          <a:xfrm>
            <a:off x="9809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3" name="object 1333"/>
          <p:cNvSpPr/>
          <p:nvPr/>
        </p:nvSpPr>
        <p:spPr>
          <a:xfrm>
            <a:off x="9816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4" name="object 1334"/>
          <p:cNvSpPr/>
          <p:nvPr/>
        </p:nvSpPr>
        <p:spPr>
          <a:xfrm>
            <a:off x="98230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5" name="object 1335"/>
          <p:cNvSpPr/>
          <p:nvPr/>
        </p:nvSpPr>
        <p:spPr>
          <a:xfrm>
            <a:off x="98303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6" name="object 1336"/>
          <p:cNvSpPr/>
          <p:nvPr/>
        </p:nvSpPr>
        <p:spPr>
          <a:xfrm>
            <a:off x="9837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7" name="object 1337"/>
          <p:cNvSpPr/>
          <p:nvPr/>
        </p:nvSpPr>
        <p:spPr>
          <a:xfrm>
            <a:off x="9845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8" name="object 1338"/>
          <p:cNvSpPr/>
          <p:nvPr/>
        </p:nvSpPr>
        <p:spPr>
          <a:xfrm>
            <a:off x="98523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9" name="object 1339"/>
          <p:cNvSpPr/>
          <p:nvPr/>
        </p:nvSpPr>
        <p:spPr>
          <a:xfrm>
            <a:off x="9859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0" name="object 1340"/>
          <p:cNvSpPr/>
          <p:nvPr/>
        </p:nvSpPr>
        <p:spPr>
          <a:xfrm>
            <a:off x="9867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1" name="object 1341"/>
          <p:cNvSpPr/>
          <p:nvPr/>
        </p:nvSpPr>
        <p:spPr>
          <a:xfrm>
            <a:off x="9874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2" name="object 1342"/>
          <p:cNvSpPr/>
          <p:nvPr/>
        </p:nvSpPr>
        <p:spPr>
          <a:xfrm>
            <a:off x="9880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3" name="object 1343"/>
          <p:cNvSpPr/>
          <p:nvPr/>
        </p:nvSpPr>
        <p:spPr>
          <a:xfrm>
            <a:off x="9887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4" name="object 1344"/>
          <p:cNvSpPr/>
          <p:nvPr/>
        </p:nvSpPr>
        <p:spPr>
          <a:xfrm>
            <a:off x="9895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5" name="object 1345"/>
          <p:cNvSpPr/>
          <p:nvPr/>
        </p:nvSpPr>
        <p:spPr>
          <a:xfrm>
            <a:off x="9902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6" name="object 1346"/>
          <p:cNvSpPr/>
          <p:nvPr/>
        </p:nvSpPr>
        <p:spPr>
          <a:xfrm>
            <a:off x="9909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7" name="object 1347"/>
          <p:cNvSpPr/>
          <p:nvPr/>
        </p:nvSpPr>
        <p:spPr>
          <a:xfrm>
            <a:off x="9917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8" name="object 1348"/>
          <p:cNvSpPr/>
          <p:nvPr/>
        </p:nvSpPr>
        <p:spPr>
          <a:xfrm>
            <a:off x="9924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9" name="object 1349"/>
          <p:cNvSpPr/>
          <p:nvPr/>
        </p:nvSpPr>
        <p:spPr>
          <a:xfrm>
            <a:off x="99319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0" name="object 1350"/>
          <p:cNvSpPr/>
          <p:nvPr/>
        </p:nvSpPr>
        <p:spPr>
          <a:xfrm>
            <a:off x="9938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1" name="object 1351"/>
          <p:cNvSpPr/>
          <p:nvPr/>
        </p:nvSpPr>
        <p:spPr>
          <a:xfrm>
            <a:off x="9945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2" name="object 1352"/>
          <p:cNvSpPr/>
          <p:nvPr/>
        </p:nvSpPr>
        <p:spPr>
          <a:xfrm>
            <a:off x="9952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3" name="object 1353"/>
          <p:cNvSpPr/>
          <p:nvPr/>
        </p:nvSpPr>
        <p:spPr>
          <a:xfrm>
            <a:off x="9960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4" name="object 1354"/>
          <p:cNvSpPr/>
          <p:nvPr/>
        </p:nvSpPr>
        <p:spPr>
          <a:xfrm>
            <a:off x="9967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5" name="object 1355"/>
          <p:cNvSpPr/>
          <p:nvPr/>
        </p:nvSpPr>
        <p:spPr>
          <a:xfrm>
            <a:off x="9974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6" name="object 1356"/>
          <p:cNvSpPr/>
          <p:nvPr/>
        </p:nvSpPr>
        <p:spPr>
          <a:xfrm>
            <a:off x="9982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7" name="object 1357"/>
          <p:cNvSpPr/>
          <p:nvPr/>
        </p:nvSpPr>
        <p:spPr>
          <a:xfrm>
            <a:off x="9989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8" name="object 1358"/>
          <p:cNvSpPr/>
          <p:nvPr/>
        </p:nvSpPr>
        <p:spPr>
          <a:xfrm>
            <a:off x="9995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9" name="object 1359"/>
          <p:cNvSpPr/>
          <p:nvPr/>
        </p:nvSpPr>
        <p:spPr>
          <a:xfrm>
            <a:off x="10003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0" name="object 1360"/>
          <p:cNvSpPr/>
          <p:nvPr/>
        </p:nvSpPr>
        <p:spPr>
          <a:xfrm>
            <a:off x="100104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1" name="object 1361"/>
          <p:cNvSpPr/>
          <p:nvPr/>
        </p:nvSpPr>
        <p:spPr>
          <a:xfrm>
            <a:off x="10017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2" name="object 1362"/>
          <p:cNvSpPr/>
          <p:nvPr/>
        </p:nvSpPr>
        <p:spPr>
          <a:xfrm>
            <a:off x="10025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3" name="object 1363"/>
          <p:cNvSpPr/>
          <p:nvPr/>
        </p:nvSpPr>
        <p:spPr>
          <a:xfrm>
            <a:off x="100324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4" name="object 1364"/>
          <p:cNvSpPr/>
          <p:nvPr/>
        </p:nvSpPr>
        <p:spPr>
          <a:xfrm>
            <a:off x="100397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5" name="object 1365"/>
          <p:cNvSpPr/>
          <p:nvPr/>
        </p:nvSpPr>
        <p:spPr>
          <a:xfrm>
            <a:off x="10047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6" name="object 1366"/>
          <p:cNvSpPr/>
          <p:nvPr/>
        </p:nvSpPr>
        <p:spPr>
          <a:xfrm>
            <a:off x="10053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7" name="object 1367"/>
          <p:cNvSpPr/>
          <p:nvPr/>
        </p:nvSpPr>
        <p:spPr>
          <a:xfrm>
            <a:off x="100606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8" name="object 1368"/>
          <p:cNvSpPr/>
          <p:nvPr/>
        </p:nvSpPr>
        <p:spPr>
          <a:xfrm>
            <a:off x="10068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9" name="object 1369"/>
          <p:cNvSpPr/>
          <p:nvPr/>
        </p:nvSpPr>
        <p:spPr>
          <a:xfrm>
            <a:off x="10075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0" name="object 1370"/>
          <p:cNvSpPr/>
          <p:nvPr/>
        </p:nvSpPr>
        <p:spPr>
          <a:xfrm>
            <a:off x="10082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1" name="object 1371"/>
          <p:cNvSpPr/>
          <p:nvPr/>
        </p:nvSpPr>
        <p:spPr>
          <a:xfrm>
            <a:off x="10089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2" name="object 1372"/>
          <p:cNvSpPr/>
          <p:nvPr/>
        </p:nvSpPr>
        <p:spPr>
          <a:xfrm>
            <a:off x="10097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3" name="object 1373"/>
          <p:cNvSpPr/>
          <p:nvPr/>
        </p:nvSpPr>
        <p:spPr>
          <a:xfrm>
            <a:off x="10104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4" name="object 1374"/>
          <p:cNvSpPr/>
          <p:nvPr/>
        </p:nvSpPr>
        <p:spPr>
          <a:xfrm>
            <a:off x="101109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5" name="object 1375"/>
          <p:cNvSpPr/>
          <p:nvPr/>
        </p:nvSpPr>
        <p:spPr>
          <a:xfrm>
            <a:off x="101182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6" name="object 1376"/>
          <p:cNvSpPr/>
          <p:nvPr/>
        </p:nvSpPr>
        <p:spPr>
          <a:xfrm>
            <a:off x="10125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7" name="object 1377"/>
          <p:cNvSpPr/>
          <p:nvPr/>
        </p:nvSpPr>
        <p:spPr>
          <a:xfrm>
            <a:off x="10132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8" name="object 1378"/>
          <p:cNvSpPr/>
          <p:nvPr/>
        </p:nvSpPr>
        <p:spPr>
          <a:xfrm>
            <a:off x="101402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9" name="object 1379"/>
          <p:cNvSpPr/>
          <p:nvPr/>
        </p:nvSpPr>
        <p:spPr>
          <a:xfrm>
            <a:off x="10147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0" name="object 1380"/>
          <p:cNvSpPr/>
          <p:nvPr/>
        </p:nvSpPr>
        <p:spPr>
          <a:xfrm>
            <a:off x="10154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1" name="object 1381"/>
          <p:cNvSpPr/>
          <p:nvPr/>
        </p:nvSpPr>
        <p:spPr>
          <a:xfrm>
            <a:off x="101622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2" name="object 1382"/>
          <p:cNvSpPr/>
          <p:nvPr/>
        </p:nvSpPr>
        <p:spPr>
          <a:xfrm>
            <a:off x="10168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3" name="object 1383"/>
          <p:cNvSpPr/>
          <p:nvPr/>
        </p:nvSpPr>
        <p:spPr>
          <a:xfrm>
            <a:off x="10175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4" name="object 1384"/>
          <p:cNvSpPr/>
          <p:nvPr/>
        </p:nvSpPr>
        <p:spPr>
          <a:xfrm>
            <a:off x="10183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5" name="object 1385"/>
          <p:cNvSpPr/>
          <p:nvPr/>
        </p:nvSpPr>
        <p:spPr>
          <a:xfrm>
            <a:off x="10190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6" name="object 1386"/>
          <p:cNvSpPr/>
          <p:nvPr/>
        </p:nvSpPr>
        <p:spPr>
          <a:xfrm>
            <a:off x="10197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7" name="object 1387"/>
          <p:cNvSpPr/>
          <p:nvPr/>
        </p:nvSpPr>
        <p:spPr>
          <a:xfrm>
            <a:off x="10205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8" name="object 1388"/>
          <p:cNvSpPr/>
          <p:nvPr/>
        </p:nvSpPr>
        <p:spPr>
          <a:xfrm>
            <a:off x="10212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9" name="object 1389"/>
          <p:cNvSpPr/>
          <p:nvPr/>
        </p:nvSpPr>
        <p:spPr>
          <a:xfrm>
            <a:off x="102197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0" name="object 1390"/>
          <p:cNvSpPr/>
          <p:nvPr/>
        </p:nvSpPr>
        <p:spPr>
          <a:xfrm>
            <a:off x="10226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1" name="object 1391"/>
          <p:cNvSpPr/>
          <p:nvPr/>
        </p:nvSpPr>
        <p:spPr>
          <a:xfrm>
            <a:off x="10233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2" name="object 1392"/>
          <p:cNvSpPr/>
          <p:nvPr/>
        </p:nvSpPr>
        <p:spPr>
          <a:xfrm>
            <a:off x="102407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3" name="object 1393"/>
          <p:cNvSpPr/>
          <p:nvPr/>
        </p:nvSpPr>
        <p:spPr>
          <a:xfrm>
            <a:off x="10248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4" name="object 1394"/>
          <p:cNvSpPr/>
          <p:nvPr/>
        </p:nvSpPr>
        <p:spPr>
          <a:xfrm>
            <a:off x="10255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5" name="object 1395"/>
          <p:cNvSpPr/>
          <p:nvPr/>
        </p:nvSpPr>
        <p:spPr>
          <a:xfrm>
            <a:off x="10262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6" name="object 1396"/>
          <p:cNvSpPr/>
          <p:nvPr/>
        </p:nvSpPr>
        <p:spPr>
          <a:xfrm>
            <a:off x="102700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7" name="object 1397"/>
          <p:cNvSpPr/>
          <p:nvPr/>
        </p:nvSpPr>
        <p:spPr>
          <a:xfrm>
            <a:off x="10277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8" name="object 1398"/>
          <p:cNvSpPr/>
          <p:nvPr/>
        </p:nvSpPr>
        <p:spPr>
          <a:xfrm>
            <a:off x="10283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9" name="object 1399"/>
          <p:cNvSpPr/>
          <p:nvPr/>
        </p:nvSpPr>
        <p:spPr>
          <a:xfrm>
            <a:off x="10290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0" name="object 1400"/>
          <p:cNvSpPr/>
          <p:nvPr/>
        </p:nvSpPr>
        <p:spPr>
          <a:xfrm>
            <a:off x="102983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1" name="object 1401"/>
          <p:cNvSpPr/>
          <p:nvPr/>
        </p:nvSpPr>
        <p:spPr>
          <a:xfrm>
            <a:off x="10305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2" name="object 1402"/>
          <p:cNvSpPr/>
          <p:nvPr/>
        </p:nvSpPr>
        <p:spPr>
          <a:xfrm>
            <a:off x="10312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3" name="object 1403"/>
          <p:cNvSpPr/>
          <p:nvPr/>
        </p:nvSpPr>
        <p:spPr>
          <a:xfrm>
            <a:off x="10320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4" name="object 1404"/>
          <p:cNvSpPr/>
          <p:nvPr/>
        </p:nvSpPr>
        <p:spPr>
          <a:xfrm>
            <a:off x="103276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5" name="object 1405"/>
          <p:cNvSpPr/>
          <p:nvPr/>
        </p:nvSpPr>
        <p:spPr>
          <a:xfrm>
            <a:off x="10334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6" name="object 1406"/>
          <p:cNvSpPr/>
          <p:nvPr/>
        </p:nvSpPr>
        <p:spPr>
          <a:xfrm>
            <a:off x="10341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7" name="object 1407"/>
          <p:cNvSpPr/>
          <p:nvPr/>
        </p:nvSpPr>
        <p:spPr>
          <a:xfrm>
            <a:off x="103485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8" name="object 1408"/>
          <p:cNvSpPr/>
          <p:nvPr/>
        </p:nvSpPr>
        <p:spPr>
          <a:xfrm>
            <a:off x="10355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9" name="object 1409"/>
          <p:cNvSpPr/>
          <p:nvPr/>
        </p:nvSpPr>
        <p:spPr>
          <a:xfrm>
            <a:off x="10363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0" name="object 1410"/>
          <p:cNvSpPr/>
          <p:nvPr/>
        </p:nvSpPr>
        <p:spPr>
          <a:xfrm>
            <a:off x="10370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1" name="object 1411"/>
          <p:cNvSpPr/>
          <p:nvPr/>
        </p:nvSpPr>
        <p:spPr>
          <a:xfrm>
            <a:off x="103778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2" name="object 1412"/>
          <p:cNvSpPr/>
          <p:nvPr/>
        </p:nvSpPr>
        <p:spPr>
          <a:xfrm>
            <a:off x="10385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3" name="object 1413"/>
          <p:cNvSpPr/>
          <p:nvPr/>
        </p:nvSpPr>
        <p:spPr>
          <a:xfrm>
            <a:off x="10392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4" name="object 1414"/>
          <p:cNvSpPr/>
          <p:nvPr/>
        </p:nvSpPr>
        <p:spPr>
          <a:xfrm>
            <a:off x="103987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5" name="object 1415"/>
          <p:cNvSpPr/>
          <p:nvPr/>
        </p:nvSpPr>
        <p:spPr>
          <a:xfrm>
            <a:off x="104061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6" name="object 1416"/>
          <p:cNvSpPr/>
          <p:nvPr/>
        </p:nvSpPr>
        <p:spPr>
          <a:xfrm>
            <a:off x="10413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7" name="object 1417"/>
          <p:cNvSpPr/>
          <p:nvPr/>
        </p:nvSpPr>
        <p:spPr>
          <a:xfrm>
            <a:off x="10420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8" name="object 1418"/>
          <p:cNvSpPr/>
          <p:nvPr/>
        </p:nvSpPr>
        <p:spPr>
          <a:xfrm>
            <a:off x="104281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9" name="object 1419"/>
          <p:cNvSpPr/>
          <p:nvPr/>
        </p:nvSpPr>
        <p:spPr>
          <a:xfrm>
            <a:off x="10435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0" name="object 1420"/>
          <p:cNvSpPr/>
          <p:nvPr/>
        </p:nvSpPr>
        <p:spPr>
          <a:xfrm>
            <a:off x="10442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1" name="object 1421"/>
          <p:cNvSpPr/>
          <p:nvPr/>
        </p:nvSpPr>
        <p:spPr>
          <a:xfrm>
            <a:off x="10450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2" name="object 1422"/>
          <p:cNvSpPr/>
          <p:nvPr/>
        </p:nvSpPr>
        <p:spPr>
          <a:xfrm>
            <a:off x="104563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3" name="object 1423"/>
          <p:cNvSpPr/>
          <p:nvPr/>
        </p:nvSpPr>
        <p:spPr>
          <a:xfrm>
            <a:off x="10463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4" name="object 1424"/>
          <p:cNvSpPr/>
          <p:nvPr/>
        </p:nvSpPr>
        <p:spPr>
          <a:xfrm>
            <a:off x="10471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5" name="object 1425"/>
          <p:cNvSpPr/>
          <p:nvPr/>
        </p:nvSpPr>
        <p:spPr>
          <a:xfrm>
            <a:off x="10478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6" name="object 1426"/>
          <p:cNvSpPr/>
          <p:nvPr/>
        </p:nvSpPr>
        <p:spPr>
          <a:xfrm>
            <a:off x="104856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7" name="object 1427"/>
          <p:cNvSpPr/>
          <p:nvPr/>
        </p:nvSpPr>
        <p:spPr>
          <a:xfrm>
            <a:off x="10493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8" name="object 1428"/>
          <p:cNvSpPr/>
          <p:nvPr/>
        </p:nvSpPr>
        <p:spPr>
          <a:xfrm>
            <a:off x="10500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9" name="object 1429"/>
          <p:cNvSpPr/>
          <p:nvPr/>
        </p:nvSpPr>
        <p:spPr>
          <a:xfrm>
            <a:off x="105076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0" name="object 1430"/>
          <p:cNvSpPr/>
          <p:nvPr/>
        </p:nvSpPr>
        <p:spPr>
          <a:xfrm>
            <a:off x="10513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1" name="object 1431"/>
          <p:cNvSpPr/>
          <p:nvPr/>
        </p:nvSpPr>
        <p:spPr>
          <a:xfrm>
            <a:off x="10521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2" name="object 1432"/>
          <p:cNvSpPr/>
          <p:nvPr/>
        </p:nvSpPr>
        <p:spPr>
          <a:xfrm>
            <a:off x="10528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3" name="object 1433"/>
          <p:cNvSpPr/>
          <p:nvPr/>
        </p:nvSpPr>
        <p:spPr>
          <a:xfrm>
            <a:off x="10535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4" name="object 1434"/>
          <p:cNvSpPr/>
          <p:nvPr/>
        </p:nvSpPr>
        <p:spPr>
          <a:xfrm>
            <a:off x="10543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5" name="object 1435"/>
          <p:cNvSpPr/>
          <p:nvPr/>
        </p:nvSpPr>
        <p:spPr>
          <a:xfrm>
            <a:off x="10550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6" name="object 1436"/>
          <p:cNvSpPr/>
          <p:nvPr/>
        </p:nvSpPr>
        <p:spPr>
          <a:xfrm>
            <a:off x="10557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7" name="object 1437"/>
          <p:cNvSpPr/>
          <p:nvPr/>
        </p:nvSpPr>
        <p:spPr>
          <a:xfrm>
            <a:off x="10565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8" name="object 1438"/>
          <p:cNvSpPr/>
          <p:nvPr/>
        </p:nvSpPr>
        <p:spPr>
          <a:xfrm>
            <a:off x="10571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9" name="object 1439"/>
          <p:cNvSpPr/>
          <p:nvPr/>
        </p:nvSpPr>
        <p:spPr>
          <a:xfrm>
            <a:off x="10578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0" name="object 1440"/>
          <p:cNvSpPr/>
          <p:nvPr/>
        </p:nvSpPr>
        <p:spPr>
          <a:xfrm>
            <a:off x="105861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1" name="object 1441"/>
          <p:cNvSpPr/>
          <p:nvPr/>
        </p:nvSpPr>
        <p:spPr>
          <a:xfrm>
            <a:off x="10593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2" name="object 1442"/>
          <p:cNvSpPr/>
          <p:nvPr/>
        </p:nvSpPr>
        <p:spPr>
          <a:xfrm>
            <a:off x="10600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3" name="object 1443"/>
          <p:cNvSpPr/>
          <p:nvPr/>
        </p:nvSpPr>
        <p:spPr>
          <a:xfrm>
            <a:off x="10608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4" name="object 1444"/>
          <p:cNvSpPr/>
          <p:nvPr/>
        </p:nvSpPr>
        <p:spPr>
          <a:xfrm>
            <a:off x="106154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5" name="object 1445"/>
          <p:cNvSpPr/>
          <p:nvPr/>
        </p:nvSpPr>
        <p:spPr>
          <a:xfrm>
            <a:off x="10622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6" name="object 1446"/>
          <p:cNvSpPr/>
          <p:nvPr/>
        </p:nvSpPr>
        <p:spPr>
          <a:xfrm>
            <a:off x="10629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7" name="object 1447"/>
          <p:cNvSpPr/>
          <p:nvPr/>
        </p:nvSpPr>
        <p:spPr>
          <a:xfrm>
            <a:off x="106364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8" name="object 1448"/>
          <p:cNvSpPr/>
          <p:nvPr/>
        </p:nvSpPr>
        <p:spPr>
          <a:xfrm>
            <a:off x="10643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9" name="object 1449"/>
          <p:cNvSpPr/>
          <p:nvPr/>
        </p:nvSpPr>
        <p:spPr>
          <a:xfrm>
            <a:off x="10651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0" name="object 1450"/>
          <p:cNvSpPr/>
          <p:nvPr/>
        </p:nvSpPr>
        <p:spPr>
          <a:xfrm>
            <a:off x="10658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1" name="object 1451"/>
          <p:cNvSpPr/>
          <p:nvPr/>
        </p:nvSpPr>
        <p:spPr>
          <a:xfrm>
            <a:off x="10665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2" name="object 1452"/>
          <p:cNvSpPr/>
          <p:nvPr/>
        </p:nvSpPr>
        <p:spPr>
          <a:xfrm>
            <a:off x="10673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3" name="object 1453"/>
          <p:cNvSpPr/>
          <p:nvPr/>
        </p:nvSpPr>
        <p:spPr>
          <a:xfrm>
            <a:off x="10680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4" name="object 1454"/>
          <p:cNvSpPr/>
          <p:nvPr/>
        </p:nvSpPr>
        <p:spPr>
          <a:xfrm>
            <a:off x="106866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5" name="object 1455"/>
          <p:cNvSpPr/>
          <p:nvPr/>
        </p:nvSpPr>
        <p:spPr>
          <a:xfrm>
            <a:off x="106939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6" name="object 1456"/>
          <p:cNvSpPr/>
          <p:nvPr/>
        </p:nvSpPr>
        <p:spPr>
          <a:xfrm>
            <a:off x="10701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7" name="object 1457"/>
          <p:cNvSpPr/>
          <p:nvPr/>
        </p:nvSpPr>
        <p:spPr>
          <a:xfrm>
            <a:off x="10708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8" name="object 1458"/>
          <p:cNvSpPr/>
          <p:nvPr/>
        </p:nvSpPr>
        <p:spPr>
          <a:xfrm>
            <a:off x="107159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9" name="object 1459"/>
          <p:cNvSpPr/>
          <p:nvPr/>
        </p:nvSpPr>
        <p:spPr>
          <a:xfrm>
            <a:off x="10723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0" name="object 1460"/>
          <p:cNvSpPr/>
          <p:nvPr/>
        </p:nvSpPr>
        <p:spPr>
          <a:xfrm>
            <a:off x="10730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1" name="object 1461"/>
          <p:cNvSpPr/>
          <p:nvPr/>
        </p:nvSpPr>
        <p:spPr>
          <a:xfrm>
            <a:off x="10737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2" name="object 1462"/>
          <p:cNvSpPr/>
          <p:nvPr/>
        </p:nvSpPr>
        <p:spPr>
          <a:xfrm>
            <a:off x="10744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3" name="object 1463"/>
          <p:cNvSpPr/>
          <p:nvPr/>
        </p:nvSpPr>
        <p:spPr>
          <a:xfrm>
            <a:off x="10751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4" name="object 1464"/>
          <p:cNvSpPr/>
          <p:nvPr/>
        </p:nvSpPr>
        <p:spPr>
          <a:xfrm>
            <a:off x="10758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5" name="object 1465"/>
          <p:cNvSpPr/>
          <p:nvPr/>
        </p:nvSpPr>
        <p:spPr>
          <a:xfrm>
            <a:off x="10766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6" name="object 1466"/>
          <p:cNvSpPr/>
          <p:nvPr/>
        </p:nvSpPr>
        <p:spPr>
          <a:xfrm>
            <a:off x="10773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7" name="object 1467"/>
          <p:cNvSpPr/>
          <p:nvPr/>
        </p:nvSpPr>
        <p:spPr>
          <a:xfrm>
            <a:off x="10780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8" name="object 1468"/>
          <p:cNvSpPr/>
          <p:nvPr/>
        </p:nvSpPr>
        <p:spPr>
          <a:xfrm>
            <a:off x="10788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9" name="object 1469"/>
          <p:cNvSpPr/>
          <p:nvPr/>
        </p:nvSpPr>
        <p:spPr>
          <a:xfrm>
            <a:off x="107955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0" name="object 1470"/>
          <p:cNvSpPr/>
          <p:nvPr/>
        </p:nvSpPr>
        <p:spPr>
          <a:xfrm>
            <a:off x="10801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1" name="object 1471"/>
          <p:cNvSpPr/>
          <p:nvPr/>
        </p:nvSpPr>
        <p:spPr>
          <a:xfrm>
            <a:off x="10809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2" name="object 1472"/>
          <p:cNvSpPr/>
          <p:nvPr/>
        </p:nvSpPr>
        <p:spPr>
          <a:xfrm>
            <a:off x="10816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3" name="object 1473"/>
          <p:cNvSpPr/>
          <p:nvPr/>
        </p:nvSpPr>
        <p:spPr>
          <a:xfrm>
            <a:off x="10823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4" name="object 1474"/>
          <p:cNvSpPr/>
          <p:nvPr/>
        </p:nvSpPr>
        <p:spPr>
          <a:xfrm>
            <a:off x="10831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5" name="object 1475"/>
          <p:cNvSpPr/>
          <p:nvPr/>
        </p:nvSpPr>
        <p:spPr>
          <a:xfrm>
            <a:off x="10838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6" name="object 1476"/>
          <p:cNvSpPr/>
          <p:nvPr/>
        </p:nvSpPr>
        <p:spPr>
          <a:xfrm>
            <a:off x="10845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7" name="object 1477"/>
          <p:cNvSpPr/>
          <p:nvPr/>
        </p:nvSpPr>
        <p:spPr>
          <a:xfrm>
            <a:off x="10853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8" name="object 1478"/>
          <p:cNvSpPr/>
          <p:nvPr/>
        </p:nvSpPr>
        <p:spPr>
          <a:xfrm>
            <a:off x="10859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9" name="object 1479"/>
          <p:cNvSpPr/>
          <p:nvPr/>
        </p:nvSpPr>
        <p:spPr>
          <a:xfrm>
            <a:off x="10866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0" name="object 1480"/>
          <p:cNvSpPr/>
          <p:nvPr/>
        </p:nvSpPr>
        <p:spPr>
          <a:xfrm>
            <a:off x="108740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1" name="object 1481"/>
          <p:cNvSpPr/>
          <p:nvPr/>
        </p:nvSpPr>
        <p:spPr>
          <a:xfrm>
            <a:off x="10881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2" name="object 1482"/>
          <p:cNvSpPr/>
          <p:nvPr/>
        </p:nvSpPr>
        <p:spPr>
          <a:xfrm>
            <a:off x="10888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3" name="object 1483"/>
          <p:cNvSpPr/>
          <p:nvPr/>
        </p:nvSpPr>
        <p:spPr>
          <a:xfrm>
            <a:off x="10896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4" name="object 1484"/>
          <p:cNvSpPr/>
          <p:nvPr/>
        </p:nvSpPr>
        <p:spPr>
          <a:xfrm>
            <a:off x="10903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5" name="object 1485"/>
          <p:cNvSpPr/>
          <p:nvPr/>
        </p:nvSpPr>
        <p:spPr>
          <a:xfrm>
            <a:off x="10910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6" name="object 1486"/>
          <p:cNvSpPr/>
          <p:nvPr/>
        </p:nvSpPr>
        <p:spPr>
          <a:xfrm>
            <a:off x="10916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7" name="object 1487"/>
          <p:cNvSpPr/>
          <p:nvPr/>
        </p:nvSpPr>
        <p:spPr>
          <a:xfrm>
            <a:off x="109242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8" name="object 1488"/>
          <p:cNvSpPr/>
          <p:nvPr/>
        </p:nvSpPr>
        <p:spPr>
          <a:xfrm>
            <a:off x="10931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9" name="object 1489"/>
          <p:cNvSpPr/>
          <p:nvPr/>
        </p:nvSpPr>
        <p:spPr>
          <a:xfrm>
            <a:off x="10938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0" name="object 1490"/>
          <p:cNvSpPr/>
          <p:nvPr/>
        </p:nvSpPr>
        <p:spPr>
          <a:xfrm>
            <a:off x="10946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1" name="object 1491"/>
          <p:cNvSpPr/>
          <p:nvPr/>
        </p:nvSpPr>
        <p:spPr>
          <a:xfrm>
            <a:off x="10953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2" name="object 1492"/>
          <p:cNvSpPr/>
          <p:nvPr/>
        </p:nvSpPr>
        <p:spPr>
          <a:xfrm>
            <a:off x="10960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3" name="object 1493"/>
          <p:cNvSpPr/>
          <p:nvPr/>
        </p:nvSpPr>
        <p:spPr>
          <a:xfrm>
            <a:off x="10968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4" name="object 1494"/>
          <p:cNvSpPr/>
          <p:nvPr/>
        </p:nvSpPr>
        <p:spPr>
          <a:xfrm>
            <a:off x="10974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5" name="object 1495"/>
          <p:cNvSpPr/>
          <p:nvPr/>
        </p:nvSpPr>
        <p:spPr>
          <a:xfrm>
            <a:off x="10981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6" name="object 1496"/>
          <p:cNvSpPr/>
          <p:nvPr/>
        </p:nvSpPr>
        <p:spPr>
          <a:xfrm>
            <a:off x="10989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7" name="object 1497"/>
          <p:cNvSpPr/>
          <p:nvPr/>
        </p:nvSpPr>
        <p:spPr>
          <a:xfrm>
            <a:off x="10996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8" name="object 1498"/>
          <p:cNvSpPr/>
          <p:nvPr/>
        </p:nvSpPr>
        <p:spPr>
          <a:xfrm>
            <a:off x="110038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9" name="object 1499"/>
          <p:cNvSpPr/>
          <p:nvPr/>
        </p:nvSpPr>
        <p:spPr>
          <a:xfrm>
            <a:off x="11011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0" name="object 1500"/>
          <p:cNvSpPr/>
          <p:nvPr/>
        </p:nvSpPr>
        <p:spPr>
          <a:xfrm>
            <a:off x="11018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1" name="object 1501"/>
          <p:cNvSpPr/>
          <p:nvPr/>
        </p:nvSpPr>
        <p:spPr>
          <a:xfrm>
            <a:off x="11025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2" name="object 1502"/>
          <p:cNvSpPr/>
          <p:nvPr/>
        </p:nvSpPr>
        <p:spPr>
          <a:xfrm>
            <a:off x="11032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3" name="object 1503"/>
          <p:cNvSpPr/>
          <p:nvPr/>
        </p:nvSpPr>
        <p:spPr>
          <a:xfrm>
            <a:off x="11039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4" name="object 1504"/>
          <p:cNvSpPr/>
          <p:nvPr/>
        </p:nvSpPr>
        <p:spPr>
          <a:xfrm>
            <a:off x="11046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5" name="object 1505"/>
          <p:cNvSpPr/>
          <p:nvPr/>
        </p:nvSpPr>
        <p:spPr>
          <a:xfrm>
            <a:off x="110540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6" name="object 1506"/>
          <p:cNvSpPr/>
          <p:nvPr/>
        </p:nvSpPr>
        <p:spPr>
          <a:xfrm>
            <a:off x="11061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7" name="object 1507"/>
          <p:cNvSpPr/>
          <p:nvPr/>
        </p:nvSpPr>
        <p:spPr>
          <a:xfrm>
            <a:off x="11068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8" name="object 1508"/>
          <p:cNvSpPr/>
          <p:nvPr/>
        </p:nvSpPr>
        <p:spPr>
          <a:xfrm>
            <a:off x="11076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9" name="object 1509"/>
          <p:cNvSpPr/>
          <p:nvPr/>
        </p:nvSpPr>
        <p:spPr>
          <a:xfrm>
            <a:off x="110833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0" name="object 1510"/>
          <p:cNvSpPr/>
          <p:nvPr/>
        </p:nvSpPr>
        <p:spPr>
          <a:xfrm>
            <a:off x="11089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1" name="object 1511"/>
          <p:cNvSpPr/>
          <p:nvPr/>
        </p:nvSpPr>
        <p:spPr>
          <a:xfrm>
            <a:off x="11097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2" name="object 1512"/>
          <p:cNvSpPr/>
          <p:nvPr/>
        </p:nvSpPr>
        <p:spPr>
          <a:xfrm>
            <a:off x="11104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3" name="object 1513"/>
          <p:cNvSpPr/>
          <p:nvPr/>
        </p:nvSpPr>
        <p:spPr>
          <a:xfrm>
            <a:off x="111116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4" name="object 1514"/>
          <p:cNvSpPr/>
          <p:nvPr/>
        </p:nvSpPr>
        <p:spPr>
          <a:xfrm>
            <a:off x="11118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5" name="object 1515"/>
          <p:cNvSpPr/>
          <p:nvPr/>
        </p:nvSpPr>
        <p:spPr>
          <a:xfrm>
            <a:off x="11126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6" name="object 1516"/>
          <p:cNvSpPr/>
          <p:nvPr/>
        </p:nvSpPr>
        <p:spPr>
          <a:xfrm>
            <a:off x="111336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7" name="object 1517"/>
          <p:cNvSpPr/>
          <p:nvPr/>
        </p:nvSpPr>
        <p:spPr>
          <a:xfrm>
            <a:off x="11140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8" name="object 1518"/>
          <p:cNvSpPr/>
          <p:nvPr/>
        </p:nvSpPr>
        <p:spPr>
          <a:xfrm>
            <a:off x="11147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9" name="object 1519"/>
          <p:cNvSpPr/>
          <p:nvPr/>
        </p:nvSpPr>
        <p:spPr>
          <a:xfrm>
            <a:off x="11154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0" name="object 1520"/>
          <p:cNvSpPr/>
          <p:nvPr/>
        </p:nvSpPr>
        <p:spPr>
          <a:xfrm>
            <a:off x="111619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1" name="object 1521"/>
          <p:cNvSpPr/>
          <p:nvPr/>
        </p:nvSpPr>
        <p:spPr>
          <a:xfrm>
            <a:off x="11169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2" name="object 1522"/>
          <p:cNvSpPr/>
          <p:nvPr/>
        </p:nvSpPr>
        <p:spPr>
          <a:xfrm>
            <a:off x="11176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3" name="object 1523"/>
          <p:cNvSpPr/>
          <p:nvPr/>
        </p:nvSpPr>
        <p:spPr>
          <a:xfrm>
            <a:off x="11183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4" name="object 1524"/>
          <p:cNvSpPr/>
          <p:nvPr/>
        </p:nvSpPr>
        <p:spPr>
          <a:xfrm>
            <a:off x="11191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5" name="object 1525"/>
          <p:cNvSpPr/>
          <p:nvPr/>
        </p:nvSpPr>
        <p:spPr>
          <a:xfrm>
            <a:off x="11198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6" name="object 1526"/>
          <p:cNvSpPr/>
          <p:nvPr/>
        </p:nvSpPr>
        <p:spPr>
          <a:xfrm>
            <a:off x="11204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7" name="object 1527"/>
          <p:cNvSpPr/>
          <p:nvPr/>
        </p:nvSpPr>
        <p:spPr>
          <a:xfrm>
            <a:off x="112121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8" name="object 1528"/>
          <p:cNvSpPr/>
          <p:nvPr/>
        </p:nvSpPr>
        <p:spPr>
          <a:xfrm>
            <a:off x="11219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9" name="object 1529"/>
          <p:cNvSpPr/>
          <p:nvPr/>
        </p:nvSpPr>
        <p:spPr>
          <a:xfrm>
            <a:off x="11226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0" name="object 1530"/>
          <p:cNvSpPr/>
          <p:nvPr/>
        </p:nvSpPr>
        <p:spPr>
          <a:xfrm>
            <a:off x="11234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1" name="object 1531"/>
          <p:cNvSpPr/>
          <p:nvPr/>
        </p:nvSpPr>
        <p:spPr>
          <a:xfrm>
            <a:off x="112414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2" name="object 1532"/>
          <p:cNvSpPr/>
          <p:nvPr/>
        </p:nvSpPr>
        <p:spPr>
          <a:xfrm>
            <a:off x="11248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3" name="object 1533"/>
          <p:cNvSpPr/>
          <p:nvPr/>
        </p:nvSpPr>
        <p:spPr>
          <a:xfrm>
            <a:off x="11256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4" name="object 1534"/>
          <p:cNvSpPr/>
          <p:nvPr/>
        </p:nvSpPr>
        <p:spPr>
          <a:xfrm>
            <a:off x="11262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5" name="object 1535"/>
          <p:cNvSpPr/>
          <p:nvPr/>
        </p:nvSpPr>
        <p:spPr>
          <a:xfrm>
            <a:off x="11269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6" name="object 1536"/>
          <p:cNvSpPr/>
          <p:nvPr/>
        </p:nvSpPr>
        <p:spPr>
          <a:xfrm>
            <a:off x="11277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7" name="object 1537"/>
          <p:cNvSpPr/>
          <p:nvPr/>
        </p:nvSpPr>
        <p:spPr>
          <a:xfrm>
            <a:off x="11284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8" name="object 1538"/>
          <p:cNvSpPr/>
          <p:nvPr/>
        </p:nvSpPr>
        <p:spPr>
          <a:xfrm>
            <a:off x="112917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9" name="object 1539"/>
          <p:cNvSpPr/>
          <p:nvPr/>
        </p:nvSpPr>
        <p:spPr>
          <a:xfrm>
            <a:off x="11299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0" name="object 1540"/>
          <p:cNvSpPr/>
          <p:nvPr/>
        </p:nvSpPr>
        <p:spPr>
          <a:xfrm>
            <a:off x="11306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1" name="object 1541"/>
          <p:cNvSpPr/>
          <p:nvPr/>
        </p:nvSpPr>
        <p:spPr>
          <a:xfrm>
            <a:off x="11313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2" name="object 1542"/>
          <p:cNvSpPr/>
          <p:nvPr/>
        </p:nvSpPr>
        <p:spPr>
          <a:xfrm>
            <a:off x="113199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3" name="object 1543"/>
          <p:cNvSpPr/>
          <p:nvPr/>
        </p:nvSpPr>
        <p:spPr>
          <a:xfrm>
            <a:off x="11327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4" name="object 1544"/>
          <p:cNvSpPr/>
          <p:nvPr/>
        </p:nvSpPr>
        <p:spPr>
          <a:xfrm>
            <a:off x="11334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5" name="object 1545"/>
          <p:cNvSpPr/>
          <p:nvPr/>
        </p:nvSpPr>
        <p:spPr>
          <a:xfrm>
            <a:off x="113419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6" name="object 1546"/>
          <p:cNvSpPr/>
          <p:nvPr/>
        </p:nvSpPr>
        <p:spPr>
          <a:xfrm>
            <a:off x="11349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7" name="object 1547"/>
          <p:cNvSpPr/>
          <p:nvPr/>
        </p:nvSpPr>
        <p:spPr>
          <a:xfrm>
            <a:off x="11356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8" name="object 1548"/>
          <p:cNvSpPr/>
          <p:nvPr/>
        </p:nvSpPr>
        <p:spPr>
          <a:xfrm>
            <a:off x="11363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9" name="object 1549"/>
          <p:cNvSpPr/>
          <p:nvPr/>
        </p:nvSpPr>
        <p:spPr>
          <a:xfrm>
            <a:off x="113712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0" name="object 1550"/>
          <p:cNvSpPr/>
          <p:nvPr/>
        </p:nvSpPr>
        <p:spPr>
          <a:xfrm>
            <a:off x="11377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1" name="object 1551"/>
          <p:cNvSpPr/>
          <p:nvPr/>
        </p:nvSpPr>
        <p:spPr>
          <a:xfrm>
            <a:off x="11384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2" name="object 1552"/>
          <p:cNvSpPr/>
          <p:nvPr/>
        </p:nvSpPr>
        <p:spPr>
          <a:xfrm>
            <a:off x="11392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3" name="object 1553"/>
          <p:cNvSpPr/>
          <p:nvPr/>
        </p:nvSpPr>
        <p:spPr>
          <a:xfrm>
            <a:off x="11399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4" name="object 1554"/>
          <p:cNvSpPr/>
          <p:nvPr/>
        </p:nvSpPr>
        <p:spPr>
          <a:xfrm>
            <a:off x="11406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5" name="object 1555"/>
          <p:cNvSpPr/>
          <p:nvPr/>
        </p:nvSpPr>
        <p:spPr>
          <a:xfrm>
            <a:off x="11414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6" name="object 1556"/>
          <p:cNvSpPr/>
          <p:nvPr/>
        </p:nvSpPr>
        <p:spPr>
          <a:xfrm>
            <a:off x="11421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7" name="object 1557"/>
          <p:cNvSpPr/>
          <p:nvPr/>
        </p:nvSpPr>
        <p:spPr>
          <a:xfrm>
            <a:off x="11428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8" name="object 1558"/>
          <p:cNvSpPr/>
          <p:nvPr/>
        </p:nvSpPr>
        <p:spPr>
          <a:xfrm>
            <a:off x="11435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9" name="object 1559"/>
          <p:cNvSpPr/>
          <p:nvPr/>
        </p:nvSpPr>
        <p:spPr>
          <a:xfrm>
            <a:off x="11442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0" name="object 1560"/>
          <p:cNvSpPr/>
          <p:nvPr/>
        </p:nvSpPr>
        <p:spPr>
          <a:xfrm>
            <a:off x="114497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1" name="object 1561"/>
          <p:cNvSpPr/>
          <p:nvPr/>
        </p:nvSpPr>
        <p:spPr>
          <a:xfrm>
            <a:off x="11457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2" name="object 1562"/>
          <p:cNvSpPr/>
          <p:nvPr/>
        </p:nvSpPr>
        <p:spPr>
          <a:xfrm>
            <a:off x="11464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3" name="object 1563"/>
          <p:cNvSpPr/>
          <p:nvPr/>
        </p:nvSpPr>
        <p:spPr>
          <a:xfrm>
            <a:off x="11471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4" name="object 1564"/>
          <p:cNvSpPr/>
          <p:nvPr/>
        </p:nvSpPr>
        <p:spPr>
          <a:xfrm>
            <a:off x="11479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5" name="object 1565"/>
          <p:cNvSpPr/>
          <p:nvPr/>
        </p:nvSpPr>
        <p:spPr>
          <a:xfrm>
            <a:off x="11486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6" name="object 1566"/>
          <p:cNvSpPr/>
          <p:nvPr/>
        </p:nvSpPr>
        <p:spPr>
          <a:xfrm>
            <a:off x="11492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7" name="object 1567"/>
          <p:cNvSpPr/>
          <p:nvPr/>
        </p:nvSpPr>
        <p:spPr>
          <a:xfrm>
            <a:off x="115000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8" name="object 1568"/>
          <p:cNvSpPr/>
          <p:nvPr/>
        </p:nvSpPr>
        <p:spPr>
          <a:xfrm>
            <a:off x="11507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9" name="object 1569"/>
          <p:cNvSpPr/>
          <p:nvPr/>
        </p:nvSpPr>
        <p:spPr>
          <a:xfrm>
            <a:off x="11514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0" name="object 1570"/>
          <p:cNvSpPr/>
          <p:nvPr/>
        </p:nvSpPr>
        <p:spPr>
          <a:xfrm>
            <a:off x="11521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1" name="object 1571"/>
          <p:cNvSpPr/>
          <p:nvPr/>
        </p:nvSpPr>
        <p:spPr>
          <a:xfrm>
            <a:off x="11529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2" name="object 1572"/>
          <p:cNvSpPr/>
          <p:nvPr/>
        </p:nvSpPr>
        <p:spPr>
          <a:xfrm>
            <a:off x="11536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3" name="object 1573"/>
          <p:cNvSpPr/>
          <p:nvPr/>
        </p:nvSpPr>
        <p:spPr>
          <a:xfrm>
            <a:off x="11543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4" name="object 1574"/>
          <p:cNvSpPr/>
          <p:nvPr/>
        </p:nvSpPr>
        <p:spPr>
          <a:xfrm>
            <a:off x="11550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5" name="object 1575"/>
          <p:cNvSpPr/>
          <p:nvPr/>
        </p:nvSpPr>
        <p:spPr>
          <a:xfrm>
            <a:off x="11557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6" name="object 1576"/>
          <p:cNvSpPr/>
          <p:nvPr/>
        </p:nvSpPr>
        <p:spPr>
          <a:xfrm>
            <a:off x="11564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7" name="object 1577"/>
          <p:cNvSpPr/>
          <p:nvPr/>
        </p:nvSpPr>
        <p:spPr>
          <a:xfrm>
            <a:off x="11572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8" name="object 1578"/>
          <p:cNvSpPr/>
          <p:nvPr/>
        </p:nvSpPr>
        <p:spPr>
          <a:xfrm>
            <a:off x="115795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9" name="object 1579"/>
          <p:cNvSpPr/>
          <p:nvPr/>
        </p:nvSpPr>
        <p:spPr>
          <a:xfrm>
            <a:off x="11586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0" name="object 1580"/>
          <p:cNvSpPr/>
          <p:nvPr/>
        </p:nvSpPr>
        <p:spPr>
          <a:xfrm>
            <a:off x="11594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1" name="object 1581"/>
          <p:cNvSpPr/>
          <p:nvPr/>
        </p:nvSpPr>
        <p:spPr>
          <a:xfrm>
            <a:off x="11601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2" name="object 1582"/>
          <p:cNvSpPr/>
          <p:nvPr/>
        </p:nvSpPr>
        <p:spPr>
          <a:xfrm>
            <a:off x="11607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3" name="object 1583"/>
          <p:cNvSpPr/>
          <p:nvPr/>
        </p:nvSpPr>
        <p:spPr>
          <a:xfrm>
            <a:off x="11615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4" name="object 1584"/>
          <p:cNvSpPr/>
          <p:nvPr/>
        </p:nvSpPr>
        <p:spPr>
          <a:xfrm>
            <a:off x="11622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5" name="object 1585"/>
          <p:cNvSpPr/>
          <p:nvPr/>
        </p:nvSpPr>
        <p:spPr>
          <a:xfrm>
            <a:off x="116298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6" name="object 1586"/>
          <p:cNvSpPr/>
          <p:nvPr/>
        </p:nvSpPr>
        <p:spPr>
          <a:xfrm>
            <a:off x="11637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7" name="object 1587"/>
          <p:cNvSpPr/>
          <p:nvPr/>
        </p:nvSpPr>
        <p:spPr>
          <a:xfrm>
            <a:off x="11644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8" name="object 1588"/>
          <p:cNvSpPr/>
          <p:nvPr/>
        </p:nvSpPr>
        <p:spPr>
          <a:xfrm>
            <a:off x="11651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9" name="object 1589"/>
          <p:cNvSpPr/>
          <p:nvPr/>
        </p:nvSpPr>
        <p:spPr>
          <a:xfrm>
            <a:off x="116591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0" name="object 1590"/>
          <p:cNvSpPr/>
          <p:nvPr/>
        </p:nvSpPr>
        <p:spPr>
          <a:xfrm>
            <a:off x="11665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1" name="object 1591"/>
          <p:cNvSpPr/>
          <p:nvPr/>
        </p:nvSpPr>
        <p:spPr>
          <a:xfrm>
            <a:off x="11672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2" name="object 1592"/>
          <p:cNvSpPr/>
          <p:nvPr/>
        </p:nvSpPr>
        <p:spPr>
          <a:xfrm>
            <a:off x="11680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3" name="object 1593"/>
          <p:cNvSpPr/>
          <p:nvPr/>
        </p:nvSpPr>
        <p:spPr>
          <a:xfrm>
            <a:off x="11687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4" name="object 1594"/>
          <p:cNvSpPr/>
          <p:nvPr/>
        </p:nvSpPr>
        <p:spPr>
          <a:xfrm>
            <a:off x="11694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5" name="object 1595"/>
          <p:cNvSpPr/>
          <p:nvPr/>
        </p:nvSpPr>
        <p:spPr>
          <a:xfrm>
            <a:off x="11702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6" name="object 1596"/>
          <p:cNvSpPr/>
          <p:nvPr/>
        </p:nvSpPr>
        <p:spPr>
          <a:xfrm>
            <a:off x="11709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7" name="object 1597"/>
          <p:cNvSpPr/>
          <p:nvPr/>
        </p:nvSpPr>
        <p:spPr>
          <a:xfrm>
            <a:off x="11716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8" name="object 1598"/>
          <p:cNvSpPr/>
          <p:nvPr/>
        </p:nvSpPr>
        <p:spPr>
          <a:xfrm>
            <a:off x="11722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9" name="object 1599"/>
          <p:cNvSpPr/>
          <p:nvPr/>
        </p:nvSpPr>
        <p:spPr>
          <a:xfrm>
            <a:off x="11730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0" name="object 1600"/>
          <p:cNvSpPr/>
          <p:nvPr/>
        </p:nvSpPr>
        <p:spPr>
          <a:xfrm>
            <a:off x="117376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1" name="object 1601"/>
          <p:cNvSpPr/>
          <p:nvPr/>
        </p:nvSpPr>
        <p:spPr>
          <a:xfrm>
            <a:off x="11744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2" name="object 1602"/>
          <p:cNvSpPr/>
          <p:nvPr/>
        </p:nvSpPr>
        <p:spPr>
          <a:xfrm>
            <a:off x="11752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3" name="object 1603"/>
          <p:cNvSpPr/>
          <p:nvPr/>
        </p:nvSpPr>
        <p:spPr>
          <a:xfrm>
            <a:off x="11759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4" name="object 1604"/>
          <p:cNvSpPr/>
          <p:nvPr/>
        </p:nvSpPr>
        <p:spPr>
          <a:xfrm>
            <a:off x="11766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5" name="object 1605"/>
          <p:cNvSpPr/>
          <p:nvPr/>
        </p:nvSpPr>
        <p:spPr>
          <a:xfrm>
            <a:off x="11774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6" name="object 1606"/>
          <p:cNvSpPr/>
          <p:nvPr/>
        </p:nvSpPr>
        <p:spPr>
          <a:xfrm>
            <a:off x="11780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7" name="object 1607"/>
          <p:cNvSpPr/>
          <p:nvPr/>
        </p:nvSpPr>
        <p:spPr>
          <a:xfrm>
            <a:off x="117878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8" name="object 1608"/>
          <p:cNvSpPr/>
          <p:nvPr/>
        </p:nvSpPr>
        <p:spPr>
          <a:xfrm>
            <a:off x="11795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9" name="object 1609"/>
          <p:cNvSpPr/>
          <p:nvPr/>
        </p:nvSpPr>
        <p:spPr>
          <a:xfrm>
            <a:off x="11802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0" name="object 1610"/>
          <p:cNvSpPr/>
          <p:nvPr/>
        </p:nvSpPr>
        <p:spPr>
          <a:xfrm>
            <a:off x="11809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1" name="object 1611"/>
          <p:cNvSpPr/>
          <p:nvPr/>
        </p:nvSpPr>
        <p:spPr>
          <a:xfrm>
            <a:off x="11817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2" name="object 1612"/>
          <p:cNvSpPr/>
          <p:nvPr/>
        </p:nvSpPr>
        <p:spPr>
          <a:xfrm>
            <a:off x="11824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3" name="object 1613"/>
          <p:cNvSpPr/>
          <p:nvPr/>
        </p:nvSpPr>
        <p:spPr>
          <a:xfrm>
            <a:off x="11831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4" name="object 1614"/>
          <p:cNvSpPr/>
          <p:nvPr/>
        </p:nvSpPr>
        <p:spPr>
          <a:xfrm>
            <a:off x="11838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5" name="object 1615"/>
          <p:cNvSpPr/>
          <p:nvPr/>
        </p:nvSpPr>
        <p:spPr>
          <a:xfrm>
            <a:off x="11845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6" name="object 1616"/>
          <p:cNvSpPr/>
          <p:nvPr/>
        </p:nvSpPr>
        <p:spPr>
          <a:xfrm>
            <a:off x="11852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7" name="object 1617"/>
          <p:cNvSpPr/>
          <p:nvPr/>
        </p:nvSpPr>
        <p:spPr>
          <a:xfrm>
            <a:off x="11860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8" name="object 1618"/>
          <p:cNvSpPr/>
          <p:nvPr/>
        </p:nvSpPr>
        <p:spPr>
          <a:xfrm>
            <a:off x="118674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9" name="object 1619"/>
          <p:cNvSpPr/>
          <p:nvPr/>
        </p:nvSpPr>
        <p:spPr>
          <a:xfrm>
            <a:off x="11874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0" name="object 1620"/>
          <p:cNvSpPr/>
          <p:nvPr/>
        </p:nvSpPr>
        <p:spPr>
          <a:xfrm>
            <a:off x="11882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1" name="object 1621"/>
          <p:cNvSpPr/>
          <p:nvPr/>
        </p:nvSpPr>
        <p:spPr>
          <a:xfrm>
            <a:off x="11889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2" name="object 1622"/>
          <p:cNvSpPr/>
          <p:nvPr/>
        </p:nvSpPr>
        <p:spPr>
          <a:xfrm>
            <a:off x="11895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3" name="object 1623"/>
          <p:cNvSpPr/>
          <p:nvPr/>
        </p:nvSpPr>
        <p:spPr>
          <a:xfrm>
            <a:off x="11903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4" name="object 1624"/>
          <p:cNvSpPr/>
          <p:nvPr/>
        </p:nvSpPr>
        <p:spPr>
          <a:xfrm>
            <a:off x="11910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5" name="object 1625"/>
          <p:cNvSpPr/>
          <p:nvPr/>
        </p:nvSpPr>
        <p:spPr>
          <a:xfrm>
            <a:off x="119176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6" name="object 1626"/>
          <p:cNvSpPr/>
          <p:nvPr/>
        </p:nvSpPr>
        <p:spPr>
          <a:xfrm>
            <a:off x="11925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7" name="object 1627"/>
          <p:cNvSpPr/>
          <p:nvPr/>
        </p:nvSpPr>
        <p:spPr>
          <a:xfrm>
            <a:off x="11932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8" name="object 1628"/>
          <p:cNvSpPr/>
          <p:nvPr/>
        </p:nvSpPr>
        <p:spPr>
          <a:xfrm>
            <a:off x="11939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9" name="object 1629"/>
          <p:cNvSpPr/>
          <p:nvPr/>
        </p:nvSpPr>
        <p:spPr>
          <a:xfrm>
            <a:off x="119469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0" name="object 1630"/>
          <p:cNvSpPr/>
          <p:nvPr/>
        </p:nvSpPr>
        <p:spPr>
          <a:xfrm>
            <a:off x="11953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1" name="object 1631"/>
          <p:cNvSpPr/>
          <p:nvPr/>
        </p:nvSpPr>
        <p:spPr>
          <a:xfrm>
            <a:off x="11960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2" name="object 1632"/>
          <p:cNvSpPr/>
          <p:nvPr/>
        </p:nvSpPr>
        <p:spPr>
          <a:xfrm>
            <a:off x="11967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3" name="object 1633"/>
          <p:cNvSpPr/>
          <p:nvPr/>
        </p:nvSpPr>
        <p:spPr>
          <a:xfrm>
            <a:off x="119752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4" name="object 1634"/>
          <p:cNvSpPr/>
          <p:nvPr/>
        </p:nvSpPr>
        <p:spPr>
          <a:xfrm>
            <a:off x="11982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5" name="object 1635"/>
          <p:cNvSpPr/>
          <p:nvPr/>
        </p:nvSpPr>
        <p:spPr>
          <a:xfrm>
            <a:off x="11989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6" name="object 1636"/>
          <p:cNvSpPr/>
          <p:nvPr/>
        </p:nvSpPr>
        <p:spPr>
          <a:xfrm>
            <a:off x="119972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7" name="object 1637"/>
          <p:cNvSpPr/>
          <p:nvPr/>
        </p:nvSpPr>
        <p:spPr>
          <a:xfrm>
            <a:off x="12004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8" name="object 1638"/>
          <p:cNvSpPr/>
          <p:nvPr/>
        </p:nvSpPr>
        <p:spPr>
          <a:xfrm>
            <a:off x="12010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9" name="object 1639"/>
          <p:cNvSpPr/>
          <p:nvPr/>
        </p:nvSpPr>
        <p:spPr>
          <a:xfrm>
            <a:off x="12018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0" name="object 1640"/>
          <p:cNvSpPr/>
          <p:nvPr/>
        </p:nvSpPr>
        <p:spPr>
          <a:xfrm>
            <a:off x="120255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1" name="object 1641"/>
          <p:cNvSpPr/>
          <p:nvPr/>
        </p:nvSpPr>
        <p:spPr>
          <a:xfrm>
            <a:off x="12032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2" name="object 1642"/>
          <p:cNvSpPr/>
          <p:nvPr/>
        </p:nvSpPr>
        <p:spPr>
          <a:xfrm>
            <a:off x="12040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3" name="object 1643"/>
          <p:cNvSpPr/>
          <p:nvPr/>
        </p:nvSpPr>
        <p:spPr>
          <a:xfrm>
            <a:off x="12047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4" name="object 1644"/>
          <p:cNvSpPr/>
          <p:nvPr/>
        </p:nvSpPr>
        <p:spPr>
          <a:xfrm>
            <a:off x="12054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5" name="object 1645"/>
          <p:cNvSpPr/>
          <p:nvPr/>
        </p:nvSpPr>
        <p:spPr>
          <a:xfrm>
            <a:off x="12062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6" name="object 1646"/>
          <p:cNvSpPr/>
          <p:nvPr/>
        </p:nvSpPr>
        <p:spPr>
          <a:xfrm>
            <a:off x="12068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7" name="object 1647"/>
          <p:cNvSpPr/>
          <p:nvPr/>
        </p:nvSpPr>
        <p:spPr>
          <a:xfrm>
            <a:off x="120757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8" name="object 1648"/>
          <p:cNvSpPr/>
          <p:nvPr/>
        </p:nvSpPr>
        <p:spPr>
          <a:xfrm>
            <a:off x="12083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9" name="object 1649"/>
          <p:cNvSpPr/>
          <p:nvPr/>
        </p:nvSpPr>
        <p:spPr>
          <a:xfrm>
            <a:off x="12090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0" name="object 1650"/>
          <p:cNvSpPr/>
          <p:nvPr/>
        </p:nvSpPr>
        <p:spPr>
          <a:xfrm>
            <a:off x="12097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1" name="object 1651"/>
          <p:cNvSpPr/>
          <p:nvPr/>
        </p:nvSpPr>
        <p:spPr>
          <a:xfrm>
            <a:off x="121050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2" name="object 1652"/>
          <p:cNvSpPr/>
          <p:nvPr/>
        </p:nvSpPr>
        <p:spPr>
          <a:xfrm>
            <a:off x="12112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3" name="object 1653"/>
          <p:cNvSpPr/>
          <p:nvPr/>
        </p:nvSpPr>
        <p:spPr>
          <a:xfrm>
            <a:off x="12119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4" name="object 1654"/>
          <p:cNvSpPr/>
          <p:nvPr/>
        </p:nvSpPr>
        <p:spPr>
          <a:xfrm>
            <a:off x="12125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5" name="object 1655"/>
          <p:cNvSpPr/>
          <p:nvPr/>
        </p:nvSpPr>
        <p:spPr>
          <a:xfrm>
            <a:off x="12133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6" name="object 1656"/>
          <p:cNvSpPr/>
          <p:nvPr/>
        </p:nvSpPr>
        <p:spPr>
          <a:xfrm>
            <a:off x="12140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7" name="object 1657"/>
          <p:cNvSpPr/>
          <p:nvPr/>
        </p:nvSpPr>
        <p:spPr>
          <a:xfrm>
            <a:off x="12147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8" name="object 1658"/>
          <p:cNvSpPr/>
          <p:nvPr/>
        </p:nvSpPr>
        <p:spPr>
          <a:xfrm>
            <a:off x="121553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9" name="object 1659"/>
          <p:cNvSpPr/>
          <p:nvPr/>
        </p:nvSpPr>
        <p:spPr>
          <a:xfrm>
            <a:off x="12162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0" name="object 1660"/>
          <p:cNvSpPr/>
          <p:nvPr/>
        </p:nvSpPr>
        <p:spPr>
          <a:xfrm>
            <a:off x="12169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1" name="object 1661"/>
          <p:cNvSpPr/>
          <p:nvPr/>
        </p:nvSpPr>
        <p:spPr>
          <a:xfrm>
            <a:off x="12177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2" name="object 1662"/>
          <p:cNvSpPr/>
          <p:nvPr/>
        </p:nvSpPr>
        <p:spPr>
          <a:xfrm>
            <a:off x="121835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3" name="object 1663"/>
          <p:cNvSpPr/>
          <p:nvPr/>
        </p:nvSpPr>
        <p:spPr>
          <a:xfrm>
            <a:off x="12190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4" name="object 1664"/>
          <p:cNvSpPr/>
          <p:nvPr/>
        </p:nvSpPr>
        <p:spPr>
          <a:xfrm>
            <a:off x="12198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5" name="object 1665"/>
          <p:cNvSpPr/>
          <p:nvPr/>
        </p:nvSpPr>
        <p:spPr>
          <a:xfrm>
            <a:off x="122055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6" name="object 1666"/>
          <p:cNvSpPr/>
          <p:nvPr/>
        </p:nvSpPr>
        <p:spPr>
          <a:xfrm>
            <a:off x="12212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7" name="object 1667"/>
          <p:cNvSpPr/>
          <p:nvPr/>
        </p:nvSpPr>
        <p:spPr>
          <a:xfrm>
            <a:off x="12220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8" name="object 1668"/>
          <p:cNvSpPr/>
          <p:nvPr/>
        </p:nvSpPr>
        <p:spPr>
          <a:xfrm>
            <a:off x="12227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9" name="object 1669"/>
          <p:cNvSpPr/>
          <p:nvPr/>
        </p:nvSpPr>
        <p:spPr>
          <a:xfrm>
            <a:off x="122348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0" name="object 1670"/>
          <p:cNvSpPr/>
          <p:nvPr/>
        </p:nvSpPr>
        <p:spPr>
          <a:xfrm>
            <a:off x="12241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1" name="object 1671"/>
          <p:cNvSpPr/>
          <p:nvPr/>
        </p:nvSpPr>
        <p:spPr>
          <a:xfrm>
            <a:off x="12248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2" name="object 1672"/>
          <p:cNvSpPr/>
          <p:nvPr/>
        </p:nvSpPr>
        <p:spPr>
          <a:xfrm>
            <a:off x="12255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3" name="object 1673"/>
          <p:cNvSpPr/>
          <p:nvPr/>
        </p:nvSpPr>
        <p:spPr>
          <a:xfrm>
            <a:off x="12263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4" name="object 1674"/>
          <p:cNvSpPr/>
          <p:nvPr/>
        </p:nvSpPr>
        <p:spPr>
          <a:xfrm>
            <a:off x="12270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5" name="object 1675"/>
          <p:cNvSpPr/>
          <p:nvPr/>
        </p:nvSpPr>
        <p:spPr>
          <a:xfrm>
            <a:off x="12277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6" name="object 1676"/>
          <p:cNvSpPr/>
          <p:nvPr/>
        </p:nvSpPr>
        <p:spPr>
          <a:xfrm>
            <a:off x="12285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7" name="object 1677"/>
          <p:cNvSpPr/>
          <p:nvPr/>
        </p:nvSpPr>
        <p:spPr>
          <a:xfrm>
            <a:off x="12292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8" name="object 1678"/>
          <p:cNvSpPr/>
          <p:nvPr/>
        </p:nvSpPr>
        <p:spPr>
          <a:xfrm>
            <a:off x="12298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9" name="object 1679"/>
          <p:cNvSpPr/>
          <p:nvPr/>
        </p:nvSpPr>
        <p:spPr>
          <a:xfrm>
            <a:off x="12306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0" name="object 1680"/>
          <p:cNvSpPr/>
          <p:nvPr/>
        </p:nvSpPr>
        <p:spPr>
          <a:xfrm>
            <a:off x="123133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1" name="object 1681"/>
          <p:cNvSpPr/>
          <p:nvPr/>
        </p:nvSpPr>
        <p:spPr>
          <a:xfrm>
            <a:off x="12320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2" name="object 1682"/>
          <p:cNvSpPr/>
          <p:nvPr/>
        </p:nvSpPr>
        <p:spPr>
          <a:xfrm>
            <a:off x="12328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3" name="object 1683"/>
          <p:cNvSpPr/>
          <p:nvPr/>
        </p:nvSpPr>
        <p:spPr>
          <a:xfrm>
            <a:off x="12335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4" name="object 1684"/>
          <p:cNvSpPr/>
          <p:nvPr/>
        </p:nvSpPr>
        <p:spPr>
          <a:xfrm>
            <a:off x="12342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5" name="object 1685"/>
          <p:cNvSpPr/>
          <p:nvPr/>
        </p:nvSpPr>
        <p:spPr>
          <a:xfrm>
            <a:off x="12350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6" name="object 1686"/>
          <p:cNvSpPr/>
          <p:nvPr/>
        </p:nvSpPr>
        <p:spPr>
          <a:xfrm>
            <a:off x="12356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7" name="object 1687"/>
          <p:cNvSpPr/>
          <p:nvPr/>
        </p:nvSpPr>
        <p:spPr>
          <a:xfrm>
            <a:off x="123636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8" name="object 1688"/>
          <p:cNvSpPr/>
          <p:nvPr/>
        </p:nvSpPr>
        <p:spPr>
          <a:xfrm>
            <a:off x="12370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9" name="object 1689"/>
          <p:cNvSpPr/>
          <p:nvPr/>
        </p:nvSpPr>
        <p:spPr>
          <a:xfrm>
            <a:off x="12378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0" name="object 1690"/>
          <p:cNvSpPr/>
          <p:nvPr/>
        </p:nvSpPr>
        <p:spPr>
          <a:xfrm>
            <a:off x="12385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1" name="object 1691"/>
          <p:cNvSpPr/>
          <p:nvPr/>
        </p:nvSpPr>
        <p:spPr>
          <a:xfrm>
            <a:off x="12392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2" name="object 1692"/>
          <p:cNvSpPr/>
          <p:nvPr/>
        </p:nvSpPr>
        <p:spPr>
          <a:xfrm>
            <a:off x="12400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3" name="object 1693"/>
          <p:cNvSpPr/>
          <p:nvPr/>
        </p:nvSpPr>
        <p:spPr>
          <a:xfrm>
            <a:off x="12407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4" name="object 1694"/>
          <p:cNvSpPr/>
          <p:nvPr/>
        </p:nvSpPr>
        <p:spPr>
          <a:xfrm>
            <a:off x="12413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5" name="object 1695"/>
          <p:cNvSpPr/>
          <p:nvPr/>
        </p:nvSpPr>
        <p:spPr>
          <a:xfrm>
            <a:off x="12421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6" name="object 1696"/>
          <p:cNvSpPr/>
          <p:nvPr/>
        </p:nvSpPr>
        <p:spPr>
          <a:xfrm>
            <a:off x="12428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7" name="object 1697"/>
          <p:cNvSpPr/>
          <p:nvPr/>
        </p:nvSpPr>
        <p:spPr>
          <a:xfrm>
            <a:off x="12435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8" name="object 1698"/>
          <p:cNvSpPr/>
          <p:nvPr/>
        </p:nvSpPr>
        <p:spPr>
          <a:xfrm>
            <a:off x="124431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9" name="object 1699"/>
          <p:cNvSpPr/>
          <p:nvPr/>
        </p:nvSpPr>
        <p:spPr>
          <a:xfrm>
            <a:off x="12450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0" name="object 1700"/>
          <p:cNvSpPr/>
          <p:nvPr/>
        </p:nvSpPr>
        <p:spPr>
          <a:xfrm>
            <a:off x="12457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1" name="object 1701"/>
          <p:cNvSpPr/>
          <p:nvPr/>
        </p:nvSpPr>
        <p:spPr>
          <a:xfrm>
            <a:off x="12465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2" name="object 1702"/>
          <p:cNvSpPr/>
          <p:nvPr/>
        </p:nvSpPr>
        <p:spPr>
          <a:xfrm>
            <a:off x="12471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3" name="object 1703"/>
          <p:cNvSpPr/>
          <p:nvPr/>
        </p:nvSpPr>
        <p:spPr>
          <a:xfrm>
            <a:off x="12478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4" name="object 1704"/>
          <p:cNvSpPr/>
          <p:nvPr/>
        </p:nvSpPr>
        <p:spPr>
          <a:xfrm>
            <a:off x="12486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5" name="object 1705"/>
          <p:cNvSpPr/>
          <p:nvPr/>
        </p:nvSpPr>
        <p:spPr>
          <a:xfrm>
            <a:off x="124934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6" name="object 1706"/>
          <p:cNvSpPr/>
          <p:nvPr/>
        </p:nvSpPr>
        <p:spPr>
          <a:xfrm>
            <a:off x="12500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7" name="object 1707"/>
          <p:cNvSpPr/>
          <p:nvPr/>
        </p:nvSpPr>
        <p:spPr>
          <a:xfrm>
            <a:off x="12508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8" name="object 1708"/>
          <p:cNvSpPr/>
          <p:nvPr/>
        </p:nvSpPr>
        <p:spPr>
          <a:xfrm>
            <a:off x="12515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9" name="object 1709"/>
          <p:cNvSpPr/>
          <p:nvPr/>
        </p:nvSpPr>
        <p:spPr>
          <a:xfrm>
            <a:off x="125227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0" name="object 1710"/>
          <p:cNvSpPr/>
          <p:nvPr/>
        </p:nvSpPr>
        <p:spPr>
          <a:xfrm>
            <a:off x="12529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1" name="object 1711"/>
          <p:cNvSpPr/>
          <p:nvPr/>
        </p:nvSpPr>
        <p:spPr>
          <a:xfrm>
            <a:off x="12536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2" name="object 1712"/>
          <p:cNvSpPr/>
          <p:nvPr/>
        </p:nvSpPr>
        <p:spPr>
          <a:xfrm>
            <a:off x="12543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3" name="object 1713"/>
          <p:cNvSpPr/>
          <p:nvPr/>
        </p:nvSpPr>
        <p:spPr>
          <a:xfrm>
            <a:off x="12550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4" name="object 1714"/>
          <p:cNvSpPr/>
          <p:nvPr/>
        </p:nvSpPr>
        <p:spPr>
          <a:xfrm>
            <a:off x="12558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5" name="object 1715"/>
          <p:cNvSpPr/>
          <p:nvPr/>
        </p:nvSpPr>
        <p:spPr>
          <a:xfrm>
            <a:off x="12565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6" name="object 1716"/>
          <p:cNvSpPr/>
          <p:nvPr/>
        </p:nvSpPr>
        <p:spPr>
          <a:xfrm>
            <a:off x="12572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7" name="object 1717"/>
          <p:cNvSpPr/>
          <p:nvPr/>
        </p:nvSpPr>
        <p:spPr>
          <a:xfrm>
            <a:off x="12580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8" name="object 1718"/>
          <p:cNvSpPr/>
          <p:nvPr/>
        </p:nvSpPr>
        <p:spPr>
          <a:xfrm>
            <a:off x="12586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9" name="object 1719"/>
          <p:cNvSpPr/>
          <p:nvPr/>
        </p:nvSpPr>
        <p:spPr>
          <a:xfrm>
            <a:off x="12593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0" name="object 1720"/>
          <p:cNvSpPr/>
          <p:nvPr/>
        </p:nvSpPr>
        <p:spPr>
          <a:xfrm>
            <a:off x="126012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1" name="object 1721"/>
          <p:cNvSpPr/>
          <p:nvPr/>
        </p:nvSpPr>
        <p:spPr>
          <a:xfrm>
            <a:off x="12608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2" name="object 1722"/>
          <p:cNvSpPr/>
          <p:nvPr/>
        </p:nvSpPr>
        <p:spPr>
          <a:xfrm>
            <a:off x="12615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3" name="object 1723"/>
          <p:cNvSpPr/>
          <p:nvPr/>
        </p:nvSpPr>
        <p:spPr>
          <a:xfrm>
            <a:off x="12623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4" name="object 1724"/>
          <p:cNvSpPr/>
          <p:nvPr/>
        </p:nvSpPr>
        <p:spPr>
          <a:xfrm>
            <a:off x="12630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5" name="object 1725"/>
          <p:cNvSpPr/>
          <p:nvPr/>
        </p:nvSpPr>
        <p:spPr>
          <a:xfrm>
            <a:off x="12637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6" name="object 1726"/>
          <p:cNvSpPr/>
          <p:nvPr/>
        </p:nvSpPr>
        <p:spPr>
          <a:xfrm>
            <a:off x="12644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7" name="object 1727"/>
          <p:cNvSpPr/>
          <p:nvPr/>
        </p:nvSpPr>
        <p:spPr>
          <a:xfrm>
            <a:off x="126514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8" name="object 1728"/>
          <p:cNvSpPr/>
          <p:nvPr/>
        </p:nvSpPr>
        <p:spPr>
          <a:xfrm>
            <a:off x="12658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9" name="object 1729"/>
          <p:cNvSpPr/>
          <p:nvPr/>
        </p:nvSpPr>
        <p:spPr>
          <a:xfrm>
            <a:off x="12666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0" name="object 1730"/>
          <p:cNvSpPr/>
          <p:nvPr/>
        </p:nvSpPr>
        <p:spPr>
          <a:xfrm>
            <a:off x="12673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1" name="object 1731"/>
          <p:cNvSpPr/>
          <p:nvPr/>
        </p:nvSpPr>
        <p:spPr>
          <a:xfrm>
            <a:off x="12680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2" name="object 1732"/>
          <p:cNvSpPr/>
          <p:nvPr/>
        </p:nvSpPr>
        <p:spPr>
          <a:xfrm>
            <a:off x="12688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3" name="object 1733"/>
          <p:cNvSpPr/>
          <p:nvPr/>
        </p:nvSpPr>
        <p:spPr>
          <a:xfrm>
            <a:off x="12695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4" name="object 1734"/>
          <p:cNvSpPr/>
          <p:nvPr/>
        </p:nvSpPr>
        <p:spPr>
          <a:xfrm>
            <a:off x="12701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5" name="object 1735"/>
          <p:cNvSpPr/>
          <p:nvPr/>
        </p:nvSpPr>
        <p:spPr>
          <a:xfrm>
            <a:off x="12709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6" name="object 1736"/>
          <p:cNvSpPr/>
          <p:nvPr/>
        </p:nvSpPr>
        <p:spPr>
          <a:xfrm>
            <a:off x="12716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7" name="object 1737"/>
          <p:cNvSpPr/>
          <p:nvPr/>
        </p:nvSpPr>
        <p:spPr>
          <a:xfrm>
            <a:off x="12723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8" name="object 1738"/>
          <p:cNvSpPr/>
          <p:nvPr/>
        </p:nvSpPr>
        <p:spPr>
          <a:xfrm>
            <a:off x="127310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9" name="object 1739"/>
          <p:cNvSpPr/>
          <p:nvPr/>
        </p:nvSpPr>
        <p:spPr>
          <a:xfrm>
            <a:off x="12738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0" name="object 1740"/>
          <p:cNvSpPr/>
          <p:nvPr/>
        </p:nvSpPr>
        <p:spPr>
          <a:xfrm>
            <a:off x="12745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1" name="object 1741"/>
          <p:cNvSpPr/>
          <p:nvPr/>
        </p:nvSpPr>
        <p:spPr>
          <a:xfrm>
            <a:off x="12753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2" name="object 1742"/>
          <p:cNvSpPr/>
          <p:nvPr/>
        </p:nvSpPr>
        <p:spPr>
          <a:xfrm>
            <a:off x="12759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3" name="object 1743"/>
          <p:cNvSpPr/>
          <p:nvPr/>
        </p:nvSpPr>
        <p:spPr>
          <a:xfrm>
            <a:off x="12766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4" name="object 1744"/>
          <p:cNvSpPr/>
          <p:nvPr/>
        </p:nvSpPr>
        <p:spPr>
          <a:xfrm>
            <a:off x="12773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5" name="object 1745"/>
          <p:cNvSpPr/>
          <p:nvPr/>
        </p:nvSpPr>
        <p:spPr>
          <a:xfrm>
            <a:off x="127812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6" name="object 1746"/>
          <p:cNvSpPr/>
          <p:nvPr/>
        </p:nvSpPr>
        <p:spPr>
          <a:xfrm>
            <a:off x="12788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7" name="object 1747"/>
          <p:cNvSpPr/>
          <p:nvPr/>
        </p:nvSpPr>
        <p:spPr>
          <a:xfrm>
            <a:off x="12795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8" name="object 1748"/>
          <p:cNvSpPr/>
          <p:nvPr/>
        </p:nvSpPr>
        <p:spPr>
          <a:xfrm>
            <a:off x="12803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9" name="object 1749"/>
          <p:cNvSpPr/>
          <p:nvPr/>
        </p:nvSpPr>
        <p:spPr>
          <a:xfrm>
            <a:off x="128105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0" name="object 1750"/>
          <p:cNvSpPr/>
          <p:nvPr/>
        </p:nvSpPr>
        <p:spPr>
          <a:xfrm>
            <a:off x="12816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1" name="object 1751"/>
          <p:cNvSpPr/>
          <p:nvPr/>
        </p:nvSpPr>
        <p:spPr>
          <a:xfrm>
            <a:off x="12824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2" name="object 1752"/>
          <p:cNvSpPr/>
          <p:nvPr/>
        </p:nvSpPr>
        <p:spPr>
          <a:xfrm>
            <a:off x="12831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3" name="object 1753"/>
          <p:cNvSpPr/>
          <p:nvPr/>
        </p:nvSpPr>
        <p:spPr>
          <a:xfrm>
            <a:off x="128388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4" name="object 1754"/>
          <p:cNvSpPr/>
          <p:nvPr/>
        </p:nvSpPr>
        <p:spPr>
          <a:xfrm>
            <a:off x="12846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5" name="object 1755"/>
          <p:cNvSpPr/>
          <p:nvPr/>
        </p:nvSpPr>
        <p:spPr>
          <a:xfrm>
            <a:off x="12853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6" name="object 1756"/>
          <p:cNvSpPr/>
          <p:nvPr/>
        </p:nvSpPr>
        <p:spPr>
          <a:xfrm>
            <a:off x="128608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7" name="object 1757"/>
          <p:cNvSpPr/>
          <p:nvPr/>
        </p:nvSpPr>
        <p:spPr>
          <a:xfrm>
            <a:off x="12868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8" name="object 1758"/>
          <p:cNvSpPr/>
          <p:nvPr/>
        </p:nvSpPr>
        <p:spPr>
          <a:xfrm>
            <a:off x="12874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9" name="object 1759"/>
          <p:cNvSpPr/>
          <p:nvPr/>
        </p:nvSpPr>
        <p:spPr>
          <a:xfrm>
            <a:off x="12881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0" name="object 1760"/>
          <p:cNvSpPr/>
          <p:nvPr/>
        </p:nvSpPr>
        <p:spPr>
          <a:xfrm>
            <a:off x="128891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1" name="object 1761"/>
          <p:cNvSpPr/>
          <p:nvPr/>
        </p:nvSpPr>
        <p:spPr>
          <a:xfrm>
            <a:off x="12896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2" name="object 1762"/>
          <p:cNvSpPr/>
          <p:nvPr/>
        </p:nvSpPr>
        <p:spPr>
          <a:xfrm>
            <a:off x="12903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3" name="object 1763"/>
          <p:cNvSpPr/>
          <p:nvPr/>
        </p:nvSpPr>
        <p:spPr>
          <a:xfrm>
            <a:off x="12911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4" name="object 1764"/>
          <p:cNvSpPr/>
          <p:nvPr/>
        </p:nvSpPr>
        <p:spPr>
          <a:xfrm>
            <a:off x="12918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5" name="object 1765"/>
          <p:cNvSpPr/>
          <p:nvPr/>
        </p:nvSpPr>
        <p:spPr>
          <a:xfrm>
            <a:off x="12925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6" name="object 1766"/>
          <p:cNvSpPr/>
          <p:nvPr/>
        </p:nvSpPr>
        <p:spPr>
          <a:xfrm>
            <a:off x="12932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7" name="object 1767"/>
          <p:cNvSpPr/>
          <p:nvPr/>
        </p:nvSpPr>
        <p:spPr>
          <a:xfrm>
            <a:off x="129393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8" name="object 1768"/>
          <p:cNvSpPr/>
          <p:nvPr/>
        </p:nvSpPr>
        <p:spPr>
          <a:xfrm>
            <a:off x="12946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9" name="object 1769"/>
          <p:cNvSpPr/>
          <p:nvPr/>
        </p:nvSpPr>
        <p:spPr>
          <a:xfrm>
            <a:off x="12954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0" name="object 1770"/>
          <p:cNvSpPr/>
          <p:nvPr/>
        </p:nvSpPr>
        <p:spPr>
          <a:xfrm>
            <a:off x="12961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1" name="object 1771"/>
          <p:cNvSpPr/>
          <p:nvPr/>
        </p:nvSpPr>
        <p:spPr>
          <a:xfrm>
            <a:off x="129686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2" name="object 1772"/>
          <p:cNvSpPr/>
          <p:nvPr/>
        </p:nvSpPr>
        <p:spPr>
          <a:xfrm>
            <a:off x="12975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3" name="object 1773"/>
          <p:cNvSpPr/>
          <p:nvPr/>
        </p:nvSpPr>
        <p:spPr>
          <a:xfrm>
            <a:off x="12983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4" name="object 1774"/>
          <p:cNvSpPr/>
          <p:nvPr/>
        </p:nvSpPr>
        <p:spPr>
          <a:xfrm>
            <a:off x="12989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5" name="object 1775"/>
          <p:cNvSpPr/>
          <p:nvPr/>
        </p:nvSpPr>
        <p:spPr>
          <a:xfrm>
            <a:off x="12996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6" name="object 1776"/>
          <p:cNvSpPr/>
          <p:nvPr/>
        </p:nvSpPr>
        <p:spPr>
          <a:xfrm>
            <a:off x="13004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7" name="object 1777"/>
          <p:cNvSpPr/>
          <p:nvPr/>
        </p:nvSpPr>
        <p:spPr>
          <a:xfrm>
            <a:off x="13011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8" name="object 1778"/>
          <p:cNvSpPr/>
          <p:nvPr/>
        </p:nvSpPr>
        <p:spPr>
          <a:xfrm>
            <a:off x="130189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9" name="object 1779"/>
          <p:cNvSpPr/>
          <p:nvPr/>
        </p:nvSpPr>
        <p:spPr>
          <a:xfrm>
            <a:off x="13026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0" name="object 1780"/>
          <p:cNvSpPr/>
          <p:nvPr/>
        </p:nvSpPr>
        <p:spPr>
          <a:xfrm>
            <a:off x="13033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1" name="object 1781"/>
          <p:cNvSpPr/>
          <p:nvPr/>
        </p:nvSpPr>
        <p:spPr>
          <a:xfrm>
            <a:off x="13040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2" name="object 1782"/>
          <p:cNvSpPr/>
          <p:nvPr/>
        </p:nvSpPr>
        <p:spPr>
          <a:xfrm>
            <a:off x="130471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3" name="object 1783"/>
          <p:cNvSpPr/>
          <p:nvPr/>
        </p:nvSpPr>
        <p:spPr>
          <a:xfrm>
            <a:off x="13054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4" name="object 1784"/>
          <p:cNvSpPr/>
          <p:nvPr/>
        </p:nvSpPr>
        <p:spPr>
          <a:xfrm>
            <a:off x="13061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5" name="object 1785"/>
          <p:cNvSpPr/>
          <p:nvPr/>
        </p:nvSpPr>
        <p:spPr>
          <a:xfrm>
            <a:off x="130691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6" name="object 1786"/>
          <p:cNvSpPr/>
          <p:nvPr/>
        </p:nvSpPr>
        <p:spPr>
          <a:xfrm>
            <a:off x="13076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7" name="object 1787"/>
          <p:cNvSpPr/>
          <p:nvPr/>
        </p:nvSpPr>
        <p:spPr>
          <a:xfrm>
            <a:off x="13083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8" name="object 1788"/>
          <p:cNvSpPr/>
          <p:nvPr/>
        </p:nvSpPr>
        <p:spPr>
          <a:xfrm>
            <a:off x="13091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9" name="object 1789"/>
          <p:cNvSpPr/>
          <p:nvPr/>
        </p:nvSpPr>
        <p:spPr>
          <a:xfrm>
            <a:off x="130984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0" name="object 1790"/>
          <p:cNvSpPr/>
          <p:nvPr/>
        </p:nvSpPr>
        <p:spPr>
          <a:xfrm>
            <a:off x="13104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1" name="object 1791"/>
          <p:cNvSpPr/>
          <p:nvPr/>
        </p:nvSpPr>
        <p:spPr>
          <a:xfrm>
            <a:off x="13112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2" name="object 1792"/>
          <p:cNvSpPr/>
          <p:nvPr/>
        </p:nvSpPr>
        <p:spPr>
          <a:xfrm>
            <a:off x="13119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3" name="object 1793"/>
          <p:cNvSpPr/>
          <p:nvPr/>
        </p:nvSpPr>
        <p:spPr>
          <a:xfrm>
            <a:off x="13126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4" name="object 1794"/>
          <p:cNvSpPr/>
          <p:nvPr/>
        </p:nvSpPr>
        <p:spPr>
          <a:xfrm>
            <a:off x="13134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5" name="object 1795"/>
          <p:cNvSpPr/>
          <p:nvPr/>
        </p:nvSpPr>
        <p:spPr>
          <a:xfrm>
            <a:off x="13141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6" name="object 1796"/>
          <p:cNvSpPr/>
          <p:nvPr/>
        </p:nvSpPr>
        <p:spPr>
          <a:xfrm>
            <a:off x="13148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7" name="object 1797"/>
          <p:cNvSpPr/>
          <p:nvPr/>
        </p:nvSpPr>
        <p:spPr>
          <a:xfrm>
            <a:off x="131560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8" name="object 1798"/>
          <p:cNvSpPr/>
          <p:nvPr/>
        </p:nvSpPr>
        <p:spPr>
          <a:xfrm>
            <a:off x="13162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9" name="object 1799"/>
          <p:cNvSpPr/>
          <p:nvPr/>
        </p:nvSpPr>
        <p:spPr>
          <a:xfrm>
            <a:off x="13169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0" name="object 1800"/>
          <p:cNvSpPr/>
          <p:nvPr/>
        </p:nvSpPr>
        <p:spPr>
          <a:xfrm>
            <a:off x="131769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1" name="object 1801"/>
          <p:cNvSpPr/>
          <p:nvPr/>
        </p:nvSpPr>
        <p:spPr>
          <a:xfrm>
            <a:off x="13184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2" name="object 1802"/>
          <p:cNvSpPr/>
          <p:nvPr/>
        </p:nvSpPr>
        <p:spPr>
          <a:xfrm>
            <a:off x="13191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3" name="object 1803"/>
          <p:cNvSpPr/>
          <p:nvPr/>
        </p:nvSpPr>
        <p:spPr>
          <a:xfrm>
            <a:off x="13198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4" name="object 1804"/>
          <p:cNvSpPr/>
          <p:nvPr/>
        </p:nvSpPr>
        <p:spPr>
          <a:xfrm>
            <a:off x="13206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5" name="object 1805"/>
          <p:cNvSpPr/>
          <p:nvPr/>
        </p:nvSpPr>
        <p:spPr>
          <a:xfrm>
            <a:off x="13213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6" name="object 1806"/>
          <p:cNvSpPr/>
          <p:nvPr/>
        </p:nvSpPr>
        <p:spPr>
          <a:xfrm>
            <a:off x="13219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7" name="object 1807"/>
          <p:cNvSpPr/>
          <p:nvPr/>
        </p:nvSpPr>
        <p:spPr>
          <a:xfrm>
            <a:off x="13227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8" name="object 1808"/>
          <p:cNvSpPr/>
          <p:nvPr/>
        </p:nvSpPr>
        <p:spPr>
          <a:xfrm>
            <a:off x="132345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9" name="object 1809"/>
          <p:cNvSpPr/>
          <p:nvPr/>
        </p:nvSpPr>
        <p:spPr>
          <a:xfrm>
            <a:off x="13241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0" name="object 1810"/>
          <p:cNvSpPr/>
          <p:nvPr/>
        </p:nvSpPr>
        <p:spPr>
          <a:xfrm>
            <a:off x="132491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1" name="object 1811"/>
          <p:cNvSpPr/>
          <p:nvPr/>
        </p:nvSpPr>
        <p:spPr>
          <a:xfrm>
            <a:off x="13256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2" name="object 1812"/>
          <p:cNvSpPr/>
          <p:nvPr/>
        </p:nvSpPr>
        <p:spPr>
          <a:xfrm>
            <a:off x="13263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3" name="object 1813"/>
          <p:cNvSpPr/>
          <p:nvPr/>
        </p:nvSpPr>
        <p:spPr>
          <a:xfrm>
            <a:off x="13271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4" name="object 1814"/>
          <p:cNvSpPr/>
          <p:nvPr/>
        </p:nvSpPr>
        <p:spPr>
          <a:xfrm>
            <a:off x="13277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5" name="object 1815"/>
          <p:cNvSpPr/>
          <p:nvPr/>
        </p:nvSpPr>
        <p:spPr>
          <a:xfrm>
            <a:off x="13284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6" name="object 1816"/>
          <p:cNvSpPr/>
          <p:nvPr/>
        </p:nvSpPr>
        <p:spPr>
          <a:xfrm>
            <a:off x="13292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7" name="object 1817"/>
          <p:cNvSpPr/>
          <p:nvPr/>
        </p:nvSpPr>
        <p:spPr>
          <a:xfrm>
            <a:off x="13299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8" name="object 1818"/>
          <p:cNvSpPr/>
          <p:nvPr/>
        </p:nvSpPr>
        <p:spPr>
          <a:xfrm>
            <a:off x="13306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9" name="object 1819"/>
          <p:cNvSpPr/>
          <p:nvPr/>
        </p:nvSpPr>
        <p:spPr>
          <a:xfrm>
            <a:off x="13314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0" name="object 1820"/>
          <p:cNvSpPr/>
          <p:nvPr/>
        </p:nvSpPr>
        <p:spPr>
          <a:xfrm>
            <a:off x="13321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1" name="object 1821"/>
          <p:cNvSpPr/>
          <p:nvPr/>
        </p:nvSpPr>
        <p:spPr>
          <a:xfrm>
            <a:off x="13328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2" name="object 1822"/>
          <p:cNvSpPr/>
          <p:nvPr/>
        </p:nvSpPr>
        <p:spPr>
          <a:xfrm>
            <a:off x="13335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3" name="object 1823"/>
          <p:cNvSpPr/>
          <p:nvPr/>
        </p:nvSpPr>
        <p:spPr>
          <a:xfrm>
            <a:off x="13342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4" name="object 1824"/>
          <p:cNvSpPr/>
          <p:nvPr/>
        </p:nvSpPr>
        <p:spPr>
          <a:xfrm>
            <a:off x="13349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5" name="object 1825"/>
          <p:cNvSpPr/>
          <p:nvPr/>
        </p:nvSpPr>
        <p:spPr>
          <a:xfrm>
            <a:off x="13357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6" name="object 1826"/>
          <p:cNvSpPr/>
          <p:nvPr/>
        </p:nvSpPr>
        <p:spPr>
          <a:xfrm>
            <a:off x="13364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7" name="object 1827"/>
          <p:cNvSpPr/>
          <p:nvPr/>
        </p:nvSpPr>
        <p:spPr>
          <a:xfrm>
            <a:off x="13371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8" name="object 1828"/>
          <p:cNvSpPr/>
          <p:nvPr/>
        </p:nvSpPr>
        <p:spPr>
          <a:xfrm>
            <a:off x="13378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9" name="object 1829"/>
          <p:cNvSpPr/>
          <p:nvPr/>
        </p:nvSpPr>
        <p:spPr>
          <a:xfrm>
            <a:off x="13386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0" name="object 1830"/>
          <p:cNvSpPr/>
          <p:nvPr/>
        </p:nvSpPr>
        <p:spPr>
          <a:xfrm>
            <a:off x="13392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1" name="object 1831"/>
          <p:cNvSpPr/>
          <p:nvPr/>
        </p:nvSpPr>
        <p:spPr>
          <a:xfrm>
            <a:off x="13399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2" name="object 1832"/>
          <p:cNvSpPr/>
          <p:nvPr/>
        </p:nvSpPr>
        <p:spPr>
          <a:xfrm>
            <a:off x="13407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3" name="object 1833"/>
          <p:cNvSpPr/>
          <p:nvPr/>
        </p:nvSpPr>
        <p:spPr>
          <a:xfrm>
            <a:off x="13414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4" name="object 1834"/>
          <p:cNvSpPr/>
          <p:nvPr/>
        </p:nvSpPr>
        <p:spPr>
          <a:xfrm>
            <a:off x="13421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5" name="object 1835"/>
          <p:cNvSpPr/>
          <p:nvPr/>
        </p:nvSpPr>
        <p:spPr>
          <a:xfrm>
            <a:off x="13429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6" name="object 1836"/>
          <p:cNvSpPr/>
          <p:nvPr/>
        </p:nvSpPr>
        <p:spPr>
          <a:xfrm>
            <a:off x="13436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7" name="object 1837"/>
          <p:cNvSpPr/>
          <p:nvPr/>
        </p:nvSpPr>
        <p:spPr>
          <a:xfrm>
            <a:off x="13443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8" name="object 1838"/>
          <p:cNvSpPr/>
          <p:nvPr/>
        </p:nvSpPr>
        <p:spPr>
          <a:xfrm>
            <a:off x="13450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9" name="object 1839"/>
          <p:cNvSpPr/>
          <p:nvPr/>
        </p:nvSpPr>
        <p:spPr>
          <a:xfrm>
            <a:off x="13457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0" name="object 1840"/>
          <p:cNvSpPr/>
          <p:nvPr/>
        </p:nvSpPr>
        <p:spPr>
          <a:xfrm>
            <a:off x="13464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1" name="object 1841"/>
          <p:cNvSpPr/>
          <p:nvPr/>
        </p:nvSpPr>
        <p:spPr>
          <a:xfrm>
            <a:off x="13472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2" name="object 1842"/>
          <p:cNvSpPr/>
          <p:nvPr/>
        </p:nvSpPr>
        <p:spPr>
          <a:xfrm>
            <a:off x="13479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3" name="object 1843"/>
          <p:cNvSpPr/>
          <p:nvPr/>
        </p:nvSpPr>
        <p:spPr>
          <a:xfrm>
            <a:off x="13486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4" name="object 1844"/>
          <p:cNvSpPr/>
          <p:nvPr/>
        </p:nvSpPr>
        <p:spPr>
          <a:xfrm>
            <a:off x="13494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5" name="object 1845"/>
          <p:cNvSpPr/>
          <p:nvPr/>
        </p:nvSpPr>
        <p:spPr>
          <a:xfrm>
            <a:off x="13501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6" name="object 1846"/>
          <p:cNvSpPr/>
          <p:nvPr/>
        </p:nvSpPr>
        <p:spPr>
          <a:xfrm>
            <a:off x="13507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7" name="object 1847"/>
          <p:cNvSpPr/>
          <p:nvPr/>
        </p:nvSpPr>
        <p:spPr>
          <a:xfrm>
            <a:off x="13515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8" name="object 1848"/>
          <p:cNvSpPr/>
          <p:nvPr/>
        </p:nvSpPr>
        <p:spPr>
          <a:xfrm>
            <a:off x="13522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9" name="object 1849"/>
          <p:cNvSpPr/>
          <p:nvPr/>
        </p:nvSpPr>
        <p:spPr>
          <a:xfrm>
            <a:off x="13529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0" name="object 1850"/>
          <p:cNvSpPr/>
          <p:nvPr/>
        </p:nvSpPr>
        <p:spPr>
          <a:xfrm>
            <a:off x="13537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1" name="object 1851"/>
          <p:cNvSpPr/>
          <p:nvPr/>
        </p:nvSpPr>
        <p:spPr>
          <a:xfrm>
            <a:off x="13544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2" name="object 1852"/>
          <p:cNvSpPr/>
          <p:nvPr/>
        </p:nvSpPr>
        <p:spPr>
          <a:xfrm>
            <a:off x="13551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3" name="object 1853"/>
          <p:cNvSpPr/>
          <p:nvPr/>
        </p:nvSpPr>
        <p:spPr>
          <a:xfrm>
            <a:off x="13559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4" name="object 1854"/>
          <p:cNvSpPr/>
          <p:nvPr/>
        </p:nvSpPr>
        <p:spPr>
          <a:xfrm>
            <a:off x="13565323" y="7021853"/>
            <a:ext cx="1745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761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5" name="object 1855"/>
          <p:cNvSpPr/>
          <p:nvPr/>
        </p:nvSpPr>
        <p:spPr>
          <a:xfrm>
            <a:off x="244950" y="7245346"/>
            <a:ext cx="1296969" cy="3035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6" name="object 1856"/>
          <p:cNvSpPr txBox="1">
            <a:spLocks noGrp="1"/>
          </p:cNvSpPr>
          <p:nvPr>
            <p:ph type="title"/>
          </p:nvPr>
        </p:nvSpPr>
        <p:spPr>
          <a:xfrm>
            <a:off x="332181" y="414354"/>
            <a:ext cx="6882630" cy="783879"/>
          </a:xfrm>
          <a:prstGeom prst="rect">
            <a:avLst/>
          </a:prstGeom>
        </p:spPr>
        <p:txBody>
          <a:bodyPr vert="horz" wrap="square" lIns="0" tIns="22680" rIns="0" bIns="0" rtlCol="0">
            <a:spAutoFit/>
          </a:bodyPr>
          <a:lstStyle/>
          <a:p>
            <a:pPr marL="17446">
              <a:spcBef>
                <a:spcPts val="179"/>
              </a:spcBef>
            </a:pPr>
            <a:r>
              <a:rPr sz="4945" spc="7" dirty="0"/>
              <a:t>MARCH </a:t>
            </a:r>
            <a:r>
              <a:rPr sz="4945" spc="21" dirty="0"/>
              <a:t>OF</a:t>
            </a:r>
            <a:r>
              <a:rPr sz="4945" spc="-117" dirty="0"/>
              <a:t> </a:t>
            </a:r>
            <a:r>
              <a:rPr sz="4945" spc="21" dirty="0"/>
              <a:t>DIMES…</a:t>
            </a:r>
            <a:endParaRPr sz="4945"/>
          </a:p>
        </p:txBody>
      </p:sp>
      <p:sp>
        <p:nvSpPr>
          <p:cNvPr id="1857" name="object 1857"/>
          <p:cNvSpPr txBox="1"/>
          <p:nvPr/>
        </p:nvSpPr>
        <p:spPr>
          <a:xfrm>
            <a:off x="338464" y="1317731"/>
            <a:ext cx="6089688" cy="5103824"/>
          </a:xfrm>
          <a:prstGeom prst="rect">
            <a:avLst/>
          </a:prstGeom>
        </p:spPr>
        <p:txBody>
          <a:bodyPr vert="horz" wrap="square" lIns="0" tIns="10468" rIns="0" bIns="0" rtlCol="0">
            <a:spAutoFit/>
          </a:bodyPr>
          <a:lstStyle/>
          <a:p>
            <a:pPr marL="17446" marR="682138">
              <a:lnSpc>
                <a:spcPct val="102499"/>
              </a:lnSpc>
              <a:spcBef>
                <a:spcPts val="82"/>
              </a:spcBef>
            </a:pPr>
            <a:r>
              <a:rPr sz="1923" b="1" spc="-7" dirty="0">
                <a:solidFill>
                  <a:srgbClr val="FF51BA"/>
                </a:solidFill>
                <a:latin typeface="Arial Black"/>
                <a:cs typeface="Arial Black"/>
              </a:rPr>
              <a:t>SUPPORTS RESEARCH </a:t>
            </a:r>
            <a:r>
              <a:rPr sz="1923" dirty="0">
                <a:solidFill>
                  <a:srgbClr val="7029EC"/>
                </a:solidFill>
                <a:latin typeface="Arial"/>
                <a:cs typeface="Arial"/>
              </a:rPr>
              <a:t>toward solutions </a:t>
            </a:r>
            <a:r>
              <a:rPr sz="1923" spc="-7" dirty="0">
                <a:solidFill>
                  <a:srgbClr val="7029EC"/>
                </a:solidFill>
                <a:latin typeface="Arial"/>
                <a:cs typeface="Arial"/>
              </a:rPr>
              <a:t>that  ensure every baby is born</a:t>
            </a:r>
            <a:r>
              <a:rPr sz="1923" spc="55" dirty="0">
                <a:solidFill>
                  <a:srgbClr val="7029EC"/>
                </a:solidFill>
                <a:latin typeface="Arial"/>
                <a:cs typeface="Arial"/>
              </a:rPr>
              <a:t> </a:t>
            </a:r>
            <a:r>
              <a:rPr sz="1923" spc="-27" dirty="0">
                <a:solidFill>
                  <a:srgbClr val="7029EC"/>
                </a:solidFill>
                <a:latin typeface="Arial"/>
                <a:cs typeface="Arial"/>
              </a:rPr>
              <a:t>healthy.</a:t>
            </a:r>
            <a:endParaRPr sz="1923">
              <a:latin typeface="Arial"/>
              <a:cs typeface="Arial"/>
            </a:endParaRPr>
          </a:p>
          <a:p>
            <a:pPr>
              <a:spcBef>
                <a:spcPts val="62"/>
              </a:spcBef>
            </a:pPr>
            <a:endParaRPr sz="1854">
              <a:latin typeface="Times New Roman"/>
              <a:cs typeface="Times New Roman"/>
            </a:endParaRPr>
          </a:p>
          <a:p>
            <a:pPr marL="17446" marR="265179">
              <a:lnSpc>
                <a:spcPct val="102499"/>
              </a:lnSpc>
            </a:pPr>
            <a:r>
              <a:rPr sz="1923" b="1" spc="-27" dirty="0">
                <a:solidFill>
                  <a:srgbClr val="FF51BA"/>
                </a:solidFill>
                <a:latin typeface="Arial Black"/>
                <a:cs typeface="Arial Black"/>
              </a:rPr>
              <a:t>ADVOCATES </a:t>
            </a:r>
            <a:r>
              <a:rPr sz="1923" dirty="0">
                <a:solidFill>
                  <a:srgbClr val="7029EC"/>
                </a:solidFill>
                <a:latin typeface="Arial"/>
                <a:cs typeface="Arial"/>
              </a:rPr>
              <a:t>for </a:t>
            </a:r>
            <a:r>
              <a:rPr sz="1923" spc="-7" dirty="0">
                <a:solidFill>
                  <a:srgbClr val="7029EC"/>
                </a:solidFill>
                <a:latin typeface="Arial"/>
                <a:cs typeface="Arial"/>
              </a:rPr>
              <a:t>policies </a:t>
            </a:r>
            <a:r>
              <a:rPr sz="1923" dirty="0">
                <a:solidFill>
                  <a:srgbClr val="7029EC"/>
                </a:solidFill>
                <a:latin typeface="Arial"/>
                <a:cs typeface="Arial"/>
              </a:rPr>
              <a:t>that </a:t>
            </a:r>
            <a:r>
              <a:rPr sz="1923" spc="-7" dirty="0">
                <a:solidFill>
                  <a:srgbClr val="7029EC"/>
                </a:solidFill>
                <a:latin typeface="Arial"/>
                <a:cs typeface="Arial"/>
              </a:rPr>
              <a:t>prioritize </a:t>
            </a:r>
            <a:r>
              <a:rPr sz="1923" dirty="0">
                <a:solidFill>
                  <a:srgbClr val="7029EC"/>
                </a:solidFill>
                <a:latin typeface="Arial"/>
                <a:cs typeface="Arial"/>
              </a:rPr>
              <a:t>the </a:t>
            </a:r>
            <a:r>
              <a:rPr sz="1923" spc="-7" dirty="0">
                <a:solidFill>
                  <a:srgbClr val="7029EC"/>
                </a:solidFill>
                <a:latin typeface="Arial"/>
                <a:cs typeface="Arial"/>
              </a:rPr>
              <a:t>health of  moms and</a:t>
            </a:r>
            <a:r>
              <a:rPr sz="1923" spc="-69" dirty="0">
                <a:solidFill>
                  <a:srgbClr val="7029EC"/>
                </a:solidFill>
                <a:latin typeface="Arial"/>
                <a:cs typeface="Arial"/>
              </a:rPr>
              <a:t> </a:t>
            </a:r>
            <a:r>
              <a:rPr sz="1923" spc="-7" dirty="0">
                <a:solidFill>
                  <a:srgbClr val="7029EC"/>
                </a:solidFill>
                <a:latin typeface="Arial"/>
                <a:cs typeface="Arial"/>
              </a:rPr>
              <a:t>babies.</a:t>
            </a:r>
            <a:endParaRPr sz="1923">
              <a:latin typeface="Arial"/>
              <a:cs typeface="Arial"/>
            </a:endParaRPr>
          </a:p>
          <a:p>
            <a:pPr>
              <a:spcBef>
                <a:spcPts val="69"/>
              </a:spcBef>
            </a:pPr>
            <a:endParaRPr sz="1854">
              <a:latin typeface="Times New Roman"/>
              <a:cs typeface="Times New Roman"/>
            </a:endParaRPr>
          </a:p>
          <a:p>
            <a:pPr marL="17446" marR="518146">
              <a:lnSpc>
                <a:spcPct val="102499"/>
              </a:lnSpc>
            </a:pPr>
            <a:r>
              <a:rPr sz="1923" b="1" spc="-21" dirty="0">
                <a:solidFill>
                  <a:srgbClr val="FF51BA"/>
                </a:solidFill>
                <a:latin typeface="Arial Black"/>
                <a:cs typeface="Arial Black"/>
              </a:rPr>
              <a:t>PROVIDES </a:t>
            </a:r>
            <a:r>
              <a:rPr sz="1923" b="1" spc="-7" dirty="0">
                <a:solidFill>
                  <a:srgbClr val="FF51BA"/>
                </a:solidFill>
                <a:latin typeface="Arial Black"/>
                <a:cs typeface="Arial Black"/>
              </a:rPr>
              <a:t>RESOURCES </a:t>
            </a:r>
            <a:r>
              <a:rPr sz="1923" spc="-7" dirty="0">
                <a:solidFill>
                  <a:srgbClr val="7029EC"/>
                </a:solidFill>
                <a:latin typeface="Arial"/>
                <a:cs typeface="Arial"/>
              </a:rPr>
              <a:t>and programs </a:t>
            </a:r>
            <a:r>
              <a:rPr sz="1923" dirty="0">
                <a:solidFill>
                  <a:srgbClr val="7029EC"/>
                </a:solidFill>
                <a:latin typeface="Arial"/>
                <a:cs typeface="Arial"/>
              </a:rPr>
              <a:t>to </a:t>
            </a:r>
            <a:r>
              <a:rPr sz="1923" spc="-7" dirty="0">
                <a:solidFill>
                  <a:srgbClr val="7029EC"/>
                </a:solidFill>
                <a:latin typeface="Arial"/>
                <a:cs typeface="Arial"/>
              </a:rPr>
              <a:t>help  moms before, during and after</a:t>
            </a:r>
            <a:r>
              <a:rPr sz="1923" spc="69" dirty="0">
                <a:solidFill>
                  <a:srgbClr val="7029EC"/>
                </a:solidFill>
                <a:latin typeface="Arial"/>
                <a:cs typeface="Arial"/>
              </a:rPr>
              <a:t> </a:t>
            </a:r>
            <a:r>
              <a:rPr sz="1923" spc="-21" dirty="0">
                <a:solidFill>
                  <a:srgbClr val="7029EC"/>
                </a:solidFill>
                <a:latin typeface="Arial"/>
                <a:cs typeface="Arial"/>
              </a:rPr>
              <a:t>pregnancy.</a:t>
            </a:r>
            <a:endParaRPr sz="1923">
              <a:latin typeface="Arial"/>
              <a:cs typeface="Arial"/>
            </a:endParaRPr>
          </a:p>
          <a:p>
            <a:pPr>
              <a:spcBef>
                <a:spcPts val="62"/>
              </a:spcBef>
            </a:pPr>
            <a:endParaRPr sz="1854">
              <a:latin typeface="Times New Roman"/>
              <a:cs typeface="Times New Roman"/>
            </a:endParaRPr>
          </a:p>
          <a:p>
            <a:pPr marL="17446" marR="6978">
              <a:lnSpc>
                <a:spcPct val="102499"/>
              </a:lnSpc>
            </a:pPr>
            <a:r>
              <a:rPr sz="1923" b="1" spc="-14" dirty="0">
                <a:solidFill>
                  <a:srgbClr val="FF51BA"/>
                </a:solidFill>
                <a:latin typeface="Arial Black"/>
                <a:cs typeface="Arial Black"/>
              </a:rPr>
              <a:t>EDUCATES </a:t>
            </a:r>
            <a:r>
              <a:rPr sz="1923" spc="-7" dirty="0">
                <a:solidFill>
                  <a:srgbClr val="7029EC"/>
                </a:solidFill>
                <a:latin typeface="Arial"/>
                <a:cs typeface="Arial"/>
              </a:rPr>
              <a:t>medical professionals on known solutions  </a:t>
            </a:r>
            <a:r>
              <a:rPr sz="1923" dirty="0">
                <a:solidFill>
                  <a:srgbClr val="7029EC"/>
                </a:solidFill>
                <a:latin typeface="Arial"/>
                <a:cs typeface="Arial"/>
              </a:rPr>
              <a:t>to </a:t>
            </a:r>
            <a:r>
              <a:rPr sz="1923" spc="-7" dirty="0">
                <a:solidFill>
                  <a:srgbClr val="7029EC"/>
                </a:solidFill>
                <a:latin typeface="Arial"/>
                <a:cs typeface="Arial"/>
              </a:rPr>
              <a:t>improve </a:t>
            </a:r>
            <a:r>
              <a:rPr sz="1923" dirty="0">
                <a:solidFill>
                  <a:srgbClr val="7029EC"/>
                </a:solidFill>
                <a:latin typeface="Arial"/>
                <a:cs typeface="Arial"/>
              </a:rPr>
              <a:t>the </a:t>
            </a:r>
            <a:r>
              <a:rPr sz="1923" spc="-7" dirty="0">
                <a:solidFill>
                  <a:srgbClr val="7029EC"/>
                </a:solidFill>
                <a:latin typeface="Arial"/>
                <a:cs typeface="Arial"/>
              </a:rPr>
              <a:t>care </a:t>
            </a:r>
            <a:r>
              <a:rPr sz="1923" dirty="0">
                <a:solidFill>
                  <a:srgbClr val="7029EC"/>
                </a:solidFill>
                <a:latin typeface="Arial"/>
                <a:cs typeface="Arial"/>
              </a:rPr>
              <a:t>that moms </a:t>
            </a:r>
            <a:r>
              <a:rPr sz="1923" spc="-7" dirty="0">
                <a:solidFill>
                  <a:srgbClr val="7029EC"/>
                </a:solidFill>
                <a:latin typeface="Arial"/>
                <a:cs typeface="Arial"/>
              </a:rPr>
              <a:t>and babies</a:t>
            </a:r>
            <a:r>
              <a:rPr sz="1923" spc="69" dirty="0">
                <a:solidFill>
                  <a:srgbClr val="7029EC"/>
                </a:solidFill>
                <a:latin typeface="Arial"/>
                <a:cs typeface="Arial"/>
              </a:rPr>
              <a:t> </a:t>
            </a:r>
            <a:r>
              <a:rPr sz="1923" spc="-7" dirty="0">
                <a:solidFill>
                  <a:srgbClr val="7029EC"/>
                </a:solidFill>
                <a:latin typeface="Arial"/>
                <a:cs typeface="Arial"/>
              </a:rPr>
              <a:t>receive.</a:t>
            </a:r>
            <a:endParaRPr sz="1923">
              <a:latin typeface="Arial"/>
              <a:cs typeface="Arial"/>
            </a:endParaRPr>
          </a:p>
          <a:p>
            <a:pPr>
              <a:spcBef>
                <a:spcPts val="69"/>
              </a:spcBef>
            </a:pPr>
            <a:endParaRPr sz="1854">
              <a:latin typeface="Times New Roman"/>
              <a:cs typeface="Times New Roman"/>
            </a:endParaRPr>
          </a:p>
          <a:p>
            <a:pPr marL="17446" marR="167482">
              <a:lnSpc>
                <a:spcPct val="102499"/>
              </a:lnSpc>
              <a:spcBef>
                <a:spcPts val="7"/>
              </a:spcBef>
            </a:pPr>
            <a:r>
              <a:rPr sz="1923" b="1" dirty="0">
                <a:solidFill>
                  <a:srgbClr val="FF51BA"/>
                </a:solidFill>
                <a:latin typeface="Arial Black"/>
                <a:cs typeface="Arial Black"/>
              </a:rPr>
              <a:t>UNITES </a:t>
            </a:r>
            <a:r>
              <a:rPr sz="1923" spc="-7" dirty="0">
                <a:solidFill>
                  <a:srgbClr val="7029EC"/>
                </a:solidFill>
                <a:latin typeface="Arial"/>
                <a:cs typeface="Arial"/>
              </a:rPr>
              <a:t>local communities across </a:t>
            </a:r>
            <a:r>
              <a:rPr sz="1923" dirty="0">
                <a:solidFill>
                  <a:srgbClr val="7029EC"/>
                </a:solidFill>
                <a:latin typeface="Arial"/>
                <a:cs typeface="Arial"/>
              </a:rPr>
              <a:t>the </a:t>
            </a:r>
            <a:r>
              <a:rPr sz="1923" spc="-7" dirty="0">
                <a:solidFill>
                  <a:srgbClr val="7029EC"/>
                </a:solidFill>
                <a:latin typeface="Arial"/>
                <a:cs typeface="Arial"/>
              </a:rPr>
              <a:t>nation </a:t>
            </a:r>
            <a:r>
              <a:rPr sz="1923" dirty="0">
                <a:solidFill>
                  <a:srgbClr val="7029EC"/>
                </a:solidFill>
                <a:latin typeface="Arial"/>
                <a:cs typeface="Arial"/>
              </a:rPr>
              <a:t>through  </a:t>
            </a:r>
            <a:r>
              <a:rPr sz="1923" spc="-7" dirty="0">
                <a:solidFill>
                  <a:srgbClr val="7029EC"/>
                </a:solidFill>
                <a:latin typeface="Arial"/>
                <a:cs typeface="Arial"/>
              </a:rPr>
              <a:t>events and</a:t>
            </a:r>
            <a:r>
              <a:rPr sz="1923" spc="-34" dirty="0">
                <a:solidFill>
                  <a:srgbClr val="7029EC"/>
                </a:solidFill>
                <a:latin typeface="Arial"/>
                <a:cs typeface="Arial"/>
              </a:rPr>
              <a:t> </a:t>
            </a:r>
            <a:r>
              <a:rPr sz="1923" spc="-7" dirty="0">
                <a:solidFill>
                  <a:srgbClr val="7029EC"/>
                </a:solidFill>
                <a:latin typeface="Arial"/>
                <a:cs typeface="Arial"/>
              </a:rPr>
              <a:t>collaboratives.</a:t>
            </a:r>
            <a:endParaRPr sz="1923">
              <a:latin typeface="Arial"/>
              <a:cs typeface="Arial"/>
            </a:endParaRPr>
          </a:p>
          <a:p>
            <a:pPr>
              <a:spcBef>
                <a:spcPts val="69"/>
              </a:spcBef>
            </a:pPr>
            <a:endParaRPr sz="1854">
              <a:latin typeface="Times New Roman"/>
              <a:cs typeface="Times New Roman"/>
            </a:endParaRPr>
          </a:p>
          <a:p>
            <a:pPr marL="17446" marR="829557">
              <a:lnSpc>
                <a:spcPct val="102499"/>
              </a:lnSpc>
            </a:pPr>
            <a:r>
              <a:rPr sz="1923" b="1" spc="-27" dirty="0">
                <a:solidFill>
                  <a:srgbClr val="FF51BA"/>
                </a:solidFill>
                <a:latin typeface="Arial Black"/>
                <a:cs typeface="Arial Black"/>
              </a:rPr>
              <a:t>PARTNERS </a:t>
            </a:r>
            <a:r>
              <a:rPr sz="1923" spc="-7" dirty="0">
                <a:solidFill>
                  <a:srgbClr val="7029EC"/>
                </a:solidFill>
                <a:latin typeface="Arial"/>
                <a:cs typeface="Arial"/>
              </a:rPr>
              <a:t>with organizations and companies  </a:t>
            </a:r>
            <a:r>
              <a:rPr sz="1923" dirty="0">
                <a:solidFill>
                  <a:srgbClr val="7029EC"/>
                </a:solidFill>
                <a:latin typeface="Arial"/>
                <a:cs typeface="Arial"/>
              </a:rPr>
              <a:t>committed to </a:t>
            </a:r>
            <a:r>
              <a:rPr sz="1923" spc="-7" dirty="0">
                <a:solidFill>
                  <a:srgbClr val="7029EC"/>
                </a:solidFill>
                <a:latin typeface="Arial"/>
                <a:cs typeface="Arial"/>
              </a:rPr>
              <a:t>helping moms and </a:t>
            </a:r>
            <a:r>
              <a:rPr sz="1923" dirty="0">
                <a:solidFill>
                  <a:srgbClr val="7029EC"/>
                </a:solidFill>
                <a:latin typeface="Arial"/>
                <a:cs typeface="Arial"/>
              </a:rPr>
              <a:t>their</a:t>
            </a:r>
            <a:r>
              <a:rPr sz="1923" spc="34" dirty="0">
                <a:solidFill>
                  <a:srgbClr val="7029EC"/>
                </a:solidFill>
                <a:latin typeface="Arial"/>
                <a:cs typeface="Arial"/>
              </a:rPr>
              <a:t> </a:t>
            </a:r>
            <a:r>
              <a:rPr sz="1923" dirty="0">
                <a:solidFill>
                  <a:srgbClr val="7029EC"/>
                </a:solidFill>
                <a:latin typeface="Arial"/>
                <a:cs typeface="Arial"/>
              </a:rPr>
              <a:t>families.</a:t>
            </a:r>
            <a:endParaRPr sz="1923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0408" y="7233831"/>
            <a:ext cx="1400601" cy="37788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/>
          <p:nvPr/>
        </p:nvSpPr>
        <p:spPr>
          <a:xfrm>
            <a:off x="252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" name="object 4"/>
          <p:cNvSpPr/>
          <p:nvPr/>
        </p:nvSpPr>
        <p:spPr>
          <a:xfrm>
            <a:off x="259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" name="object 5"/>
          <p:cNvSpPr/>
          <p:nvPr/>
        </p:nvSpPr>
        <p:spPr>
          <a:xfrm>
            <a:off x="265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" name="object 6"/>
          <p:cNvSpPr/>
          <p:nvPr/>
        </p:nvSpPr>
        <p:spPr>
          <a:xfrm>
            <a:off x="273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" name="object 7"/>
          <p:cNvSpPr/>
          <p:nvPr/>
        </p:nvSpPr>
        <p:spPr>
          <a:xfrm>
            <a:off x="280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" name="object 8"/>
          <p:cNvSpPr/>
          <p:nvPr/>
        </p:nvSpPr>
        <p:spPr>
          <a:xfrm>
            <a:off x="287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" name="object 9"/>
          <p:cNvSpPr/>
          <p:nvPr/>
        </p:nvSpPr>
        <p:spPr>
          <a:xfrm>
            <a:off x="295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" name="object 10"/>
          <p:cNvSpPr/>
          <p:nvPr/>
        </p:nvSpPr>
        <p:spPr>
          <a:xfrm>
            <a:off x="302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" name="object 11"/>
          <p:cNvSpPr/>
          <p:nvPr/>
        </p:nvSpPr>
        <p:spPr>
          <a:xfrm>
            <a:off x="309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" name="object 12"/>
          <p:cNvSpPr/>
          <p:nvPr/>
        </p:nvSpPr>
        <p:spPr>
          <a:xfrm>
            <a:off x="3171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" name="object 13"/>
          <p:cNvSpPr/>
          <p:nvPr/>
        </p:nvSpPr>
        <p:spPr>
          <a:xfrm>
            <a:off x="323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" name="object 14"/>
          <p:cNvSpPr/>
          <p:nvPr/>
        </p:nvSpPr>
        <p:spPr>
          <a:xfrm>
            <a:off x="330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" name="object 15"/>
          <p:cNvSpPr/>
          <p:nvPr/>
        </p:nvSpPr>
        <p:spPr>
          <a:xfrm>
            <a:off x="338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" name="object 16"/>
          <p:cNvSpPr/>
          <p:nvPr/>
        </p:nvSpPr>
        <p:spPr>
          <a:xfrm>
            <a:off x="345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" name="object 17"/>
          <p:cNvSpPr/>
          <p:nvPr/>
        </p:nvSpPr>
        <p:spPr>
          <a:xfrm>
            <a:off x="352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" name="object 18"/>
          <p:cNvSpPr/>
          <p:nvPr/>
        </p:nvSpPr>
        <p:spPr>
          <a:xfrm>
            <a:off x="3600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" name="object 19"/>
          <p:cNvSpPr/>
          <p:nvPr/>
        </p:nvSpPr>
        <p:spPr>
          <a:xfrm>
            <a:off x="367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" name="object 20"/>
          <p:cNvSpPr/>
          <p:nvPr/>
        </p:nvSpPr>
        <p:spPr>
          <a:xfrm>
            <a:off x="374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" name="object 21"/>
          <p:cNvSpPr/>
          <p:nvPr/>
        </p:nvSpPr>
        <p:spPr>
          <a:xfrm>
            <a:off x="381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" name="object 22"/>
          <p:cNvSpPr/>
          <p:nvPr/>
        </p:nvSpPr>
        <p:spPr>
          <a:xfrm>
            <a:off x="388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" name="object 23"/>
          <p:cNvSpPr/>
          <p:nvPr/>
        </p:nvSpPr>
        <p:spPr>
          <a:xfrm>
            <a:off x="3956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" name="object 24"/>
          <p:cNvSpPr/>
          <p:nvPr/>
        </p:nvSpPr>
        <p:spPr>
          <a:xfrm>
            <a:off x="403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" name="object 25"/>
          <p:cNvSpPr/>
          <p:nvPr/>
        </p:nvSpPr>
        <p:spPr>
          <a:xfrm>
            <a:off x="410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" name="object 26"/>
          <p:cNvSpPr/>
          <p:nvPr/>
        </p:nvSpPr>
        <p:spPr>
          <a:xfrm>
            <a:off x="417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" name="object 27"/>
          <p:cNvSpPr/>
          <p:nvPr/>
        </p:nvSpPr>
        <p:spPr>
          <a:xfrm>
            <a:off x="4249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" name="object 28"/>
          <p:cNvSpPr/>
          <p:nvPr/>
        </p:nvSpPr>
        <p:spPr>
          <a:xfrm>
            <a:off x="432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" name="object 29"/>
          <p:cNvSpPr/>
          <p:nvPr/>
        </p:nvSpPr>
        <p:spPr>
          <a:xfrm>
            <a:off x="4386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" name="object 30"/>
          <p:cNvSpPr/>
          <p:nvPr/>
        </p:nvSpPr>
        <p:spPr>
          <a:xfrm>
            <a:off x="445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" name="object 31"/>
          <p:cNvSpPr/>
          <p:nvPr/>
        </p:nvSpPr>
        <p:spPr>
          <a:xfrm>
            <a:off x="453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" name="object 32"/>
          <p:cNvSpPr/>
          <p:nvPr/>
        </p:nvSpPr>
        <p:spPr>
          <a:xfrm>
            <a:off x="460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" name="object 33"/>
          <p:cNvSpPr/>
          <p:nvPr/>
        </p:nvSpPr>
        <p:spPr>
          <a:xfrm>
            <a:off x="4679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" name="object 34"/>
          <p:cNvSpPr/>
          <p:nvPr/>
        </p:nvSpPr>
        <p:spPr>
          <a:xfrm>
            <a:off x="475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" name="object 35"/>
          <p:cNvSpPr/>
          <p:nvPr/>
        </p:nvSpPr>
        <p:spPr>
          <a:xfrm>
            <a:off x="482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" name="object 36"/>
          <p:cNvSpPr/>
          <p:nvPr/>
        </p:nvSpPr>
        <p:spPr>
          <a:xfrm>
            <a:off x="489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" name="object 37"/>
          <p:cNvSpPr/>
          <p:nvPr/>
        </p:nvSpPr>
        <p:spPr>
          <a:xfrm>
            <a:off x="496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" name="object 38"/>
          <p:cNvSpPr/>
          <p:nvPr/>
        </p:nvSpPr>
        <p:spPr>
          <a:xfrm>
            <a:off x="5035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" name="object 39"/>
          <p:cNvSpPr/>
          <p:nvPr/>
        </p:nvSpPr>
        <p:spPr>
          <a:xfrm>
            <a:off x="510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" name="object 40"/>
          <p:cNvSpPr/>
          <p:nvPr/>
        </p:nvSpPr>
        <p:spPr>
          <a:xfrm>
            <a:off x="518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" name="object 41"/>
          <p:cNvSpPr/>
          <p:nvPr/>
        </p:nvSpPr>
        <p:spPr>
          <a:xfrm>
            <a:off x="525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" name="object 42"/>
          <p:cNvSpPr/>
          <p:nvPr/>
        </p:nvSpPr>
        <p:spPr>
          <a:xfrm>
            <a:off x="532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" name="object 43"/>
          <p:cNvSpPr/>
          <p:nvPr/>
        </p:nvSpPr>
        <p:spPr>
          <a:xfrm>
            <a:off x="540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" name="object 44"/>
          <p:cNvSpPr/>
          <p:nvPr/>
        </p:nvSpPr>
        <p:spPr>
          <a:xfrm>
            <a:off x="547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" name="object 45"/>
          <p:cNvSpPr/>
          <p:nvPr/>
        </p:nvSpPr>
        <p:spPr>
          <a:xfrm>
            <a:off x="553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" name="object 46"/>
          <p:cNvSpPr/>
          <p:nvPr/>
        </p:nvSpPr>
        <p:spPr>
          <a:xfrm>
            <a:off x="561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" name="object 47"/>
          <p:cNvSpPr/>
          <p:nvPr/>
        </p:nvSpPr>
        <p:spPr>
          <a:xfrm>
            <a:off x="568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" name="object 48"/>
          <p:cNvSpPr/>
          <p:nvPr/>
        </p:nvSpPr>
        <p:spPr>
          <a:xfrm>
            <a:off x="575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" name="object 49"/>
          <p:cNvSpPr/>
          <p:nvPr/>
        </p:nvSpPr>
        <p:spPr>
          <a:xfrm>
            <a:off x="583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" name="object 50"/>
          <p:cNvSpPr/>
          <p:nvPr/>
        </p:nvSpPr>
        <p:spPr>
          <a:xfrm>
            <a:off x="590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" name="object 51"/>
          <p:cNvSpPr/>
          <p:nvPr/>
        </p:nvSpPr>
        <p:spPr>
          <a:xfrm>
            <a:off x="5977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" name="object 52"/>
          <p:cNvSpPr/>
          <p:nvPr/>
        </p:nvSpPr>
        <p:spPr>
          <a:xfrm>
            <a:off x="6050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" name="object 53"/>
          <p:cNvSpPr/>
          <p:nvPr/>
        </p:nvSpPr>
        <p:spPr>
          <a:xfrm>
            <a:off x="611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" name="object 54"/>
          <p:cNvSpPr/>
          <p:nvPr/>
        </p:nvSpPr>
        <p:spPr>
          <a:xfrm>
            <a:off x="618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" name="object 55"/>
          <p:cNvSpPr/>
          <p:nvPr/>
        </p:nvSpPr>
        <p:spPr>
          <a:xfrm>
            <a:off x="625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" name="object 56"/>
          <p:cNvSpPr/>
          <p:nvPr/>
        </p:nvSpPr>
        <p:spPr>
          <a:xfrm>
            <a:off x="633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" name="object 57"/>
          <p:cNvSpPr/>
          <p:nvPr/>
        </p:nvSpPr>
        <p:spPr>
          <a:xfrm>
            <a:off x="640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" name="object 58"/>
          <p:cNvSpPr/>
          <p:nvPr/>
        </p:nvSpPr>
        <p:spPr>
          <a:xfrm>
            <a:off x="647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" name="object 59"/>
          <p:cNvSpPr/>
          <p:nvPr/>
        </p:nvSpPr>
        <p:spPr>
          <a:xfrm>
            <a:off x="6552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" name="object 60"/>
          <p:cNvSpPr/>
          <p:nvPr/>
        </p:nvSpPr>
        <p:spPr>
          <a:xfrm>
            <a:off x="662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" name="object 61"/>
          <p:cNvSpPr/>
          <p:nvPr/>
        </p:nvSpPr>
        <p:spPr>
          <a:xfrm>
            <a:off x="668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" name="object 62"/>
          <p:cNvSpPr/>
          <p:nvPr/>
        </p:nvSpPr>
        <p:spPr>
          <a:xfrm>
            <a:off x="6762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" name="object 63"/>
          <p:cNvSpPr/>
          <p:nvPr/>
        </p:nvSpPr>
        <p:spPr>
          <a:xfrm>
            <a:off x="6835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" name="object 64"/>
          <p:cNvSpPr/>
          <p:nvPr/>
        </p:nvSpPr>
        <p:spPr>
          <a:xfrm>
            <a:off x="690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" name="object 65"/>
          <p:cNvSpPr/>
          <p:nvPr/>
        </p:nvSpPr>
        <p:spPr>
          <a:xfrm>
            <a:off x="698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" name="object 66"/>
          <p:cNvSpPr/>
          <p:nvPr/>
        </p:nvSpPr>
        <p:spPr>
          <a:xfrm>
            <a:off x="7055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" name="object 67"/>
          <p:cNvSpPr/>
          <p:nvPr/>
        </p:nvSpPr>
        <p:spPr>
          <a:xfrm>
            <a:off x="7128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" name="object 68"/>
          <p:cNvSpPr/>
          <p:nvPr/>
        </p:nvSpPr>
        <p:spPr>
          <a:xfrm>
            <a:off x="720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" name="object 69"/>
          <p:cNvSpPr/>
          <p:nvPr/>
        </p:nvSpPr>
        <p:spPr>
          <a:xfrm>
            <a:off x="7264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" name="object 70"/>
          <p:cNvSpPr/>
          <p:nvPr/>
        </p:nvSpPr>
        <p:spPr>
          <a:xfrm>
            <a:off x="7338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" name="object 71"/>
          <p:cNvSpPr/>
          <p:nvPr/>
        </p:nvSpPr>
        <p:spPr>
          <a:xfrm>
            <a:off x="741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" name="object 72"/>
          <p:cNvSpPr/>
          <p:nvPr/>
        </p:nvSpPr>
        <p:spPr>
          <a:xfrm>
            <a:off x="748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" name="object 73"/>
          <p:cNvSpPr/>
          <p:nvPr/>
        </p:nvSpPr>
        <p:spPr>
          <a:xfrm>
            <a:off x="7557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" name="object 74"/>
          <p:cNvSpPr/>
          <p:nvPr/>
        </p:nvSpPr>
        <p:spPr>
          <a:xfrm>
            <a:off x="763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" name="object 75"/>
          <p:cNvSpPr/>
          <p:nvPr/>
        </p:nvSpPr>
        <p:spPr>
          <a:xfrm>
            <a:off x="770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" name="object 76"/>
          <p:cNvSpPr/>
          <p:nvPr/>
        </p:nvSpPr>
        <p:spPr>
          <a:xfrm>
            <a:off x="777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" name="object 77"/>
          <p:cNvSpPr/>
          <p:nvPr/>
        </p:nvSpPr>
        <p:spPr>
          <a:xfrm>
            <a:off x="78404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" name="object 78"/>
          <p:cNvSpPr/>
          <p:nvPr/>
        </p:nvSpPr>
        <p:spPr>
          <a:xfrm>
            <a:off x="7913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" name="object 79"/>
          <p:cNvSpPr/>
          <p:nvPr/>
        </p:nvSpPr>
        <p:spPr>
          <a:xfrm>
            <a:off x="798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" name="object 80"/>
          <p:cNvSpPr/>
          <p:nvPr/>
        </p:nvSpPr>
        <p:spPr>
          <a:xfrm>
            <a:off x="806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" name="object 81"/>
          <p:cNvSpPr/>
          <p:nvPr/>
        </p:nvSpPr>
        <p:spPr>
          <a:xfrm>
            <a:off x="813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" name="object 82"/>
          <p:cNvSpPr/>
          <p:nvPr/>
        </p:nvSpPr>
        <p:spPr>
          <a:xfrm>
            <a:off x="820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" name="object 83"/>
          <p:cNvSpPr/>
          <p:nvPr/>
        </p:nvSpPr>
        <p:spPr>
          <a:xfrm>
            <a:off x="828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" name="object 84"/>
          <p:cNvSpPr/>
          <p:nvPr/>
        </p:nvSpPr>
        <p:spPr>
          <a:xfrm>
            <a:off x="835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" name="object 85"/>
          <p:cNvSpPr/>
          <p:nvPr/>
        </p:nvSpPr>
        <p:spPr>
          <a:xfrm>
            <a:off x="841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" name="object 86"/>
          <p:cNvSpPr/>
          <p:nvPr/>
        </p:nvSpPr>
        <p:spPr>
          <a:xfrm>
            <a:off x="848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" name="object 87"/>
          <p:cNvSpPr/>
          <p:nvPr/>
        </p:nvSpPr>
        <p:spPr>
          <a:xfrm>
            <a:off x="856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" name="object 88"/>
          <p:cNvSpPr/>
          <p:nvPr/>
        </p:nvSpPr>
        <p:spPr>
          <a:xfrm>
            <a:off x="863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" name="object 89"/>
          <p:cNvSpPr/>
          <p:nvPr/>
        </p:nvSpPr>
        <p:spPr>
          <a:xfrm>
            <a:off x="870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" name="object 90"/>
          <p:cNvSpPr/>
          <p:nvPr/>
        </p:nvSpPr>
        <p:spPr>
          <a:xfrm>
            <a:off x="878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" name="object 91"/>
          <p:cNvSpPr/>
          <p:nvPr/>
        </p:nvSpPr>
        <p:spPr>
          <a:xfrm>
            <a:off x="885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" name="object 92"/>
          <p:cNvSpPr/>
          <p:nvPr/>
        </p:nvSpPr>
        <p:spPr>
          <a:xfrm>
            <a:off x="8929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" name="object 93"/>
          <p:cNvSpPr/>
          <p:nvPr/>
        </p:nvSpPr>
        <p:spPr>
          <a:xfrm>
            <a:off x="899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" name="object 94"/>
          <p:cNvSpPr/>
          <p:nvPr/>
        </p:nvSpPr>
        <p:spPr>
          <a:xfrm>
            <a:off x="906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" name="object 95"/>
          <p:cNvSpPr/>
          <p:nvPr/>
        </p:nvSpPr>
        <p:spPr>
          <a:xfrm>
            <a:off x="913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" name="object 96"/>
          <p:cNvSpPr/>
          <p:nvPr/>
        </p:nvSpPr>
        <p:spPr>
          <a:xfrm>
            <a:off x="921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" name="object 97"/>
          <p:cNvSpPr/>
          <p:nvPr/>
        </p:nvSpPr>
        <p:spPr>
          <a:xfrm>
            <a:off x="928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" name="object 98"/>
          <p:cNvSpPr/>
          <p:nvPr/>
        </p:nvSpPr>
        <p:spPr>
          <a:xfrm>
            <a:off x="935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" name="object 99"/>
          <p:cNvSpPr/>
          <p:nvPr/>
        </p:nvSpPr>
        <p:spPr>
          <a:xfrm>
            <a:off x="9431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" name="object 100"/>
          <p:cNvSpPr/>
          <p:nvPr/>
        </p:nvSpPr>
        <p:spPr>
          <a:xfrm>
            <a:off x="950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" name="object 101"/>
          <p:cNvSpPr/>
          <p:nvPr/>
        </p:nvSpPr>
        <p:spPr>
          <a:xfrm>
            <a:off x="956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" name="object 102"/>
          <p:cNvSpPr/>
          <p:nvPr/>
        </p:nvSpPr>
        <p:spPr>
          <a:xfrm>
            <a:off x="9640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" name="object 103"/>
          <p:cNvSpPr/>
          <p:nvPr/>
        </p:nvSpPr>
        <p:spPr>
          <a:xfrm>
            <a:off x="9714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" name="object 104"/>
          <p:cNvSpPr/>
          <p:nvPr/>
        </p:nvSpPr>
        <p:spPr>
          <a:xfrm>
            <a:off x="978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" name="object 105"/>
          <p:cNvSpPr/>
          <p:nvPr/>
        </p:nvSpPr>
        <p:spPr>
          <a:xfrm>
            <a:off x="986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" name="object 106"/>
          <p:cNvSpPr/>
          <p:nvPr/>
        </p:nvSpPr>
        <p:spPr>
          <a:xfrm>
            <a:off x="993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" name="object 107"/>
          <p:cNvSpPr/>
          <p:nvPr/>
        </p:nvSpPr>
        <p:spPr>
          <a:xfrm>
            <a:off x="10007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" name="object 108"/>
          <p:cNvSpPr/>
          <p:nvPr/>
        </p:nvSpPr>
        <p:spPr>
          <a:xfrm>
            <a:off x="1008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" name="object 109"/>
          <p:cNvSpPr/>
          <p:nvPr/>
        </p:nvSpPr>
        <p:spPr>
          <a:xfrm>
            <a:off x="10143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" name="object 110"/>
          <p:cNvSpPr/>
          <p:nvPr/>
        </p:nvSpPr>
        <p:spPr>
          <a:xfrm>
            <a:off x="10216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" name="object 111"/>
          <p:cNvSpPr/>
          <p:nvPr/>
        </p:nvSpPr>
        <p:spPr>
          <a:xfrm>
            <a:off x="1028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" name="object 112"/>
          <p:cNvSpPr/>
          <p:nvPr/>
        </p:nvSpPr>
        <p:spPr>
          <a:xfrm>
            <a:off x="1036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" name="object 113"/>
          <p:cNvSpPr/>
          <p:nvPr/>
        </p:nvSpPr>
        <p:spPr>
          <a:xfrm>
            <a:off x="10436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" name="object 114"/>
          <p:cNvSpPr/>
          <p:nvPr/>
        </p:nvSpPr>
        <p:spPr>
          <a:xfrm>
            <a:off x="10509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" name="object 115"/>
          <p:cNvSpPr/>
          <p:nvPr/>
        </p:nvSpPr>
        <p:spPr>
          <a:xfrm>
            <a:off x="1058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" name="object 116"/>
          <p:cNvSpPr/>
          <p:nvPr/>
        </p:nvSpPr>
        <p:spPr>
          <a:xfrm>
            <a:off x="1065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" name="object 117"/>
          <p:cNvSpPr/>
          <p:nvPr/>
        </p:nvSpPr>
        <p:spPr>
          <a:xfrm>
            <a:off x="107191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" name="object 118"/>
          <p:cNvSpPr/>
          <p:nvPr/>
        </p:nvSpPr>
        <p:spPr>
          <a:xfrm>
            <a:off x="10792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" name="object 119"/>
          <p:cNvSpPr/>
          <p:nvPr/>
        </p:nvSpPr>
        <p:spPr>
          <a:xfrm>
            <a:off x="1086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" name="object 120"/>
          <p:cNvSpPr/>
          <p:nvPr/>
        </p:nvSpPr>
        <p:spPr>
          <a:xfrm>
            <a:off x="1093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" name="object 121"/>
          <p:cNvSpPr/>
          <p:nvPr/>
        </p:nvSpPr>
        <p:spPr>
          <a:xfrm>
            <a:off x="1101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" name="object 122"/>
          <p:cNvSpPr/>
          <p:nvPr/>
        </p:nvSpPr>
        <p:spPr>
          <a:xfrm>
            <a:off x="1108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" name="object 123"/>
          <p:cNvSpPr/>
          <p:nvPr/>
        </p:nvSpPr>
        <p:spPr>
          <a:xfrm>
            <a:off x="1115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" name="object 124"/>
          <p:cNvSpPr/>
          <p:nvPr/>
        </p:nvSpPr>
        <p:spPr>
          <a:xfrm>
            <a:off x="1123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" name="object 125"/>
          <p:cNvSpPr/>
          <p:nvPr/>
        </p:nvSpPr>
        <p:spPr>
          <a:xfrm>
            <a:off x="1129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" name="object 126"/>
          <p:cNvSpPr/>
          <p:nvPr/>
        </p:nvSpPr>
        <p:spPr>
          <a:xfrm>
            <a:off x="1136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" name="object 127"/>
          <p:cNvSpPr/>
          <p:nvPr/>
        </p:nvSpPr>
        <p:spPr>
          <a:xfrm>
            <a:off x="1144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" name="object 128"/>
          <p:cNvSpPr/>
          <p:nvPr/>
        </p:nvSpPr>
        <p:spPr>
          <a:xfrm>
            <a:off x="1151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" name="object 129"/>
          <p:cNvSpPr/>
          <p:nvPr/>
        </p:nvSpPr>
        <p:spPr>
          <a:xfrm>
            <a:off x="1158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" name="object 130"/>
          <p:cNvSpPr/>
          <p:nvPr/>
        </p:nvSpPr>
        <p:spPr>
          <a:xfrm>
            <a:off x="1166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" name="object 131"/>
          <p:cNvSpPr/>
          <p:nvPr/>
        </p:nvSpPr>
        <p:spPr>
          <a:xfrm>
            <a:off x="1173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" name="object 132"/>
          <p:cNvSpPr/>
          <p:nvPr/>
        </p:nvSpPr>
        <p:spPr>
          <a:xfrm>
            <a:off x="11807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" name="object 133"/>
          <p:cNvSpPr/>
          <p:nvPr/>
        </p:nvSpPr>
        <p:spPr>
          <a:xfrm>
            <a:off x="1187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" name="object 134"/>
          <p:cNvSpPr/>
          <p:nvPr/>
        </p:nvSpPr>
        <p:spPr>
          <a:xfrm>
            <a:off x="1194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" name="object 135"/>
          <p:cNvSpPr/>
          <p:nvPr/>
        </p:nvSpPr>
        <p:spPr>
          <a:xfrm>
            <a:off x="1201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" name="object 136"/>
          <p:cNvSpPr/>
          <p:nvPr/>
        </p:nvSpPr>
        <p:spPr>
          <a:xfrm>
            <a:off x="1209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" name="object 137"/>
          <p:cNvSpPr/>
          <p:nvPr/>
        </p:nvSpPr>
        <p:spPr>
          <a:xfrm>
            <a:off x="1216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" name="object 138"/>
          <p:cNvSpPr/>
          <p:nvPr/>
        </p:nvSpPr>
        <p:spPr>
          <a:xfrm>
            <a:off x="12236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" name="object 139"/>
          <p:cNvSpPr/>
          <p:nvPr/>
        </p:nvSpPr>
        <p:spPr>
          <a:xfrm>
            <a:off x="1231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" name="object 140"/>
          <p:cNvSpPr/>
          <p:nvPr/>
        </p:nvSpPr>
        <p:spPr>
          <a:xfrm>
            <a:off x="1238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" name="object 141"/>
          <p:cNvSpPr/>
          <p:nvPr/>
        </p:nvSpPr>
        <p:spPr>
          <a:xfrm>
            <a:off x="1244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" name="object 142"/>
          <p:cNvSpPr/>
          <p:nvPr/>
        </p:nvSpPr>
        <p:spPr>
          <a:xfrm>
            <a:off x="1251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" name="object 143"/>
          <p:cNvSpPr/>
          <p:nvPr/>
        </p:nvSpPr>
        <p:spPr>
          <a:xfrm>
            <a:off x="12592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" name="object 144"/>
          <p:cNvSpPr/>
          <p:nvPr/>
        </p:nvSpPr>
        <p:spPr>
          <a:xfrm>
            <a:off x="1266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" name="object 145"/>
          <p:cNvSpPr/>
          <p:nvPr/>
        </p:nvSpPr>
        <p:spPr>
          <a:xfrm>
            <a:off x="1273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" name="object 146"/>
          <p:cNvSpPr/>
          <p:nvPr/>
        </p:nvSpPr>
        <p:spPr>
          <a:xfrm>
            <a:off x="1281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" name="object 147"/>
          <p:cNvSpPr/>
          <p:nvPr/>
        </p:nvSpPr>
        <p:spPr>
          <a:xfrm>
            <a:off x="12885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" name="object 148"/>
          <p:cNvSpPr/>
          <p:nvPr/>
        </p:nvSpPr>
        <p:spPr>
          <a:xfrm>
            <a:off x="1295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" name="object 149"/>
          <p:cNvSpPr/>
          <p:nvPr/>
        </p:nvSpPr>
        <p:spPr>
          <a:xfrm>
            <a:off x="13022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" name="object 150"/>
          <p:cNvSpPr/>
          <p:nvPr/>
        </p:nvSpPr>
        <p:spPr>
          <a:xfrm>
            <a:off x="1309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" name="object 151"/>
          <p:cNvSpPr/>
          <p:nvPr/>
        </p:nvSpPr>
        <p:spPr>
          <a:xfrm>
            <a:off x="1316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" name="object 152"/>
          <p:cNvSpPr/>
          <p:nvPr/>
        </p:nvSpPr>
        <p:spPr>
          <a:xfrm>
            <a:off x="1324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" name="object 153"/>
          <p:cNvSpPr/>
          <p:nvPr/>
        </p:nvSpPr>
        <p:spPr>
          <a:xfrm>
            <a:off x="13315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" name="object 154"/>
          <p:cNvSpPr/>
          <p:nvPr/>
        </p:nvSpPr>
        <p:spPr>
          <a:xfrm>
            <a:off x="1338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" name="object 155"/>
          <p:cNvSpPr/>
          <p:nvPr/>
        </p:nvSpPr>
        <p:spPr>
          <a:xfrm>
            <a:off x="1346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" name="object 156"/>
          <p:cNvSpPr/>
          <p:nvPr/>
        </p:nvSpPr>
        <p:spPr>
          <a:xfrm>
            <a:off x="1353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" name="object 157"/>
          <p:cNvSpPr/>
          <p:nvPr/>
        </p:nvSpPr>
        <p:spPr>
          <a:xfrm>
            <a:off x="1359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" name="object 158"/>
          <p:cNvSpPr/>
          <p:nvPr/>
        </p:nvSpPr>
        <p:spPr>
          <a:xfrm>
            <a:off x="13671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" name="object 159"/>
          <p:cNvSpPr/>
          <p:nvPr/>
        </p:nvSpPr>
        <p:spPr>
          <a:xfrm>
            <a:off x="1374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" name="object 160"/>
          <p:cNvSpPr/>
          <p:nvPr/>
        </p:nvSpPr>
        <p:spPr>
          <a:xfrm>
            <a:off x="13817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" name="object 161"/>
          <p:cNvSpPr/>
          <p:nvPr/>
        </p:nvSpPr>
        <p:spPr>
          <a:xfrm>
            <a:off x="1389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" name="object 162"/>
          <p:cNvSpPr/>
          <p:nvPr/>
        </p:nvSpPr>
        <p:spPr>
          <a:xfrm>
            <a:off x="1396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" name="object 163"/>
          <p:cNvSpPr/>
          <p:nvPr/>
        </p:nvSpPr>
        <p:spPr>
          <a:xfrm>
            <a:off x="1403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" name="object 164"/>
          <p:cNvSpPr/>
          <p:nvPr/>
        </p:nvSpPr>
        <p:spPr>
          <a:xfrm>
            <a:off x="1411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" name="object 165"/>
          <p:cNvSpPr/>
          <p:nvPr/>
        </p:nvSpPr>
        <p:spPr>
          <a:xfrm>
            <a:off x="1417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" name="object 166"/>
          <p:cNvSpPr/>
          <p:nvPr/>
        </p:nvSpPr>
        <p:spPr>
          <a:xfrm>
            <a:off x="1424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" name="object 167"/>
          <p:cNvSpPr/>
          <p:nvPr/>
        </p:nvSpPr>
        <p:spPr>
          <a:xfrm>
            <a:off x="1432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" name="object 168"/>
          <p:cNvSpPr/>
          <p:nvPr/>
        </p:nvSpPr>
        <p:spPr>
          <a:xfrm>
            <a:off x="1439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" name="object 169"/>
          <p:cNvSpPr/>
          <p:nvPr/>
        </p:nvSpPr>
        <p:spPr>
          <a:xfrm>
            <a:off x="1446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" name="object 170"/>
          <p:cNvSpPr/>
          <p:nvPr/>
        </p:nvSpPr>
        <p:spPr>
          <a:xfrm>
            <a:off x="1453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" name="object 171"/>
          <p:cNvSpPr/>
          <p:nvPr/>
        </p:nvSpPr>
        <p:spPr>
          <a:xfrm>
            <a:off x="1461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" name="object 172"/>
          <p:cNvSpPr/>
          <p:nvPr/>
        </p:nvSpPr>
        <p:spPr>
          <a:xfrm>
            <a:off x="14686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" name="object 173"/>
          <p:cNvSpPr/>
          <p:nvPr/>
        </p:nvSpPr>
        <p:spPr>
          <a:xfrm>
            <a:off x="1474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" name="object 174"/>
          <p:cNvSpPr/>
          <p:nvPr/>
        </p:nvSpPr>
        <p:spPr>
          <a:xfrm>
            <a:off x="1482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" name="object 175"/>
          <p:cNvSpPr/>
          <p:nvPr/>
        </p:nvSpPr>
        <p:spPr>
          <a:xfrm>
            <a:off x="1489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" name="object 176"/>
          <p:cNvSpPr/>
          <p:nvPr/>
        </p:nvSpPr>
        <p:spPr>
          <a:xfrm>
            <a:off x="1496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" name="object 177"/>
          <p:cNvSpPr/>
          <p:nvPr/>
        </p:nvSpPr>
        <p:spPr>
          <a:xfrm>
            <a:off x="1504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" name="object 178"/>
          <p:cNvSpPr/>
          <p:nvPr/>
        </p:nvSpPr>
        <p:spPr>
          <a:xfrm>
            <a:off x="1511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" name="object 179"/>
          <p:cNvSpPr/>
          <p:nvPr/>
        </p:nvSpPr>
        <p:spPr>
          <a:xfrm>
            <a:off x="1518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" name="object 180"/>
          <p:cNvSpPr/>
          <p:nvPr/>
        </p:nvSpPr>
        <p:spPr>
          <a:xfrm>
            <a:off x="1526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" name="object 181"/>
          <p:cNvSpPr/>
          <p:nvPr/>
        </p:nvSpPr>
        <p:spPr>
          <a:xfrm>
            <a:off x="1532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" name="object 182"/>
          <p:cNvSpPr/>
          <p:nvPr/>
        </p:nvSpPr>
        <p:spPr>
          <a:xfrm>
            <a:off x="1539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" name="object 183"/>
          <p:cNvSpPr/>
          <p:nvPr/>
        </p:nvSpPr>
        <p:spPr>
          <a:xfrm>
            <a:off x="15471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" name="object 184"/>
          <p:cNvSpPr/>
          <p:nvPr/>
        </p:nvSpPr>
        <p:spPr>
          <a:xfrm>
            <a:off x="1554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" name="object 185"/>
          <p:cNvSpPr/>
          <p:nvPr/>
        </p:nvSpPr>
        <p:spPr>
          <a:xfrm>
            <a:off x="1561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" name="object 186"/>
          <p:cNvSpPr/>
          <p:nvPr/>
        </p:nvSpPr>
        <p:spPr>
          <a:xfrm>
            <a:off x="1569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7" name="object 187"/>
          <p:cNvSpPr/>
          <p:nvPr/>
        </p:nvSpPr>
        <p:spPr>
          <a:xfrm>
            <a:off x="15764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8" name="object 188"/>
          <p:cNvSpPr/>
          <p:nvPr/>
        </p:nvSpPr>
        <p:spPr>
          <a:xfrm>
            <a:off x="1583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9" name="object 189"/>
          <p:cNvSpPr/>
          <p:nvPr/>
        </p:nvSpPr>
        <p:spPr>
          <a:xfrm>
            <a:off x="15900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0" name="object 190"/>
          <p:cNvSpPr/>
          <p:nvPr/>
        </p:nvSpPr>
        <p:spPr>
          <a:xfrm>
            <a:off x="1597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1" name="object 191"/>
          <p:cNvSpPr/>
          <p:nvPr/>
        </p:nvSpPr>
        <p:spPr>
          <a:xfrm>
            <a:off x="1604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2" name="object 192"/>
          <p:cNvSpPr/>
          <p:nvPr/>
        </p:nvSpPr>
        <p:spPr>
          <a:xfrm>
            <a:off x="1612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3" name="object 193"/>
          <p:cNvSpPr/>
          <p:nvPr/>
        </p:nvSpPr>
        <p:spPr>
          <a:xfrm>
            <a:off x="16193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4" name="object 194"/>
          <p:cNvSpPr/>
          <p:nvPr/>
        </p:nvSpPr>
        <p:spPr>
          <a:xfrm>
            <a:off x="1626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5" name="object 195"/>
          <p:cNvSpPr/>
          <p:nvPr/>
        </p:nvSpPr>
        <p:spPr>
          <a:xfrm>
            <a:off x="1634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6" name="object 196"/>
          <p:cNvSpPr/>
          <p:nvPr/>
        </p:nvSpPr>
        <p:spPr>
          <a:xfrm>
            <a:off x="1641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7" name="object 197"/>
          <p:cNvSpPr/>
          <p:nvPr/>
        </p:nvSpPr>
        <p:spPr>
          <a:xfrm>
            <a:off x="1647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8" name="object 198"/>
          <p:cNvSpPr/>
          <p:nvPr/>
        </p:nvSpPr>
        <p:spPr>
          <a:xfrm>
            <a:off x="16549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9" name="object 199"/>
          <p:cNvSpPr/>
          <p:nvPr/>
        </p:nvSpPr>
        <p:spPr>
          <a:xfrm>
            <a:off x="1662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0" name="object 200"/>
          <p:cNvSpPr/>
          <p:nvPr/>
        </p:nvSpPr>
        <p:spPr>
          <a:xfrm>
            <a:off x="16696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1" name="object 201"/>
          <p:cNvSpPr/>
          <p:nvPr/>
        </p:nvSpPr>
        <p:spPr>
          <a:xfrm>
            <a:off x="16769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2" name="object 202"/>
          <p:cNvSpPr/>
          <p:nvPr/>
        </p:nvSpPr>
        <p:spPr>
          <a:xfrm>
            <a:off x="1684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3" name="object 203"/>
          <p:cNvSpPr/>
          <p:nvPr/>
        </p:nvSpPr>
        <p:spPr>
          <a:xfrm>
            <a:off x="1691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4" name="object 204"/>
          <p:cNvSpPr/>
          <p:nvPr/>
        </p:nvSpPr>
        <p:spPr>
          <a:xfrm>
            <a:off x="16989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5" name="object 205"/>
          <p:cNvSpPr/>
          <p:nvPr/>
        </p:nvSpPr>
        <p:spPr>
          <a:xfrm>
            <a:off x="1705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6" name="object 206"/>
          <p:cNvSpPr/>
          <p:nvPr/>
        </p:nvSpPr>
        <p:spPr>
          <a:xfrm>
            <a:off x="1712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7" name="object 207"/>
          <p:cNvSpPr/>
          <p:nvPr/>
        </p:nvSpPr>
        <p:spPr>
          <a:xfrm>
            <a:off x="1719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8" name="object 208"/>
          <p:cNvSpPr/>
          <p:nvPr/>
        </p:nvSpPr>
        <p:spPr>
          <a:xfrm>
            <a:off x="1727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9" name="object 209"/>
          <p:cNvSpPr/>
          <p:nvPr/>
        </p:nvSpPr>
        <p:spPr>
          <a:xfrm>
            <a:off x="1734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0" name="object 210"/>
          <p:cNvSpPr/>
          <p:nvPr/>
        </p:nvSpPr>
        <p:spPr>
          <a:xfrm>
            <a:off x="1741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1" name="object 211"/>
          <p:cNvSpPr/>
          <p:nvPr/>
        </p:nvSpPr>
        <p:spPr>
          <a:xfrm>
            <a:off x="1749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2" name="object 212"/>
          <p:cNvSpPr/>
          <p:nvPr/>
        </p:nvSpPr>
        <p:spPr>
          <a:xfrm>
            <a:off x="17565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3" name="object 213"/>
          <p:cNvSpPr/>
          <p:nvPr/>
        </p:nvSpPr>
        <p:spPr>
          <a:xfrm>
            <a:off x="1762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4" name="object 214"/>
          <p:cNvSpPr/>
          <p:nvPr/>
        </p:nvSpPr>
        <p:spPr>
          <a:xfrm>
            <a:off x="1770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5" name="object 215"/>
          <p:cNvSpPr/>
          <p:nvPr/>
        </p:nvSpPr>
        <p:spPr>
          <a:xfrm>
            <a:off x="17774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6" name="object 216"/>
          <p:cNvSpPr/>
          <p:nvPr/>
        </p:nvSpPr>
        <p:spPr>
          <a:xfrm>
            <a:off x="17847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7" name="object 217"/>
          <p:cNvSpPr/>
          <p:nvPr/>
        </p:nvSpPr>
        <p:spPr>
          <a:xfrm>
            <a:off x="1792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8" name="object 218"/>
          <p:cNvSpPr/>
          <p:nvPr/>
        </p:nvSpPr>
        <p:spPr>
          <a:xfrm>
            <a:off x="1799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9" name="object 219"/>
          <p:cNvSpPr/>
          <p:nvPr/>
        </p:nvSpPr>
        <p:spPr>
          <a:xfrm>
            <a:off x="1806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0" name="object 220"/>
          <p:cNvSpPr/>
          <p:nvPr/>
        </p:nvSpPr>
        <p:spPr>
          <a:xfrm>
            <a:off x="1814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1" name="object 221"/>
          <p:cNvSpPr/>
          <p:nvPr/>
        </p:nvSpPr>
        <p:spPr>
          <a:xfrm>
            <a:off x="1820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2" name="object 222"/>
          <p:cNvSpPr/>
          <p:nvPr/>
        </p:nvSpPr>
        <p:spPr>
          <a:xfrm>
            <a:off x="1827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3" name="object 223"/>
          <p:cNvSpPr/>
          <p:nvPr/>
        </p:nvSpPr>
        <p:spPr>
          <a:xfrm>
            <a:off x="18350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4" name="object 224"/>
          <p:cNvSpPr/>
          <p:nvPr/>
        </p:nvSpPr>
        <p:spPr>
          <a:xfrm>
            <a:off x="1842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5" name="object 225"/>
          <p:cNvSpPr/>
          <p:nvPr/>
        </p:nvSpPr>
        <p:spPr>
          <a:xfrm>
            <a:off x="1849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6" name="object 226"/>
          <p:cNvSpPr/>
          <p:nvPr/>
        </p:nvSpPr>
        <p:spPr>
          <a:xfrm>
            <a:off x="1857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7" name="object 227"/>
          <p:cNvSpPr/>
          <p:nvPr/>
        </p:nvSpPr>
        <p:spPr>
          <a:xfrm>
            <a:off x="18643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8" name="object 228"/>
          <p:cNvSpPr/>
          <p:nvPr/>
        </p:nvSpPr>
        <p:spPr>
          <a:xfrm>
            <a:off x="1871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9" name="object 229"/>
          <p:cNvSpPr/>
          <p:nvPr/>
        </p:nvSpPr>
        <p:spPr>
          <a:xfrm>
            <a:off x="18779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0" name="object 230"/>
          <p:cNvSpPr/>
          <p:nvPr/>
        </p:nvSpPr>
        <p:spPr>
          <a:xfrm>
            <a:off x="1885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1" name="object 231"/>
          <p:cNvSpPr/>
          <p:nvPr/>
        </p:nvSpPr>
        <p:spPr>
          <a:xfrm>
            <a:off x="1892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2" name="object 232"/>
          <p:cNvSpPr/>
          <p:nvPr/>
        </p:nvSpPr>
        <p:spPr>
          <a:xfrm>
            <a:off x="1899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3" name="object 233"/>
          <p:cNvSpPr/>
          <p:nvPr/>
        </p:nvSpPr>
        <p:spPr>
          <a:xfrm>
            <a:off x="19072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4" name="object 234"/>
          <p:cNvSpPr/>
          <p:nvPr/>
        </p:nvSpPr>
        <p:spPr>
          <a:xfrm>
            <a:off x="1914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5" name="object 235"/>
          <p:cNvSpPr/>
          <p:nvPr/>
        </p:nvSpPr>
        <p:spPr>
          <a:xfrm>
            <a:off x="1921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6" name="object 236"/>
          <p:cNvSpPr/>
          <p:nvPr/>
        </p:nvSpPr>
        <p:spPr>
          <a:xfrm>
            <a:off x="1929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7" name="object 237"/>
          <p:cNvSpPr/>
          <p:nvPr/>
        </p:nvSpPr>
        <p:spPr>
          <a:xfrm>
            <a:off x="1935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8" name="object 238"/>
          <p:cNvSpPr/>
          <p:nvPr/>
        </p:nvSpPr>
        <p:spPr>
          <a:xfrm>
            <a:off x="19428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9" name="object 239"/>
          <p:cNvSpPr/>
          <p:nvPr/>
        </p:nvSpPr>
        <p:spPr>
          <a:xfrm>
            <a:off x="1950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0" name="object 240"/>
          <p:cNvSpPr/>
          <p:nvPr/>
        </p:nvSpPr>
        <p:spPr>
          <a:xfrm>
            <a:off x="19574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1" name="object 241"/>
          <p:cNvSpPr/>
          <p:nvPr/>
        </p:nvSpPr>
        <p:spPr>
          <a:xfrm>
            <a:off x="1964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2" name="object 242"/>
          <p:cNvSpPr/>
          <p:nvPr/>
        </p:nvSpPr>
        <p:spPr>
          <a:xfrm>
            <a:off x="1972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3" name="object 243"/>
          <p:cNvSpPr/>
          <p:nvPr/>
        </p:nvSpPr>
        <p:spPr>
          <a:xfrm>
            <a:off x="1979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4" name="object 244"/>
          <p:cNvSpPr/>
          <p:nvPr/>
        </p:nvSpPr>
        <p:spPr>
          <a:xfrm>
            <a:off x="1986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5" name="object 245"/>
          <p:cNvSpPr/>
          <p:nvPr/>
        </p:nvSpPr>
        <p:spPr>
          <a:xfrm>
            <a:off x="1993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6" name="object 246"/>
          <p:cNvSpPr/>
          <p:nvPr/>
        </p:nvSpPr>
        <p:spPr>
          <a:xfrm>
            <a:off x="2000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7" name="object 247"/>
          <p:cNvSpPr/>
          <p:nvPr/>
        </p:nvSpPr>
        <p:spPr>
          <a:xfrm>
            <a:off x="2007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8" name="object 248"/>
          <p:cNvSpPr/>
          <p:nvPr/>
        </p:nvSpPr>
        <p:spPr>
          <a:xfrm>
            <a:off x="2015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9" name="object 249"/>
          <p:cNvSpPr/>
          <p:nvPr/>
        </p:nvSpPr>
        <p:spPr>
          <a:xfrm>
            <a:off x="2022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0" name="object 250"/>
          <p:cNvSpPr/>
          <p:nvPr/>
        </p:nvSpPr>
        <p:spPr>
          <a:xfrm>
            <a:off x="2029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1" name="object 251"/>
          <p:cNvSpPr/>
          <p:nvPr/>
        </p:nvSpPr>
        <p:spPr>
          <a:xfrm>
            <a:off x="2037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2" name="object 252"/>
          <p:cNvSpPr/>
          <p:nvPr/>
        </p:nvSpPr>
        <p:spPr>
          <a:xfrm>
            <a:off x="20443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3" name="object 253"/>
          <p:cNvSpPr/>
          <p:nvPr/>
        </p:nvSpPr>
        <p:spPr>
          <a:xfrm>
            <a:off x="2050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4" name="object 254"/>
          <p:cNvSpPr/>
          <p:nvPr/>
        </p:nvSpPr>
        <p:spPr>
          <a:xfrm>
            <a:off x="2057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5" name="object 255"/>
          <p:cNvSpPr/>
          <p:nvPr/>
        </p:nvSpPr>
        <p:spPr>
          <a:xfrm>
            <a:off x="2065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6" name="object 256"/>
          <p:cNvSpPr/>
          <p:nvPr/>
        </p:nvSpPr>
        <p:spPr>
          <a:xfrm>
            <a:off x="2072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7" name="object 257"/>
          <p:cNvSpPr/>
          <p:nvPr/>
        </p:nvSpPr>
        <p:spPr>
          <a:xfrm>
            <a:off x="2079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8" name="object 258"/>
          <p:cNvSpPr/>
          <p:nvPr/>
        </p:nvSpPr>
        <p:spPr>
          <a:xfrm>
            <a:off x="20872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9" name="object 259"/>
          <p:cNvSpPr/>
          <p:nvPr/>
        </p:nvSpPr>
        <p:spPr>
          <a:xfrm>
            <a:off x="2094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0" name="object 260"/>
          <p:cNvSpPr/>
          <p:nvPr/>
        </p:nvSpPr>
        <p:spPr>
          <a:xfrm>
            <a:off x="2101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1" name="object 261"/>
          <p:cNvSpPr/>
          <p:nvPr/>
        </p:nvSpPr>
        <p:spPr>
          <a:xfrm>
            <a:off x="2108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2" name="object 262"/>
          <p:cNvSpPr/>
          <p:nvPr/>
        </p:nvSpPr>
        <p:spPr>
          <a:xfrm>
            <a:off x="2115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3" name="object 263"/>
          <p:cNvSpPr/>
          <p:nvPr/>
        </p:nvSpPr>
        <p:spPr>
          <a:xfrm>
            <a:off x="21228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4" name="object 264"/>
          <p:cNvSpPr/>
          <p:nvPr/>
        </p:nvSpPr>
        <p:spPr>
          <a:xfrm>
            <a:off x="2130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5" name="object 265"/>
          <p:cNvSpPr/>
          <p:nvPr/>
        </p:nvSpPr>
        <p:spPr>
          <a:xfrm>
            <a:off x="2137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6" name="object 266"/>
          <p:cNvSpPr/>
          <p:nvPr/>
        </p:nvSpPr>
        <p:spPr>
          <a:xfrm>
            <a:off x="2144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7" name="object 267"/>
          <p:cNvSpPr/>
          <p:nvPr/>
        </p:nvSpPr>
        <p:spPr>
          <a:xfrm>
            <a:off x="21521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8" name="object 268"/>
          <p:cNvSpPr/>
          <p:nvPr/>
        </p:nvSpPr>
        <p:spPr>
          <a:xfrm>
            <a:off x="2159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9" name="object 269"/>
          <p:cNvSpPr/>
          <p:nvPr/>
        </p:nvSpPr>
        <p:spPr>
          <a:xfrm>
            <a:off x="21658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0" name="object 270"/>
          <p:cNvSpPr/>
          <p:nvPr/>
        </p:nvSpPr>
        <p:spPr>
          <a:xfrm>
            <a:off x="2173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1" name="object 271"/>
          <p:cNvSpPr/>
          <p:nvPr/>
        </p:nvSpPr>
        <p:spPr>
          <a:xfrm>
            <a:off x="2180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2" name="object 272"/>
          <p:cNvSpPr/>
          <p:nvPr/>
        </p:nvSpPr>
        <p:spPr>
          <a:xfrm>
            <a:off x="2187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3" name="object 273"/>
          <p:cNvSpPr/>
          <p:nvPr/>
        </p:nvSpPr>
        <p:spPr>
          <a:xfrm>
            <a:off x="21951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4" name="object 274"/>
          <p:cNvSpPr/>
          <p:nvPr/>
        </p:nvSpPr>
        <p:spPr>
          <a:xfrm>
            <a:off x="2202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5" name="object 275"/>
          <p:cNvSpPr/>
          <p:nvPr/>
        </p:nvSpPr>
        <p:spPr>
          <a:xfrm>
            <a:off x="2209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6" name="object 276"/>
          <p:cNvSpPr/>
          <p:nvPr/>
        </p:nvSpPr>
        <p:spPr>
          <a:xfrm>
            <a:off x="2217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7" name="object 277"/>
          <p:cNvSpPr/>
          <p:nvPr/>
        </p:nvSpPr>
        <p:spPr>
          <a:xfrm>
            <a:off x="2223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8" name="object 278"/>
          <p:cNvSpPr/>
          <p:nvPr/>
        </p:nvSpPr>
        <p:spPr>
          <a:xfrm>
            <a:off x="22307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9" name="object 279"/>
          <p:cNvSpPr/>
          <p:nvPr/>
        </p:nvSpPr>
        <p:spPr>
          <a:xfrm>
            <a:off x="2238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0" name="object 280"/>
          <p:cNvSpPr/>
          <p:nvPr/>
        </p:nvSpPr>
        <p:spPr>
          <a:xfrm>
            <a:off x="22453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1" name="object 281"/>
          <p:cNvSpPr/>
          <p:nvPr/>
        </p:nvSpPr>
        <p:spPr>
          <a:xfrm>
            <a:off x="2252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2" name="object 282"/>
          <p:cNvSpPr/>
          <p:nvPr/>
        </p:nvSpPr>
        <p:spPr>
          <a:xfrm>
            <a:off x="2260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3" name="object 283"/>
          <p:cNvSpPr/>
          <p:nvPr/>
        </p:nvSpPr>
        <p:spPr>
          <a:xfrm>
            <a:off x="2267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4" name="object 284"/>
          <p:cNvSpPr/>
          <p:nvPr/>
        </p:nvSpPr>
        <p:spPr>
          <a:xfrm>
            <a:off x="2274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5" name="object 285"/>
          <p:cNvSpPr/>
          <p:nvPr/>
        </p:nvSpPr>
        <p:spPr>
          <a:xfrm>
            <a:off x="2280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6" name="object 286"/>
          <p:cNvSpPr/>
          <p:nvPr/>
        </p:nvSpPr>
        <p:spPr>
          <a:xfrm>
            <a:off x="2288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7" name="object 287"/>
          <p:cNvSpPr/>
          <p:nvPr/>
        </p:nvSpPr>
        <p:spPr>
          <a:xfrm>
            <a:off x="2295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8" name="object 288"/>
          <p:cNvSpPr/>
          <p:nvPr/>
        </p:nvSpPr>
        <p:spPr>
          <a:xfrm>
            <a:off x="2302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9" name="object 289"/>
          <p:cNvSpPr/>
          <p:nvPr/>
        </p:nvSpPr>
        <p:spPr>
          <a:xfrm>
            <a:off x="2310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0" name="object 290"/>
          <p:cNvSpPr/>
          <p:nvPr/>
        </p:nvSpPr>
        <p:spPr>
          <a:xfrm>
            <a:off x="2317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1" name="object 291"/>
          <p:cNvSpPr/>
          <p:nvPr/>
        </p:nvSpPr>
        <p:spPr>
          <a:xfrm>
            <a:off x="23249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2" name="object 292"/>
          <p:cNvSpPr/>
          <p:nvPr/>
        </p:nvSpPr>
        <p:spPr>
          <a:xfrm>
            <a:off x="2332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3" name="object 293"/>
          <p:cNvSpPr/>
          <p:nvPr/>
        </p:nvSpPr>
        <p:spPr>
          <a:xfrm>
            <a:off x="2338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4" name="object 294"/>
          <p:cNvSpPr/>
          <p:nvPr/>
        </p:nvSpPr>
        <p:spPr>
          <a:xfrm>
            <a:off x="2345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5" name="object 295"/>
          <p:cNvSpPr/>
          <p:nvPr/>
        </p:nvSpPr>
        <p:spPr>
          <a:xfrm>
            <a:off x="2353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6" name="object 296"/>
          <p:cNvSpPr/>
          <p:nvPr/>
        </p:nvSpPr>
        <p:spPr>
          <a:xfrm>
            <a:off x="2360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7" name="object 297"/>
          <p:cNvSpPr/>
          <p:nvPr/>
        </p:nvSpPr>
        <p:spPr>
          <a:xfrm>
            <a:off x="2367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8" name="object 298"/>
          <p:cNvSpPr/>
          <p:nvPr/>
        </p:nvSpPr>
        <p:spPr>
          <a:xfrm>
            <a:off x="2375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9" name="object 299"/>
          <p:cNvSpPr/>
          <p:nvPr/>
        </p:nvSpPr>
        <p:spPr>
          <a:xfrm>
            <a:off x="2382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0" name="object 300"/>
          <p:cNvSpPr/>
          <p:nvPr/>
        </p:nvSpPr>
        <p:spPr>
          <a:xfrm>
            <a:off x="2389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1" name="object 301"/>
          <p:cNvSpPr/>
          <p:nvPr/>
        </p:nvSpPr>
        <p:spPr>
          <a:xfrm>
            <a:off x="2396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2" name="object 302"/>
          <p:cNvSpPr/>
          <p:nvPr/>
        </p:nvSpPr>
        <p:spPr>
          <a:xfrm>
            <a:off x="24034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3" name="object 303"/>
          <p:cNvSpPr/>
          <p:nvPr/>
        </p:nvSpPr>
        <p:spPr>
          <a:xfrm>
            <a:off x="2410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4" name="object 304"/>
          <p:cNvSpPr/>
          <p:nvPr/>
        </p:nvSpPr>
        <p:spPr>
          <a:xfrm>
            <a:off x="2418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5" name="object 305"/>
          <p:cNvSpPr/>
          <p:nvPr/>
        </p:nvSpPr>
        <p:spPr>
          <a:xfrm>
            <a:off x="2425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6" name="object 306"/>
          <p:cNvSpPr/>
          <p:nvPr/>
        </p:nvSpPr>
        <p:spPr>
          <a:xfrm>
            <a:off x="2432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7" name="object 307"/>
          <p:cNvSpPr/>
          <p:nvPr/>
        </p:nvSpPr>
        <p:spPr>
          <a:xfrm>
            <a:off x="24400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8" name="object 308"/>
          <p:cNvSpPr/>
          <p:nvPr/>
        </p:nvSpPr>
        <p:spPr>
          <a:xfrm>
            <a:off x="2447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9" name="object 309"/>
          <p:cNvSpPr/>
          <p:nvPr/>
        </p:nvSpPr>
        <p:spPr>
          <a:xfrm>
            <a:off x="24536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0" name="object 310"/>
          <p:cNvSpPr/>
          <p:nvPr/>
        </p:nvSpPr>
        <p:spPr>
          <a:xfrm>
            <a:off x="2461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1" name="object 311"/>
          <p:cNvSpPr/>
          <p:nvPr/>
        </p:nvSpPr>
        <p:spPr>
          <a:xfrm>
            <a:off x="2468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2" name="object 312"/>
          <p:cNvSpPr/>
          <p:nvPr/>
        </p:nvSpPr>
        <p:spPr>
          <a:xfrm>
            <a:off x="2475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3" name="object 313"/>
          <p:cNvSpPr/>
          <p:nvPr/>
        </p:nvSpPr>
        <p:spPr>
          <a:xfrm>
            <a:off x="2482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4" name="object 314"/>
          <p:cNvSpPr/>
          <p:nvPr/>
        </p:nvSpPr>
        <p:spPr>
          <a:xfrm>
            <a:off x="2490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5" name="object 315"/>
          <p:cNvSpPr/>
          <p:nvPr/>
        </p:nvSpPr>
        <p:spPr>
          <a:xfrm>
            <a:off x="2497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6" name="object 316"/>
          <p:cNvSpPr/>
          <p:nvPr/>
        </p:nvSpPr>
        <p:spPr>
          <a:xfrm>
            <a:off x="2504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7" name="object 317"/>
          <p:cNvSpPr/>
          <p:nvPr/>
        </p:nvSpPr>
        <p:spPr>
          <a:xfrm>
            <a:off x="2511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8" name="object 318"/>
          <p:cNvSpPr/>
          <p:nvPr/>
        </p:nvSpPr>
        <p:spPr>
          <a:xfrm>
            <a:off x="25185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9" name="object 319"/>
          <p:cNvSpPr/>
          <p:nvPr/>
        </p:nvSpPr>
        <p:spPr>
          <a:xfrm>
            <a:off x="2525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0" name="object 320"/>
          <p:cNvSpPr/>
          <p:nvPr/>
        </p:nvSpPr>
        <p:spPr>
          <a:xfrm>
            <a:off x="25332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1" name="object 321"/>
          <p:cNvSpPr/>
          <p:nvPr/>
        </p:nvSpPr>
        <p:spPr>
          <a:xfrm>
            <a:off x="2540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2" name="object 322"/>
          <p:cNvSpPr/>
          <p:nvPr/>
        </p:nvSpPr>
        <p:spPr>
          <a:xfrm>
            <a:off x="2547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3" name="object 323"/>
          <p:cNvSpPr/>
          <p:nvPr/>
        </p:nvSpPr>
        <p:spPr>
          <a:xfrm>
            <a:off x="2555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4" name="object 324"/>
          <p:cNvSpPr/>
          <p:nvPr/>
        </p:nvSpPr>
        <p:spPr>
          <a:xfrm>
            <a:off x="2562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5" name="object 325"/>
          <p:cNvSpPr/>
          <p:nvPr/>
        </p:nvSpPr>
        <p:spPr>
          <a:xfrm>
            <a:off x="2568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6" name="object 326"/>
          <p:cNvSpPr/>
          <p:nvPr/>
        </p:nvSpPr>
        <p:spPr>
          <a:xfrm>
            <a:off x="2576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7" name="object 327"/>
          <p:cNvSpPr/>
          <p:nvPr/>
        </p:nvSpPr>
        <p:spPr>
          <a:xfrm>
            <a:off x="2583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8" name="object 328"/>
          <p:cNvSpPr/>
          <p:nvPr/>
        </p:nvSpPr>
        <p:spPr>
          <a:xfrm>
            <a:off x="2590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9" name="object 329"/>
          <p:cNvSpPr/>
          <p:nvPr/>
        </p:nvSpPr>
        <p:spPr>
          <a:xfrm>
            <a:off x="2598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0" name="object 330"/>
          <p:cNvSpPr/>
          <p:nvPr/>
        </p:nvSpPr>
        <p:spPr>
          <a:xfrm>
            <a:off x="2605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1" name="object 331"/>
          <p:cNvSpPr/>
          <p:nvPr/>
        </p:nvSpPr>
        <p:spPr>
          <a:xfrm>
            <a:off x="2612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2" name="object 332"/>
          <p:cNvSpPr/>
          <p:nvPr/>
        </p:nvSpPr>
        <p:spPr>
          <a:xfrm>
            <a:off x="2620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3" name="object 333"/>
          <p:cNvSpPr/>
          <p:nvPr/>
        </p:nvSpPr>
        <p:spPr>
          <a:xfrm>
            <a:off x="2626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4" name="object 334"/>
          <p:cNvSpPr/>
          <p:nvPr/>
        </p:nvSpPr>
        <p:spPr>
          <a:xfrm>
            <a:off x="2633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5" name="object 335"/>
          <p:cNvSpPr/>
          <p:nvPr/>
        </p:nvSpPr>
        <p:spPr>
          <a:xfrm>
            <a:off x="2641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6" name="object 336"/>
          <p:cNvSpPr/>
          <p:nvPr/>
        </p:nvSpPr>
        <p:spPr>
          <a:xfrm>
            <a:off x="26483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7" name="object 337"/>
          <p:cNvSpPr/>
          <p:nvPr/>
        </p:nvSpPr>
        <p:spPr>
          <a:xfrm>
            <a:off x="2655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8" name="object 338"/>
          <p:cNvSpPr/>
          <p:nvPr/>
        </p:nvSpPr>
        <p:spPr>
          <a:xfrm>
            <a:off x="2663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9" name="object 339"/>
          <p:cNvSpPr/>
          <p:nvPr/>
        </p:nvSpPr>
        <p:spPr>
          <a:xfrm>
            <a:off x="2670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0" name="object 340"/>
          <p:cNvSpPr/>
          <p:nvPr/>
        </p:nvSpPr>
        <p:spPr>
          <a:xfrm>
            <a:off x="2677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1" name="object 341"/>
          <p:cNvSpPr/>
          <p:nvPr/>
        </p:nvSpPr>
        <p:spPr>
          <a:xfrm>
            <a:off x="2683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2" name="object 342"/>
          <p:cNvSpPr/>
          <p:nvPr/>
        </p:nvSpPr>
        <p:spPr>
          <a:xfrm>
            <a:off x="26912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3" name="object 343"/>
          <p:cNvSpPr/>
          <p:nvPr/>
        </p:nvSpPr>
        <p:spPr>
          <a:xfrm>
            <a:off x="2698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4" name="object 344"/>
          <p:cNvSpPr/>
          <p:nvPr/>
        </p:nvSpPr>
        <p:spPr>
          <a:xfrm>
            <a:off x="2705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5" name="object 345"/>
          <p:cNvSpPr/>
          <p:nvPr/>
        </p:nvSpPr>
        <p:spPr>
          <a:xfrm>
            <a:off x="2713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6" name="object 346"/>
          <p:cNvSpPr/>
          <p:nvPr/>
        </p:nvSpPr>
        <p:spPr>
          <a:xfrm>
            <a:off x="2720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7" name="object 347"/>
          <p:cNvSpPr/>
          <p:nvPr/>
        </p:nvSpPr>
        <p:spPr>
          <a:xfrm>
            <a:off x="27279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8" name="object 348"/>
          <p:cNvSpPr/>
          <p:nvPr/>
        </p:nvSpPr>
        <p:spPr>
          <a:xfrm>
            <a:off x="2735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9" name="object 349"/>
          <p:cNvSpPr/>
          <p:nvPr/>
        </p:nvSpPr>
        <p:spPr>
          <a:xfrm>
            <a:off x="27415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0" name="object 350"/>
          <p:cNvSpPr/>
          <p:nvPr/>
        </p:nvSpPr>
        <p:spPr>
          <a:xfrm>
            <a:off x="2748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1" name="object 351"/>
          <p:cNvSpPr/>
          <p:nvPr/>
        </p:nvSpPr>
        <p:spPr>
          <a:xfrm>
            <a:off x="2756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2" name="object 352"/>
          <p:cNvSpPr/>
          <p:nvPr/>
        </p:nvSpPr>
        <p:spPr>
          <a:xfrm>
            <a:off x="2763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3" name="object 353"/>
          <p:cNvSpPr/>
          <p:nvPr/>
        </p:nvSpPr>
        <p:spPr>
          <a:xfrm>
            <a:off x="2770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4" name="object 354"/>
          <p:cNvSpPr/>
          <p:nvPr/>
        </p:nvSpPr>
        <p:spPr>
          <a:xfrm>
            <a:off x="27781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5" name="object 355"/>
          <p:cNvSpPr/>
          <p:nvPr/>
        </p:nvSpPr>
        <p:spPr>
          <a:xfrm>
            <a:off x="2785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6" name="object 356"/>
          <p:cNvSpPr/>
          <p:nvPr/>
        </p:nvSpPr>
        <p:spPr>
          <a:xfrm>
            <a:off x="2792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7" name="object 357"/>
          <p:cNvSpPr/>
          <p:nvPr/>
        </p:nvSpPr>
        <p:spPr>
          <a:xfrm>
            <a:off x="2799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8" name="object 358"/>
          <p:cNvSpPr/>
          <p:nvPr/>
        </p:nvSpPr>
        <p:spPr>
          <a:xfrm>
            <a:off x="28064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9" name="object 359"/>
          <p:cNvSpPr/>
          <p:nvPr/>
        </p:nvSpPr>
        <p:spPr>
          <a:xfrm>
            <a:off x="2813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0" name="object 360"/>
          <p:cNvSpPr/>
          <p:nvPr/>
        </p:nvSpPr>
        <p:spPr>
          <a:xfrm>
            <a:off x="28210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1" name="object 361"/>
          <p:cNvSpPr/>
          <p:nvPr/>
        </p:nvSpPr>
        <p:spPr>
          <a:xfrm>
            <a:off x="2828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2" name="object 362"/>
          <p:cNvSpPr/>
          <p:nvPr/>
        </p:nvSpPr>
        <p:spPr>
          <a:xfrm>
            <a:off x="2835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3" name="object 363"/>
          <p:cNvSpPr/>
          <p:nvPr/>
        </p:nvSpPr>
        <p:spPr>
          <a:xfrm>
            <a:off x="2843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4" name="object 364"/>
          <p:cNvSpPr/>
          <p:nvPr/>
        </p:nvSpPr>
        <p:spPr>
          <a:xfrm>
            <a:off x="2850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5" name="object 365"/>
          <p:cNvSpPr/>
          <p:nvPr/>
        </p:nvSpPr>
        <p:spPr>
          <a:xfrm>
            <a:off x="28566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6" name="object 366"/>
          <p:cNvSpPr/>
          <p:nvPr/>
        </p:nvSpPr>
        <p:spPr>
          <a:xfrm>
            <a:off x="2864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7" name="object 367"/>
          <p:cNvSpPr/>
          <p:nvPr/>
        </p:nvSpPr>
        <p:spPr>
          <a:xfrm>
            <a:off x="2871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8" name="object 368"/>
          <p:cNvSpPr/>
          <p:nvPr/>
        </p:nvSpPr>
        <p:spPr>
          <a:xfrm>
            <a:off x="2878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9" name="object 369"/>
          <p:cNvSpPr/>
          <p:nvPr/>
        </p:nvSpPr>
        <p:spPr>
          <a:xfrm>
            <a:off x="2885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0" name="object 370"/>
          <p:cNvSpPr/>
          <p:nvPr/>
        </p:nvSpPr>
        <p:spPr>
          <a:xfrm>
            <a:off x="2893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1" name="object 371"/>
          <p:cNvSpPr/>
          <p:nvPr/>
        </p:nvSpPr>
        <p:spPr>
          <a:xfrm>
            <a:off x="2900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2" name="object 372"/>
          <p:cNvSpPr/>
          <p:nvPr/>
        </p:nvSpPr>
        <p:spPr>
          <a:xfrm>
            <a:off x="2907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3" name="object 373"/>
          <p:cNvSpPr/>
          <p:nvPr/>
        </p:nvSpPr>
        <p:spPr>
          <a:xfrm>
            <a:off x="2914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4" name="object 374"/>
          <p:cNvSpPr/>
          <p:nvPr/>
        </p:nvSpPr>
        <p:spPr>
          <a:xfrm>
            <a:off x="2921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5" name="object 375"/>
          <p:cNvSpPr/>
          <p:nvPr/>
        </p:nvSpPr>
        <p:spPr>
          <a:xfrm>
            <a:off x="2928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6" name="object 376"/>
          <p:cNvSpPr/>
          <p:nvPr/>
        </p:nvSpPr>
        <p:spPr>
          <a:xfrm>
            <a:off x="2936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7" name="object 377"/>
          <p:cNvSpPr/>
          <p:nvPr/>
        </p:nvSpPr>
        <p:spPr>
          <a:xfrm>
            <a:off x="2943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8" name="object 378"/>
          <p:cNvSpPr/>
          <p:nvPr/>
        </p:nvSpPr>
        <p:spPr>
          <a:xfrm>
            <a:off x="29508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9" name="object 379"/>
          <p:cNvSpPr/>
          <p:nvPr/>
        </p:nvSpPr>
        <p:spPr>
          <a:xfrm>
            <a:off x="2958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0" name="object 380"/>
          <p:cNvSpPr/>
          <p:nvPr/>
        </p:nvSpPr>
        <p:spPr>
          <a:xfrm>
            <a:off x="2965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1" name="object 381"/>
          <p:cNvSpPr/>
          <p:nvPr/>
        </p:nvSpPr>
        <p:spPr>
          <a:xfrm>
            <a:off x="2971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2" name="object 382"/>
          <p:cNvSpPr/>
          <p:nvPr/>
        </p:nvSpPr>
        <p:spPr>
          <a:xfrm>
            <a:off x="29791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3" name="object 383"/>
          <p:cNvSpPr/>
          <p:nvPr/>
        </p:nvSpPr>
        <p:spPr>
          <a:xfrm>
            <a:off x="2986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4" name="object 384"/>
          <p:cNvSpPr/>
          <p:nvPr/>
        </p:nvSpPr>
        <p:spPr>
          <a:xfrm>
            <a:off x="2993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5" name="object 385"/>
          <p:cNvSpPr/>
          <p:nvPr/>
        </p:nvSpPr>
        <p:spPr>
          <a:xfrm>
            <a:off x="3001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6" name="object 386"/>
          <p:cNvSpPr/>
          <p:nvPr/>
        </p:nvSpPr>
        <p:spPr>
          <a:xfrm>
            <a:off x="3008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7" name="object 387"/>
          <p:cNvSpPr/>
          <p:nvPr/>
        </p:nvSpPr>
        <p:spPr>
          <a:xfrm>
            <a:off x="30157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8" name="object 388"/>
          <p:cNvSpPr/>
          <p:nvPr/>
        </p:nvSpPr>
        <p:spPr>
          <a:xfrm>
            <a:off x="3023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9" name="object 389"/>
          <p:cNvSpPr/>
          <p:nvPr/>
        </p:nvSpPr>
        <p:spPr>
          <a:xfrm>
            <a:off x="30294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0" name="object 390"/>
          <p:cNvSpPr/>
          <p:nvPr/>
        </p:nvSpPr>
        <p:spPr>
          <a:xfrm>
            <a:off x="3036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1" name="object 391"/>
          <p:cNvSpPr/>
          <p:nvPr/>
        </p:nvSpPr>
        <p:spPr>
          <a:xfrm>
            <a:off x="3044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2" name="object 392"/>
          <p:cNvSpPr/>
          <p:nvPr/>
        </p:nvSpPr>
        <p:spPr>
          <a:xfrm>
            <a:off x="3051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3" name="object 393"/>
          <p:cNvSpPr/>
          <p:nvPr/>
        </p:nvSpPr>
        <p:spPr>
          <a:xfrm>
            <a:off x="3058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4" name="object 394"/>
          <p:cNvSpPr/>
          <p:nvPr/>
        </p:nvSpPr>
        <p:spPr>
          <a:xfrm>
            <a:off x="3066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5" name="object 395"/>
          <p:cNvSpPr/>
          <p:nvPr/>
        </p:nvSpPr>
        <p:spPr>
          <a:xfrm>
            <a:off x="3073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6" name="object 396"/>
          <p:cNvSpPr/>
          <p:nvPr/>
        </p:nvSpPr>
        <p:spPr>
          <a:xfrm>
            <a:off x="3080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7" name="object 397"/>
          <p:cNvSpPr/>
          <p:nvPr/>
        </p:nvSpPr>
        <p:spPr>
          <a:xfrm>
            <a:off x="3086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8" name="object 398"/>
          <p:cNvSpPr/>
          <p:nvPr/>
        </p:nvSpPr>
        <p:spPr>
          <a:xfrm>
            <a:off x="30943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9" name="object 399"/>
          <p:cNvSpPr/>
          <p:nvPr/>
        </p:nvSpPr>
        <p:spPr>
          <a:xfrm>
            <a:off x="3101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0" name="object 400"/>
          <p:cNvSpPr/>
          <p:nvPr/>
        </p:nvSpPr>
        <p:spPr>
          <a:xfrm>
            <a:off x="31089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1" name="object 401"/>
          <p:cNvSpPr/>
          <p:nvPr/>
        </p:nvSpPr>
        <p:spPr>
          <a:xfrm>
            <a:off x="3116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2" name="object 402"/>
          <p:cNvSpPr/>
          <p:nvPr/>
        </p:nvSpPr>
        <p:spPr>
          <a:xfrm>
            <a:off x="3123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3" name="object 403"/>
          <p:cNvSpPr/>
          <p:nvPr/>
        </p:nvSpPr>
        <p:spPr>
          <a:xfrm>
            <a:off x="3130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4" name="object 404"/>
          <p:cNvSpPr/>
          <p:nvPr/>
        </p:nvSpPr>
        <p:spPr>
          <a:xfrm>
            <a:off x="3138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5" name="object 405"/>
          <p:cNvSpPr/>
          <p:nvPr/>
        </p:nvSpPr>
        <p:spPr>
          <a:xfrm>
            <a:off x="3144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6" name="object 406"/>
          <p:cNvSpPr/>
          <p:nvPr/>
        </p:nvSpPr>
        <p:spPr>
          <a:xfrm>
            <a:off x="3151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7" name="object 407"/>
          <p:cNvSpPr/>
          <p:nvPr/>
        </p:nvSpPr>
        <p:spPr>
          <a:xfrm>
            <a:off x="3159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8" name="object 408"/>
          <p:cNvSpPr/>
          <p:nvPr/>
        </p:nvSpPr>
        <p:spPr>
          <a:xfrm>
            <a:off x="3166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9" name="object 409"/>
          <p:cNvSpPr/>
          <p:nvPr/>
        </p:nvSpPr>
        <p:spPr>
          <a:xfrm>
            <a:off x="3173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0" name="object 410"/>
          <p:cNvSpPr/>
          <p:nvPr/>
        </p:nvSpPr>
        <p:spPr>
          <a:xfrm>
            <a:off x="3181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1" name="object 411"/>
          <p:cNvSpPr/>
          <p:nvPr/>
        </p:nvSpPr>
        <p:spPr>
          <a:xfrm>
            <a:off x="31885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2" name="object 412"/>
          <p:cNvSpPr/>
          <p:nvPr/>
        </p:nvSpPr>
        <p:spPr>
          <a:xfrm>
            <a:off x="3195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3" name="object 413"/>
          <p:cNvSpPr/>
          <p:nvPr/>
        </p:nvSpPr>
        <p:spPr>
          <a:xfrm>
            <a:off x="3202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4" name="object 414"/>
          <p:cNvSpPr/>
          <p:nvPr/>
        </p:nvSpPr>
        <p:spPr>
          <a:xfrm>
            <a:off x="3209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5" name="object 415"/>
          <p:cNvSpPr/>
          <p:nvPr/>
        </p:nvSpPr>
        <p:spPr>
          <a:xfrm>
            <a:off x="3216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6" name="object 416"/>
          <p:cNvSpPr/>
          <p:nvPr/>
        </p:nvSpPr>
        <p:spPr>
          <a:xfrm>
            <a:off x="3224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7" name="object 417"/>
          <p:cNvSpPr/>
          <p:nvPr/>
        </p:nvSpPr>
        <p:spPr>
          <a:xfrm>
            <a:off x="3231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8" name="object 418"/>
          <p:cNvSpPr/>
          <p:nvPr/>
        </p:nvSpPr>
        <p:spPr>
          <a:xfrm>
            <a:off x="3238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9" name="object 419"/>
          <p:cNvSpPr/>
          <p:nvPr/>
        </p:nvSpPr>
        <p:spPr>
          <a:xfrm>
            <a:off x="3246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0" name="object 420"/>
          <p:cNvSpPr/>
          <p:nvPr/>
        </p:nvSpPr>
        <p:spPr>
          <a:xfrm>
            <a:off x="3253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1" name="object 421"/>
          <p:cNvSpPr/>
          <p:nvPr/>
        </p:nvSpPr>
        <p:spPr>
          <a:xfrm>
            <a:off x="3259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2" name="object 422"/>
          <p:cNvSpPr/>
          <p:nvPr/>
        </p:nvSpPr>
        <p:spPr>
          <a:xfrm>
            <a:off x="32670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3" name="object 423"/>
          <p:cNvSpPr/>
          <p:nvPr/>
        </p:nvSpPr>
        <p:spPr>
          <a:xfrm>
            <a:off x="3274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4" name="object 424"/>
          <p:cNvSpPr/>
          <p:nvPr/>
        </p:nvSpPr>
        <p:spPr>
          <a:xfrm>
            <a:off x="3281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5" name="object 425"/>
          <p:cNvSpPr/>
          <p:nvPr/>
        </p:nvSpPr>
        <p:spPr>
          <a:xfrm>
            <a:off x="3289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6" name="object 426"/>
          <p:cNvSpPr/>
          <p:nvPr/>
        </p:nvSpPr>
        <p:spPr>
          <a:xfrm>
            <a:off x="3296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7" name="object 427"/>
          <p:cNvSpPr/>
          <p:nvPr/>
        </p:nvSpPr>
        <p:spPr>
          <a:xfrm>
            <a:off x="33036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8" name="object 428"/>
          <p:cNvSpPr/>
          <p:nvPr/>
        </p:nvSpPr>
        <p:spPr>
          <a:xfrm>
            <a:off x="3310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9" name="object 429"/>
          <p:cNvSpPr/>
          <p:nvPr/>
        </p:nvSpPr>
        <p:spPr>
          <a:xfrm>
            <a:off x="33172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0" name="object 430"/>
          <p:cNvSpPr/>
          <p:nvPr/>
        </p:nvSpPr>
        <p:spPr>
          <a:xfrm>
            <a:off x="3324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1" name="object 431"/>
          <p:cNvSpPr/>
          <p:nvPr/>
        </p:nvSpPr>
        <p:spPr>
          <a:xfrm>
            <a:off x="3331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2" name="object 432"/>
          <p:cNvSpPr/>
          <p:nvPr/>
        </p:nvSpPr>
        <p:spPr>
          <a:xfrm>
            <a:off x="3339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3" name="object 433"/>
          <p:cNvSpPr/>
          <p:nvPr/>
        </p:nvSpPr>
        <p:spPr>
          <a:xfrm>
            <a:off x="3346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4" name="object 434"/>
          <p:cNvSpPr/>
          <p:nvPr/>
        </p:nvSpPr>
        <p:spPr>
          <a:xfrm>
            <a:off x="3353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5" name="object 435"/>
          <p:cNvSpPr/>
          <p:nvPr/>
        </p:nvSpPr>
        <p:spPr>
          <a:xfrm>
            <a:off x="3361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6" name="object 436"/>
          <p:cNvSpPr/>
          <p:nvPr/>
        </p:nvSpPr>
        <p:spPr>
          <a:xfrm>
            <a:off x="3368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7" name="object 437"/>
          <p:cNvSpPr/>
          <p:nvPr/>
        </p:nvSpPr>
        <p:spPr>
          <a:xfrm>
            <a:off x="3374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8" name="object 438"/>
          <p:cNvSpPr/>
          <p:nvPr/>
        </p:nvSpPr>
        <p:spPr>
          <a:xfrm>
            <a:off x="33821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9" name="object 439"/>
          <p:cNvSpPr/>
          <p:nvPr/>
        </p:nvSpPr>
        <p:spPr>
          <a:xfrm>
            <a:off x="3389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0" name="object 440"/>
          <p:cNvSpPr/>
          <p:nvPr/>
        </p:nvSpPr>
        <p:spPr>
          <a:xfrm>
            <a:off x="33968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1" name="object 441"/>
          <p:cNvSpPr/>
          <p:nvPr/>
        </p:nvSpPr>
        <p:spPr>
          <a:xfrm>
            <a:off x="3404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2" name="object 442"/>
          <p:cNvSpPr/>
          <p:nvPr/>
        </p:nvSpPr>
        <p:spPr>
          <a:xfrm>
            <a:off x="3411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3" name="object 443"/>
          <p:cNvSpPr/>
          <p:nvPr/>
        </p:nvSpPr>
        <p:spPr>
          <a:xfrm>
            <a:off x="3418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4" name="object 444"/>
          <p:cNvSpPr/>
          <p:nvPr/>
        </p:nvSpPr>
        <p:spPr>
          <a:xfrm>
            <a:off x="3426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5" name="object 445"/>
          <p:cNvSpPr/>
          <p:nvPr/>
        </p:nvSpPr>
        <p:spPr>
          <a:xfrm>
            <a:off x="3432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6" name="object 446"/>
          <p:cNvSpPr/>
          <p:nvPr/>
        </p:nvSpPr>
        <p:spPr>
          <a:xfrm>
            <a:off x="3439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7" name="object 447"/>
          <p:cNvSpPr/>
          <p:nvPr/>
        </p:nvSpPr>
        <p:spPr>
          <a:xfrm>
            <a:off x="3447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8" name="object 448"/>
          <p:cNvSpPr/>
          <p:nvPr/>
        </p:nvSpPr>
        <p:spPr>
          <a:xfrm>
            <a:off x="3454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9" name="object 449"/>
          <p:cNvSpPr/>
          <p:nvPr/>
        </p:nvSpPr>
        <p:spPr>
          <a:xfrm>
            <a:off x="3461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0" name="object 450"/>
          <p:cNvSpPr/>
          <p:nvPr/>
        </p:nvSpPr>
        <p:spPr>
          <a:xfrm>
            <a:off x="3469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1" name="object 451"/>
          <p:cNvSpPr/>
          <p:nvPr/>
        </p:nvSpPr>
        <p:spPr>
          <a:xfrm>
            <a:off x="3476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2" name="object 452"/>
          <p:cNvSpPr/>
          <p:nvPr/>
        </p:nvSpPr>
        <p:spPr>
          <a:xfrm>
            <a:off x="3483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3" name="object 453"/>
          <p:cNvSpPr/>
          <p:nvPr/>
        </p:nvSpPr>
        <p:spPr>
          <a:xfrm>
            <a:off x="3489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4" name="object 454"/>
          <p:cNvSpPr/>
          <p:nvPr/>
        </p:nvSpPr>
        <p:spPr>
          <a:xfrm>
            <a:off x="3497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5" name="object 455"/>
          <p:cNvSpPr/>
          <p:nvPr/>
        </p:nvSpPr>
        <p:spPr>
          <a:xfrm>
            <a:off x="3504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6" name="object 456"/>
          <p:cNvSpPr/>
          <p:nvPr/>
        </p:nvSpPr>
        <p:spPr>
          <a:xfrm>
            <a:off x="35119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7" name="object 457"/>
          <p:cNvSpPr/>
          <p:nvPr/>
        </p:nvSpPr>
        <p:spPr>
          <a:xfrm>
            <a:off x="3519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8" name="object 458"/>
          <p:cNvSpPr/>
          <p:nvPr/>
        </p:nvSpPr>
        <p:spPr>
          <a:xfrm>
            <a:off x="3526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9" name="object 459"/>
          <p:cNvSpPr/>
          <p:nvPr/>
        </p:nvSpPr>
        <p:spPr>
          <a:xfrm>
            <a:off x="3533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0" name="object 460"/>
          <p:cNvSpPr/>
          <p:nvPr/>
        </p:nvSpPr>
        <p:spPr>
          <a:xfrm>
            <a:off x="3541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1" name="object 461"/>
          <p:cNvSpPr/>
          <p:nvPr/>
        </p:nvSpPr>
        <p:spPr>
          <a:xfrm>
            <a:off x="3547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2" name="object 462"/>
          <p:cNvSpPr/>
          <p:nvPr/>
        </p:nvSpPr>
        <p:spPr>
          <a:xfrm>
            <a:off x="35548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3" name="object 463"/>
          <p:cNvSpPr/>
          <p:nvPr/>
        </p:nvSpPr>
        <p:spPr>
          <a:xfrm>
            <a:off x="3562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4" name="object 464"/>
          <p:cNvSpPr/>
          <p:nvPr/>
        </p:nvSpPr>
        <p:spPr>
          <a:xfrm>
            <a:off x="3569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5" name="object 465"/>
          <p:cNvSpPr/>
          <p:nvPr/>
        </p:nvSpPr>
        <p:spPr>
          <a:xfrm>
            <a:off x="3576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6" name="object 466"/>
          <p:cNvSpPr/>
          <p:nvPr/>
        </p:nvSpPr>
        <p:spPr>
          <a:xfrm>
            <a:off x="3584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7" name="object 467"/>
          <p:cNvSpPr/>
          <p:nvPr/>
        </p:nvSpPr>
        <p:spPr>
          <a:xfrm>
            <a:off x="35915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8" name="object 468"/>
          <p:cNvSpPr/>
          <p:nvPr/>
        </p:nvSpPr>
        <p:spPr>
          <a:xfrm>
            <a:off x="3598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9" name="object 469"/>
          <p:cNvSpPr/>
          <p:nvPr/>
        </p:nvSpPr>
        <p:spPr>
          <a:xfrm>
            <a:off x="36051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0" name="object 470"/>
          <p:cNvSpPr/>
          <p:nvPr/>
        </p:nvSpPr>
        <p:spPr>
          <a:xfrm>
            <a:off x="3612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1" name="object 471"/>
          <p:cNvSpPr/>
          <p:nvPr/>
        </p:nvSpPr>
        <p:spPr>
          <a:xfrm>
            <a:off x="3619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2" name="object 472"/>
          <p:cNvSpPr/>
          <p:nvPr/>
        </p:nvSpPr>
        <p:spPr>
          <a:xfrm>
            <a:off x="3627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3" name="object 473"/>
          <p:cNvSpPr/>
          <p:nvPr/>
        </p:nvSpPr>
        <p:spPr>
          <a:xfrm>
            <a:off x="3634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4" name="object 474"/>
          <p:cNvSpPr/>
          <p:nvPr/>
        </p:nvSpPr>
        <p:spPr>
          <a:xfrm>
            <a:off x="36417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5" name="object 475"/>
          <p:cNvSpPr/>
          <p:nvPr/>
        </p:nvSpPr>
        <p:spPr>
          <a:xfrm>
            <a:off x="3649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6" name="object 476"/>
          <p:cNvSpPr/>
          <p:nvPr/>
        </p:nvSpPr>
        <p:spPr>
          <a:xfrm>
            <a:off x="3656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7" name="object 477"/>
          <p:cNvSpPr/>
          <p:nvPr/>
        </p:nvSpPr>
        <p:spPr>
          <a:xfrm>
            <a:off x="3662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8" name="object 478"/>
          <p:cNvSpPr/>
          <p:nvPr/>
        </p:nvSpPr>
        <p:spPr>
          <a:xfrm>
            <a:off x="36700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9" name="object 479"/>
          <p:cNvSpPr/>
          <p:nvPr/>
        </p:nvSpPr>
        <p:spPr>
          <a:xfrm>
            <a:off x="3677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0" name="object 480"/>
          <p:cNvSpPr/>
          <p:nvPr/>
        </p:nvSpPr>
        <p:spPr>
          <a:xfrm>
            <a:off x="36846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1" name="object 481"/>
          <p:cNvSpPr/>
          <p:nvPr/>
        </p:nvSpPr>
        <p:spPr>
          <a:xfrm>
            <a:off x="3692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2" name="object 482"/>
          <p:cNvSpPr/>
          <p:nvPr/>
        </p:nvSpPr>
        <p:spPr>
          <a:xfrm>
            <a:off x="3699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3" name="object 483"/>
          <p:cNvSpPr/>
          <p:nvPr/>
        </p:nvSpPr>
        <p:spPr>
          <a:xfrm>
            <a:off x="3706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4" name="object 484"/>
          <p:cNvSpPr/>
          <p:nvPr/>
        </p:nvSpPr>
        <p:spPr>
          <a:xfrm>
            <a:off x="3714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5" name="object 485"/>
          <p:cNvSpPr/>
          <p:nvPr/>
        </p:nvSpPr>
        <p:spPr>
          <a:xfrm>
            <a:off x="37202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6" name="object 486"/>
          <p:cNvSpPr/>
          <p:nvPr/>
        </p:nvSpPr>
        <p:spPr>
          <a:xfrm>
            <a:off x="3727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7" name="object 487"/>
          <p:cNvSpPr/>
          <p:nvPr/>
        </p:nvSpPr>
        <p:spPr>
          <a:xfrm>
            <a:off x="3734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8" name="object 488"/>
          <p:cNvSpPr/>
          <p:nvPr/>
        </p:nvSpPr>
        <p:spPr>
          <a:xfrm>
            <a:off x="3742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9" name="object 489"/>
          <p:cNvSpPr/>
          <p:nvPr/>
        </p:nvSpPr>
        <p:spPr>
          <a:xfrm>
            <a:off x="3749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0" name="object 490"/>
          <p:cNvSpPr/>
          <p:nvPr/>
        </p:nvSpPr>
        <p:spPr>
          <a:xfrm>
            <a:off x="3756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1" name="object 491"/>
          <p:cNvSpPr/>
          <p:nvPr/>
        </p:nvSpPr>
        <p:spPr>
          <a:xfrm>
            <a:off x="3764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2" name="object 492"/>
          <p:cNvSpPr/>
          <p:nvPr/>
        </p:nvSpPr>
        <p:spPr>
          <a:xfrm>
            <a:off x="3771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3" name="object 493"/>
          <p:cNvSpPr/>
          <p:nvPr/>
        </p:nvSpPr>
        <p:spPr>
          <a:xfrm>
            <a:off x="3777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4" name="object 494"/>
          <p:cNvSpPr/>
          <p:nvPr/>
        </p:nvSpPr>
        <p:spPr>
          <a:xfrm>
            <a:off x="3785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5" name="object 495"/>
          <p:cNvSpPr/>
          <p:nvPr/>
        </p:nvSpPr>
        <p:spPr>
          <a:xfrm>
            <a:off x="3792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6" name="object 496"/>
          <p:cNvSpPr/>
          <p:nvPr/>
        </p:nvSpPr>
        <p:spPr>
          <a:xfrm>
            <a:off x="3799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7" name="object 497"/>
          <p:cNvSpPr/>
          <p:nvPr/>
        </p:nvSpPr>
        <p:spPr>
          <a:xfrm>
            <a:off x="3807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8" name="object 498"/>
          <p:cNvSpPr/>
          <p:nvPr/>
        </p:nvSpPr>
        <p:spPr>
          <a:xfrm>
            <a:off x="38144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9" name="object 499"/>
          <p:cNvSpPr/>
          <p:nvPr/>
        </p:nvSpPr>
        <p:spPr>
          <a:xfrm>
            <a:off x="3821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0" name="object 500"/>
          <p:cNvSpPr/>
          <p:nvPr/>
        </p:nvSpPr>
        <p:spPr>
          <a:xfrm>
            <a:off x="3829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1" name="object 501"/>
          <p:cNvSpPr/>
          <p:nvPr/>
        </p:nvSpPr>
        <p:spPr>
          <a:xfrm>
            <a:off x="3835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2" name="object 502"/>
          <p:cNvSpPr/>
          <p:nvPr/>
        </p:nvSpPr>
        <p:spPr>
          <a:xfrm>
            <a:off x="38427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3" name="object 503"/>
          <p:cNvSpPr/>
          <p:nvPr/>
        </p:nvSpPr>
        <p:spPr>
          <a:xfrm>
            <a:off x="3850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4" name="object 504"/>
          <p:cNvSpPr/>
          <p:nvPr/>
        </p:nvSpPr>
        <p:spPr>
          <a:xfrm>
            <a:off x="3857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5" name="object 505"/>
          <p:cNvSpPr/>
          <p:nvPr/>
        </p:nvSpPr>
        <p:spPr>
          <a:xfrm>
            <a:off x="3864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6" name="object 506"/>
          <p:cNvSpPr/>
          <p:nvPr/>
        </p:nvSpPr>
        <p:spPr>
          <a:xfrm>
            <a:off x="3872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7" name="object 507"/>
          <p:cNvSpPr/>
          <p:nvPr/>
        </p:nvSpPr>
        <p:spPr>
          <a:xfrm>
            <a:off x="38793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8" name="object 508"/>
          <p:cNvSpPr/>
          <p:nvPr/>
        </p:nvSpPr>
        <p:spPr>
          <a:xfrm>
            <a:off x="3886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9" name="object 509"/>
          <p:cNvSpPr/>
          <p:nvPr/>
        </p:nvSpPr>
        <p:spPr>
          <a:xfrm>
            <a:off x="38930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0" name="object 510"/>
          <p:cNvSpPr/>
          <p:nvPr/>
        </p:nvSpPr>
        <p:spPr>
          <a:xfrm>
            <a:off x="3900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1" name="object 511"/>
          <p:cNvSpPr/>
          <p:nvPr/>
        </p:nvSpPr>
        <p:spPr>
          <a:xfrm>
            <a:off x="3907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2" name="object 512"/>
          <p:cNvSpPr/>
          <p:nvPr/>
        </p:nvSpPr>
        <p:spPr>
          <a:xfrm>
            <a:off x="3914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3" name="object 513"/>
          <p:cNvSpPr/>
          <p:nvPr/>
        </p:nvSpPr>
        <p:spPr>
          <a:xfrm>
            <a:off x="3922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4" name="object 514"/>
          <p:cNvSpPr/>
          <p:nvPr/>
        </p:nvSpPr>
        <p:spPr>
          <a:xfrm>
            <a:off x="3929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5" name="object 515"/>
          <p:cNvSpPr/>
          <p:nvPr/>
        </p:nvSpPr>
        <p:spPr>
          <a:xfrm>
            <a:off x="3936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6" name="object 516"/>
          <p:cNvSpPr/>
          <p:nvPr/>
        </p:nvSpPr>
        <p:spPr>
          <a:xfrm>
            <a:off x="3944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7" name="object 517"/>
          <p:cNvSpPr/>
          <p:nvPr/>
        </p:nvSpPr>
        <p:spPr>
          <a:xfrm>
            <a:off x="3950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8" name="object 518"/>
          <p:cNvSpPr/>
          <p:nvPr/>
        </p:nvSpPr>
        <p:spPr>
          <a:xfrm>
            <a:off x="39579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9" name="object 519"/>
          <p:cNvSpPr/>
          <p:nvPr/>
        </p:nvSpPr>
        <p:spPr>
          <a:xfrm>
            <a:off x="3965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0" name="object 520"/>
          <p:cNvSpPr/>
          <p:nvPr/>
        </p:nvSpPr>
        <p:spPr>
          <a:xfrm>
            <a:off x="39725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1" name="object 521"/>
          <p:cNvSpPr/>
          <p:nvPr/>
        </p:nvSpPr>
        <p:spPr>
          <a:xfrm>
            <a:off x="3979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2" name="object 522"/>
          <p:cNvSpPr/>
          <p:nvPr/>
        </p:nvSpPr>
        <p:spPr>
          <a:xfrm>
            <a:off x="3987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3" name="object 523"/>
          <p:cNvSpPr/>
          <p:nvPr/>
        </p:nvSpPr>
        <p:spPr>
          <a:xfrm>
            <a:off x="3994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4" name="object 524"/>
          <p:cNvSpPr/>
          <p:nvPr/>
        </p:nvSpPr>
        <p:spPr>
          <a:xfrm>
            <a:off x="4001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5" name="object 525"/>
          <p:cNvSpPr/>
          <p:nvPr/>
        </p:nvSpPr>
        <p:spPr>
          <a:xfrm>
            <a:off x="4008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6" name="object 526"/>
          <p:cNvSpPr/>
          <p:nvPr/>
        </p:nvSpPr>
        <p:spPr>
          <a:xfrm>
            <a:off x="4015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7" name="object 527"/>
          <p:cNvSpPr/>
          <p:nvPr/>
        </p:nvSpPr>
        <p:spPr>
          <a:xfrm>
            <a:off x="4022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8" name="object 528"/>
          <p:cNvSpPr/>
          <p:nvPr/>
        </p:nvSpPr>
        <p:spPr>
          <a:xfrm>
            <a:off x="4030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9" name="object 529"/>
          <p:cNvSpPr/>
          <p:nvPr/>
        </p:nvSpPr>
        <p:spPr>
          <a:xfrm>
            <a:off x="4037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0" name="object 530"/>
          <p:cNvSpPr/>
          <p:nvPr/>
        </p:nvSpPr>
        <p:spPr>
          <a:xfrm>
            <a:off x="4044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1" name="object 531"/>
          <p:cNvSpPr/>
          <p:nvPr/>
        </p:nvSpPr>
        <p:spPr>
          <a:xfrm>
            <a:off x="40521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2" name="object 532"/>
          <p:cNvSpPr/>
          <p:nvPr/>
        </p:nvSpPr>
        <p:spPr>
          <a:xfrm>
            <a:off x="4059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3" name="object 533"/>
          <p:cNvSpPr/>
          <p:nvPr/>
        </p:nvSpPr>
        <p:spPr>
          <a:xfrm>
            <a:off x="4065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4" name="object 534"/>
          <p:cNvSpPr/>
          <p:nvPr/>
        </p:nvSpPr>
        <p:spPr>
          <a:xfrm>
            <a:off x="4073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5" name="object 535"/>
          <p:cNvSpPr/>
          <p:nvPr/>
        </p:nvSpPr>
        <p:spPr>
          <a:xfrm>
            <a:off x="4080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6" name="object 536"/>
          <p:cNvSpPr/>
          <p:nvPr/>
        </p:nvSpPr>
        <p:spPr>
          <a:xfrm>
            <a:off x="4087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7" name="object 537"/>
          <p:cNvSpPr/>
          <p:nvPr/>
        </p:nvSpPr>
        <p:spPr>
          <a:xfrm>
            <a:off x="4095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8" name="object 538"/>
          <p:cNvSpPr/>
          <p:nvPr/>
        </p:nvSpPr>
        <p:spPr>
          <a:xfrm>
            <a:off x="4102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9" name="object 539"/>
          <p:cNvSpPr/>
          <p:nvPr/>
        </p:nvSpPr>
        <p:spPr>
          <a:xfrm>
            <a:off x="4109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0" name="object 540"/>
          <p:cNvSpPr/>
          <p:nvPr/>
        </p:nvSpPr>
        <p:spPr>
          <a:xfrm>
            <a:off x="4117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1" name="object 541"/>
          <p:cNvSpPr/>
          <p:nvPr/>
        </p:nvSpPr>
        <p:spPr>
          <a:xfrm>
            <a:off x="4123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2" name="object 542"/>
          <p:cNvSpPr/>
          <p:nvPr/>
        </p:nvSpPr>
        <p:spPr>
          <a:xfrm>
            <a:off x="41306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3" name="object 543"/>
          <p:cNvSpPr/>
          <p:nvPr/>
        </p:nvSpPr>
        <p:spPr>
          <a:xfrm>
            <a:off x="4137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4" name="object 544"/>
          <p:cNvSpPr/>
          <p:nvPr/>
        </p:nvSpPr>
        <p:spPr>
          <a:xfrm>
            <a:off x="4145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5" name="object 545"/>
          <p:cNvSpPr/>
          <p:nvPr/>
        </p:nvSpPr>
        <p:spPr>
          <a:xfrm>
            <a:off x="4152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6" name="object 546"/>
          <p:cNvSpPr/>
          <p:nvPr/>
        </p:nvSpPr>
        <p:spPr>
          <a:xfrm>
            <a:off x="4159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7" name="object 547"/>
          <p:cNvSpPr/>
          <p:nvPr/>
        </p:nvSpPr>
        <p:spPr>
          <a:xfrm>
            <a:off x="41672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8" name="object 548"/>
          <p:cNvSpPr/>
          <p:nvPr/>
        </p:nvSpPr>
        <p:spPr>
          <a:xfrm>
            <a:off x="4174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9" name="object 549"/>
          <p:cNvSpPr/>
          <p:nvPr/>
        </p:nvSpPr>
        <p:spPr>
          <a:xfrm>
            <a:off x="41808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0" name="object 550"/>
          <p:cNvSpPr/>
          <p:nvPr/>
        </p:nvSpPr>
        <p:spPr>
          <a:xfrm>
            <a:off x="4188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1" name="object 551"/>
          <p:cNvSpPr/>
          <p:nvPr/>
        </p:nvSpPr>
        <p:spPr>
          <a:xfrm>
            <a:off x="4195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2" name="object 552"/>
          <p:cNvSpPr/>
          <p:nvPr/>
        </p:nvSpPr>
        <p:spPr>
          <a:xfrm>
            <a:off x="4202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3" name="object 553"/>
          <p:cNvSpPr/>
          <p:nvPr/>
        </p:nvSpPr>
        <p:spPr>
          <a:xfrm>
            <a:off x="4210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4" name="object 554"/>
          <p:cNvSpPr/>
          <p:nvPr/>
        </p:nvSpPr>
        <p:spPr>
          <a:xfrm>
            <a:off x="4217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5" name="object 555"/>
          <p:cNvSpPr/>
          <p:nvPr/>
        </p:nvSpPr>
        <p:spPr>
          <a:xfrm>
            <a:off x="4224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6" name="object 556"/>
          <p:cNvSpPr/>
          <p:nvPr/>
        </p:nvSpPr>
        <p:spPr>
          <a:xfrm>
            <a:off x="4232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7" name="object 557"/>
          <p:cNvSpPr/>
          <p:nvPr/>
        </p:nvSpPr>
        <p:spPr>
          <a:xfrm>
            <a:off x="4238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8" name="object 558"/>
          <p:cNvSpPr/>
          <p:nvPr/>
        </p:nvSpPr>
        <p:spPr>
          <a:xfrm>
            <a:off x="42457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9" name="object 559"/>
          <p:cNvSpPr/>
          <p:nvPr/>
        </p:nvSpPr>
        <p:spPr>
          <a:xfrm>
            <a:off x="4253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0" name="object 560"/>
          <p:cNvSpPr/>
          <p:nvPr/>
        </p:nvSpPr>
        <p:spPr>
          <a:xfrm>
            <a:off x="42604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1" name="object 561"/>
          <p:cNvSpPr/>
          <p:nvPr/>
        </p:nvSpPr>
        <p:spPr>
          <a:xfrm>
            <a:off x="4267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2" name="object 562"/>
          <p:cNvSpPr/>
          <p:nvPr/>
        </p:nvSpPr>
        <p:spPr>
          <a:xfrm>
            <a:off x="4275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3" name="object 563"/>
          <p:cNvSpPr/>
          <p:nvPr/>
        </p:nvSpPr>
        <p:spPr>
          <a:xfrm>
            <a:off x="4282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4" name="object 564"/>
          <p:cNvSpPr/>
          <p:nvPr/>
        </p:nvSpPr>
        <p:spPr>
          <a:xfrm>
            <a:off x="4289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5" name="object 565"/>
          <p:cNvSpPr/>
          <p:nvPr/>
        </p:nvSpPr>
        <p:spPr>
          <a:xfrm>
            <a:off x="4296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6" name="object 566"/>
          <p:cNvSpPr/>
          <p:nvPr/>
        </p:nvSpPr>
        <p:spPr>
          <a:xfrm>
            <a:off x="4303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7" name="object 567"/>
          <p:cNvSpPr/>
          <p:nvPr/>
        </p:nvSpPr>
        <p:spPr>
          <a:xfrm>
            <a:off x="4310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8" name="object 568"/>
          <p:cNvSpPr/>
          <p:nvPr/>
        </p:nvSpPr>
        <p:spPr>
          <a:xfrm>
            <a:off x="4318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9" name="object 569"/>
          <p:cNvSpPr/>
          <p:nvPr/>
        </p:nvSpPr>
        <p:spPr>
          <a:xfrm>
            <a:off x="4325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0" name="object 570"/>
          <p:cNvSpPr/>
          <p:nvPr/>
        </p:nvSpPr>
        <p:spPr>
          <a:xfrm>
            <a:off x="4332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1" name="object 571"/>
          <p:cNvSpPr/>
          <p:nvPr/>
        </p:nvSpPr>
        <p:spPr>
          <a:xfrm>
            <a:off x="4339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2" name="object 572"/>
          <p:cNvSpPr/>
          <p:nvPr/>
        </p:nvSpPr>
        <p:spPr>
          <a:xfrm>
            <a:off x="4347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3" name="object 573"/>
          <p:cNvSpPr/>
          <p:nvPr/>
        </p:nvSpPr>
        <p:spPr>
          <a:xfrm>
            <a:off x="4353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4" name="object 574"/>
          <p:cNvSpPr/>
          <p:nvPr/>
        </p:nvSpPr>
        <p:spPr>
          <a:xfrm>
            <a:off x="4360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5" name="object 575"/>
          <p:cNvSpPr/>
          <p:nvPr/>
        </p:nvSpPr>
        <p:spPr>
          <a:xfrm>
            <a:off x="4368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6" name="object 576"/>
          <p:cNvSpPr/>
          <p:nvPr/>
        </p:nvSpPr>
        <p:spPr>
          <a:xfrm>
            <a:off x="43755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7" name="object 577"/>
          <p:cNvSpPr/>
          <p:nvPr/>
        </p:nvSpPr>
        <p:spPr>
          <a:xfrm>
            <a:off x="4382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8" name="object 578"/>
          <p:cNvSpPr/>
          <p:nvPr/>
        </p:nvSpPr>
        <p:spPr>
          <a:xfrm>
            <a:off x="4390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9" name="object 579"/>
          <p:cNvSpPr/>
          <p:nvPr/>
        </p:nvSpPr>
        <p:spPr>
          <a:xfrm>
            <a:off x="4397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0" name="object 580"/>
          <p:cNvSpPr/>
          <p:nvPr/>
        </p:nvSpPr>
        <p:spPr>
          <a:xfrm>
            <a:off x="4404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1" name="object 581"/>
          <p:cNvSpPr/>
          <p:nvPr/>
        </p:nvSpPr>
        <p:spPr>
          <a:xfrm>
            <a:off x="4411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2" name="object 582"/>
          <p:cNvSpPr/>
          <p:nvPr/>
        </p:nvSpPr>
        <p:spPr>
          <a:xfrm>
            <a:off x="44184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3" name="object 583"/>
          <p:cNvSpPr/>
          <p:nvPr/>
        </p:nvSpPr>
        <p:spPr>
          <a:xfrm>
            <a:off x="4425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4" name="object 584"/>
          <p:cNvSpPr/>
          <p:nvPr/>
        </p:nvSpPr>
        <p:spPr>
          <a:xfrm>
            <a:off x="4433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5" name="object 585"/>
          <p:cNvSpPr/>
          <p:nvPr/>
        </p:nvSpPr>
        <p:spPr>
          <a:xfrm>
            <a:off x="4440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6" name="object 586"/>
          <p:cNvSpPr/>
          <p:nvPr/>
        </p:nvSpPr>
        <p:spPr>
          <a:xfrm>
            <a:off x="4447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7" name="object 587"/>
          <p:cNvSpPr/>
          <p:nvPr/>
        </p:nvSpPr>
        <p:spPr>
          <a:xfrm>
            <a:off x="44551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8" name="object 588"/>
          <p:cNvSpPr/>
          <p:nvPr/>
        </p:nvSpPr>
        <p:spPr>
          <a:xfrm>
            <a:off x="4462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9" name="object 589"/>
          <p:cNvSpPr/>
          <p:nvPr/>
        </p:nvSpPr>
        <p:spPr>
          <a:xfrm>
            <a:off x="4468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0" name="object 590"/>
          <p:cNvSpPr/>
          <p:nvPr/>
        </p:nvSpPr>
        <p:spPr>
          <a:xfrm>
            <a:off x="4476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1" name="object 591"/>
          <p:cNvSpPr/>
          <p:nvPr/>
        </p:nvSpPr>
        <p:spPr>
          <a:xfrm>
            <a:off x="4483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2" name="object 592"/>
          <p:cNvSpPr/>
          <p:nvPr/>
        </p:nvSpPr>
        <p:spPr>
          <a:xfrm>
            <a:off x="4490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3" name="object 593"/>
          <p:cNvSpPr/>
          <p:nvPr/>
        </p:nvSpPr>
        <p:spPr>
          <a:xfrm>
            <a:off x="4498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4" name="object 594"/>
          <p:cNvSpPr/>
          <p:nvPr/>
        </p:nvSpPr>
        <p:spPr>
          <a:xfrm>
            <a:off x="4505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5" name="object 595"/>
          <p:cNvSpPr/>
          <p:nvPr/>
        </p:nvSpPr>
        <p:spPr>
          <a:xfrm>
            <a:off x="4512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6" name="object 596"/>
          <p:cNvSpPr/>
          <p:nvPr/>
        </p:nvSpPr>
        <p:spPr>
          <a:xfrm>
            <a:off x="4520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7" name="object 597"/>
          <p:cNvSpPr/>
          <p:nvPr/>
        </p:nvSpPr>
        <p:spPr>
          <a:xfrm>
            <a:off x="4526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8" name="object 598"/>
          <p:cNvSpPr/>
          <p:nvPr/>
        </p:nvSpPr>
        <p:spPr>
          <a:xfrm>
            <a:off x="4533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9" name="object 599"/>
          <p:cNvSpPr/>
          <p:nvPr/>
        </p:nvSpPr>
        <p:spPr>
          <a:xfrm>
            <a:off x="4540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0" name="object 600"/>
          <p:cNvSpPr/>
          <p:nvPr/>
        </p:nvSpPr>
        <p:spPr>
          <a:xfrm>
            <a:off x="4548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1" name="object 601"/>
          <p:cNvSpPr/>
          <p:nvPr/>
        </p:nvSpPr>
        <p:spPr>
          <a:xfrm>
            <a:off x="4555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2" name="object 602"/>
          <p:cNvSpPr/>
          <p:nvPr/>
        </p:nvSpPr>
        <p:spPr>
          <a:xfrm>
            <a:off x="4562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3" name="object 603"/>
          <p:cNvSpPr/>
          <p:nvPr/>
        </p:nvSpPr>
        <p:spPr>
          <a:xfrm>
            <a:off x="4570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4" name="object 604"/>
          <p:cNvSpPr/>
          <p:nvPr/>
        </p:nvSpPr>
        <p:spPr>
          <a:xfrm>
            <a:off x="4577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5" name="object 605"/>
          <p:cNvSpPr/>
          <p:nvPr/>
        </p:nvSpPr>
        <p:spPr>
          <a:xfrm>
            <a:off x="4583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6" name="object 606"/>
          <p:cNvSpPr/>
          <p:nvPr/>
        </p:nvSpPr>
        <p:spPr>
          <a:xfrm>
            <a:off x="4591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7" name="object 607"/>
          <p:cNvSpPr/>
          <p:nvPr/>
        </p:nvSpPr>
        <p:spPr>
          <a:xfrm>
            <a:off x="4598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8" name="object 608"/>
          <p:cNvSpPr/>
          <p:nvPr/>
        </p:nvSpPr>
        <p:spPr>
          <a:xfrm>
            <a:off x="4605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9" name="object 609"/>
          <p:cNvSpPr/>
          <p:nvPr/>
        </p:nvSpPr>
        <p:spPr>
          <a:xfrm>
            <a:off x="4613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0" name="object 610"/>
          <p:cNvSpPr/>
          <p:nvPr/>
        </p:nvSpPr>
        <p:spPr>
          <a:xfrm>
            <a:off x="4620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1" name="object 611"/>
          <p:cNvSpPr/>
          <p:nvPr/>
        </p:nvSpPr>
        <p:spPr>
          <a:xfrm>
            <a:off x="4627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2" name="object 612"/>
          <p:cNvSpPr/>
          <p:nvPr/>
        </p:nvSpPr>
        <p:spPr>
          <a:xfrm>
            <a:off x="4635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3" name="object 613"/>
          <p:cNvSpPr/>
          <p:nvPr/>
        </p:nvSpPr>
        <p:spPr>
          <a:xfrm>
            <a:off x="4641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4" name="object 614"/>
          <p:cNvSpPr/>
          <p:nvPr/>
        </p:nvSpPr>
        <p:spPr>
          <a:xfrm>
            <a:off x="4648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5" name="object 615"/>
          <p:cNvSpPr/>
          <p:nvPr/>
        </p:nvSpPr>
        <p:spPr>
          <a:xfrm>
            <a:off x="4656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6" name="object 616"/>
          <p:cNvSpPr/>
          <p:nvPr/>
        </p:nvSpPr>
        <p:spPr>
          <a:xfrm>
            <a:off x="4663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7" name="object 617"/>
          <p:cNvSpPr/>
          <p:nvPr/>
        </p:nvSpPr>
        <p:spPr>
          <a:xfrm>
            <a:off x="4670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8" name="object 618"/>
          <p:cNvSpPr/>
          <p:nvPr/>
        </p:nvSpPr>
        <p:spPr>
          <a:xfrm>
            <a:off x="4678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9" name="object 619"/>
          <p:cNvSpPr/>
          <p:nvPr/>
        </p:nvSpPr>
        <p:spPr>
          <a:xfrm>
            <a:off x="4685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0" name="object 620"/>
          <p:cNvSpPr/>
          <p:nvPr/>
        </p:nvSpPr>
        <p:spPr>
          <a:xfrm>
            <a:off x="46927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1" name="object 621"/>
          <p:cNvSpPr/>
          <p:nvPr/>
        </p:nvSpPr>
        <p:spPr>
          <a:xfrm>
            <a:off x="46990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2" name="object 622"/>
          <p:cNvSpPr/>
          <p:nvPr/>
        </p:nvSpPr>
        <p:spPr>
          <a:xfrm>
            <a:off x="4706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3" name="object 623"/>
          <p:cNvSpPr/>
          <p:nvPr/>
        </p:nvSpPr>
        <p:spPr>
          <a:xfrm>
            <a:off x="4713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4" name="object 624"/>
          <p:cNvSpPr/>
          <p:nvPr/>
        </p:nvSpPr>
        <p:spPr>
          <a:xfrm>
            <a:off x="4721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5" name="object 625"/>
          <p:cNvSpPr/>
          <p:nvPr/>
        </p:nvSpPr>
        <p:spPr>
          <a:xfrm>
            <a:off x="47283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6" name="object 626"/>
          <p:cNvSpPr/>
          <p:nvPr/>
        </p:nvSpPr>
        <p:spPr>
          <a:xfrm>
            <a:off x="4735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7" name="object 627"/>
          <p:cNvSpPr/>
          <p:nvPr/>
        </p:nvSpPr>
        <p:spPr>
          <a:xfrm>
            <a:off x="4742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8" name="object 628"/>
          <p:cNvSpPr/>
          <p:nvPr/>
        </p:nvSpPr>
        <p:spPr>
          <a:xfrm>
            <a:off x="4750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9" name="object 629"/>
          <p:cNvSpPr/>
          <p:nvPr/>
        </p:nvSpPr>
        <p:spPr>
          <a:xfrm>
            <a:off x="4756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0" name="object 630"/>
          <p:cNvSpPr/>
          <p:nvPr/>
        </p:nvSpPr>
        <p:spPr>
          <a:xfrm>
            <a:off x="4763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1" name="object 631"/>
          <p:cNvSpPr/>
          <p:nvPr/>
        </p:nvSpPr>
        <p:spPr>
          <a:xfrm>
            <a:off x="47712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2" name="object 632"/>
          <p:cNvSpPr/>
          <p:nvPr/>
        </p:nvSpPr>
        <p:spPr>
          <a:xfrm>
            <a:off x="4778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3" name="object 633"/>
          <p:cNvSpPr/>
          <p:nvPr/>
        </p:nvSpPr>
        <p:spPr>
          <a:xfrm>
            <a:off x="4785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4" name="object 634"/>
          <p:cNvSpPr/>
          <p:nvPr/>
        </p:nvSpPr>
        <p:spPr>
          <a:xfrm>
            <a:off x="4793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5" name="object 635"/>
          <p:cNvSpPr/>
          <p:nvPr/>
        </p:nvSpPr>
        <p:spPr>
          <a:xfrm>
            <a:off x="48005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6" name="object 636"/>
          <p:cNvSpPr/>
          <p:nvPr/>
        </p:nvSpPr>
        <p:spPr>
          <a:xfrm>
            <a:off x="4807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7" name="object 637"/>
          <p:cNvSpPr/>
          <p:nvPr/>
        </p:nvSpPr>
        <p:spPr>
          <a:xfrm>
            <a:off x="4814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8" name="object 638"/>
          <p:cNvSpPr/>
          <p:nvPr/>
        </p:nvSpPr>
        <p:spPr>
          <a:xfrm>
            <a:off x="4821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9" name="object 639"/>
          <p:cNvSpPr/>
          <p:nvPr/>
        </p:nvSpPr>
        <p:spPr>
          <a:xfrm>
            <a:off x="4828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0" name="object 640"/>
          <p:cNvSpPr/>
          <p:nvPr/>
        </p:nvSpPr>
        <p:spPr>
          <a:xfrm>
            <a:off x="4836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1" name="object 641"/>
          <p:cNvSpPr/>
          <p:nvPr/>
        </p:nvSpPr>
        <p:spPr>
          <a:xfrm>
            <a:off x="4843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2" name="object 642"/>
          <p:cNvSpPr/>
          <p:nvPr/>
        </p:nvSpPr>
        <p:spPr>
          <a:xfrm>
            <a:off x="4850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3" name="object 643"/>
          <p:cNvSpPr/>
          <p:nvPr/>
        </p:nvSpPr>
        <p:spPr>
          <a:xfrm>
            <a:off x="4858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4" name="object 644"/>
          <p:cNvSpPr/>
          <p:nvPr/>
        </p:nvSpPr>
        <p:spPr>
          <a:xfrm>
            <a:off x="4865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5" name="object 645"/>
          <p:cNvSpPr/>
          <p:nvPr/>
        </p:nvSpPr>
        <p:spPr>
          <a:xfrm>
            <a:off x="4871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6" name="object 646"/>
          <p:cNvSpPr/>
          <p:nvPr/>
        </p:nvSpPr>
        <p:spPr>
          <a:xfrm>
            <a:off x="48790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7" name="object 647"/>
          <p:cNvSpPr/>
          <p:nvPr/>
        </p:nvSpPr>
        <p:spPr>
          <a:xfrm>
            <a:off x="48864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8" name="object 648"/>
          <p:cNvSpPr/>
          <p:nvPr/>
        </p:nvSpPr>
        <p:spPr>
          <a:xfrm>
            <a:off x="4893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9" name="object 649"/>
          <p:cNvSpPr/>
          <p:nvPr/>
        </p:nvSpPr>
        <p:spPr>
          <a:xfrm>
            <a:off x="4901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0" name="object 650"/>
          <p:cNvSpPr/>
          <p:nvPr/>
        </p:nvSpPr>
        <p:spPr>
          <a:xfrm>
            <a:off x="4908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1" name="object 651"/>
          <p:cNvSpPr/>
          <p:nvPr/>
        </p:nvSpPr>
        <p:spPr>
          <a:xfrm>
            <a:off x="4915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2" name="object 652"/>
          <p:cNvSpPr/>
          <p:nvPr/>
        </p:nvSpPr>
        <p:spPr>
          <a:xfrm>
            <a:off x="4923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3" name="object 653"/>
          <p:cNvSpPr/>
          <p:nvPr/>
        </p:nvSpPr>
        <p:spPr>
          <a:xfrm>
            <a:off x="4929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4" name="object 654"/>
          <p:cNvSpPr/>
          <p:nvPr/>
        </p:nvSpPr>
        <p:spPr>
          <a:xfrm>
            <a:off x="4936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5" name="object 655"/>
          <p:cNvSpPr/>
          <p:nvPr/>
        </p:nvSpPr>
        <p:spPr>
          <a:xfrm>
            <a:off x="4943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6" name="object 656"/>
          <p:cNvSpPr/>
          <p:nvPr/>
        </p:nvSpPr>
        <p:spPr>
          <a:xfrm>
            <a:off x="4951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7" name="object 657"/>
          <p:cNvSpPr/>
          <p:nvPr/>
        </p:nvSpPr>
        <p:spPr>
          <a:xfrm>
            <a:off x="4958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8" name="object 658"/>
          <p:cNvSpPr/>
          <p:nvPr/>
        </p:nvSpPr>
        <p:spPr>
          <a:xfrm>
            <a:off x="4965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9" name="object 659"/>
          <p:cNvSpPr/>
          <p:nvPr/>
        </p:nvSpPr>
        <p:spPr>
          <a:xfrm>
            <a:off x="4973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0" name="object 660"/>
          <p:cNvSpPr/>
          <p:nvPr/>
        </p:nvSpPr>
        <p:spPr>
          <a:xfrm>
            <a:off x="49806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1" name="object 661"/>
          <p:cNvSpPr/>
          <p:nvPr/>
        </p:nvSpPr>
        <p:spPr>
          <a:xfrm>
            <a:off x="49868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2" name="object 662"/>
          <p:cNvSpPr/>
          <p:nvPr/>
        </p:nvSpPr>
        <p:spPr>
          <a:xfrm>
            <a:off x="4994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3" name="object 663"/>
          <p:cNvSpPr/>
          <p:nvPr/>
        </p:nvSpPr>
        <p:spPr>
          <a:xfrm>
            <a:off x="5001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4" name="object 664"/>
          <p:cNvSpPr/>
          <p:nvPr/>
        </p:nvSpPr>
        <p:spPr>
          <a:xfrm>
            <a:off x="5008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5" name="object 665"/>
          <p:cNvSpPr/>
          <p:nvPr/>
        </p:nvSpPr>
        <p:spPr>
          <a:xfrm>
            <a:off x="50162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6" name="object 666"/>
          <p:cNvSpPr/>
          <p:nvPr/>
        </p:nvSpPr>
        <p:spPr>
          <a:xfrm>
            <a:off x="5023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7" name="object 667"/>
          <p:cNvSpPr/>
          <p:nvPr/>
        </p:nvSpPr>
        <p:spPr>
          <a:xfrm>
            <a:off x="5030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8" name="object 668"/>
          <p:cNvSpPr/>
          <p:nvPr/>
        </p:nvSpPr>
        <p:spPr>
          <a:xfrm>
            <a:off x="5038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9" name="object 669"/>
          <p:cNvSpPr/>
          <p:nvPr/>
        </p:nvSpPr>
        <p:spPr>
          <a:xfrm>
            <a:off x="5044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0" name="object 670"/>
          <p:cNvSpPr/>
          <p:nvPr/>
        </p:nvSpPr>
        <p:spPr>
          <a:xfrm>
            <a:off x="5051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1" name="object 671"/>
          <p:cNvSpPr/>
          <p:nvPr/>
        </p:nvSpPr>
        <p:spPr>
          <a:xfrm>
            <a:off x="50591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2" name="object 672"/>
          <p:cNvSpPr/>
          <p:nvPr/>
        </p:nvSpPr>
        <p:spPr>
          <a:xfrm>
            <a:off x="50664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3" name="object 673"/>
          <p:cNvSpPr/>
          <p:nvPr/>
        </p:nvSpPr>
        <p:spPr>
          <a:xfrm>
            <a:off x="5073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4" name="object 674"/>
          <p:cNvSpPr/>
          <p:nvPr/>
        </p:nvSpPr>
        <p:spPr>
          <a:xfrm>
            <a:off x="5081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5" name="object 675"/>
          <p:cNvSpPr/>
          <p:nvPr/>
        </p:nvSpPr>
        <p:spPr>
          <a:xfrm>
            <a:off x="50884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6" name="object 676"/>
          <p:cNvSpPr/>
          <p:nvPr/>
        </p:nvSpPr>
        <p:spPr>
          <a:xfrm>
            <a:off x="5095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7" name="object 677"/>
          <p:cNvSpPr/>
          <p:nvPr/>
        </p:nvSpPr>
        <p:spPr>
          <a:xfrm>
            <a:off x="5102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8" name="object 678"/>
          <p:cNvSpPr/>
          <p:nvPr/>
        </p:nvSpPr>
        <p:spPr>
          <a:xfrm>
            <a:off x="5109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9" name="object 679"/>
          <p:cNvSpPr/>
          <p:nvPr/>
        </p:nvSpPr>
        <p:spPr>
          <a:xfrm>
            <a:off x="5116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0" name="object 680"/>
          <p:cNvSpPr/>
          <p:nvPr/>
        </p:nvSpPr>
        <p:spPr>
          <a:xfrm>
            <a:off x="5124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1" name="object 681"/>
          <p:cNvSpPr/>
          <p:nvPr/>
        </p:nvSpPr>
        <p:spPr>
          <a:xfrm>
            <a:off x="5131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2" name="object 682"/>
          <p:cNvSpPr/>
          <p:nvPr/>
        </p:nvSpPr>
        <p:spPr>
          <a:xfrm>
            <a:off x="5138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3" name="object 683"/>
          <p:cNvSpPr/>
          <p:nvPr/>
        </p:nvSpPr>
        <p:spPr>
          <a:xfrm>
            <a:off x="5146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4" name="object 684"/>
          <p:cNvSpPr/>
          <p:nvPr/>
        </p:nvSpPr>
        <p:spPr>
          <a:xfrm>
            <a:off x="5153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5" name="object 685"/>
          <p:cNvSpPr/>
          <p:nvPr/>
        </p:nvSpPr>
        <p:spPr>
          <a:xfrm>
            <a:off x="5159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6" name="object 686"/>
          <p:cNvSpPr/>
          <p:nvPr/>
        </p:nvSpPr>
        <p:spPr>
          <a:xfrm>
            <a:off x="51669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7" name="object 687"/>
          <p:cNvSpPr/>
          <p:nvPr/>
        </p:nvSpPr>
        <p:spPr>
          <a:xfrm>
            <a:off x="5174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8" name="object 688"/>
          <p:cNvSpPr/>
          <p:nvPr/>
        </p:nvSpPr>
        <p:spPr>
          <a:xfrm>
            <a:off x="5181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9" name="object 689"/>
          <p:cNvSpPr/>
          <p:nvPr/>
        </p:nvSpPr>
        <p:spPr>
          <a:xfrm>
            <a:off x="5188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0" name="object 690"/>
          <p:cNvSpPr/>
          <p:nvPr/>
        </p:nvSpPr>
        <p:spPr>
          <a:xfrm>
            <a:off x="51962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1" name="object 691"/>
          <p:cNvSpPr/>
          <p:nvPr/>
        </p:nvSpPr>
        <p:spPr>
          <a:xfrm>
            <a:off x="5203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2" name="object 692"/>
          <p:cNvSpPr/>
          <p:nvPr/>
        </p:nvSpPr>
        <p:spPr>
          <a:xfrm>
            <a:off x="5210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3" name="object 693"/>
          <p:cNvSpPr/>
          <p:nvPr/>
        </p:nvSpPr>
        <p:spPr>
          <a:xfrm>
            <a:off x="5217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4" name="object 694"/>
          <p:cNvSpPr/>
          <p:nvPr/>
        </p:nvSpPr>
        <p:spPr>
          <a:xfrm>
            <a:off x="5224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5" name="object 695"/>
          <p:cNvSpPr/>
          <p:nvPr/>
        </p:nvSpPr>
        <p:spPr>
          <a:xfrm>
            <a:off x="5231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6" name="object 696"/>
          <p:cNvSpPr/>
          <p:nvPr/>
        </p:nvSpPr>
        <p:spPr>
          <a:xfrm>
            <a:off x="5239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7" name="object 697"/>
          <p:cNvSpPr/>
          <p:nvPr/>
        </p:nvSpPr>
        <p:spPr>
          <a:xfrm>
            <a:off x="5246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8" name="object 698"/>
          <p:cNvSpPr/>
          <p:nvPr/>
        </p:nvSpPr>
        <p:spPr>
          <a:xfrm>
            <a:off x="5253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9" name="object 699"/>
          <p:cNvSpPr/>
          <p:nvPr/>
        </p:nvSpPr>
        <p:spPr>
          <a:xfrm>
            <a:off x="5261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0" name="object 700"/>
          <p:cNvSpPr/>
          <p:nvPr/>
        </p:nvSpPr>
        <p:spPr>
          <a:xfrm>
            <a:off x="52684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1" name="object 701"/>
          <p:cNvSpPr/>
          <p:nvPr/>
        </p:nvSpPr>
        <p:spPr>
          <a:xfrm>
            <a:off x="52747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2" name="object 702"/>
          <p:cNvSpPr/>
          <p:nvPr/>
        </p:nvSpPr>
        <p:spPr>
          <a:xfrm>
            <a:off x="5282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3" name="object 703"/>
          <p:cNvSpPr/>
          <p:nvPr/>
        </p:nvSpPr>
        <p:spPr>
          <a:xfrm>
            <a:off x="5289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4" name="object 704"/>
          <p:cNvSpPr/>
          <p:nvPr/>
        </p:nvSpPr>
        <p:spPr>
          <a:xfrm>
            <a:off x="5296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5" name="object 705"/>
          <p:cNvSpPr/>
          <p:nvPr/>
        </p:nvSpPr>
        <p:spPr>
          <a:xfrm>
            <a:off x="53040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6" name="object 706"/>
          <p:cNvSpPr/>
          <p:nvPr/>
        </p:nvSpPr>
        <p:spPr>
          <a:xfrm>
            <a:off x="5311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7" name="object 707"/>
          <p:cNvSpPr/>
          <p:nvPr/>
        </p:nvSpPr>
        <p:spPr>
          <a:xfrm>
            <a:off x="5318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8" name="object 708"/>
          <p:cNvSpPr/>
          <p:nvPr/>
        </p:nvSpPr>
        <p:spPr>
          <a:xfrm>
            <a:off x="5326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9" name="object 709"/>
          <p:cNvSpPr/>
          <p:nvPr/>
        </p:nvSpPr>
        <p:spPr>
          <a:xfrm>
            <a:off x="5332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0" name="object 710"/>
          <p:cNvSpPr/>
          <p:nvPr/>
        </p:nvSpPr>
        <p:spPr>
          <a:xfrm>
            <a:off x="5339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1" name="object 711"/>
          <p:cNvSpPr/>
          <p:nvPr/>
        </p:nvSpPr>
        <p:spPr>
          <a:xfrm>
            <a:off x="53469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2" name="object 712"/>
          <p:cNvSpPr/>
          <p:nvPr/>
        </p:nvSpPr>
        <p:spPr>
          <a:xfrm>
            <a:off x="53543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3" name="object 713"/>
          <p:cNvSpPr/>
          <p:nvPr/>
        </p:nvSpPr>
        <p:spPr>
          <a:xfrm>
            <a:off x="5361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4" name="object 714"/>
          <p:cNvSpPr/>
          <p:nvPr/>
        </p:nvSpPr>
        <p:spPr>
          <a:xfrm>
            <a:off x="5368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5" name="object 715"/>
          <p:cNvSpPr/>
          <p:nvPr/>
        </p:nvSpPr>
        <p:spPr>
          <a:xfrm>
            <a:off x="53763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6" name="object 716"/>
          <p:cNvSpPr/>
          <p:nvPr/>
        </p:nvSpPr>
        <p:spPr>
          <a:xfrm>
            <a:off x="5383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7" name="object 717"/>
          <p:cNvSpPr/>
          <p:nvPr/>
        </p:nvSpPr>
        <p:spPr>
          <a:xfrm>
            <a:off x="5389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8" name="object 718"/>
          <p:cNvSpPr/>
          <p:nvPr/>
        </p:nvSpPr>
        <p:spPr>
          <a:xfrm>
            <a:off x="5397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9" name="object 719"/>
          <p:cNvSpPr/>
          <p:nvPr/>
        </p:nvSpPr>
        <p:spPr>
          <a:xfrm>
            <a:off x="5404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0" name="object 720"/>
          <p:cNvSpPr/>
          <p:nvPr/>
        </p:nvSpPr>
        <p:spPr>
          <a:xfrm>
            <a:off x="5411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1" name="object 721"/>
          <p:cNvSpPr/>
          <p:nvPr/>
        </p:nvSpPr>
        <p:spPr>
          <a:xfrm>
            <a:off x="5419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2" name="object 722"/>
          <p:cNvSpPr/>
          <p:nvPr/>
        </p:nvSpPr>
        <p:spPr>
          <a:xfrm>
            <a:off x="5426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3" name="object 723"/>
          <p:cNvSpPr/>
          <p:nvPr/>
        </p:nvSpPr>
        <p:spPr>
          <a:xfrm>
            <a:off x="5433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4" name="object 724"/>
          <p:cNvSpPr/>
          <p:nvPr/>
        </p:nvSpPr>
        <p:spPr>
          <a:xfrm>
            <a:off x="5441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5" name="object 725"/>
          <p:cNvSpPr/>
          <p:nvPr/>
        </p:nvSpPr>
        <p:spPr>
          <a:xfrm>
            <a:off x="5447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6" name="object 726"/>
          <p:cNvSpPr/>
          <p:nvPr/>
        </p:nvSpPr>
        <p:spPr>
          <a:xfrm>
            <a:off x="5454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7" name="object 727"/>
          <p:cNvSpPr/>
          <p:nvPr/>
        </p:nvSpPr>
        <p:spPr>
          <a:xfrm>
            <a:off x="5462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8" name="object 728"/>
          <p:cNvSpPr/>
          <p:nvPr/>
        </p:nvSpPr>
        <p:spPr>
          <a:xfrm>
            <a:off x="5469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9" name="object 729"/>
          <p:cNvSpPr/>
          <p:nvPr/>
        </p:nvSpPr>
        <p:spPr>
          <a:xfrm>
            <a:off x="54767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0" name="object 730"/>
          <p:cNvSpPr/>
          <p:nvPr/>
        </p:nvSpPr>
        <p:spPr>
          <a:xfrm>
            <a:off x="5484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1" name="object 731"/>
          <p:cNvSpPr/>
          <p:nvPr/>
        </p:nvSpPr>
        <p:spPr>
          <a:xfrm>
            <a:off x="5491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2" name="object 732"/>
          <p:cNvSpPr/>
          <p:nvPr/>
        </p:nvSpPr>
        <p:spPr>
          <a:xfrm>
            <a:off x="5498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3" name="object 733"/>
          <p:cNvSpPr/>
          <p:nvPr/>
        </p:nvSpPr>
        <p:spPr>
          <a:xfrm>
            <a:off x="5505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4" name="object 734"/>
          <p:cNvSpPr/>
          <p:nvPr/>
        </p:nvSpPr>
        <p:spPr>
          <a:xfrm>
            <a:off x="5512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5" name="object 735"/>
          <p:cNvSpPr/>
          <p:nvPr/>
        </p:nvSpPr>
        <p:spPr>
          <a:xfrm>
            <a:off x="5519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6" name="object 736"/>
          <p:cNvSpPr/>
          <p:nvPr/>
        </p:nvSpPr>
        <p:spPr>
          <a:xfrm>
            <a:off x="5527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7" name="object 737"/>
          <p:cNvSpPr/>
          <p:nvPr/>
        </p:nvSpPr>
        <p:spPr>
          <a:xfrm>
            <a:off x="5534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8" name="object 738"/>
          <p:cNvSpPr/>
          <p:nvPr/>
        </p:nvSpPr>
        <p:spPr>
          <a:xfrm>
            <a:off x="5541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9" name="object 739"/>
          <p:cNvSpPr/>
          <p:nvPr/>
        </p:nvSpPr>
        <p:spPr>
          <a:xfrm>
            <a:off x="5549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0" name="object 740"/>
          <p:cNvSpPr/>
          <p:nvPr/>
        </p:nvSpPr>
        <p:spPr>
          <a:xfrm>
            <a:off x="5556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1" name="object 741"/>
          <p:cNvSpPr/>
          <p:nvPr/>
        </p:nvSpPr>
        <p:spPr>
          <a:xfrm>
            <a:off x="5562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2" name="object 742"/>
          <p:cNvSpPr/>
          <p:nvPr/>
        </p:nvSpPr>
        <p:spPr>
          <a:xfrm>
            <a:off x="5569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3" name="object 743"/>
          <p:cNvSpPr/>
          <p:nvPr/>
        </p:nvSpPr>
        <p:spPr>
          <a:xfrm>
            <a:off x="5577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4" name="object 744"/>
          <p:cNvSpPr/>
          <p:nvPr/>
        </p:nvSpPr>
        <p:spPr>
          <a:xfrm>
            <a:off x="55846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5" name="object 745"/>
          <p:cNvSpPr/>
          <p:nvPr/>
        </p:nvSpPr>
        <p:spPr>
          <a:xfrm>
            <a:off x="5591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6" name="object 746"/>
          <p:cNvSpPr/>
          <p:nvPr/>
        </p:nvSpPr>
        <p:spPr>
          <a:xfrm>
            <a:off x="5599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7" name="object 747"/>
          <p:cNvSpPr/>
          <p:nvPr/>
        </p:nvSpPr>
        <p:spPr>
          <a:xfrm>
            <a:off x="5606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8" name="object 748"/>
          <p:cNvSpPr/>
          <p:nvPr/>
        </p:nvSpPr>
        <p:spPr>
          <a:xfrm>
            <a:off x="5613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9" name="object 749"/>
          <p:cNvSpPr/>
          <p:nvPr/>
        </p:nvSpPr>
        <p:spPr>
          <a:xfrm>
            <a:off x="5620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0" name="object 750"/>
          <p:cNvSpPr/>
          <p:nvPr/>
        </p:nvSpPr>
        <p:spPr>
          <a:xfrm>
            <a:off x="5627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1" name="object 751"/>
          <p:cNvSpPr/>
          <p:nvPr/>
        </p:nvSpPr>
        <p:spPr>
          <a:xfrm>
            <a:off x="5634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2" name="object 752"/>
          <p:cNvSpPr/>
          <p:nvPr/>
        </p:nvSpPr>
        <p:spPr>
          <a:xfrm>
            <a:off x="56421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3" name="object 753"/>
          <p:cNvSpPr/>
          <p:nvPr/>
        </p:nvSpPr>
        <p:spPr>
          <a:xfrm>
            <a:off x="5649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4" name="object 754"/>
          <p:cNvSpPr/>
          <p:nvPr/>
        </p:nvSpPr>
        <p:spPr>
          <a:xfrm>
            <a:off x="5656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5" name="object 755"/>
          <p:cNvSpPr/>
          <p:nvPr/>
        </p:nvSpPr>
        <p:spPr>
          <a:xfrm>
            <a:off x="5664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6" name="object 756"/>
          <p:cNvSpPr/>
          <p:nvPr/>
        </p:nvSpPr>
        <p:spPr>
          <a:xfrm>
            <a:off x="56714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7" name="object 757"/>
          <p:cNvSpPr/>
          <p:nvPr/>
        </p:nvSpPr>
        <p:spPr>
          <a:xfrm>
            <a:off x="5677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8" name="object 758"/>
          <p:cNvSpPr/>
          <p:nvPr/>
        </p:nvSpPr>
        <p:spPr>
          <a:xfrm>
            <a:off x="5685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9" name="object 759"/>
          <p:cNvSpPr/>
          <p:nvPr/>
        </p:nvSpPr>
        <p:spPr>
          <a:xfrm>
            <a:off x="5692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0" name="object 760"/>
          <p:cNvSpPr/>
          <p:nvPr/>
        </p:nvSpPr>
        <p:spPr>
          <a:xfrm>
            <a:off x="5699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1" name="object 761"/>
          <p:cNvSpPr/>
          <p:nvPr/>
        </p:nvSpPr>
        <p:spPr>
          <a:xfrm>
            <a:off x="5707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2" name="object 762"/>
          <p:cNvSpPr/>
          <p:nvPr/>
        </p:nvSpPr>
        <p:spPr>
          <a:xfrm>
            <a:off x="5714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3" name="object 763"/>
          <p:cNvSpPr/>
          <p:nvPr/>
        </p:nvSpPr>
        <p:spPr>
          <a:xfrm>
            <a:off x="5721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4" name="object 764"/>
          <p:cNvSpPr/>
          <p:nvPr/>
        </p:nvSpPr>
        <p:spPr>
          <a:xfrm>
            <a:off x="5729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5" name="object 765"/>
          <p:cNvSpPr/>
          <p:nvPr/>
        </p:nvSpPr>
        <p:spPr>
          <a:xfrm>
            <a:off x="5735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6" name="object 766"/>
          <p:cNvSpPr/>
          <p:nvPr/>
        </p:nvSpPr>
        <p:spPr>
          <a:xfrm>
            <a:off x="5742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7" name="object 767"/>
          <p:cNvSpPr/>
          <p:nvPr/>
        </p:nvSpPr>
        <p:spPr>
          <a:xfrm>
            <a:off x="57500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8" name="object 768"/>
          <p:cNvSpPr/>
          <p:nvPr/>
        </p:nvSpPr>
        <p:spPr>
          <a:xfrm>
            <a:off x="5757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9" name="object 769"/>
          <p:cNvSpPr/>
          <p:nvPr/>
        </p:nvSpPr>
        <p:spPr>
          <a:xfrm>
            <a:off x="5764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0" name="object 770"/>
          <p:cNvSpPr/>
          <p:nvPr/>
        </p:nvSpPr>
        <p:spPr>
          <a:xfrm>
            <a:off x="5771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1" name="object 771"/>
          <p:cNvSpPr/>
          <p:nvPr/>
        </p:nvSpPr>
        <p:spPr>
          <a:xfrm>
            <a:off x="5779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2" name="object 772"/>
          <p:cNvSpPr/>
          <p:nvPr/>
        </p:nvSpPr>
        <p:spPr>
          <a:xfrm>
            <a:off x="5786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3" name="object 773"/>
          <p:cNvSpPr/>
          <p:nvPr/>
        </p:nvSpPr>
        <p:spPr>
          <a:xfrm>
            <a:off x="5792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4" name="object 774"/>
          <p:cNvSpPr/>
          <p:nvPr/>
        </p:nvSpPr>
        <p:spPr>
          <a:xfrm>
            <a:off x="5800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5" name="object 775"/>
          <p:cNvSpPr/>
          <p:nvPr/>
        </p:nvSpPr>
        <p:spPr>
          <a:xfrm>
            <a:off x="5807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6" name="object 776"/>
          <p:cNvSpPr/>
          <p:nvPr/>
        </p:nvSpPr>
        <p:spPr>
          <a:xfrm>
            <a:off x="5814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7" name="object 777"/>
          <p:cNvSpPr/>
          <p:nvPr/>
        </p:nvSpPr>
        <p:spPr>
          <a:xfrm>
            <a:off x="5822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8" name="object 778"/>
          <p:cNvSpPr/>
          <p:nvPr/>
        </p:nvSpPr>
        <p:spPr>
          <a:xfrm>
            <a:off x="5829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9" name="object 779"/>
          <p:cNvSpPr/>
          <p:nvPr/>
        </p:nvSpPr>
        <p:spPr>
          <a:xfrm>
            <a:off x="5836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0" name="object 780"/>
          <p:cNvSpPr/>
          <p:nvPr/>
        </p:nvSpPr>
        <p:spPr>
          <a:xfrm>
            <a:off x="5844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1" name="object 781"/>
          <p:cNvSpPr/>
          <p:nvPr/>
        </p:nvSpPr>
        <p:spPr>
          <a:xfrm>
            <a:off x="5850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2" name="object 782"/>
          <p:cNvSpPr/>
          <p:nvPr/>
        </p:nvSpPr>
        <p:spPr>
          <a:xfrm>
            <a:off x="5857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3" name="object 783"/>
          <p:cNvSpPr/>
          <p:nvPr/>
        </p:nvSpPr>
        <p:spPr>
          <a:xfrm>
            <a:off x="5865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4" name="object 784"/>
          <p:cNvSpPr/>
          <p:nvPr/>
        </p:nvSpPr>
        <p:spPr>
          <a:xfrm>
            <a:off x="5872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5" name="object 785"/>
          <p:cNvSpPr/>
          <p:nvPr/>
        </p:nvSpPr>
        <p:spPr>
          <a:xfrm>
            <a:off x="5879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6" name="object 786"/>
          <p:cNvSpPr/>
          <p:nvPr/>
        </p:nvSpPr>
        <p:spPr>
          <a:xfrm>
            <a:off x="5887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7" name="object 787"/>
          <p:cNvSpPr/>
          <p:nvPr/>
        </p:nvSpPr>
        <p:spPr>
          <a:xfrm>
            <a:off x="5894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8" name="object 788"/>
          <p:cNvSpPr/>
          <p:nvPr/>
        </p:nvSpPr>
        <p:spPr>
          <a:xfrm>
            <a:off x="5901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9" name="object 789"/>
          <p:cNvSpPr/>
          <p:nvPr/>
        </p:nvSpPr>
        <p:spPr>
          <a:xfrm>
            <a:off x="5908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0" name="object 790"/>
          <p:cNvSpPr/>
          <p:nvPr/>
        </p:nvSpPr>
        <p:spPr>
          <a:xfrm>
            <a:off x="5915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1" name="object 791"/>
          <p:cNvSpPr/>
          <p:nvPr/>
        </p:nvSpPr>
        <p:spPr>
          <a:xfrm>
            <a:off x="5922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2" name="object 792"/>
          <p:cNvSpPr/>
          <p:nvPr/>
        </p:nvSpPr>
        <p:spPr>
          <a:xfrm>
            <a:off x="59300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3" name="object 793"/>
          <p:cNvSpPr/>
          <p:nvPr/>
        </p:nvSpPr>
        <p:spPr>
          <a:xfrm>
            <a:off x="5937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4" name="object 794"/>
          <p:cNvSpPr/>
          <p:nvPr/>
        </p:nvSpPr>
        <p:spPr>
          <a:xfrm>
            <a:off x="5944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5" name="object 795"/>
          <p:cNvSpPr/>
          <p:nvPr/>
        </p:nvSpPr>
        <p:spPr>
          <a:xfrm>
            <a:off x="5952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6" name="object 796"/>
          <p:cNvSpPr/>
          <p:nvPr/>
        </p:nvSpPr>
        <p:spPr>
          <a:xfrm>
            <a:off x="5959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7" name="object 797"/>
          <p:cNvSpPr/>
          <p:nvPr/>
        </p:nvSpPr>
        <p:spPr>
          <a:xfrm>
            <a:off x="5965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8" name="object 798"/>
          <p:cNvSpPr/>
          <p:nvPr/>
        </p:nvSpPr>
        <p:spPr>
          <a:xfrm>
            <a:off x="5972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9" name="object 799"/>
          <p:cNvSpPr/>
          <p:nvPr/>
        </p:nvSpPr>
        <p:spPr>
          <a:xfrm>
            <a:off x="5980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0" name="object 800"/>
          <p:cNvSpPr/>
          <p:nvPr/>
        </p:nvSpPr>
        <p:spPr>
          <a:xfrm>
            <a:off x="5987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1" name="object 801"/>
          <p:cNvSpPr/>
          <p:nvPr/>
        </p:nvSpPr>
        <p:spPr>
          <a:xfrm>
            <a:off x="5994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2" name="object 802"/>
          <p:cNvSpPr/>
          <p:nvPr/>
        </p:nvSpPr>
        <p:spPr>
          <a:xfrm>
            <a:off x="6002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3" name="object 803"/>
          <p:cNvSpPr/>
          <p:nvPr/>
        </p:nvSpPr>
        <p:spPr>
          <a:xfrm>
            <a:off x="6009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4" name="object 804"/>
          <p:cNvSpPr/>
          <p:nvPr/>
        </p:nvSpPr>
        <p:spPr>
          <a:xfrm>
            <a:off x="6016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5" name="object 805"/>
          <p:cNvSpPr/>
          <p:nvPr/>
        </p:nvSpPr>
        <p:spPr>
          <a:xfrm>
            <a:off x="6023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6" name="object 806"/>
          <p:cNvSpPr/>
          <p:nvPr/>
        </p:nvSpPr>
        <p:spPr>
          <a:xfrm>
            <a:off x="6030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7" name="object 807"/>
          <p:cNvSpPr/>
          <p:nvPr/>
        </p:nvSpPr>
        <p:spPr>
          <a:xfrm>
            <a:off x="6037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8" name="object 808"/>
          <p:cNvSpPr/>
          <p:nvPr/>
        </p:nvSpPr>
        <p:spPr>
          <a:xfrm>
            <a:off x="6045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9" name="object 809"/>
          <p:cNvSpPr/>
          <p:nvPr/>
        </p:nvSpPr>
        <p:spPr>
          <a:xfrm>
            <a:off x="6052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0" name="object 810"/>
          <p:cNvSpPr/>
          <p:nvPr/>
        </p:nvSpPr>
        <p:spPr>
          <a:xfrm>
            <a:off x="6059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1" name="object 811"/>
          <p:cNvSpPr/>
          <p:nvPr/>
        </p:nvSpPr>
        <p:spPr>
          <a:xfrm>
            <a:off x="6067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2" name="object 812"/>
          <p:cNvSpPr/>
          <p:nvPr/>
        </p:nvSpPr>
        <p:spPr>
          <a:xfrm>
            <a:off x="6074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3" name="object 813"/>
          <p:cNvSpPr/>
          <p:nvPr/>
        </p:nvSpPr>
        <p:spPr>
          <a:xfrm>
            <a:off x="6080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4" name="object 814"/>
          <p:cNvSpPr/>
          <p:nvPr/>
        </p:nvSpPr>
        <p:spPr>
          <a:xfrm>
            <a:off x="6088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5" name="object 815"/>
          <p:cNvSpPr/>
          <p:nvPr/>
        </p:nvSpPr>
        <p:spPr>
          <a:xfrm>
            <a:off x="6095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6" name="object 816"/>
          <p:cNvSpPr/>
          <p:nvPr/>
        </p:nvSpPr>
        <p:spPr>
          <a:xfrm>
            <a:off x="6102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7" name="object 817"/>
          <p:cNvSpPr/>
          <p:nvPr/>
        </p:nvSpPr>
        <p:spPr>
          <a:xfrm>
            <a:off x="6110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8" name="object 818"/>
          <p:cNvSpPr/>
          <p:nvPr/>
        </p:nvSpPr>
        <p:spPr>
          <a:xfrm>
            <a:off x="6117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9" name="object 819"/>
          <p:cNvSpPr/>
          <p:nvPr/>
        </p:nvSpPr>
        <p:spPr>
          <a:xfrm>
            <a:off x="6124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0" name="object 820"/>
          <p:cNvSpPr/>
          <p:nvPr/>
        </p:nvSpPr>
        <p:spPr>
          <a:xfrm>
            <a:off x="6132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1" name="object 821"/>
          <p:cNvSpPr/>
          <p:nvPr/>
        </p:nvSpPr>
        <p:spPr>
          <a:xfrm>
            <a:off x="6138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2" name="object 822"/>
          <p:cNvSpPr/>
          <p:nvPr/>
        </p:nvSpPr>
        <p:spPr>
          <a:xfrm>
            <a:off x="6145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3" name="object 823"/>
          <p:cNvSpPr/>
          <p:nvPr/>
        </p:nvSpPr>
        <p:spPr>
          <a:xfrm>
            <a:off x="6153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4" name="object 824"/>
          <p:cNvSpPr/>
          <p:nvPr/>
        </p:nvSpPr>
        <p:spPr>
          <a:xfrm>
            <a:off x="6160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5" name="object 825"/>
          <p:cNvSpPr/>
          <p:nvPr/>
        </p:nvSpPr>
        <p:spPr>
          <a:xfrm>
            <a:off x="6167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6" name="object 826"/>
          <p:cNvSpPr/>
          <p:nvPr/>
        </p:nvSpPr>
        <p:spPr>
          <a:xfrm>
            <a:off x="6175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7" name="object 827"/>
          <p:cNvSpPr/>
          <p:nvPr/>
        </p:nvSpPr>
        <p:spPr>
          <a:xfrm>
            <a:off x="6182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8" name="object 828"/>
          <p:cNvSpPr/>
          <p:nvPr/>
        </p:nvSpPr>
        <p:spPr>
          <a:xfrm>
            <a:off x="6189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9" name="object 829"/>
          <p:cNvSpPr/>
          <p:nvPr/>
        </p:nvSpPr>
        <p:spPr>
          <a:xfrm>
            <a:off x="6195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0" name="object 830"/>
          <p:cNvSpPr/>
          <p:nvPr/>
        </p:nvSpPr>
        <p:spPr>
          <a:xfrm>
            <a:off x="6203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1" name="object 831"/>
          <p:cNvSpPr/>
          <p:nvPr/>
        </p:nvSpPr>
        <p:spPr>
          <a:xfrm>
            <a:off x="6210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2" name="object 832"/>
          <p:cNvSpPr/>
          <p:nvPr/>
        </p:nvSpPr>
        <p:spPr>
          <a:xfrm>
            <a:off x="62179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3" name="object 833"/>
          <p:cNvSpPr/>
          <p:nvPr/>
        </p:nvSpPr>
        <p:spPr>
          <a:xfrm>
            <a:off x="6225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4" name="object 834"/>
          <p:cNvSpPr/>
          <p:nvPr/>
        </p:nvSpPr>
        <p:spPr>
          <a:xfrm>
            <a:off x="6232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5" name="object 835"/>
          <p:cNvSpPr/>
          <p:nvPr/>
        </p:nvSpPr>
        <p:spPr>
          <a:xfrm>
            <a:off x="6239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6" name="object 836"/>
          <p:cNvSpPr/>
          <p:nvPr/>
        </p:nvSpPr>
        <p:spPr>
          <a:xfrm>
            <a:off x="6247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7" name="object 837"/>
          <p:cNvSpPr/>
          <p:nvPr/>
        </p:nvSpPr>
        <p:spPr>
          <a:xfrm>
            <a:off x="6253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8" name="object 838"/>
          <p:cNvSpPr/>
          <p:nvPr/>
        </p:nvSpPr>
        <p:spPr>
          <a:xfrm>
            <a:off x="6260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9" name="object 839"/>
          <p:cNvSpPr/>
          <p:nvPr/>
        </p:nvSpPr>
        <p:spPr>
          <a:xfrm>
            <a:off x="6268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0" name="object 840"/>
          <p:cNvSpPr/>
          <p:nvPr/>
        </p:nvSpPr>
        <p:spPr>
          <a:xfrm>
            <a:off x="6275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1" name="object 841"/>
          <p:cNvSpPr/>
          <p:nvPr/>
        </p:nvSpPr>
        <p:spPr>
          <a:xfrm>
            <a:off x="6282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2" name="object 842"/>
          <p:cNvSpPr/>
          <p:nvPr/>
        </p:nvSpPr>
        <p:spPr>
          <a:xfrm>
            <a:off x="6290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3" name="object 843"/>
          <p:cNvSpPr/>
          <p:nvPr/>
        </p:nvSpPr>
        <p:spPr>
          <a:xfrm>
            <a:off x="6297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4" name="object 844"/>
          <p:cNvSpPr/>
          <p:nvPr/>
        </p:nvSpPr>
        <p:spPr>
          <a:xfrm>
            <a:off x="6304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5" name="object 845"/>
          <p:cNvSpPr/>
          <p:nvPr/>
        </p:nvSpPr>
        <p:spPr>
          <a:xfrm>
            <a:off x="6311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6" name="object 846"/>
          <p:cNvSpPr/>
          <p:nvPr/>
        </p:nvSpPr>
        <p:spPr>
          <a:xfrm>
            <a:off x="6318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7" name="object 847"/>
          <p:cNvSpPr/>
          <p:nvPr/>
        </p:nvSpPr>
        <p:spPr>
          <a:xfrm>
            <a:off x="6325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8" name="object 848"/>
          <p:cNvSpPr/>
          <p:nvPr/>
        </p:nvSpPr>
        <p:spPr>
          <a:xfrm>
            <a:off x="6333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9" name="object 849"/>
          <p:cNvSpPr/>
          <p:nvPr/>
        </p:nvSpPr>
        <p:spPr>
          <a:xfrm>
            <a:off x="63403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0" name="object 850"/>
          <p:cNvSpPr/>
          <p:nvPr/>
        </p:nvSpPr>
        <p:spPr>
          <a:xfrm>
            <a:off x="6347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1" name="object 851"/>
          <p:cNvSpPr/>
          <p:nvPr/>
        </p:nvSpPr>
        <p:spPr>
          <a:xfrm>
            <a:off x="6355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2" name="object 852"/>
          <p:cNvSpPr/>
          <p:nvPr/>
        </p:nvSpPr>
        <p:spPr>
          <a:xfrm>
            <a:off x="6362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3" name="object 853"/>
          <p:cNvSpPr/>
          <p:nvPr/>
        </p:nvSpPr>
        <p:spPr>
          <a:xfrm>
            <a:off x="6368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4" name="object 854"/>
          <p:cNvSpPr/>
          <p:nvPr/>
        </p:nvSpPr>
        <p:spPr>
          <a:xfrm>
            <a:off x="6375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5" name="object 855"/>
          <p:cNvSpPr/>
          <p:nvPr/>
        </p:nvSpPr>
        <p:spPr>
          <a:xfrm>
            <a:off x="6383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6" name="object 856"/>
          <p:cNvSpPr/>
          <p:nvPr/>
        </p:nvSpPr>
        <p:spPr>
          <a:xfrm>
            <a:off x="6390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7" name="object 857"/>
          <p:cNvSpPr/>
          <p:nvPr/>
        </p:nvSpPr>
        <p:spPr>
          <a:xfrm>
            <a:off x="6397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8" name="object 858"/>
          <p:cNvSpPr/>
          <p:nvPr/>
        </p:nvSpPr>
        <p:spPr>
          <a:xfrm>
            <a:off x="6405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9" name="object 859"/>
          <p:cNvSpPr/>
          <p:nvPr/>
        </p:nvSpPr>
        <p:spPr>
          <a:xfrm>
            <a:off x="6412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0" name="object 860"/>
          <p:cNvSpPr/>
          <p:nvPr/>
        </p:nvSpPr>
        <p:spPr>
          <a:xfrm>
            <a:off x="6419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1" name="object 861"/>
          <p:cNvSpPr/>
          <p:nvPr/>
        </p:nvSpPr>
        <p:spPr>
          <a:xfrm>
            <a:off x="6426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2" name="object 862"/>
          <p:cNvSpPr/>
          <p:nvPr/>
        </p:nvSpPr>
        <p:spPr>
          <a:xfrm>
            <a:off x="6433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3" name="object 863"/>
          <p:cNvSpPr/>
          <p:nvPr/>
        </p:nvSpPr>
        <p:spPr>
          <a:xfrm>
            <a:off x="6440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4" name="object 864"/>
          <p:cNvSpPr/>
          <p:nvPr/>
        </p:nvSpPr>
        <p:spPr>
          <a:xfrm>
            <a:off x="64482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5" name="object 865"/>
          <p:cNvSpPr/>
          <p:nvPr/>
        </p:nvSpPr>
        <p:spPr>
          <a:xfrm>
            <a:off x="6455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6" name="object 866"/>
          <p:cNvSpPr/>
          <p:nvPr/>
        </p:nvSpPr>
        <p:spPr>
          <a:xfrm>
            <a:off x="6462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7" name="object 867"/>
          <p:cNvSpPr/>
          <p:nvPr/>
        </p:nvSpPr>
        <p:spPr>
          <a:xfrm>
            <a:off x="6470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8" name="object 868"/>
          <p:cNvSpPr/>
          <p:nvPr/>
        </p:nvSpPr>
        <p:spPr>
          <a:xfrm>
            <a:off x="6477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9" name="object 869"/>
          <p:cNvSpPr/>
          <p:nvPr/>
        </p:nvSpPr>
        <p:spPr>
          <a:xfrm>
            <a:off x="6483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0" name="object 870"/>
          <p:cNvSpPr/>
          <p:nvPr/>
        </p:nvSpPr>
        <p:spPr>
          <a:xfrm>
            <a:off x="6491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1" name="object 871"/>
          <p:cNvSpPr/>
          <p:nvPr/>
        </p:nvSpPr>
        <p:spPr>
          <a:xfrm>
            <a:off x="6498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2" name="object 872"/>
          <p:cNvSpPr/>
          <p:nvPr/>
        </p:nvSpPr>
        <p:spPr>
          <a:xfrm>
            <a:off x="65057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3" name="object 873"/>
          <p:cNvSpPr/>
          <p:nvPr/>
        </p:nvSpPr>
        <p:spPr>
          <a:xfrm>
            <a:off x="6513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4" name="object 874"/>
          <p:cNvSpPr/>
          <p:nvPr/>
        </p:nvSpPr>
        <p:spPr>
          <a:xfrm>
            <a:off x="6520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5" name="object 875"/>
          <p:cNvSpPr/>
          <p:nvPr/>
        </p:nvSpPr>
        <p:spPr>
          <a:xfrm>
            <a:off x="6527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6" name="object 876"/>
          <p:cNvSpPr/>
          <p:nvPr/>
        </p:nvSpPr>
        <p:spPr>
          <a:xfrm>
            <a:off x="65350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7" name="object 877"/>
          <p:cNvSpPr/>
          <p:nvPr/>
        </p:nvSpPr>
        <p:spPr>
          <a:xfrm>
            <a:off x="6541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8" name="object 878"/>
          <p:cNvSpPr/>
          <p:nvPr/>
        </p:nvSpPr>
        <p:spPr>
          <a:xfrm>
            <a:off x="6548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9" name="object 879"/>
          <p:cNvSpPr/>
          <p:nvPr/>
        </p:nvSpPr>
        <p:spPr>
          <a:xfrm>
            <a:off x="6556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0" name="object 880"/>
          <p:cNvSpPr/>
          <p:nvPr/>
        </p:nvSpPr>
        <p:spPr>
          <a:xfrm>
            <a:off x="6563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1" name="object 881"/>
          <p:cNvSpPr/>
          <p:nvPr/>
        </p:nvSpPr>
        <p:spPr>
          <a:xfrm>
            <a:off x="6570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2" name="object 882"/>
          <p:cNvSpPr/>
          <p:nvPr/>
        </p:nvSpPr>
        <p:spPr>
          <a:xfrm>
            <a:off x="65780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3" name="object 883"/>
          <p:cNvSpPr/>
          <p:nvPr/>
        </p:nvSpPr>
        <p:spPr>
          <a:xfrm>
            <a:off x="6585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4" name="object 884"/>
          <p:cNvSpPr/>
          <p:nvPr/>
        </p:nvSpPr>
        <p:spPr>
          <a:xfrm>
            <a:off x="6592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5" name="object 885"/>
          <p:cNvSpPr/>
          <p:nvPr/>
        </p:nvSpPr>
        <p:spPr>
          <a:xfrm>
            <a:off x="6598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6" name="object 886"/>
          <p:cNvSpPr/>
          <p:nvPr/>
        </p:nvSpPr>
        <p:spPr>
          <a:xfrm>
            <a:off x="6606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7" name="object 887"/>
          <p:cNvSpPr/>
          <p:nvPr/>
        </p:nvSpPr>
        <p:spPr>
          <a:xfrm>
            <a:off x="66136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8" name="object 888"/>
          <p:cNvSpPr/>
          <p:nvPr/>
        </p:nvSpPr>
        <p:spPr>
          <a:xfrm>
            <a:off x="6620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9" name="object 889"/>
          <p:cNvSpPr/>
          <p:nvPr/>
        </p:nvSpPr>
        <p:spPr>
          <a:xfrm>
            <a:off x="6628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0" name="object 890"/>
          <p:cNvSpPr/>
          <p:nvPr/>
        </p:nvSpPr>
        <p:spPr>
          <a:xfrm>
            <a:off x="6635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1" name="object 891"/>
          <p:cNvSpPr/>
          <p:nvPr/>
        </p:nvSpPr>
        <p:spPr>
          <a:xfrm>
            <a:off x="6642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2" name="object 892"/>
          <p:cNvSpPr/>
          <p:nvPr/>
        </p:nvSpPr>
        <p:spPr>
          <a:xfrm>
            <a:off x="6650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3" name="object 893"/>
          <p:cNvSpPr/>
          <p:nvPr/>
        </p:nvSpPr>
        <p:spPr>
          <a:xfrm>
            <a:off x="66565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4" name="object 894"/>
          <p:cNvSpPr/>
          <p:nvPr/>
        </p:nvSpPr>
        <p:spPr>
          <a:xfrm>
            <a:off x="66638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5" name="object 895"/>
          <p:cNvSpPr/>
          <p:nvPr/>
        </p:nvSpPr>
        <p:spPr>
          <a:xfrm>
            <a:off x="6671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6" name="object 896"/>
          <p:cNvSpPr/>
          <p:nvPr/>
        </p:nvSpPr>
        <p:spPr>
          <a:xfrm>
            <a:off x="6678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7" name="object 897"/>
          <p:cNvSpPr/>
          <p:nvPr/>
        </p:nvSpPr>
        <p:spPr>
          <a:xfrm>
            <a:off x="6685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8" name="object 898"/>
          <p:cNvSpPr/>
          <p:nvPr/>
        </p:nvSpPr>
        <p:spPr>
          <a:xfrm>
            <a:off x="6693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9" name="object 899"/>
          <p:cNvSpPr/>
          <p:nvPr/>
        </p:nvSpPr>
        <p:spPr>
          <a:xfrm>
            <a:off x="6700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0" name="object 900"/>
          <p:cNvSpPr/>
          <p:nvPr/>
        </p:nvSpPr>
        <p:spPr>
          <a:xfrm>
            <a:off x="67078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1" name="object 901"/>
          <p:cNvSpPr/>
          <p:nvPr/>
        </p:nvSpPr>
        <p:spPr>
          <a:xfrm>
            <a:off x="6714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2" name="object 902"/>
          <p:cNvSpPr/>
          <p:nvPr/>
        </p:nvSpPr>
        <p:spPr>
          <a:xfrm>
            <a:off x="6721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3" name="object 903"/>
          <p:cNvSpPr/>
          <p:nvPr/>
        </p:nvSpPr>
        <p:spPr>
          <a:xfrm>
            <a:off x="6728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4" name="object 904"/>
          <p:cNvSpPr/>
          <p:nvPr/>
        </p:nvSpPr>
        <p:spPr>
          <a:xfrm>
            <a:off x="6736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5" name="object 905"/>
          <p:cNvSpPr/>
          <p:nvPr/>
        </p:nvSpPr>
        <p:spPr>
          <a:xfrm>
            <a:off x="67434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6" name="object 906"/>
          <p:cNvSpPr/>
          <p:nvPr/>
        </p:nvSpPr>
        <p:spPr>
          <a:xfrm>
            <a:off x="6750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7" name="object 907"/>
          <p:cNvSpPr/>
          <p:nvPr/>
        </p:nvSpPr>
        <p:spPr>
          <a:xfrm>
            <a:off x="6758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8" name="object 908"/>
          <p:cNvSpPr/>
          <p:nvPr/>
        </p:nvSpPr>
        <p:spPr>
          <a:xfrm>
            <a:off x="6765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9" name="object 909"/>
          <p:cNvSpPr/>
          <p:nvPr/>
        </p:nvSpPr>
        <p:spPr>
          <a:xfrm>
            <a:off x="6771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0" name="object 910"/>
          <p:cNvSpPr/>
          <p:nvPr/>
        </p:nvSpPr>
        <p:spPr>
          <a:xfrm>
            <a:off x="6779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1" name="object 911"/>
          <p:cNvSpPr/>
          <p:nvPr/>
        </p:nvSpPr>
        <p:spPr>
          <a:xfrm>
            <a:off x="67863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2" name="object 912"/>
          <p:cNvSpPr/>
          <p:nvPr/>
        </p:nvSpPr>
        <p:spPr>
          <a:xfrm>
            <a:off x="6793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3" name="object 913"/>
          <p:cNvSpPr/>
          <p:nvPr/>
        </p:nvSpPr>
        <p:spPr>
          <a:xfrm>
            <a:off x="6800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4" name="object 914"/>
          <p:cNvSpPr/>
          <p:nvPr/>
        </p:nvSpPr>
        <p:spPr>
          <a:xfrm>
            <a:off x="6808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5" name="object 915"/>
          <p:cNvSpPr/>
          <p:nvPr/>
        </p:nvSpPr>
        <p:spPr>
          <a:xfrm>
            <a:off x="6815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6" name="object 916"/>
          <p:cNvSpPr/>
          <p:nvPr/>
        </p:nvSpPr>
        <p:spPr>
          <a:xfrm>
            <a:off x="6822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7" name="object 917"/>
          <p:cNvSpPr/>
          <p:nvPr/>
        </p:nvSpPr>
        <p:spPr>
          <a:xfrm>
            <a:off x="6829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8" name="object 918"/>
          <p:cNvSpPr/>
          <p:nvPr/>
        </p:nvSpPr>
        <p:spPr>
          <a:xfrm>
            <a:off x="6836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9" name="object 919"/>
          <p:cNvSpPr/>
          <p:nvPr/>
        </p:nvSpPr>
        <p:spPr>
          <a:xfrm>
            <a:off x="6843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0" name="object 920"/>
          <p:cNvSpPr/>
          <p:nvPr/>
        </p:nvSpPr>
        <p:spPr>
          <a:xfrm>
            <a:off x="6851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1" name="object 921"/>
          <p:cNvSpPr/>
          <p:nvPr/>
        </p:nvSpPr>
        <p:spPr>
          <a:xfrm>
            <a:off x="6858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2" name="object 922"/>
          <p:cNvSpPr/>
          <p:nvPr/>
        </p:nvSpPr>
        <p:spPr>
          <a:xfrm>
            <a:off x="6865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3" name="object 923"/>
          <p:cNvSpPr/>
          <p:nvPr/>
        </p:nvSpPr>
        <p:spPr>
          <a:xfrm>
            <a:off x="6873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4" name="object 924"/>
          <p:cNvSpPr/>
          <p:nvPr/>
        </p:nvSpPr>
        <p:spPr>
          <a:xfrm>
            <a:off x="6880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5" name="object 925"/>
          <p:cNvSpPr/>
          <p:nvPr/>
        </p:nvSpPr>
        <p:spPr>
          <a:xfrm>
            <a:off x="6886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6" name="object 926"/>
          <p:cNvSpPr/>
          <p:nvPr/>
        </p:nvSpPr>
        <p:spPr>
          <a:xfrm>
            <a:off x="6894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7" name="object 927"/>
          <p:cNvSpPr/>
          <p:nvPr/>
        </p:nvSpPr>
        <p:spPr>
          <a:xfrm>
            <a:off x="6901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8" name="object 928"/>
          <p:cNvSpPr/>
          <p:nvPr/>
        </p:nvSpPr>
        <p:spPr>
          <a:xfrm>
            <a:off x="6908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9" name="object 929"/>
          <p:cNvSpPr/>
          <p:nvPr/>
        </p:nvSpPr>
        <p:spPr>
          <a:xfrm>
            <a:off x="6916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0" name="object 930"/>
          <p:cNvSpPr/>
          <p:nvPr/>
        </p:nvSpPr>
        <p:spPr>
          <a:xfrm>
            <a:off x="6923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1" name="object 931"/>
          <p:cNvSpPr/>
          <p:nvPr/>
        </p:nvSpPr>
        <p:spPr>
          <a:xfrm>
            <a:off x="6930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2" name="object 932"/>
          <p:cNvSpPr/>
          <p:nvPr/>
        </p:nvSpPr>
        <p:spPr>
          <a:xfrm>
            <a:off x="6938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3" name="object 933"/>
          <p:cNvSpPr/>
          <p:nvPr/>
        </p:nvSpPr>
        <p:spPr>
          <a:xfrm>
            <a:off x="6944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4" name="object 934"/>
          <p:cNvSpPr/>
          <p:nvPr/>
        </p:nvSpPr>
        <p:spPr>
          <a:xfrm>
            <a:off x="69517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5" name="object 935"/>
          <p:cNvSpPr/>
          <p:nvPr/>
        </p:nvSpPr>
        <p:spPr>
          <a:xfrm>
            <a:off x="6959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6" name="object 936"/>
          <p:cNvSpPr/>
          <p:nvPr/>
        </p:nvSpPr>
        <p:spPr>
          <a:xfrm>
            <a:off x="6966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7" name="object 937"/>
          <p:cNvSpPr/>
          <p:nvPr/>
        </p:nvSpPr>
        <p:spPr>
          <a:xfrm>
            <a:off x="6973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8" name="object 938"/>
          <p:cNvSpPr/>
          <p:nvPr/>
        </p:nvSpPr>
        <p:spPr>
          <a:xfrm>
            <a:off x="6981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9" name="object 939"/>
          <p:cNvSpPr/>
          <p:nvPr/>
        </p:nvSpPr>
        <p:spPr>
          <a:xfrm>
            <a:off x="6988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0" name="object 940"/>
          <p:cNvSpPr/>
          <p:nvPr/>
        </p:nvSpPr>
        <p:spPr>
          <a:xfrm>
            <a:off x="69956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1" name="object 941"/>
          <p:cNvSpPr/>
          <p:nvPr/>
        </p:nvSpPr>
        <p:spPr>
          <a:xfrm>
            <a:off x="7001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2" name="object 942"/>
          <p:cNvSpPr/>
          <p:nvPr/>
        </p:nvSpPr>
        <p:spPr>
          <a:xfrm>
            <a:off x="7009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3" name="object 943"/>
          <p:cNvSpPr/>
          <p:nvPr/>
        </p:nvSpPr>
        <p:spPr>
          <a:xfrm>
            <a:off x="7016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4" name="object 944"/>
          <p:cNvSpPr/>
          <p:nvPr/>
        </p:nvSpPr>
        <p:spPr>
          <a:xfrm>
            <a:off x="7023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5" name="object 945"/>
          <p:cNvSpPr/>
          <p:nvPr/>
        </p:nvSpPr>
        <p:spPr>
          <a:xfrm>
            <a:off x="70312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6" name="object 946"/>
          <p:cNvSpPr/>
          <p:nvPr/>
        </p:nvSpPr>
        <p:spPr>
          <a:xfrm>
            <a:off x="7038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7" name="object 947"/>
          <p:cNvSpPr/>
          <p:nvPr/>
        </p:nvSpPr>
        <p:spPr>
          <a:xfrm>
            <a:off x="7045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8" name="object 948"/>
          <p:cNvSpPr/>
          <p:nvPr/>
        </p:nvSpPr>
        <p:spPr>
          <a:xfrm>
            <a:off x="7053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9" name="object 949"/>
          <p:cNvSpPr/>
          <p:nvPr/>
        </p:nvSpPr>
        <p:spPr>
          <a:xfrm>
            <a:off x="7059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0" name="object 950"/>
          <p:cNvSpPr/>
          <p:nvPr/>
        </p:nvSpPr>
        <p:spPr>
          <a:xfrm>
            <a:off x="7066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1" name="object 951"/>
          <p:cNvSpPr/>
          <p:nvPr/>
        </p:nvSpPr>
        <p:spPr>
          <a:xfrm>
            <a:off x="70741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2" name="object 952"/>
          <p:cNvSpPr/>
          <p:nvPr/>
        </p:nvSpPr>
        <p:spPr>
          <a:xfrm>
            <a:off x="7081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3" name="object 953"/>
          <p:cNvSpPr/>
          <p:nvPr/>
        </p:nvSpPr>
        <p:spPr>
          <a:xfrm>
            <a:off x="7088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4" name="object 954"/>
          <p:cNvSpPr/>
          <p:nvPr/>
        </p:nvSpPr>
        <p:spPr>
          <a:xfrm>
            <a:off x="7096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5" name="object 955"/>
          <p:cNvSpPr/>
          <p:nvPr/>
        </p:nvSpPr>
        <p:spPr>
          <a:xfrm>
            <a:off x="7103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6" name="object 956"/>
          <p:cNvSpPr/>
          <p:nvPr/>
        </p:nvSpPr>
        <p:spPr>
          <a:xfrm>
            <a:off x="7110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7" name="object 957"/>
          <p:cNvSpPr/>
          <p:nvPr/>
        </p:nvSpPr>
        <p:spPr>
          <a:xfrm>
            <a:off x="7117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8" name="object 958"/>
          <p:cNvSpPr/>
          <p:nvPr/>
        </p:nvSpPr>
        <p:spPr>
          <a:xfrm>
            <a:off x="7124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9" name="object 959"/>
          <p:cNvSpPr/>
          <p:nvPr/>
        </p:nvSpPr>
        <p:spPr>
          <a:xfrm>
            <a:off x="7131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0" name="object 960"/>
          <p:cNvSpPr/>
          <p:nvPr/>
        </p:nvSpPr>
        <p:spPr>
          <a:xfrm>
            <a:off x="7139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1" name="object 961"/>
          <p:cNvSpPr/>
          <p:nvPr/>
        </p:nvSpPr>
        <p:spPr>
          <a:xfrm>
            <a:off x="7146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2" name="object 962"/>
          <p:cNvSpPr/>
          <p:nvPr/>
        </p:nvSpPr>
        <p:spPr>
          <a:xfrm>
            <a:off x="7153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3" name="object 963"/>
          <p:cNvSpPr/>
          <p:nvPr/>
        </p:nvSpPr>
        <p:spPr>
          <a:xfrm>
            <a:off x="71610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4" name="object 964"/>
          <p:cNvSpPr/>
          <p:nvPr/>
        </p:nvSpPr>
        <p:spPr>
          <a:xfrm>
            <a:off x="7168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5" name="object 965"/>
          <p:cNvSpPr/>
          <p:nvPr/>
        </p:nvSpPr>
        <p:spPr>
          <a:xfrm>
            <a:off x="7174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6" name="object 966"/>
          <p:cNvSpPr/>
          <p:nvPr/>
        </p:nvSpPr>
        <p:spPr>
          <a:xfrm>
            <a:off x="7182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7" name="object 967"/>
          <p:cNvSpPr/>
          <p:nvPr/>
        </p:nvSpPr>
        <p:spPr>
          <a:xfrm>
            <a:off x="7189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8" name="object 968"/>
          <p:cNvSpPr/>
          <p:nvPr/>
        </p:nvSpPr>
        <p:spPr>
          <a:xfrm>
            <a:off x="7196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9" name="object 969"/>
          <p:cNvSpPr/>
          <p:nvPr/>
        </p:nvSpPr>
        <p:spPr>
          <a:xfrm>
            <a:off x="72039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0" name="object 970"/>
          <p:cNvSpPr/>
          <p:nvPr/>
        </p:nvSpPr>
        <p:spPr>
          <a:xfrm>
            <a:off x="7211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1" name="object 971"/>
          <p:cNvSpPr/>
          <p:nvPr/>
        </p:nvSpPr>
        <p:spPr>
          <a:xfrm>
            <a:off x="7218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2" name="object 972"/>
          <p:cNvSpPr/>
          <p:nvPr/>
        </p:nvSpPr>
        <p:spPr>
          <a:xfrm>
            <a:off x="7225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3" name="object 973"/>
          <p:cNvSpPr/>
          <p:nvPr/>
        </p:nvSpPr>
        <p:spPr>
          <a:xfrm>
            <a:off x="7232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4" name="object 974"/>
          <p:cNvSpPr/>
          <p:nvPr/>
        </p:nvSpPr>
        <p:spPr>
          <a:xfrm>
            <a:off x="72395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5" name="object 975"/>
          <p:cNvSpPr/>
          <p:nvPr/>
        </p:nvSpPr>
        <p:spPr>
          <a:xfrm>
            <a:off x="7246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6" name="object 976"/>
          <p:cNvSpPr/>
          <p:nvPr/>
        </p:nvSpPr>
        <p:spPr>
          <a:xfrm>
            <a:off x="7254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7" name="object 977"/>
          <p:cNvSpPr/>
          <p:nvPr/>
        </p:nvSpPr>
        <p:spPr>
          <a:xfrm>
            <a:off x="7261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8" name="object 978"/>
          <p:cNvSpPr/>
          <p:nvPr/>
        </p:nvSpPr>
        <p:spPr>
          <a:xfrm>
            <a:off x="7268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9" name="object 979"/>
          <p:cNvSpPr/>
          <p:nvPr/>
        </p:nvSpPr>
        <p:spPr>
          <a:xfrm>
            <a:off x="7276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0" name="object 980"/>
          <p:cNvSpPr/>
          <p:nvPr/>
        </p:nvSpPr>
        <p:spPr>
          <a:xfrm>
            <a:off x="72835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1" name="object 981"/>
          <p:cNvSpPr/>
          <p:nvPr/>
        </p:nvSpPr>
        <p:spPr>
          <a:xfrm>
            <a:off x="7289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2" name="object 982"/>
          <p:cNvSpPr/>
          <p:nvPr/>
        </p:nvSpPr>
        <p:spPr>
          <a:xfrm>
            <a:off x="7297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3" name="object 983"/>
          <p:cNvSpPr/>
          <p:nvPr/>
        </p:nvSpPr>
        <p:spPr>
          <a:xfrm>
            <a:off x="7304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4" name="object 984"/>
          <p:cNvSpPr/>
          <p:nvPr/>
        </p:nvSpPr>
        <p:spPr>
          <a:xfrm>
            <a:off x="7311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5" name="object 985"/>
          <p:cNvSpPr/>
          <p:nvPr/>
        </p:nvSpPr>
        <p:spPr>
          <a:xfrm>
            <a:off x="73191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6" name="object 986"/>
          <p:cNvSpPr/>
          <p:nvPr/>
        </p:nvSpPr>
        <p:spPr>
          <a:xfrm>
            <a:off x="7326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7" name="object 987"/>
          <p:cNvSpPr/>
          <p:nvPr/>
        </p:nvSpPr>
        <p:spPr>
          <a:xfrm>
            <a:off x="7333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8" name="object 988"/>
          <p:cNvSpPr/>
          <p:nvPr/>
        </p:nvSpPr>
        <p:spPr>
          <a:xfrm>
            <a:off x="7341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9" name="object 989"/>
          <p:cNvSpPr/>
          <p:nvPr/>
        </p:nvSpPr>
        <p:spPr>
          <a:xfrm>
            <a:off x="7347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0" name="object 990"/>
          <p:cNvSpPr/>
          <p:nvPr/>
        </p:nvSpPr>
        <p:spPr>
          <a:xfrm>
            <a:off x="7354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1" name="object 991"/>
          <p:cNvSpPr/>
          <p:nvPr/>
        </p:nvSpPr>
        <p:spPr>
          <a:xfrm>
            <a:off x="73620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2" name="object 992"/>
          <p:cNvSpPr/>
          <p:nvPr/>
        </p:nvSpPr>
        <p:spPr>
          <a:xfrm>
            <a:off x="7369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3" name="object 993"/>
          <p:cNvSpPr/>
          <p:nvPr/>
        </p:nvSpPr>
        <p:spPr>
          <a:xfrm>
            <a:off x="7376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4" name="object 994"/>
          <p:cNvSpPr/>
          <p:nvPr/>
        </p:nvSpPr>
        <p:spPr>
          <a:xfrm>
            <a:off x="7384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5" name="object 995"/>
          <p:cNvSpPr/>
          <p:nvPr/>
        </p:nvSpPr>
        <p:spPr>
          <a:xfrm>
            <a:off x="7391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6" name="object 996"/>
          <p:cNvSpPr/>
          <p:nvPr/>
        </p:nvSpPr>
        <p:spPr>
          <a:xfrm>
            <a:off x="73986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7" name="object 997"/>
          <p:cNvSpPr/>
          <p:nvPr/>
        </p:nvSpPr>
        <p:spPr>
          <a:xfrm>
            <a:off x="7404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8" name="object 998"/>
          <p:cNvSpPr/>
          <p:nvPr/>
        </p:nvSpPr>
        <p:spPr>
          <a:xfrm>
            <a:off x="7412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9" name="object 999"/>
          <p:cNvSpPr/>
          <p:nvPr/>
        </p:nvSpPr>
        <p:spPr>
          <a:xfrm>
            <a:off x="7419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0" name="object 1000"/>
          <p:cNvSpPr/>
          <p:nvPr/>
        </p:nvSpPr>
        <p:spPr>
          <a:xfrm>
            <a:off x="7426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1" name="object 1001"/>
          <p:cNvSpPr/>
          <p:nvPr/>
        </p:nvSpPr>
        <p:spPr>
          <a:xfrm>
            <a:off x="7434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2" name="object 1002"/>
          <p:cNvSpPr/>
          <p:nvPr/>
        </p:nvSpPr>
        <p:spPr>
          <a:xfrm>
            <a:off x="74416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3" name="object 1003"/>
          <p:cNvSpPr/>
          <p:nvPr/>
        </p:nvSpPr>
        <p:spPr>
          <a:xfrm>
            <a:off x="7448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4" name="object 1004"/>
          <p:cNvSpPr/>
          <p:nvPr/>
        </p:nvSpPr>
        <p:spPr>
          <a:xfrm>
            <a:off x="7456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5" name="object 1005"/>
          <p:cNvSpPr/>
          <p:nvPr/>
        </p:nvSpPr>
        <p:spPr>
          <a:xfrm>
            <a:off x="7462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6" name="object 1006"/>
          <p:cNvSpPr/>
          <p:nvPr/>
        </p:nvSpPr>
        <p:spPr>
          <a:xfrm>
            <a:off x="7469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7" name="object 1007"/>
          <p:cNvSpPr/>
          <p:nvPr/>
        </p:nvSpPr>
        <p:spPr>
          <a:xfrm>
            <a:off x="74772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8" name="object 1008"/>
          <p:cNvSpPr/>
          <p:nvPr/>
        </p:nvSpPr>
        <p:spPr>
          <a:xfrm>
            <a:off x="7484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9" name="object 1009"/>
          <p:cNvSpPr/>
          <p:nvPr/>
        </p:nvSpPr>
        <p:spPr>
          <a:xfrm>
            <a:off x="7491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0" name="object 1010"/>
          <p:cNvSpPr/>
          <p:nvPr/>
        </p:nvSpPr>
        <p:spPr>
          <a:xfrm>
            <a:off x="7499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1" name="object 1011"/>
          <p:cNvSpPr/>
          <p:nvPr/>
        </p:nvSpPr>
        <p:spPr>
          <a:xfrm>
            <a:off x="7506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2" name="object 1012"/>
          <p:cNvSpPr/>
          <p:nvPr/>
        </p:nvSpPr>
        <p:spPr>
          <a:xfrm>
            <a:off x="7513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3" name="object 1013"/>
          <p:cNvSpPr/>
          <p:nvPr/>
        </p:nvSpPr>
        <p:spPr>
          <a:xfrm>
            <a:off x="75201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4" name="object 1014"/>
          <p:cNvSpPr/>
          <p:nvPr/>
        </p:nvSpPr>
        <p:spPr>
          <a:xfrm>
            <a:off x="75274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5" name="object 1015"/>
          <p:cNvSpPr/>
          <p:nvPr/>
        </p:nvSpPr>
        <p:spPr>
          <a:xfrm>
            <a:off x="7534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6" name="object 1016"/>
          <p:cNvSpPr/>
          <p:nvPr/>
        </p:nvSpPr>
        <p:spPr>
          <a:xfrm>
            <a:off x="7542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7" name="object 1017"/>
          <p:cNvSpPr/>
          <p:nvPr/>
        </p:nvSpPr>
        <p:spPr>
          <a:xfrm>
            <a:off x="7549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8" name="object 1018"/>
          <p:cNvSpPr/>
          <p:nvPr/>
        </p:nvSpPr>
        <p:spPr>
          <a:xfrm>
            <a:off x="7556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9" name="object 1019"/>
          <p:cNvSpPr/>
          <p:nvPr/>
        </p:nvSpPr>
        <p:spPr>
          <a:xfrm>
            <a:off x="7564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0" name="object 1020"/>
          <p:cNvSpPr/>
          <p:nvPr/>
        </p:nvSpPr>
        <p:spPr>
          <a:xfrm>
            <a:off x="75714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1" name="object 1021"/>
          <p:cNvSpPr/>
          <p:nvPr/>
        </p:nvSpPr>
        <p:spPr>
          <a:xfrm>
            <a:off x="7577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2" name="object 1022"/>
          <p:cNvSpPr/>
          <p:nvPr/>
        </p:nvSpPr>
        <p:spPr>
          <a:xfrm>
            <a:off x="7585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3" name="object 1023"/>
          <p:cNvSpPr/>
          <p:nvPr/>
        </p:nvSpPr>
        <p:spPr>
          <a:xfrm>
            <a:off x="7592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4" name="object 1024"/>
          <p:cNvSpPr/>
          <p:nvPr/>
        </p:nvSpPr>
        <p:spPr>
          <a:xfrm>
            <a:off x="7599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5" name="object 1025"/>
          <p:cNvSpPr/>
          <p:nvPr/>
        </p:nvSpPr>
        <p:spPr>
          <a:xfrm>
            <a:off x="76070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6" name="object 1026"/>
          <p:cNvSpPr/>
          <p:nvPr/>
        </p:nvSpPr>
        <p:spPr>
          <a:xfrm>
            <a:off x="7614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7" name="object 1027"/>
          <p:cNvSpPr/>
          <p:nvPr/>
        </p:nvSpPr>
        <p:spPr>
          <a:xfrm>
            <a:off x="7621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8" name="object 1028"/>
          <p:cNvSpPr/>
          <p:nvPr/>
        </p:nvSpPr>
        <p:spPr>
          <a:xfrm>
            <a:off x="7628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9" name="object 1029"/>
          <p:cNvSpPr/>
          <p:nvPr/>
        </p:nvSpPr>
        <p:spPr>
          <a:xfrm>
            <a:off x="7635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0" name="object 1030"/>
          <p:cNvSpPr/>
          <p:nvPr/>
        </p:nvSpPr>
        <p:spPr>
          <a:xfrm>
            <a:off x="7642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1" name="object 1031"/>
          <p:cNvSpPr/>
          <p:nvPr/>
        </p:nvSpPr>
        <p:spPr>
          <a:xfrm>
            <a:off x="76499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2" name="object 1032"/>
          <p:cNvSpPr/>
          <p:nvPr/>
        </p:nvSpPr>
        <p:spPr>
          <a:xfrm>
            <a:off x="7657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3" name="object 1033"/>
          <p:cNvSpPr/>
          <p:nvPr/>
        </p:nvSpPr>
        <p:spPr>
          <a:xfrm>
            <a:off x="7664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4" name="object 1034"/>
          <p:cNvSpPr/>
          <p:nvPr/>
        </p:nvSpPr>
        <p:spPr>
          <a:xfrm>
            <a:off x="7671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5" name="object 1035"/>
          <p:cNvSpPr/>
          <p:nvPr/>
        </p:nvSpPr>
        <p:spPr>
          <a:xfrm>
            <a:off x="7679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6" name="object 1036"/>
          <p:cNvSpPr/>
          <p:nvPr/>
        </p:nvSpPr>
        <p:spPr>
          <a:xfrm>
            <a:off x="7686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7" name="object 1037"/>
          <p:cNvSpPr/>
          <p:nvPr/>
        </p:nvSpPr>
        <p:spPr>
          <a:xfrm>
            <a:off x="7692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8" name="object 1038"/>
          <p:cNvSpPr/>
          <p:nvPr/>
        </p:nvSpPr>
        <p:spPr>
          <a:xfrm>
            <a:off x="7700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9" name="object 1039"/>
          <p:cNvSpPr/>
          <p:nvPr/>
        </p:nvSpPr>
        <p:spPr>
          <a:xfrm>
            <a:off x="7707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0" name="object 1040"/>
          <p:cNvSpPr/>
          <p:nvPr/>
        </p:nvSpPr>
        <p:spPr>
          <a:xfrm>
            <a:off x="7714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1" name="object 1041"/>
          <p:cNvSpPr/>
          <p:nvPr/>
        </p:nvSpPr>
        <p:spPr>
          <a:xfrm>
            <a:off x="7722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2" name="object 1042"/>
          <p:cNvSpPr/>
          <p:nvPr/>
        </p:nvSpPr>
        <p:spPr>
          <a:xfrm>
            <a:off x="7729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3" name="object 1043"/>
          <p:cNvSpPr/>
          <p:nvPr/>
        </p:nvSpPr>
        <p:spPr>
          <a:xfrm>
            <a:off x="7736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4" name="object 1044"/>
          <p:cNvSpPr/>
          <p:nvPr/>
        </p:nvSpPr>
        <p:spPr>
          <a:xfrm>
            <a:off x="7744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5" name="object 1045"/>
          <p:cNvSpPr/>
          <p:nvPr/>
        </p:nvSpPr>
        <p:spPr>
          <a:xfrm>
            <a:off x="7750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6" name="object 1046"/>
          <p:cNvSpPr/>
          <p:nvPr/>
        </p:nvSpPr>
        <p:spPr>
          <a:xfrm>
            <a:off x="7757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7" name="object 1047"/>
          <p:cNvSpPr/>
          <p:nvPr/>
        </p:nvSpPr>
        <p:spPr>
          <a:xfrm>
            <a:off x="7765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8" name="object 1048"/>
          <p:cNvSpPr/>
          <p:nvPr/>
        </p:nvSpPr>
        <p:spPr>
          <a:xfrm>
            <a:off x="7772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9" name="object 1049"/>
          <p:cNvSpPr/>
          <p:nvPr/>
        </p:nvSpPr>
        <p:spPr>
          <a:xfrm>
            <a:off x="7779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0" name="object 1050"/>
          <p:cNvSpPr/>
          <p:nvPr/>
        </p:nvSpPr>
        <p:spPr>
          <a:xfrm>
            <a:off x="7787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1" name="object 1051"/>
          <p:cNvSpPr/>
          <p:nvPr/>
        </p:nvSpPr>
        <p:spPr>
          <a:xfrm>
            <a:off x="7794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2" name="object 1052"/>
          <p:cNvSpPr/>
          <p:nvPr/>
        </p:nvSpPr>
        <p:spPr>
          <a:xfrm>
            <a:off x="7801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3" name="object 1053"/>
          <p:cNvSpPr/>
          <p:nvPr/>
        </p:nvSpPr>
        <p:spPr>
          <a:xfrm>
            <a:off x="7807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4" name="object 1054"/>
          <p:cNvSpPr/>
          <p:nvPr/>
        </p:nvSpPr>
        <p:spPr>
          <a:xfrm>
            <a:off x="78153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5" name="object 1055"/>
          <p:cNvSpPr/>
          <p:nvPr/>
        </p:nvSpPr>
        <p:spPr>
          <a:xfrm>
            <a:off x="7822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6" name="object 1056"/>
          <p:cNvSpPr/>
          <p:nvPr/>
        </p:nvSpPr>
        <p:spPr>
          <a:xfrm>
            <a:off x="7829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7" name="object 1057"/>
          <p:cNvSpPr/>
          <p:nvPr/>
        </p:nvSpPr>
        <p:spPr>
          <a:xfrm>
            <a:off x="7837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8" name="object 1058"/>
          <p:cNvSpPr/>
          <p:nvPr/>
        </p:nvSpPr>
        <p:spPr>
          <a:xfrm>
            <a:off x="7844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9" name="object 1059"/>
          <p:cNvSpPr/>
          <p:nvPr/>
        </p:nvSpPr>
        <p:spPr>
          <a:xfrm>
            <a:off x="7851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0" name="object 1060"/>
          <p:cNvSpPr/>
          <p:nvPr/>
        </p:nvSpPr>
        <p:spPr>
          <a:xfrm>
            <a:off x="78592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1" name="object 1061"/>
          <p:cNvSpPr/>
          <p:nvPr/>
        </p:nvSpPr>
        <p:spPr>
          <a:xfrm>
            <a:off x="7865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2" name="object 1062"/>
          <p:cNvSpPr/>
          <p:nvPr/>
        </p:nvSpPr>
        <p:spPr>
          <a:xfrm>
            <a:off x="7872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3" name="object 1063"/>
          <p:cNvSpPr/>
          <p:nvPr/>
        </p:nvSpPr>
        <p:spPr>
          <a:xfrm>
            <a:off x="7880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4" name="object 1064"/>
          <p:cNvSpPr/>
          <p:nvPr/>
        </p:nvSpPr>
        <p:spPr>
          <a:xfrm>
            <a:off x="7887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5" name="object 1065"/>
          <p:cNvSpPr/>
          <p:nvPr/>
        </p:nvSpPr>
        <p:spPr>
          <a:xfrm>
            <a:off x="78948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6" name="object 1066"/>
          <p:cNvSpPr/>
          <p:nvPr/>
        </p:nvSpPr>
        <p:spPr>
          <a:xfrm>
            <a:off x="7902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7" name="object 1067"/>
          <p:cNvSpPr/>
          <p:nvPr/>
        </p:nvSpPr>
        <p:spPr>
          <a:xfrm>
            <a:off x="7909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8" name="object 1068"/>
          <p:cNvSpPr/>
          <p:nvPr/>
        </p:nvSpPr>
        <p:spPr>
          <a:xfrm>
            <a:off x="7916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9" name="object 1069"/>
          <p:cNvSpPr/>
          <p:nvPr/>
        </p:nvSpPr>
        <p:spPr>
          <a:xfrm>
            <a:off x="7923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0" name="object 1070"/>
          <p:cNvSpPr/>
          <p:nvPr/>
        </p:nvSpPr>
        <p:spPr>
          <a:xfrm>
            <a:off x="7930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1" name="object 1071"/>
          <p:cNvSpPr/>
          <p:nvPr/>
        </p:nvSpPr>
        <p:spPr>
          <a:xfrm>
            <a:off x="79377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2" name="object 1072"/>
          <p:cNvSpPr/>
          <p:nvPr/>
        </p:nvSpPr>
        <p:spPr>
          <a:xfrm>
            <a:off x="7945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3" name="object 1073"/>
          <p:cNvSpPr/>
          <p:nvPr/>
        </p:nvSpPr>
        <p:spPr>
          <a:xfrm>
            <a:off x="7952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4" name="object 1074"/>
          <p:cNvSpPr/>
          <p:nvPr/>
        </p:nvSpPr>
        <p:spPr>
          <a:xfrm>
            <a:off x="7959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5" name="object 1075"/>
          <p:cNvSpPr/>
          <p:nvPr/>
        </p:nvSpPr>
        <p:spPr>
          <a:xfrm>
            <a:off x="7967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6" name="object 1076"/>
          <p:cNvSpPr/>
          <p:nvPr/>
        </p:nvSpPr>
        <p:spPr>
          <a:xfrm>
            <a:off x="7974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7" name="object 1077"/>
          <p:cNvSpPr/>
          <p:nvPr/>
        </p:nvSpPr>
        <p:spPr>
          <a:xfrm>
            <a:off x="7980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8" name="object 1078"/>
          <p:cNvSpPr/>
          <p:nvPr/>
        </p:nvSpPr>
        <p:spPr>
          <a:xfrm>
            <a:off x="7988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9" name="object 1079"/>
          <p:cNvSpPr/>
          <p:nvPr/>
        </p:nvSpPr>
        <p:spPr>
          <a:xfrm>
            <a:off x="7995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0" name="object 1080"/>
          <p:cNvSpPr/>
          <p:nvPr/>
        </p:nvSpPr>
        <p:spPr>
          <a:xfrm>
            <a:off x="8002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1" name="object 1081"/>
          <p:cNvSpPr/>
          <p:nvPr/>
        </p:nvSpPr>
        <p:spPr>
          <a:xfrm>
            <a:off x="8010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2" name="object 1082"/>
          <p:cNvSpPr/>
          <p:nvPr/>
        </p:nvSpPr>
        <p:spPr>
          <a:xfrm>
            <a:off x="8017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3" name="object 1083"/>
          <p:cNvSpPr/>
          <p:nvPr/>
        </p:nvSpPr>
        <p:spPr>
          <a:xfrm>
            <a:off x="80246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4" name="object 1084"/>
          <p:cNvSpPr/>
          <p:nvPr/>
        </p:nvSpPr>
        <p:spPr>
          <a:xfrm>
            <a:off x="8032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5" name="object 1085"/>
          <p:cNvSpPr/>
          <p:nvPr/>
        </p:nvSpPr>
        <p:spPr>
          <a:xfrm>
            <a:off x="8038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6" name="object 1086"/>
          <p:cNvSpPr/>
          <p:nvPr/>
        </p:nvSpPr>
        <p:spPr>
          <a:xfrm>
            <a:off x="8045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7" name="object 1087"/>
          <p:cNvSpPr/>
          <p:nvPr/>
        </p:nvSpPr>
        <p:spPr>
          <a:xfrm>
            <a:off x="8052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8" name="object 1088"/>
          <p:cNvSpPr/>
          <p:nvPr/>
        </p:nvSpPr>
        <p:spPr>
          <a:xfrm>
            <a:off x="8060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9" name="object 1089"/>
          <p:cNvSpPr/>
          <p:nvPr/>
        </p:nvSpPr>
        <p:spPr>
          <a:xfrm>
            <a:off x="80675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0" name="object 1090"/>
          <p:cNvSpPr/>
          <p:nvPr/>
        </p:nvSpPr>
        <p:spPr>
          <a:xfrm>
            <a:off x="8074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1" name="object 1091"/>
          <p:cNvSpPr/>
          <p:nvPr/>
        </p:nvSpPr>
        <p:spPr>
          <a:xfrm>
            <a:off x="8082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2" name="object 1092"/>
          <p:cNvSpPr/>
          <p:nvPr/>
        </p:nvSpPr>
        <p:spPr>
          <a:xfrm>
            <a:off x="8089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3" name="object 1093"/>
          <p:cNvSpPr/>
          <p:nvPr/>
        </p:nvSpPr>
        <p:spPr>
          <a:xfrm>
            <a:off x="8095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4" name="object 1094"/>
          <p:cNvSpPr/>
          <p:nvPr/>
        </p:nvSpPr>
        <p:spPr>
          <a:xfrm>
            <a:off x="81031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5" name="object 1095"/>
          <p:cNvSpPr/>
          <p:nvPr/>
        </p:nvSpPr>
        <p:spPr>
          <a:xfrm>
            <a:off x="8110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6" name="object 1096"/>
          <p:cNvSpPr/>
          <p:nvPr/>
        </p:nvSpPr>
        <p:spPr>
          <a:xfrm>
            <a:off x="8117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7" name="object 1097"/>
          <p:cNvSpPr/>
          <p:nvPr/>
        </p:nvSpPr>
        <p:spPr>
          <a:xfrm>
            <a:off x="8125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8" name="object 1098"/>
          <p:cNvSpPr/>
          <p:nvPr/>
        </p:nvSpPr>
        <p:spPr>
          <a:xfrm>
            <a:off x="8132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9" name="object 1099"/>
          <p:cNvSpPr/>
          <p:nvPr/>
        </p:nvSpPr>
        <p:spPr>
          <a:xfrm>
            <a:off x="8139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0" name="object 1100"/>
          <p:cNvSpPr/>
          <p:nvPr/>
        </p:nvSpPr>
        <p:spPr>
          <a:xfrm>
            <a:off x="81471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1" name="object 1101"/>
          <p:cNvSpPr/>
          <p:nvPr/>
        </p:nvSpPr>
        <p:spPr>
          <a:xfrm>
            <a:off x="8153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2" name="object 1102"/>
          <p:cNvSpPr/>
          <p:nvPr/>
        </p:nvSpPr>
        <p:spPr>
          <a:xfrm>
            <a:off x="8160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3" name="object 1103"/>
          <p:cNvSpPr/>
          <p:nvPr/>
        </p:nvSpPr>
        <p:spPr>
          <a:xfrm>
            <a:off x="8168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4" name="object 1104"/>
          <p:cNvSpPr/>
          <p:nvPr/>
        </p:nvSpPr>
        <p:spPr>
          <a:xfrm>
            <a:off x="8175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5" name="object 1105"/>
          <p:cNvSpPr/>
          <p:nvPr/>
        </p:nvSpPr>
        <p:spPr>
          <a:xfrm>
            <a:off x="81827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6" name="object 1106"/>
          <p:cNvSpPr/>
          <p:nvPr/>
        </p:nvSpPr>
        <p:spPr>
          <a:xfrm>
            <a:off x="8190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7" name="object 1107"/>
          <p:cNvSpPr/>
          <p:nvPr/>
        </p:nvSpPr>
        <p:spPr>
          <a:xfrm>
            <a:off x="8197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8" name="object 1108"/>
          <p:cNvSpPr/>
          <p:nvPr/>
        </p:nvSpPr>
        <p:spPr>
          <a:xfrm>
            <a:off x="8204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9" name="object 1109"/>
          <p:cNvSpPr/>
          <p:nvPr/>
        </p:nvSpPr>
        <p:spPr>
          <a:xfrm>
            <a:off x="8211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0" name="object 1110"/>
          <p:cNvSpPr/>
          <p:nvPr/>
        </p:nvSpPr>
        <p:spPr>
          <a:xfrm>
            <a:off x="8218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1" name="object 1111"/>
          <p:cNvSpPr/>
          <p:nvPr/>
        </p:nvSpPr>
        <p:spPr>
          <a:xfrm>
            <a:off x="82256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2" name="object 1112"/>
          <p:cNvSpPr/>
          <p:nvPr/>
        </p:nvSpPr>
        <p:spPr>
          <a:xfrm>
            <a:off x="8232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3" name="object 1113"/>
          <p:cNvSpPr/>
          <p:nvPr/>
        </p:nvSpPr>
        <p:spPr>
          <a:xfrm>
            <a:off x="8240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4" name="object 1114"/>
          <p:cNvSpPr/>
          <p:nvPr/>
        </p:nvSpPr>
        <p:spPr>
          <a:xfrm>
            <a:off x="8247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5" name="object 1115"/>
          <p:cNvSpPr/>
          <p:nvPr/>
        </p:nvSpPr>
        <p:spPr>
          <a:xfrm>
            <a:off x="8254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6" name="object 1116"/>
          <p:cNvSpPr/>
          <p:nvPr/>
        </p:nvSpPr>
        <p:spPr>
          <a:xfrm>
            <a:off x="82622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7" name="object 1117"/>
          <p:cNvSpPr/>
          <p:nvPr/>
        </p:nvSpPr>
        <p:spPr>
          <a:xfrm>
            <a:off x="8268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8" name="object 1118"/>
          <p:cNvSpPr/>
          <p:nvPr/>
        </p:nvSpPr>
        <p:spPr>
          <a:xfrm>
            <a:off x="8275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9" name="object 1119"/>
          <p:cNvSpPr/>
          <p:nvPr/>
        </p:nvSpPr>
        <p:spPr>
          <a:xfrm>
            <a:off x="8283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0" name="object 1120"/>
          <p:cNvSpPr/>
          <p:nvPr/>
        </p:nvSpPr>
        <p:spPr>
          <a:xfrm>
            <a:off x="8290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1" name="object 1121"/>
          <p:cNvSpPr/>
          <p:nvPr/>
        </p:nvSpPr>
        <p:spPr>
          <a:xfrm>
            <a:off x="8297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2" name="object 1122"/>
          <p:cNvSpPr/>
          <p:nvPr/>
        </p:nvSpPr>
        <p:spPr>
          <a:xfrm>
            <a:off x="83052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3" name="object 1123"/>
          <p:cNvSpPr/>
          <p:nvPr/>
        </p:nvSpPr>
        <p:spPr>
          <a:xfrm>
            <a:off x="8312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4" name="object 1124"/>
          <p:cNvSpPr/>
          <p:nvPr/>
        </p:nvSpPr>
        <p:spPr>
          <a:xfrm>
            <a:off x="8319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5" name="object 1125"/>
          <p:cNvSpPr/>
          <p:nvPr/>
        </p:nvSpPr>
        <p:spPr>
          <a:xfrm>
            <a:off x="8326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6" name="object 1126"/>
          <p:cNvSpPr/>
          <p:nvPr/>
        </p:nvSpPr>
        <p:spPr>
          <a:xfrm>
            <a:off x="8333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7" name="object 1127"/>
          <p:cNvSpPr/>
          <p:nvPr/>
        </p:nvSpPr>
        <p:spPr>
          <a:xfrm>
            <a:off x="83408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8" name="object 1128"/>
          <p:cNvSpPr/>
          <p:nvPr/>
        </p:nvSpPr>
        <p:spPr>
          <a:xfrm>
            <a:off x="8348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9" name="object 1129"/>
          <p:cNvSpPr/>
          <p:nvPr/>
        </p:nvSpPr>
        <p:spPr>
          <a:xfrm>
            <a:off x="8355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0" name="object 1130"/>
          <p:cNvSpPr/>
          <p:nvPr/>
        </p:nvSpPr>
        <p:spPr>
          <a:xfrm>
            <a:off x="8362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1" name="object 1131"/>
          <p:cNvSpPr/>
          <p:nvPr/>
        </p:nvSpPr>
        <p:spPr>
          <a:xfrm>
            <a:off x="8370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2" name="object 1132"/>
          <p:cNvSpPr/>
          <p:nvPr/>
        </p:nvSpPr>
        <p:spPr>
          <a:xfrm>
            <a:off x="8377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3" name="object 1133"/>
          <p:cNvSpPr/>
          <p:nvPr/>
        </p:nvSpPr>
        <p:spPr>
          <a:xfrm>
            <a:off x="83837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4" name="object 1134"/>
          <p:cNvSpPr/>
          <p:nvPr/>
        </p:nvSpPr>
        <p:spPr>
          <a:xfrm>
            <a:off x="83910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5" name="object 1135"/>
          <p:cNvSpPr/>
          <p:nvPr/>
        </p:nvSpPr>
        <p:spPr>
          <a:xfrm>
            <a:off x="8398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6" name="object 1136"/>
          <p:cNvSpPr/>
          <p:nvPr/>
        </p:nvSpPr>
        <p:spPr>
          <a:xfrm>
            <a:off x="8405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7" name="object 1137"/>
          <p:cNvSpPr/>
          <p:nvPr/>
        </p:nvSpPr>
        <p:spPr>
          <a:xfrm>
            <a:off x="8413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8" name="object 1138"/>
          <p:cNvSpPr/>
          <p:nvPr/>
        </p:nvSpPr>
        <p:spPr>
          <a:xfrm>
            <a:off x="8420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9" name="object 1139"/>
          <p:cNvSpPr/>
          <p:nvPr/>
        </p:nvSpPr>
        <p:spPr>
          <a:xfrm>
            <a:off x="8427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0" name="object 1140"/>
          <p:cNvSpPr/>
          <p:nvPr/>
        </p:nvSpPr>
        <p:spPr>
          <a:xfrm>
            <a:off x="84350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1" name="object 1141"/>
          <p:cNvSpPr/>
          <p:nvPr/>
        </p:nvSpPr>
        <p:spPr>
          <a:xfrm>
            <a:off x="8441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2" name="object 1142"/>
          <p:cNvSpPr/>
          <p:nvPr/>
        </p:nvSpPr>
        <p:spPr>
          <a:xfrm>
            <a:off x="8448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3" name="object 1143"/>
          <p:cNvSpPr/>
          <p:nvPr/>
        </p:nvSpPr>
        <p:spPr>
          <a:xfrm>
            <a:off x="8455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4" name="object 1144"/>
          <p:cNvSpPr/>
          <p:nvPr/>
        </p:nvSpPr>
        <p:spPr>
          <a:xfrm>
            <a:off x="8463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5" name="object 1145"/>
          <p:cNvSpPr/>
          <p:nvPr/>
        </p:nvSpPr>
        <p:spPr>
          <a:xfrm>
            <a:off x="84706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6" name="object 1146"/>
          <p:cNvSpPr/>
          <p:nvPr/>
        </p:nvSpPr>
        <p:spPr>
          <a:xfrm>
            <a:off x="8477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7" name="object 1147"/>
          <p:cNvSpPr/>
          <p:nvPr/>
        </p:nvSpPr>
        <p:spPr>
          <a:xfrm>
            <a:off x="8485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8" name="object 1148"/>
          <p:cNvSpPr/>
          <p:nvPr/>
        </p:nvSpPr>
        <p:spPr>
          <a:xfrm>
            <a:off x="8492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9" name="object 1149"/>
          <p:cNvSpPr/>
          <p:nvPr/>
        </p:nvSpPr>
        <p:spPr>
          <a:xfrm>
            <a:off x="8498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0" name="object 1150"/>
          <p:cNvSpPr/>
          <p:nvPr/>
        </p:nvSpPr>
        <p:spPr>
          <a:xfrm>
            <a:off x="8506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1" name="object 1151"/>
          <p:cNvSpPr/>
          <p:nvPr/>
        </p:nvSpPr>
        <p:spPr>
          <a:xfrm>
            <a:off x="85135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2" name="object 1152"/>
          <p:cNvSpPr/>
          <p:nvPr/>
        </p:nvSpPr>
        <p:spPr>
          <a:xfrm>
            <a:off x="8520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3" name="object 1153"/>
          <p:cNvSpPr/>
          <p:nvPr/>
        </p:nvSpPr>
        <p:spPr>
          <a:xfrm>
            <a:off x="8528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4" name="object 1154"/>
          <p:cNvSpPr/>
          <p:nvPr/>
        </p:nvSpPr>
        <p:spPr>
          <a:xfrm>
            <a:off x="8535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5" name="object 1155"/>
          <p:cNvSpPr/>
          <p:nvPr/>
        </p:nvSpPr>
        <p:spPr>
          <a:xfrm>
            <a:off x="8542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6" name="object 1156"/>
          <p:cNvSpPr/>
          <p:nvPr/>
        </p:nvSpPr>
        <p:spPr>
          <a:xfrm>
            <a:off x="8550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7" name="object 1157"/>
          <p:cNvSpPr/>
          <p:nvPr/>
        </p:nvSpPr>
        <p:spPr>
          <a:xfrm>
            <a:off x="8556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8" name="object 1158"/>
          <p:cNvSpPr/>
          <p:nvPr/>
        </p:nvSpPr>
        <p:spPr>
          <a:xfrm>
            <a:off x="8563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9" name="object 1159"/>
          <p:cNvSpPr/>
          <p:nvPr/>
        </p:nvSpPr>
        <p:spPr>
          <a:xfrm>
            <a:off x="8571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0" name="object 1160"/>
          <p:cNvSpPr/>
          <p:nvPr/>
        </p:nvSpPr>
        <p:spPr>
          <a:xfrm>
            <a:off x="8578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1" name="object 1161"/>
          <p:cNvSpPr/>
          <p:nvPr/>
        </p:nvSpPr>
        <p:spPr>
          <a:xfrm>
            <a:off x="8585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2" name="object 1162"/>
          <p:cNvSpPr/>
          <p:nvPr/>
        </p:nvSpPr>
        <p:spPr>
          <a:xfrm>
            <a:off x="8593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3" name="object 1163"/>
          <p:cNvSpPr/>
          <p:nvPr/>
        </p:nvSpPr>
        <p:spPr>
          <a:xfrm>
            <a:off x="8600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4" name="object 1164"/>
          <p:cNvSpPr/>
          <p:nvPr/>
        </p:nvSpPr>
        <p:spPr>
          <a:xfrm>
            <a:off x="8607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5" name="object 1165"/>
          <p:cNvSpPr/>
          <p:nvPr/>
        </p:nvSpPr>
        <p:spPr>
          <a:xfrm>
            <a:off x="8614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6" name="object 1166"/>
          <p:cNvSpPr/>
          <p:nvPr/>
        </p:nvSpPr>
        <p:spPr>
          <a:xfrm>
            <a:off x="8621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7" name="object 1167"/>
          <p:cNvSpPr/>
          <p:nvPr/>
        </p:nvSpPr>
        <p:spPr>
          <a:xfrm>
            <a:off x="8628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8" name="object 1168"/>
          <p:cNvSpPr/>
          <p:nvPr/>
        </p:nvSpPr>
        <p:spPr>
          <a:xfrm>
            <a:off x="8636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9" name="object 1169"/>
          <p:cNvSpPr/>
          <p:nvPr/>
        </p:nvSpPr>
        <p:spPr>
          <a:xfrm>
            <a:off x="8643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0" name="object 1170"/>
          <p:cNvSpPr/>
          <p:nvPr/>
        </p:nvSpPr>
        <p:spPr>
          <a:xfrm>
            <a:off x="8650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1" name="object 1171"/>
          <p:cNvSpPr/>
          <p:nvPr/>
        </p:nvSpPr>
        <p:spPr>
          <a:xfrm>
            <a:off x="8657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2" name="object 1172"/>
          <p:cNvSpPr/>
          <p:nvPr/>
        </p:nvSpPr>
        <p:spPr>
          <a:xfrm>
            <a:off x="8665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3" name="object 1173"/>
          <p:cNvSpPr/>
          <p:nvPr/>
        </p:nvSpPr>
        <p:spPr>
          <a:xfrm>
            <a:off x="8671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4" name="object 1174"/>
          <p:cNvSpPr/>
          <p:nvPr/>
        </p:nvSpPr>
        <p:spPr>
          <a:xfrm>
            <a:off x="86789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5" name="object 1175"/>
          <p:cNvSpPr/>
          <p:nvPr/>
        </p:nvSpPr>
        <p:spPr>
          <a:xfrm>
            <a:off x="8686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6" name="object 1176"/>
          <p:cNvSpPr/>
          <p:nvPr/>
        </p:nvSpPr>
        <p:spPr>
          <a:xfrm>
            <a:off x="8693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7" name="object 1177"/>
          <p:cNvSpPr/>
          <p:nvPr/>
        </p:nvSpPr>
        <p:spPr>
          <a:xfrm>
            <a:off x="8700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8" name="object 1178"/>
          <p:cNvSpPr/>
          <p:nvPr/>
        </p:nvSpPr>
        <p:spPr>
          <a:xfrm>
            <a:off x="8708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9" name="object 1179"/>
          <p:cNvSpPr/>
          <p:nvPr/>
        </p:nvSpPr>
        <p:spPr>
          <a:xfrm>
            <a:off x="8715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0" name="object 1180"/>
          <p:cNvSpPr/>
          <p:nvPr/>
        </p:nvSpPr>
        <p:spPr>
          <a:xfrm>
            <a:off x="87228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1" name="object 1181"/>
          <p:cNvSpPr/>
          <p:nvPr/>
        </p:nvSpPr>
        <p:spPr>
          <a:xfrm>
            <a:off x="8729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2" name="object 1182"/>
          <p:cNvSpPr/>
          <p:nvPr/>
        </p:nvSpPr>
        <p:spPr>
          <a:xfrm>
            <a:off x="8736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3" name="object 1183"/>
          <p:cNvSpPr/>
          <p:nvPr/>
        </p:nvSpPr>
        <p:spPr>
          <a:xfrm>
            <a:off x="8743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4" name="object 1184"/>
          <p:cNvSpPr/>
          <p:nvPr/>
        </p:nvSpPr>
        <p:spPr>
          <a:xfrm>
            <a:off x="8751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5" name="object 1185"/>
          <p:cNvSpPr/>
          <p:nvPr/>
        </p:nvSpPr>
        <p:spPr>
          <a:xfrm>
            <a:off x="87584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6" name="object 1186"/>
          <p:cNvSpPr/>
          <p:nvPr/>
        </p:nvSpPr>
        <p:spPr>
          <a:xfrm>
            <a:off x="8765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7" name="object 1187"/>
          <p:cNvSpPr/>
          <p:nvPr/>
        </p:nvSpPr>
        <p:spPr>
          <a:xfrm>
            <a:off x="8773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8" name="object 1188"/>
          <p:cNvSpPr/>
          <p:nvPr/>
        </p:nvSpPr>
        <p:spPr>
          <a:xfrm>
            <a:off x="8780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9" name="object 1189"/>
          <p:cNvSpPr/>
          <p:nvPr/>
        </p:nvSpPr>
        <p:spPr>
          <a:xfrm>
            <a:off x="8786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0" name="object 1190"/>
          <p:cNvSpPr/>
          <p:nvPr/>
        </p:nvSpPr>
        <p:spPr>
          <a:xfrm>
            <a:off x="8794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1" name="object 1191"/>
          <p:cNvSpPr/>
          <p:nvPr/>
        </p:nvSpPr>
        <p:spPr>
          <a:xfrm>
            <a:off x="8801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2" name="object 1192"/>
          <p:cNvSpPr/>
          <p:nvPr/>
        </p:nvSpPr>
        <p:spPr>
          <a:xfrm>
            <a:off x="8808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3" name="object 1193"/>
          <p:cNvSpPr/>
          <p:nvPr/>
        </p:nvSpPr>
        <p:spPr>
          <a:xfrm>
            <a:off x="8816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4" name="object 1194"/>
          <p:cNvSpPr/>
          <p:nvPr/>
        </p:nvSpPr>
        <p:spPr>
          <a:xfrm>
            <a:off x="8823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5" name="object 1195"/>
          <p:cNvSpPr/>
          <p:nvPr/>
        </p:nvSpPr>
        <p:spPr>
          <a:xfrm>
            <a:off x="8830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6" name="object 1196"/>
          <p:cNvSpPr/>
          <p:nvPr/>
        </p:nvSpPr>
        <p:spPr>
          <a:xfrm>
            <a:off x="8838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7" name="object 1197"/>
          <p:cNvSpPr/>
          <p:nvPr/>
        </p:nvSpPr>
        <p:spPr>
          <a:xfrm>
            <a:off x="8844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8" name="object 1198"/>
          <p:cNvSpPr/>
          <p:nvPr/>
        </p:nvSpPr>
        <p:spPr>
          <a:xfrm>
            <a:off x="8851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9" name="object 1199"/>
          <p:cNvSpPr/>
          <p:nvPr/>
        </p:nvSpPr>
        <p:spPr>
          <a:xfrm>
            <a:off x="8858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0" name="object 1200"/>
          <p:cNvSpPr/>
          <p:nvPr/>
        </p:nvSpPr>
        <p:spPr>
          <a:xfrm>
            <a:off x="8866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1" name="object 1201"/>
          <p:cNvSpPr/>
          <p:nvPr/>
        </p:nvSpPr>
        <p:spPr>
          <a:xfrm>
            <a:off x="8873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2" name="object 1202"/>
          <p:cNvSpPr/>
          <p:nvPr/>
        </p:nvSpPr>
        <p:spPr>
          <a:xfrm>
            <a:off x="8880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3" name="object 1203"/>
          <p:cNvSpPr/>
          <p:nvPr/>
        </p:nvSpPr>
        <p:spPr>
          <a:xfrm>
            <a:off x="8888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4" name="object 1204"/>
          <p:cNvSpPr/>
          <p:nvPr/>
        </p:nvSpPr>
        <p:spPr>
          <a:xfrm>
            <a:off x="8895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5" name="object 1205"/>
          <p:cNvSpPr/>
          <p:nvPr/>
        </p:nvSpPr>
        <p:spPr>
          <a:xfrm>
            <a:off x="8901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6" name="object 1206"/>
          <p:cNvSpPr/>
          <p:nvPr/>
        </p:nvSpPr>
        <p:spPr>
          <a:xfrm>
            <a:off x="8909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7" name="object 1207"/>
          <p:cNvSpPr/>
          <p:nvPr/>
        </p:nvSpPr>
        <p:spPr>
          <a:xfrm>
            <a:off x="8916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8" name="object 1208"/>
          <p:cNvSpPr/>
          <p:nvPr/>
        </p:nvSpPr>
        <p:spPr>
          <a:xfrm>
            <a:off x="8923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9" name="object 1209"/>
          <p:cNvSpPr/>
          <p:nvPr/>
        </p:nvSpPr>
        <p:spPr>
          <a:xfrm>
            <a:off x="8931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0" name="object 1210"/>
          <p:cNvSpPr/>
          <p:nvPr/>
        </p:nvSpPr>
        <p:spPr>
          <a:xfrm>
            <a:off x="8938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1" name="object 1211"/>
          <p:cNvSpPr/>
          <p:nvPr/>
        </p:nvSpPr>
        <p:spPr>
          <a:xfrm>
            <a:off x="8945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2" name="object 1212"/>
          <p:cNvSpPr/>
          <p:nvPr/>
        </p:nvSpPr>
        <p:spPr>
          <a:xfrm>
            <a:off x="8953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3" name="object 1213"/>
          <p:cNvSpPr/>
          <p:nvPr/>
        </p:nvSpPr>
        <p:spPr>
          <a:xfrm>
            <a:off x="8959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4" name="object 1214"/>
          <p:cNvSpPr/>
          <p:nvPr/>
        </p:nvSpPr>
        <p:spPr>
          <a:xfrm>
            <a:off x="8966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5" name="object 1215"/>
          <p:cNvSpPr/>
          <p:nvPr/>
        </p:nvSpPr>
        <p:spPr>
          <a:xfrm>
            <a:off x="8974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6" name="object 1216"/>
          <p:cNvSpPr/>
          <p:nvPr/>
        </p:nvSpPr>
        <p:spPr>
          <a:xfrm>
            <a:off x="8981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7" name="object 1217"/>
          <p:cNvSpPr/>
          <p:nvPr/>
        </p:nvSpPr>
        <p:spPr>
          <a:xfrm>
            <a:off x="8988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8" name="object 1218"/>
          <p:cNvSpPr/>
          <p:nvPr/>
        </p:nvSpPr>
        <p:spPr>
          <a:xfrm>
            <a:off x="8996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9" name="object 1219"/>
          <p:cNvSpPr/>
          <p:nvPr/>
        </p:nvSpPr>
        <p:spPr>
          <a:xfrm>
            <a:off x="9003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0" name="object 1220"/>
          <p:cNvSpPr/>
          <p:nvPr/>
        </p:nvSpPr>
        <p:spPr>
          <a:xfrm>
            <a:off x="9010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1" name="object 1221"/>
          <p:cNvSpPr/>
          <p:nvPr/>
        </p:nvSpPr>
        <p:spPr>
          <a:xfrm>
            <a:off x="9017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2" name="object 1222"/>
          <p:cNvSpPr/>
          <p:nvPr/>
        </p:nvSpPr>
        <p:spPr>
          <a:xfrm>
            <a:off x="9024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3" name="object 1223"/>
          <p:cNvSpPr/>
          <p:nvPr/>
        </p:nvSpPr>
        <p:spPr>
          <a:xfrm>
            <a:off x="9031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4" name="object 1224"/>
          <p:cNvSpPr/>
          <p:nvPr/>
        </p:nvSpPr>
        <p:spPr>
          <a:xfrm>
            <a:off x="9039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5" name="object 1225"/>
          <p:cNvSpPr/>
          <p:nvPr/>
        </p:nvSpPr>
        <p:spPr>
          <a:xfrm>
            <a:off x="9046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6" name="object 1226"/>
          <p:cNvSpPr/>
          <p:nvPr/>
        </p:nvSpPr>
        <p:spPr>
          <a:xfrm>
            <a:off x="9053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7" name="object 1227"/>
          <p:cNvSpPr/>
          <p:nvPr/>
        </p:nvSpPr>
        <p:spPr>
          <a:xfrm>
            <a:off x="9060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8" name="object 1228"/>
          <p:cNvSpPr/>
          <p:nvPr/>
        </p:nvSpPr>
        <p:spPr>
          <a:xfrm>
            <a:off x="9068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9" name="object 1229"/>
          <p:cNvSpPr/>
          <p:nvPr/>
        </p:nvSpPr>
        <p:spPr>
          <a:xfrm>
            <a:off x="9074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0" name="object 1230"/>
          <p:cNvSpPr/>
          <p:nvPr/>
        </p:nvSpPr>
        <p:spPr>
          <a:xfrm>
            <a:off x="9081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1" name="object 1231"/>
          <p:cNvSpPr/>
          <p:nvPr/>
        </p:nvSpPr>
        <p:spPr>
          <a:xfrm>
            <a:off x="9089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2" name="object 1232"/>
          <p:cNvSpPr/>
          <p:nvPr/>
        </p:nvSpPr>
        <p:spPr>
          <a:xfrm>
            <a:off x="9096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3" name="object 1233"/>
          <p:cNvSpPr/>
          <p:nvPr/>
        </p:nvSpPr>
        <p:spPr>
          <a:xfrm>
            <a:off x="9103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4" name="object 1234"/>
          <p:cNvSpPr/>
          <p:nvPr/>
        </p:nvSpPr>
        <p:spPr>
          <a:xfrm>
            <a:off x="9111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5" name="object 1235"/>
          <p:cNvSpPr/>
          <p:nvPr/>
        </p:nvSpPr>
        <p:spPr>
          <a:xfrm>
            <a:off x="9118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6" name="object 1236"/>
          <p:cNvSpPr/>
          <p:nvPr/>
        </p:nvSpPr>
        <p:spPr>
          <a:xfrm>
            <a:off x="9125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7" name="object 1237"/>
          <p:cNvSpPr/>
          <p:nvPr/>
        </p:nvSpPr>
        <p:spPr>
          <a:xfrm>
            <a:off x="9132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8" name="object 1238"/>
          <p:cNvSpPr/>
          <p:nvPr/>
        </p:nvSpPr>
        <p:spPr>
          <a:xfrm>
            <a:off x="9139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9" name="object 1239"/>
          <p:cNvSpPr/>
          <p:nvPr/>
        </p:nvSpPr>
        <p:spPr>
          <a:xfrm>
            <a:off x="9146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0" name="object 1240"/>
          <p:cNvSpPr/>
          <p:nvPr/>
        </p:nvSpPr>
        <p:spPr>
          <a:xfrm>
            <a:off x="9154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1" name="object 1241"/>
          <p:cNvSpPr/>
          <p:nvPr/>
        </p:nvSpPr>
        <p:spPr>
          <a:xfrm>
            <a:off x="9161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2" name="object 1242"/>
          <p:cNvSpPr/>
          <p:nvPr/>
        </p:nvSpPr>
        <p:spPr>
          <a:xfrm>
            <a:off x="9168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3" name="object 1243"/>
          <p:cNvSpPr/>
          <p:nvPr/>
        </p:nvSpPr>
        <p:spPr>
          <a:xfrm>
            <a:off x="9176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4" name="object 1244"/>
          <p:cNvSpPr/>
          <p:nvPr/>
        </p:nvSpPr>
        <p:spPr>
          <a:xfrm>
            <a:off x="9183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5" name="object 1245"/>
          <p:cNvSpPr/>
          <p:nvPr/>
        </p:nvSpPr>
        <p:spPr>
          <a:xfrm>
            <a:off x="9189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6" name="object 1246"/>
          <p:cNvSpPr/>
          <p:nvPr/>
        </p:nvSpPr>
        <p:spPr>
          <a:xfrm>
            <a:off x="9197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7" name="object 1247"/>
          <p:cNvSpPr/>
          <p:nvPr/>
        </p:nvSpPr>
        <p:spPr>
          <a:xfrm>
            <a:off x="9204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8" name="object 1248"/>
          <p:cNvSpPr/>
          <p:nvPr/>
        </p:nvSpPr>
        <p:spPr>
          <a:xfrm>
            <a:off x="9211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9" name="object 1249"/>
          <p:cNvSpPr/>
          <p:nvPr/>
        </p:nvSpPr>
        <p:spPr>
          <a:xfrm>
            <a:off x="9219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0" name="object 1250"/>
          <p:cNvSpPr/>
          <p:nvPr/>
        </p:nvSpPr>
        <p:spPr>
          <a:xfrm>
            <a:off x="9226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1" name="object 1251"/>
          <p:cNvSpPr/>
          <p:nvPr/>
        </p:nvSpPr>
        <p:spPr>
          <a:xfrm>
            <a:off x="9233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2" name="object 1252"/>
          <p:cNvSpPr/>
          <p:nvPr/>
        </p:nvSpPr>
        <p:spPr>
          <a:xfrm>
            <a:off x="9241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3" name="object 1253"/>
          <p:cNvSpPr/>
          <p:nvPr/>
        </p:nvSpPr>
        <p:spPr>
          <a:xfrm>
            <a:off x="92473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4" name="object 1254"/>
          <p:cNvSpPr/>
          <p:nvPr/>
        </p:nvSpPr>
        <p:spPr>
          <a:xfrm>
            <a:off x="92546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5" name="object 1255"/>
          <p:cNvSpPr/>
          <p:nvPr/>
        </p:nvSpPr>
        <p:spPr>
          <a:xfrm>
            <a:off x="9261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6" name="object 1256"/>
          <p:cNvSpPr/>
          <p:nvPr/>
        </p:nvSpPr>
        <p:spPr>
          <a:xfrm>
            <a:off x="9269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7" name="object 1257"/>
          <p:cNvSpPr/>
          <p:nvPr/>
        </p:nvSpPr>
        <p:spPr>
          <a:xfrm>
            <a:off x="92766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8" name="object 1258"/>
          <p:cNvSpPr/>
          <p:nvPr/>
        </p:nvSpPr>
        <p:spPr>
          <a:xfrm>
            <a:off x="9283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9" name="object 1259"/>
          <p:cNvSpPr/>
          <p:nvPr/>
        </p:nvSpPr>
        <p:spPr>
          <a:xfrm>
            <a:off x="9291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0" name="object 1260"/>
          <p:cNvSpPr/>
          <p:nvPr/>
        </p:nvSpPr>
        <p:spPr>
          <a:xfrm>
            <a:off x="9298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1" name="object 1261"/>
          <p:cNvSpPr/>
          <p:nvPr/>
        </p:nvSpPr>
        <p:spPr>
          <a:xfrm>
            <a:off x="9304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2" name="object 1262"/>
          <p:cNvSpPr/>
          <p:nvPr/>
        </p:nvSpPr>
        <p:spPr>
          <a:xfrm>
            <a:off x="9312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3" name="object 1263"/>
          <p:cNvSpPr/>
          <p:nvPr/>
        </p:nvSpPr>
        <p:spPr>
          <a:xfrm>
            <a:off x="9319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4" name="object 1264"/>
          <p:cNvSpPr/>
          <p:nvPr/>
        </p:nvSpPr>
        <p:spPr>
          <a:xfrm>
            <a:off x="9326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5" name="object 1265"/>
          <p:cNvSpPr/>
          <p:nvPr/>
        </p:nvSpPr>
        <p:spPr>
          <a:xfrm>
            <a:off x="9334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6" name="object 1266"/>
          <p:cNvSpPr/>
          <p:nvPr/>
        </p:nvSpPr>
        <p:spPr>
          <a:xfrm>
            <a:off x="9341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7" name="object 1267"/>
          <p:cNvSpPr/>
          <p:nvPr/>
        </p:nvSpPr>
        <p:spPr>
          <a:xfrm>
            <a:off x="9348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8" name="object 1268"/>
          <p:cNvSpPr/>
          <p:nvPr/>
        </p:nvSpPr>
        <p:spPr>
          <a:xfrm>
            <a:off x="93561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9" name="object 1269"/>
          <p:cNvSpPr/>
          <p:nvPr/>
        </p:nvSpPr>
        <p:spPr>
          <a:xfrm>
            <a:off x="9362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0" name="object 1270"/>
          <p:cNvSpPr/>
          <p:nvPr/>
        </p:nvSpPr>
        <p:spPr>
          <a:xfrm>
            <a:off x="9369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1" name="object 1271"/>
          <p:cNvSpPr/>
          <p:nvPr/>
        </p:nvSpPr>
        <p:spPr>
          <a:xfrm>
            <a:off x="9377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2" name="object 1272"/>
          <p:cNvSpPr/>
          <p:nvPr/>
        </p:nvSpPr>
        <p:spPr>
          <a:xfrm>
            <a:off x="9384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3" name="object 1273"/>
          <p:cNvSpPr/>
          <p:nvPr/>
        </p:nvSpPr>
        <p:spPr>
          <a:xfrm>
            <a:off x="9391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4" name="object 1274"/>
          <p:cNvSpPr/>
          <p:nvPr/>
        </p:nvSpPr>
        <p:spPr>
          <a:xfrm>
            <a:off x="9399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5" name="object 1275"/>
          <p:cNvSpPr/>
          <p:nvPr/>
        </p:nvSpPr>
        <p:spPr>
          <a:xfrm>
            <a:off x="9406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6" name="object 1276"/>
          <p:cNvSpPr/>
          <p:nvPr/>
        </p:nvSpPr>
        <p:spPr>
          <a:xfrm>
            <a:off x="9413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7" name="object 1277"/>
          <p:cNvSpPr/>
          <p:nvPr/>
        </p:nvSpPr>
        <p:spPr>
          <a:xfrm>
            <a:off x="9420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8" name="object 1278"/>
          <p:cNvSpPr/>
          <p:nvPr/>
        </p:nvSpPr>
        <p:spPr>
          <a:xfrm>
            <a:off x="9427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9" name="object 1279"/>
          <p:cNvSpPr/>
          <p:nvPr/>
        </p:nvSpPr>
        <p:spPr>
          <a:xfrm>
            <a:off x="94347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0" name="object 1280"/>
          <p:cNvSpPr/>
          <p:nvPr/>
        </p:nvSpPr>
        <p:spPr>
          <a:xfrm>
            <a:off x="9442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1" name="object 1281"/>
          <p:cNvSpPr/>
          <p:nvPr/>
        </p:nvSpPr>
        <p:spPr>
          <a:xfrm>
            <a:off x="9449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2" name="object 1282"/>
          <p:cNvSpPr/>
          <p:nvPr/>
        </p:nvSpPr>
        <p:spPr>
          <a:xfrm>
            <a:off x="9456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3" name="object 1283"/>
          <p:cNvSpPr/>
          <p:nvPr/>
        </p:nvSpPr>
        <p:spPr>
          <a:xfrm>
            <a:off x="94640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4" name="object 1284"/>
          <p:cNvSpPr/>
          <p:nvPr/>
        </p:nvSpPr>
        <p:spPr>
          <a:xfrm>
            <a:off x="9471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5" name="object 1285"/>
          <p:cNvSpPr/>
          <p:nvPr/>
        </p:nvSpPr>
        <p:spPr>
          <a:xfrm>
            <a:off x="9477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6" name="object 1286"/>
          <p:cNvSpPr/>
          <p:nvPr/>
        </p:nvSpPr>
        <p:spPr>
          <a:xfrm>
            <a:off x="9484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7" name="object 1287"/>
          <p:cNvSpPr/>
          <p:nvPr/>
        </p:nvSpPr>
        <p:spPr>
          <a:xfrm>
            <a:off x="9492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8" name="object 1288"/>
          <p:cNvSpPr/>
          <p:nvPr/>
        </p:nvSpPr>
        <p:spPr>
          <a:xfrm>
            <a:off x="9499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9" name="object 1289"/>
          <p:cNvSpPr/>
          <p:nvPr/>
        </p:nvSpPr>
        <p:spPr>
          <a:xfrm>
            <a:off x="9506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0" name="object 1290"/>
          <p:cNvSpPr/>
          <p:nvPr/>
        </p:nvSpPr>
        <p:spPr>
          <a:xfrm>
            <a:off x="9514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1" name="object 1291"/>
          <p:cNvSpPr/>
          <p:nvPr/>
        </p:nvSpPr>
        <p:spPr>
          <a:xfrm>
            <a:off x="9521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2" name="object 1292"/>
          <p:cNvSpPr/>
          <p:nvPr/>
        </p:nvSpPr>
        <p:spPr>
          <a:xfrm>
            <a:off x="9528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3" name="object 1293"/>
          <p:cNvSpPr/>
          <p:nvPr/>
        </p:nvSpPr>
        <p:spPr>
          <a:xfrm>
            <a:off x="95351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4" name="object 1294"/>
          <p:cNvSpPr/>
          <p:nvPr/>
        </p:nvSpPr>
        <p:spPr>
          <a:xfrm>
            <a:off x="95425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5" name="object 1295"/>
          <p:cNvSpPr/>
          <p:nvPr/>
        </p:nvSpPr>
        <p:spPr>
          <a:xfrm>
            <a:off x="9549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6" name="object 1296"/>
          <p:cNvSpPr/>
          <p:nvPr/>
        </p:nvSpPr>
        <p:spPr>
          <a:xfrm>
            <a:off x="9557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7" name="object 1297"/>
          <p:cNvSpPr/>
          <p:nvPr/>
        </p:nvSpPr>
        <p:spPr>
          <a:xfrm>
            <a:off x="95645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8" name="object 1298"/>
          <p:cNvSpPr/>
          <p:nvPr/>
        </p:nvSpPr>
        <p:spPr>
          <a:xfrm>
            <a:off x="9571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9" name="object 1299"/>
          <p:cNvSpPr/>
          <p:nvPr/>
        </p:nvSpPr>
        <p:spPr>
          <a:xfrm>
            <a:off x="9579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0" name="object 1300"/>
          <p:cNvSpPr/>
          <p:nvPr/>
        </p:nvSpPr>
        <p:spPr>
          <a:xfrm>
            <a:off x="9586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1" name="object 1301"/>
          <p:cNvSpPr/>
          <p:nvPr/>
        </p:nvSpPr>
        <p:spPr>
          <a:xfrm>
            <a:off x="9592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2" name="object 1302"/>
          <p:cNvSpPr/>
          <p:nvPr/>
        </p:nvSpPr>
        <p:spPr>
          <a:xfrm>
            <a:off x="9600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3" name="object 1303"/>
          <p:cNvSpPr/>
          <p:nvPr/>
        </p:nvSpPr>
        <p:spPr>
          <a:xfrm>
            <a:off x="9607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4" name="object 1304"/>
          <p:cNvSpPr/>
          <p:nvPr/>
        </p:nvSpPr>
        <p:spPr>
          <a:xfrm>
            <a:off x="9614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5" name="object 1305"/>
          <p:cNvSpPr/>
          <p:nvPr/>
        </p:nvSpPr>
        <p:spPr>
          <a:xfrm>
            <a:off x="9622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6" name="object 1306"/>
          <p:cNvSpPr/>
          <p:nvPr/>
        </p:nvSpPr>
        <p:spPr>
          <a:xfrm>
            <a:off x="9629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7" name="object 1307"/>
          <p:cNvSpPr/>
          <p:nvPr/>
        </p:nvSpPr>
        <p:spPr>
          <a:xfrm>
            <a:off x="9636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8" name="object 1308"/>
          <p:cNvSpPr/>
          <p:nvPr/>
        </p:nvSpPr>
        <p:spPr>
          <a:xfrm>
            <a:off x="96440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9" name="object 1309"/>
          <p:cNvSpPr/>
          <p:nvPr/>
        </p:nvSpPr>
        <p:spPr>
          <a:xfrm>
            <a:off x="9650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0" name="object 1310"/>
          <p:cNvSpPr/>
          <p:nvPr/>
        </p:nvSpPr>
        <p:spPr>
          <a:xfrm>
            <a:off x="9657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1" name="object 1311"/>
          <p:cNvSpPr/>
          <p:nvPr/>
        </p:nvSpPr>
        <p:spPr>
          <a:xfrm>
            <a:off x="9664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2" name="object 1312"/>
          <p:cNvSpPr/>
          <p:nvPr/>
        </p:nvSpPr>
        <p:spPr>
          <a:xfrm>
            <a:off x="9672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3" name="object 1313"/>
          <p:cNvSpPr/>
          <p:nvPr/>
        </p:nvSpPr>
        <p:spPr>
          <a:xfrm>
            <a:off x="9679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4" name="object 1314"/>
          <p:cNvSpPr/>
          <p:nvPr/>
        </p:nvSpPr>
        <p:spPr>
          <a:xfrm>
            <a:off x="9686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5" name="object 1315"/>
          <p:cNvSpPr/>
          <p:nvPr/>
        </p:nvSpPr>
        <p:spPr>
          <a:xfrm>
            <a:off x="9694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6" name="object 1316"/>
          <p:cNvSpPr/>
          <p:nvPr/>
        </p:nvSpPr>
        <p:spPr>
          <a:xfrm>
            <a:off x="9701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7" name="object 1317"/>
          <p:cNvSpPr/>
          <p:nvPr/>
        </p:nvSpPr>
        <p:spPr>
          <a:xfrm>
            <a:off x="9707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8" name="object 1318"/>
          <p:cNvSpPr/>
          <p:nvPr/>
        </p:nvSpPr>
        <p:spPr>
          <a:xfrm>
            <a:off x="9715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9" name="object 1319"/>
          <p:cNvSpPr/>
          <p:nvPr/>
        </p:nvSpPr>
        <p:spPr>
          <a:xfrm>
            <a:off x="97225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0" name="object 1320"/>
          <p:cNvSpPr/>
          <p:nvPr/>
        </p:nvSpPr>
        <p:spPr>
          <a:xfrm>
            <a:off x="9729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1" name="object 1321"/>
          <p:cNvSpPr/>
          <p:nvPr/>
        </p:nvSpPr>
        <p:spPr>
          <a:xfrm>
            <a:off x="9737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2" name="object 1322"/>
          <p:cNvSpPr/>
          <p:nvPr/>
        </p:nvSpPr>
        <p:spPr>
          <a:xfrm>
            <a:off x="9744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3" name="object 1323"/>
          <p:cNvSpPr/>
          <p:nvPr/>
        </p:nvSpPr>
        <p:spPr>
          <a:xfrm>
            <a:off x="97518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4" name="object 1324"/>
          <p:cNvSpPr/>
          <p:nvPr/>
        </p:nvSpPr>
        <p:spPr>
          <a:xfrm>
            <a:off x="9759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5" name="object 1325"/>
          <p:cNvSpPr/>
          <p:nvPr/>
        </p:nvSpPr>
        <p:spPr>
          <a:xfrm>
            <a:off x="9765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6" name="object 1326"/>
          <p:cNvSpPr/>
          <p:nvPr/>
        </p:nvSpPr>
        <p:spPr>
          <a:xfrm>
            <a:off x="97728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7" name="object 1327"/>
          <p:cNvSpPr/>
          <p:nvPr/>
        </p:nvSpPr>
        <p:spPr>
          <a:xfrm>
            <a:off x="9780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8" name="object 1328"/>
          <p:cNvSpPr/>
          <p:nvPr/>
        </p:nvSpPr>
        <p:spPr>
          <a:xfrm>
            <a:off x="9787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9" name="object 1329"/>
          <p:cNvSpPr/>
          <p:nvPr/>
        </p:nvSpPr>
        <p:spPr>
          <a:xfrm>
            <a:off x="9794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0" name="object 1330"/>
          <p:cNvSpPr/>
          <p:nvPr/>
        </p:nvSpPr>
        <p:spPr>
          <a:xfrm>
            <a:off x="9802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1" name="object 1331"/>
          <p:cNvSpPr/>
          <p:nvPr/>
        </p:nvSpPr>
        <p:spPr>
          <a:xfrm>
            <a:off x="9809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2" name="object 1332"/>
          <p:cNvSpPr/>
          <p:nvPr/>
        </p:nvSpPr>
        <p:spPr>
          <a:xfrm>
            <a:off x="9816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3" name="object 1333"/>
          <p:cNvSpPr/>
          <p:nvPr/>
        </p:nvSpPr>
        <p:spPr>
          <a:xfrm>
            <a:off x="98230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4" name="object 1334"/>
          <p:cNvSpPr/>
          <p:nvPr/>
        </p:nvSpPr>
        <p:spPr>
          <a:xfrm>
            <a:off x="98303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5" name="object 1335"/>
          <p:cNvSpPr/>
          <p:nvPr/>
        </p:nvSpPr>
        <p:spPr>
          <a:xfrm>
            <a:off x="9837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6" name="object 1336"/>
          <p:cNvSpPr/>
          <p:nvPr/>
        </p:nvSpPr>
        <p:spPr>
          <a:xfrm>
            <a:off x="9845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7" name="object 1337"/>
          <p:cNvSpPr/>
          <p:nvPr/>
        </p:nvSpPr>
        <p:spPr>
          <a:xfrm>
            <a:off x="98523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8" name="object 1338"/>
          <p:cNvSpPr/>
          <p:nvPr/>
        </p:nvSpPr>
        <p:spPr>
          <a:xfrm>
            <a:off x="9859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9" name="object 1339"/>
          <p:cNvSpPr/>
          <p:nvPr/>
        </p:nvSpPr>
        <p:spPr>
          <a:xfrm>
            <a:off x="9867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0" name="object 1340"/>
          <p:cNvSpPr/>
          <p:nvPr/>
        </p:nvSpPr>
        <p:spPr>
          <a:xfrm>
            <a:off x="9874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1" name="object 1341"/>
          <p:cNvSpPr/>
          <p:nvPr/>
        </p:nvSpPr>
        <p:spPr>
          <a:xfrm>
            <a:off x="9880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2" name="object 1342"/>
          <p:cNvSpPr/>
          <p:nvPr/>
        </p:nvSpPr>
        <p:spPr>
          <a:xfrm>
            <a:off x="9887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3" name="object 1343"/>
          <p:cNvSpPr/>
          <p:nvPr/>
        </p:nvSpPr>
        <p:spPr>
          <a:xfrm>
            <a:off x="9895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4" name="object 1344"/>
          <p:cNvSpPr/>
          <p:nvPr/>
        </p:nvSpPr>
        <p:spPr>
          <a:xfrm>
            <a:off x="9902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5" name="object 1345"/>
          <p:cNvSpPr/>
          <p:nvPr/>
        </p:nvSpPr>
        <p:spPr>
          <a:xfrm>
            <a:off x="9909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6" name="object 1346"/>
          <p:cNvSpPr/>
          <p:nvPr/>
        </p:nvSpPr>
        <p:spPr>
          <a:xfrm>
            <a:off x="9917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7" name="object 1347"/>
          <p:cNvSpPr/>
          <p:nvPr/>
        </p:nvSpPr>
        <p:spPr>
          <a:xfrm>
            <a:off x="9924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8" name="object 1348"/>
          <p:cNvSpPr/>
          <p:nvPr/>
        </p:nvSpPr>
        <p:spPr>
          <a:xfrm>
            <a:off x="99319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9" name="object 1349"/>
          <p:cNvSpPr/>
          <p:nvPr/>
        </p:nvSpPr>
        <p:spPr>
          <a:xfrm>
            <a:off x="9938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0" name="object 1350"/>
          <p:cNvSpPr/>
          <p:nvPr/>
        </p:nvSpPr>
        <p:spPr>
          <a:xfrm>
            <a:off x="9945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1" name="object 1351"/>
          <p:cNvSpPr/>
          <p:nvPr/>
        </p:nvSpPr>
        <p:spPr>
          <a:xfrm>
            <a:off x="9952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2" name="object 1352"/>
          <p:cNvSpPr/>
          <p:nvPr/>
        </p:nvSpPr>
        <p:spPr>
          <a:xfrm>
            <a:off x="9960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3" name="object 1353"/>
          <p:cNvSpPr/>
          <p:nvPr/>
        </p:nvSpPr>
        <p:spPr>
          <a:xfrm>
            <a:off x="9967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4" name="object 1354"/>
          <p:cNvSpPr/>
          <p:nvPr/>
        </p:nvSpPr>
        <p:spPr>
          <a:xfrm>
            <a:off x="9974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5" name="object 1355"/>
          <p:cNvSpPr/>
          <p:nvPr/>
        </p:nvSpPr>
        <p:spPr>
          <a:xfrm>
            <a:off x="9982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6" name="object 1356"/>
          <p:cNvSpPr/>
          <p:nvPr/>
        </p:nvSpPr>
        <p:spPr>
          <a:xfrm>
            <a:off x="9989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7" name="object 1357"/>
          <p:cNvSpPr/>
          <p:nvPr/>
        </p:nvSpPr>
        <p:spPr>
          <a:xfrm>
            <a:off x="9995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8" name="object 1358"/>
          <p:cNvSpPr/>
          <p:nvPr/>
        </p:nvSpPr>
        <p:spPr>
          <a:xfrm>
            <a:off x="10003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9" name="object 1359"/>
          <p:cNvSpPr/>
          <p:nvPr/>
        </p:nvSpPr>
        <p:spPr>
          <a:xfrm>
            <a:off x="100104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0" name="object 1360"/>
          <p:cNvSpPr/>
          <p:nvPr/>
        </p:nvSpPr>
        <p:spPr>
          <a:xfrm>
            <a:off x="10017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1" name="object 1361"/>
          <p:cNvSpPr/>
          <p:nvPr/>
        </p:nvSpPr>
        <p:spPr>
          <a:xfrm>
            <a:off x="10025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2" name="object 1362"/>
          <p:cNvSpPr/>
          <p:nvPr/>
        </p:nvSpPr>
        <p:spPr>
          <a:xfrm>
            <a:off x="100324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3" name="object 1363"/>
          <p:cNvSpPr/>
          <p:nvPr/>
        </p:nvSpPr>
        <p:spPr>
          <a:xfrm>
            <a:off x="100397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4" name="object 1364"/>
          <p:cNvSpPr/>
          <p:nvPr/>
        </p:nvSpPr>
        <p:spPr>
          <a:xfrm>
            <a:off x="10047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5" name="object 1365"/>
          <p:cNvSpPr/>
          <p:nvPr/>
        </p:nvSpPr>
        <p:spPr>
          <a:xfrm>
            <a:off x="10053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6" name="object 1366"/>
          <p:cNvSpPr/>
          <p:nvPr/>
        </p:nvSpPr>
        <p:spPr>
          <a:xfrm>
            <a:off x="100606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7" name="object 1367"/>
          <p:cNvSpPr/>
          <p:nvPr/>
        </p:nvSpPr>
        <p:spPr>
          <a:xfrm>
            <a:off x="10068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8" name="object 1368"/>
          <p:cNvSpPr/>
          <p:nvPr/>
        </p:nvSpPr>
        <p:spPr>
          <a:xfrm>
            <a:off x="10075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9" name="object 1369"/>
          <p:cNvSpPr/>
          <p:nvPr/>
        </p:nvSpPr>
        <p:spPr>
          <a:xfrm>
            <a:off x="10082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0" name="object 1370"/>
          <p:cNvSpPr/>
          <p:nvPr/>
        </p:nvSpPr>
        <p:spPr>
          <a:xfrm>
            <a:off x="10089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1" name="object 1371"/>
          <p:cNvSpPr/>
          <p:nvPr/>
        </p:nvSpPr>
        <p:spPr>
          <a:xfrm>
            <a:off x="10097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2" name="object 1372"/>
          <p:cNvSpPr/>
          <p:nvPr/>
        </p:nvSpPr>
        <p:spPr>
          <a:xfrm>
            <a:off x="10104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3" name="object 1373"/>
          <p:cNvSpPr/>
          <p:nvPr/>
        </p:nvSpPr>
        <p:spPr>
          <a:xfrm>
            <a:off x="101109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4" name="object 1374"/>
          <p:cNvSpPr/>
          <p:nvPr/>
        </p:nvSpPr>
        <p:spPr>
          <a:xfrm>
            <a:off x="101182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5" name="object 1375"/>
          <p:cNvSpPr/>
          <p:nvPr/>
        </p:nvSpPr>
        <p:spPr>
          <a:xfrm>
            <a:off x="10125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6" name="object 1376"/>
          <p:cNvSpPr/>
          <p:nvPr/>
        </p:nvSpPr>
        <p:spPr>
          <a:xfrm>
            <a:off x="10132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7" name="object 1377"/>
          <p:cNvSpPr/>
          <p:nvPr/>
        </p:nvSpPr>
        <p:spPr>
          <a:xfrm>
            <a:off x="101402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8" name="object 1378"/>
          <p:cNvSpPr/>
          <p:nvPr/>
        </p:nvSpPr>
        <p:spPr>
          <a:xfrm>
            <a:off x="10147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9" name="object 1379"/>
          <p:cNvSpPr/>
          <p:nvPr/>
        </p:nvSpPr>
        <p:spPr>
          <a:xfrm>
            <a:off x="10154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0" name="object 1380"/>
          <p:cNvSpPr/>
          <p:nvPr/>
        </p:nvSpPr>
        <p:spPr>
          <a:xfrm>
            <a:off x="101622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1" name="object 1381"/>
          <p:cNvSpPr/>
          <p:nvPr/>
        </p:nvSpPr>
        <p:spPr>
          <a:xfrm>
            <a:off x="10168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2" name="object 1382"/>
          <p:cNvSpPr/>
          <p:nvPr/>
        </p:nvSpPr>
        <p:spPr>
          <a:xfrm>
            <a:off x="10175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3" name="object 1383"/>
          <p:cNvSpPr/>
          <p:nvPr/>
        </p:nvSpPr>
        <p:spPr>
          <a:xfrm>
            <a:off x="10183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4" name="object 1384"/>
          <p:cNvSpPr/>
          <p:nvPr/>
        </p:nvSpPr>
        <p:spPr>
          <a:xfrm>
            <a:off x="10190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5" name="object 1385"/>
          <p:cNvSpPr/>
          <p:nvPr/>
        </p:nvSpPr>
        <p:spPr>
          <a:xfrm>
            <a:off x="10197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6" name="object 1386"/>
          <p:cNvSpPr/>
          <p:nvPr/>
        </p:nvSpPr>
        <p:spPr>
          <a:xfrm>
            <a:off x="10205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7" name="object 1387"/>
          <p:cNvSpPr/>
          <p:nvPr/>
        </p:nvSpPr>
        <p:spPr>
          <a:xfrm>
            <a:off x="10212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8" name="object 1388"/>
          <p:cNvSpPr/>
          <p:nvPr/>
        </p:nvSpPr>
        <p:spPr>
          <a:xfrm>
            <a:off x="102197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9" name="object 1389"/>
          <p:cNvSpPr/>
          <p:nvPr/>
        </p:nvSpPr>
        <p:spPr>
          <a:xfrm>
            <a:off x="10226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0" name="object 1390"/>
          <p:cNvSpPr/>
          <p:nvPr/>
        </p:nvSpPr>
        <p:spPr>
          <a:xfrm>
            <a:off x="10233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1" name="object 1391"/>
          <p:cNvSpPr/>
          <p:nvPr/>
        </p:nvSpPr>
        <p:spPr>
          <a:xfrm>
            <a:off x="102407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2" name="object 1392"/>
          <p:cNvSpPr/>
          <p:nvPr/>
        </p:nvSpPr>
        <p:spPr>
          <a:xfrm>
            <a:off x="10248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3" name="object 1393"/>
          <p:cNvSpPr/>
          <p:nvPr/>
        </p:nvSpPr>
        <p:spPr>
          <a:xfrm>
            <a:off x="10255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4" name="object 1394"/>
          <p:cNvSpPr/>
          <p:nvPr/>
        </p:nvSpPr>
        <p:spPr>
          <a:xfrm>
            <a:off x="10262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5" name="object 1395"/>
          <p:cNvSpPr/>
          <p:nvPr/>
        </p:nvSpPr>
        <p:spPr>
          <a:xfrm>
            <a:off x="102700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6" name="object 1396"/>
          <p:cNvSpPr/>
          <p:nvPr/>
        </p:nvSpPr>
        <p:spPr>
          <a:xfrm>
            <a:off x="10277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7" name="object 1397"/>
          <p:cNvSpPr/>
          <p:nvPr/>
        </p:nvSpPr>
        <p:spPr>
          <a:xfrm>
            <a:off x="10283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8" name="object 1398"/>
          <p:cNvSpPr/>
          <p:nvPr/>
        </p:nvSpPr>
        <p:spPr>
          <a:xfrm>
            <a:off x="10290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9" name="object 1399"/>
          <p:cNvSpPr/>
          <p:nvPr/>
        </p:nvSpPr>
        <p:spPr>
          <a:xfrm>
            <a:off x="102983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0" name="object 1400"/>
          <p:cNvSpPr/>
          <p:nvPr/>
        </p:nvSpPr>
        <p:spPr>
          <a:xfrm>
            <a:off x="10305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1" name="object 1401"/>
          <p:cNvSpPr/>
          <p:nvPr/>
        </p:nvSpPr>
        <p:spPr>
          <a:xfrm>
            <a:off x="10312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2" name="object 1402"/>
          <p:cNvSpPr/>
          <p:nvPr/>
        </p:nvSpPr>
        <p:spPr>
          <a:xfrm>
            <a:off x="10320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3" name="object 1403"/>
          <p:cNvSpPr/>
          <p:nvPr/>
        </p:nvSpPr>
        <p:spPr>
          <a:xfrm>
            <a:off x="103276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4" name="object 1404"/>
          <p:cNvSpPr/>
          <p:nvPr/>
        </p:nvSpPr>
        <p:spPr>
          <a:xfrm>
            <a:off x="10334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5" name="object 1405"/>
          <p:cNvSpPr/>
          <p:nvPr/>
        </p:nvSpPr>
        <p:spPr>
          <a:xfrm>
            <a:off x="10341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6" name="object 1406"/>
          <p:cNvSpPr/>
          <p:nvPr/>
        </p:nvSpPr>
        <p:spPr>
          <a:xfrm>
            <a:off x="103485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7" name="object 1407"/>
          <p:cNvSpPr/>
          <p:nvPr/>
        </p:nvSpPr>
        <p:spPr>
          <a:xfrm>
            <a:off x="10355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8" name="object 1408"/>
          <p:cNvSpPr/>
          <p:nvPr/>
        </p:nvSpPr>
        <p:spPr>
          <a:xfrm>
            <a:off x="10363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9" name="object 1409"/>
          <p:cNvSpPr/>
          <p:nvPr/>
        </p:nvSpPr>
        <p:spPr>
          <a:xfrm>
            <a:off x="10370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0" name="object 1410"/>
          <p:cNvSpPr/>
          <p:nvPr/>
        </p:nvSpPr>
        <p:spPr>
          <a:xfrm>
            <a:off x="103778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1" name="object 1411"/>
          <p:cNvSpPr/>
          <p:nvPr/>
        </p:nvSpPr>
        <p:spPr>
          <a:xfrm>
            <a:off x="10385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2" name="object 1412"/>
          <p:cNvSpPr/>
          <p:nvPr/>
        </p:nvSpPr>
        <p:spPr>
          <a:xfrm>
            <a:off x="10392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3" name="object 1413"/>
          <p:cNvSpPr/>
          <p:nvPr/>
        </p:nvSpPr>
        <p:spPr>
          <a:xfrm>
            <a:off x="103987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4" name="object 1414"/>
          <p:cNvSpPr/>
          <p:nvPr/>
        </p:nvSpPr>
        <p:spPr>
          <a:xfrm>
            <a:off x="104061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5" name="object 1415"/>
          <p:cNvSpPr/>
          <p:nvPr/>
        </p:nvSpPr>
        <p:spPr>
          <a:xfrm>
            <a:off x="10413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6" name="object 1416"/>
          <p:cNvSpPr/>
          <p:nvPr/>
        </p:nvSpPr>
        <p:spPr>
          <a:xfrm>
            <a:off x="10420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7" name="object 1417"/>
          <p:cNvSpPr/>
          <p:nvPr/>
        </p:nvSpPr>
        <p:spPr>
          <a:xfrm>
            <a:off x="104281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8" name="object 1418"/>
          <p:cNvSpPr/>
          <p:nvPr/>
        </p:nvSpPr>
        <p:spPr>
          <a:xfrm>
            <a:off x="10435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9" name="object 1419"/>
          <p:cNvSpPr/>
          <p:nvPr/>
        </p:nvSpPr>
        <p:spPr>
          <a:xfrm>
            <a:off x="10442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0" name="object 1420"/>
          <p:cNvSpPr/>
          <p:nvPr/>
        </p:nvSpPr>
        <p:spPr>
          <a:xfrm>
            <a:off x="10450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1" name="object 1421"/>
          <p:cNvSpPr/>
          <p:nvPr/>
        </p:nvSpPr>
        <p:spPr>
          <a:xfrm>
            <a:off x="104563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2" name="object 1422"/>
          <p:cNvSpPr/>
          <p:nvPr/>
        </p:nvSpPr>
        <p:spPr>
          <a:xfrm>
            <a:off x="10463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3" name="object 1423"/>
          <p:cNvSpPr/>
          <p:nvPr/>
        </p:nvSpPr>
        <p:spPr>
          <a:xfrm>
            <a:off x="10471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4" name="object 1424"/>
          <p:cNvSpPr/>
          <p:nvPr/>
        </p:nvSpPr>
        <p:spPr>
          <a:xfrm>
            <a:off x="10478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5" name="object 1425"/>
          <p:cNvSpPr/>
          <p:nvPr/>
        </p:nvSpPr>
        <p:spPr>
          <a:xfrm>
            <a:off x="104856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6" name="object 1426"/>
          <p:cNvSpPr/>
          <p:nvPr/>
        </p:nvSpPr>
        <p:spPr>
          <a:xfrm>
            <a:off x="10493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7" name="object 1427"/>
          <p:cNvSpPr/>
          <p:nvPr/>
        </p:nvSpPr>
        <p:spPr>
          <a:xfrm>
            <a:off x="10500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8" name="object 1428"/>
          <p:cNvSpPr/>
          <p:nvPr/>
        </p:nvSpPr>
        <p:spPr>
          <a:xfrm>
            <a:off x="105076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9" name="object 1429"/>
          <p:cNvSpPr/>
          <p:nvPr/>
        </p:nvSpPr>
        <p:spPr>
          <a:xfrm>
            <a:off x="10513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0" name="object 1430"/>
          <p:cNvSpPr/>
          <p:nvPr/>
        </p:nvSpPr>
        <p:spPr>
          <a:xfrm>
            <a:off x="10521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1" name="object 1431"/>
          <p:cNvSpPr/>
          <p:nvPr/>
        </p:nvSpPr>
        <p:spPr>
          <a:xfrm>
            <a:off x="10528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2" name="object 1432"/>
          <p:cNvSpPr/>
          <p:nvPr/>
        </p:nvSpPr>
        <p:spPr>
          <a:xfrm>
            <a:off x="10535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3" name="object 1433"/>
          <p:cNvSpPr/>
          <p:nvPr/>
        </p:nvSpPr>
        <p:spPr>
          <a:xfrm>
            <a:off x="10543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4" name="object 1434"/>
          <p:cNvSpPr/>
          <p:nvPr/>
        </p:nvSpPr>
        <p:spPr>
          <a:xfrm>
            <a:off x="10550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5" name="object 1435"/>
          <p:cNvSpPr/>
          <p:nvPr/>
        </p:nvSpPr>
        <p:spPr>
          <a:xfrm>
            <a:off x="10557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6" name="object 1436"/>
          <p:cNvSpPr/>
          <p:nvPr/>
        </p:nvSpPr>
        <p:spPr>
          <a:xfrm>
            <a:off x="10565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7" name="object 1437"/>
          <p:cNvSpPr/>
          <p:nvPr/>
        </p:nvSpPr>
        <p:spPr>
          <a:xfrm>
            <a:off x="10571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8" name="object 1438"/>
          <p:cNvSpPr/>
          <p:nvPr/>
        </p:nvSpPr>
        <p:spPr>
          <a:xfrm>
            <a:off x="10578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9" name="object 1439"/>
          <p:cNvSpPr/>
          <p:nvPr/>
        </p:nvSpPr>
        <p:spPr>
          <a:xfrm>
            <a:off x="105861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0" name="object 1440"/>
          <p:cNvSpPr/>
          <p:nvPr/>
        </p:nvSpPr>
        <p:spPr>
          <a:xfrm>
            <a:off x="10593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1" name="object 1441"/>
          <p:cNvSpPr/>
          <p:nvPr/>
        </p:nvSpPr>
        <p:spPr>
          <a:xfrm>
            <a:off x="10600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2" name="object 1442"/>
          <p:cNvSpPr/>
          <p:nvPr/>
        </p:nvSpPr>
        <p:spPr>
          <a:xfrm>
            <a:off x="10608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3" name="object 1443"/>
          <p:cNvSpPr/>
          <p:nvPr/>
        </p:nvSpPr>
        <p:spPr>
          <a:xfrm>
            <a:off x="106154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4" name="object 1444"/>
          <p:cNvSpPr/>
          <p:nvPr/>
        </p:nvSpPr>
        <p:spPr>
          <a:xfrm>
            <a:off x="10622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5" name="object 1445"/>
          <p:cNvSpPr/>
          <p:nvPr/>
        </p:nvSpPr>
        <p:spPr>
          <a:xfrm>
            <a:off x="10629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6" name="object 1446"/>
          <p:cNvSpPr/>
          <p:nvPr/>
        </p:nvSpPr>
        <p:spPr>
          <a:xfrm>
            <a:off x="106364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7" name="object 1447"/>
          <p:cNvSpPr/>
          <p:nvPr/>
        </p:nvSpPr>
        <p:spPr>
          <a:xfrm>
            <a:off x="10643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8" name="object 1448"/>
          <p:cNvSpPr/>
          <p:nvPr/>
        </p:nvSpPr>
        <p:spPr>
          <a:xfrm>
            <a:off x="10651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9" name="object 1449"/>
          <p:cNvSpPr/>
          <p:nvPr/>
        </p:nvSpPr>
        <p:spPr>
          <a:xfrm>
            <a:off x="10658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0" name="object 1450"/>
          <p:cNvSpPr/>
          <p:nvPr/>
        </p:nvSpPr>
        <p:spPr>
          <a:xfrm>
            <a:off x="10665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1" name="object 1451"/>
          <p:cNvSpPr/>
          <p:nvPr/>
        </p:nvSpPr>
        <p:spPr>
          <a:xfrm>
            <a:off x="10673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2" name="object 1452"/>
          <p:cNvSpPr/>
          <p:nvPr/>
        </p:nvSpPr>
        <p:spPr>
          <a:xfrm>
            <a:off x="10680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3" name="object 1453"/>
          <p:cNvSpPr/>
          <p:nvPr/>
        </p:nvSpPr>
        <p:spPr>
          <a:xfrm>
            <a:off x="106866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4" name="object 1454"/>
          <p:cNvSpPr/>
          <p:nvPr/>
        </p:nvSpPr>
        <p:spPr>
          <a:xfrm>
            <a:off x="106939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5" name="object 1455"/>
          <p:cNvSpPr/>
          <p:nvPr/>
        </p:nvSpPr>
        <p:spPr>
          <a:xfrm>
            <a:off x="10701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6" name="object 1456"/>
          <p:cNvSpPr/>
          <p:nvPr/>
        </p:nvSpPr>
        <p:spPr>
          <a:xfrm>
            <a:off x="10708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7" name="object 1457"/>
          <p:cNvSpPr/>
          <p:nvPr/>
        </p:nvSpPr>
        <p:spPr>
          <a:xfrm>
            <a:off x="107159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8" name="object 1458"/>
          <p:cNvSpPr/>
          <p:nvPr/>
        </p:nvSpPr>
        <p:spPr>
          <a:xfrm>
            <a:off x="10723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9" name="object 1459"/>
          <p:cNvSpPr/>
          <p:nvPr/>
        </p:nvSpPr>
        <p:spPr>
          <a:xfrm>
            <a:off x="10730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0" name="object 1460"/>
          <p:cNvSpPr/>
          <p:nvPr/>
        </p:nvSpPr>
        <p:spPr>
          <a:xfrm>
            <a:off x="10737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1" name="object 1461"/>
          <p:cNvSpPr/>
          <p:nvPr/>
        </p:nvSpPr>
        <p:spPr>
          <a:xfrm>
            <a:off x="10744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2" name="object 1462"/>
          <p:cNvSpPr/>
          <p:nvPr/>
        </p:nvSpPr>
        <p:spPr>
          <a:xfrm>
            <a:off x="10751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3" name="object 1463"/>
          <p:cNvSpPr/>
          <p:nvPr/>
        </p:nvSpPr>
        <p:spPr>
          <a:xfrm>
            <a:off x="10758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4" name="object 1464"/>
          <p:cNvSpPr/>
          <p:nvPr/>
        </p:nvSpPr>
        <p:spPr>
          <a:xfrm>
            <a:off x="10766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5" name="object 1465"/>
          <p:cNvSpPr/>
          <p:nvPr/>
        </p:nvSpPr>
        <p:spPr>
          <a:xfrm>
            <a:off x="10773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6" name="object 1466"/>
          <p:cNvSpPr/>
          <p:nvPr/>
        </p:nvSpPr>
        <p:spPr>
          <a:xfrm>
            <a:off x="10780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7" name="object 1467"/>
          <p:cNvSpPr/>
          <p:nvPr/>
        </p:nvSpPr>
        <p:spPr>
          <a:xfrm>
            <a:off x="10788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8" name="object 1468"/>
          <p:cNvSpPr/>
          <p:nvPr/>
        </p:nvSpPr>
        <p:spPr>
          <a:xfrm>
            <a:off x="107955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9" name="object 1469"/>
          <p:cNvSpPr/>
          <p:nvPr/>
        </p:nvSpPr>
        <p:spPr>
          <a:xfrm>
            <a:off x="10801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0" name="object 1470"/>
          <p:cNvSpPr/>
          <p:nvPr/>
        </p:nvSpPr>
        <p:spPr>
          <a:xfrm>
            <a:off x="10809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1" name="object 1471"/>
          <p:cNvSpPr/>
          <p:nvPr/>
        </p:nvSpPr>
        <p:spPr>
          <a:xfrm>
            <a:off x="10816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2" name="object 1472"/>
          <p:cNvSpPr/>
          <p:nvPr/>
        </p:nvSpPr>
        <p:spPr>
          <a:xfrm>
            <a:off x="10823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3" name="object 1473"/>
          <p:cNvSpPr/>
          <p:nvPr/>
        </p:nvSpPr>
        <p:spPr>
          <a:xfrm>
            <a:off x="10831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4" name="object 1474"/>
          <p:cNvSpPr/>
          <p:nvPr/>
        </p:nvSpPr>
        <p:spPr>
          <a:xfrm>
            <a:off x="10838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5" name="object 1475"/>
          <p:cNvSpPr/>
          <p:nvPr/>
        </p:nvSpPr>
        <p:spPr>
          <a:xfrm>
            <a:off x="10845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6" name="object 1476"/>
          <p:cNvSpPr/>
          <p:nvPr/>
        </p:nvSpPr>
        <p:spPr>
          <a:xfrm>
            <a:off x="10853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7" name="object 1477"/>
          <p:cNvSpPr/>
          <p:nvPr/>
        </p:nvSpPr>
        <p:spPr>
          <a:xfrm>
            <a:off x="10859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8" name="object 1478"/>
          <p:cNvSpPr/>
          <p:nvPr/>
        </p:nvSpPr>
        <p:spPr>
          <a:xfrm>
            <a:off x="10866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9" name="object 1479"/>
          <p:cNvSpPr/>
          <p:nvPr/>
        </p:nvSpPr>
        <p:spPr>
          <a:xfrm>
            <a:off x="108740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0" name="object 1480"/>
          <p:cNvSpPr/>
          <p:nvPr/>
        </p:nvSpPr>
        <p:spPr>
          <a:xfrm>
            <a:off x="10881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1" name="object 1481"/>
          <p:cNvSpPr/>
          <p:nvPr/>
        </p:nvSpPr>
        <p:spPr>
          <a:xfrm>
            <a:off x="10888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2" name="object 1482"/>
          <p:cNvSpPr/>
          <p:nvPr/>
        </p:nvSpPr>
        <p:spPr>
          <a:xfrm>
            <a:off x="10896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3" name="object 1483"/>
          <p:cNvSpPr/>
          <p:nvPr/>
        </p:nvSpPr>
        <p:spPr>
          <a:xfrm>
            <a:off x="10903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4" name="object 1484"/>
          <p:cNvSpPr/>
          <p:nvPr/>
        </p:nvSpPr>
        <p:spPr>
          <a:xfrm>
            <a:off x="10910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5" name="object 1485"/>
          <p:cNvSpPr/>
          <p:nvPr/>
        </p:nvSpPr>
        <p:spPr>
          <a:xfrm>
            <a:off x="10916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6" name="object 1486"/>
          <p:cNvSpPr/>
          <p:nvPr/>
        </p:nvSpPr>
        <p:spPr>
          <a:xfrm>
            <a:off x="109242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7" name="object 1487"/>
          <p:cNvSpPr/>
          <p:nvPr/>
        </p:nvSpPr>
        <p:spPr>
          <a:xfrm>
            <a:off x="10931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8" name="object 1488"/>
          <p:cNvSpPr/>
          <p:nvPr/>
        </p:nvSpPr>
        <p:spPr>
          <a:xfrm>
            <a:off x="10938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9" name="object 1489"/>
          <p:cNvSpPr/>
          <p:nvPr/>
        </p:nvSpPr>
        <p:spPr>
          <a:xfrm>
            <a:off x="10946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0" name="object 1490"/>
          <p:cNvSpPr/>
          <p:nvPr/>
        </p:nvSpPr>
        <p:spPr>
          <a:xfrm>
            <a:off x="10953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1" name="object 1491"/>
          <p:cNvSpPr/>
          <p:nvPr/>
        </p:nvSpPr>
        <p:spPr>
          <a:xfrm>
            <a:off x="10960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2" name="object 1492"/>
          <p:cNvSpPr/>
          <p:nvPr/>
        </p:nvSpPr>
        <p:spPr>
          <a:xfrm>
            <a:off x="10968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3" name="object 1493"/>
          <p:cNvSpPr/>
          <p:nvPr/>
        </p:nvSpPr>
        <p:spPr>
          <a:xfrm>
            <a:off x="10974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4" name="object 1494"/>
          <p:cNvSpPr/>
          <p:nvPr/>
        </p:nvSpPr>
        <p:spPr>
          <a:xfrm>
            <a:off x="10981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5" name="object 1495"/>
          <p:cNvSpPr/>
          <p:nvPr/>
        </p:nvSpPr>
        <p:spPr>
          <a:xfrm>
            <a:off x="10989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6" name="object 1496"/>
          <p:cNvSpPr/>
          <p:nvPr/>
        </p:nvSpPr>
        <p:spPr>
          <a:xfrm>
            <a:off x="10996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7" name="object 1497"/>
          <p:cNvSpPr/>
          <p:nvPr/>
        </p:nvSpPr>
        <p:spPr>
          <a:xfrm>
            <a:off x="110038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8" name="object 1498"/>
          <p:cNvSpPr/>
          <p:nvPr/>
        </p:nvSpPr>
        <p:spPr>
          <a:xfrm>
            <a:off x="11011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9" name="object 1499"/>
          <p:cNvSpPr/>
          <p:nvPr/>
        </p:nvSpPr>
        <p:spPr>
          <a:xfrm>
            <a:off x="11018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0" name="object 1500"/>
          <p:cNvSpPr/>
          <p:nvPr/>
        </p:nvSpPr>
        <p:spPr>
          <a:xfrm>
            <a:off x="11025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1" name="object 1501"/>
          <p:cNvSpPr/>
          <p:nvPr/>
        </p:nvSpPr>
        <p:spPr>
          <a:xfrm>
            <a:off x="11032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2" name="object 1502"/>
          <p:cNvSpPr/>
          <p:nvPr/>
        </p:nvSpPr>
        <p:spPr>
          <a:xfrm>
            <a:off x="11039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3" name="object 1503"/>
          <p:cNvSpPr/>
          <p:nvPr/>
        </p:nvSpPr>
        <p:spPr>
          <a:xfrm>
            <a:off x="11046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4" name="object 1504"/>
          <p:cNvSpPr/>
          <p:nvPr/>
        </p:nvSpPr>
        <p:spPr>
          <a:xfrm>
            <a:off x="110540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5" name="object 1505"/>
          <p:cNvSpPr/>
          <p:nvPr/>
        </p:nvSpPr>
        <p:spPr>
          <a:xfrm>
            <a:off x="11061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6" name="object 1506"/>
          <p:cNvSpPr/>
          <p:nvPr/>
        </p:nvSpPr>
        <p:spPr>
          <a:xfrm>
            <a:off x="11068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7" name="object 1507"/>
          <p:cNvSpPr/>
          <p:nvPr/>
        </p:nvSpPr>
        <p:spPr>
          <a:xfrm>
            <a:off x="11076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8" name="object 1508"/>
          <p:cNvSpPr/>
          <p:nvPr/>
        </p:nvSpPr>
        <p:spPr>
          <a:xfrm>
            <a:off x="110833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9" name="object 1509"/>
          <p:cNvSpPr/>
          <p:nvPr/>
        </p:nvSpPr>
        <p:spPr>
          <a:xfrm>
            <a:off x="11089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0" name="object 1510"/>
          <p:cNvSpPr/>
          <p:nvPr/>
        </p:nvSpPr>
        <p:spPr>
          <a:xfrm>
            <a:off x="11097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1" name="object 1511"/>
          <p:cNvSpPr/>
          <p:nvPr/>
        </p:nvSpPr>
        <p:spPr>
          <a:xfrm>
            <a:off x="11104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2" name="object 1512"/>
          <p:cNvSpPr/>
          <p:nvPr/>
        </p:nvSpPr>
        <p:spPr>
          <a:xfrm>
            <a:off x="111116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3" name="object 1513"/>
          <p:cNvSpPr/>
          <p:nvPr/>
        </p:nvSpPr>
        <p:spPr>
          <a:xfrm>
            <a:off x="11118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4" name="object 1514"/>
          <p:cNvSpPr/>
          <p:nvPr/>
        </p:nvSpPr>
        <p:spPr>
          <a:xfrm>
            <a:off x="11126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5" name="object 1515"/>
          <p:cNvSpPr/>
          <p:nvPr/>
        </p:nvSpPr>
        <p:spPr>
          <a:xfrm>
            <a:off x="111336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6" name="object 1516"/>
          <p:cNvSpPr/>
          <p:nvPr/>
        </p:nvSpPr>
        <p:spPr>
          <a:xfrm>
            <a:off x="11140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7" name="object 1517"/>
          <p:cNvSpPr/>
          <p:nvPr/>
        </p:nvSpPr>
        <p:spPr>
          <a:xfrm>
            <a:off x="11147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8" name="object 1518"/>
          <p:cNvSpPr/>
          <p:nvPr/>
        </p:nvSpPr>
        <p:spPr>
          <a:xfrm>
            <a:off x="11154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9" name="object 1519"/>
          <p:cNvSpPr/>
          <p:nvPr/>
        </p:nvSpPr>
        <p:spPr>
          <a:xfrm>
            <a:off x="111619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0" name="object 1520"/>
          <p:cNvSpPr/>
          <p:nvPr/>
        </p:nvSpPr>
        <p:spPr>
          <a:xfrm>
            <a:off x="11169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1" name="object 1521"/>
          <p:cNvSpPr/>
          <p:nvPr/>
        </p:nvSpPr>
        <p:spPr>
          <a:xfrm>
            <a:off x="11176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2" name="object 1522"/>
          <p:cNvSpPr/>
          <p:nvPr/>
        </p:nvSpPr>
        <p:spPr>
          <a:xfrm>
            <a:off x="11183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3" name="object 1523"/>
          <p:cNvSpPr/>
          <p:nvPr/>
        </p:nvSpPr>
        <p:spPr>
          <a:xfrm>
            <a:off x="11191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4" name="object 1524"/>
          <p:cNvSpPr/>
          <p:nvPr/>
        </p:nvSpPr>
        <p:spPr>
          <a:xfrm>
            <a:off x="11198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5" name="object 1525"/>
          <p:cNvSpPr/>
          <p:nvPr/>
        </p:nvSpPr>
        <p:spPr>
          <a:xfrm>
            <a:off x="11204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6" name="object 1526"/>
          <p:cNvSpPr/>
          <p:nvPr/>
        </p:nvSpPr>
        <p:spPr>
          <a:xfrm>
            <a:off x="112121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7" name="object 1527"/>
          <p:cNvSpPr/>
          <p:nvPr/>
        </p:nvSpPr>
        <p:spPr>
          <a:xfrm>
            <a:off x="11219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8" name="object 1528"/>
          <p:cNvSpPr/>
          <p:nvPr/>
        </p:nvSpPr>
        <p:spPr>
          <a:xfrm>
            <a:off x="11226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9" name="object 1529"/>
          <p:cNvSpPr/>
          <p:nvPr/>
        </p:nvSpPr>
        <p:spPr>
          <a:xfrm>
            <a:off x="11234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0" name="object 1530"/>
          <p:cNvSpPr/>
          <p:nvPr/>
        </p:nvSpPr>
        <p:spPr>
          <a:xfrm>
            <a:off x="112414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1" name="object 1531"/>
          <p:cNvSpPr/>
          <p:nvPr/>
        </p:nvSpPr>
        <p:spPr>
          <a:xfrm>
            <a:off x="11248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2" name="object 1532"/>
          <p:cNvSpPr/>
          <p:nvPr/>
        </p:nvSpPr>
        <p:spPr>
          <a:xfrm>
            <a:off x="11256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3" name="object 1533"/>
          <p:cNvSpPr/>
          <p:nvPr/>
        </p:nvSpPr>
        <p:spPr>
          <a:xfrm>
            <a:off x="11262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4" name="object 1534"/>
          <p:cNvSpPr/>
          <p:nvPr/>
        </p:nvSpPr>
        <p:spPr>
          <a:xfrm>
            <a:off x="11269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5" name="object 1535"/>
          <p:cNvSpPr/>
          <p:nvPr/>
        </p:nvSpPr>
        <p:spPr>
          <a:xfrm>
            <a:off x="11277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6" name="object 1536"/>
          <p:cNvSpPr/>
          <p:nvPr/>
        </p:nvSpPr>
        <p:spPr>
          <a:xfrm>
            <a:off x="11284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7" name="object 1537"/>
          <p:cNvSpPr/>
          <p:nvPr/>
        </p:nvSpPr>
        <p:spPr>
          <a:xfrm>
            <a:off x="112917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8" name="object 1538"/>
          <p:cNvSpPr/>
          <p:nvPr/>
        </p:nvSpPr>
        <p:spPr>
          <a:xfrm>
            <a:off x="11299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9" name="object 1539"/>
          <p:cNvSpPr/>
          <p:nvPr/>
        </p:nvSpPr>
        <p:spPr>
          <a:xfrm>
            <a:off x="11306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0" name="object 1540"/>
          <p:cNvSpPr/>
          <p:nvPr/>
        </p:nvSpPr>
        <p:spPr>
          <a:xfrm>
            <a:off x="11313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1" name="object 1541"/>
          <p:cNvSpPr/>
          <p:nvPr/>
        </p:nvSpPr>
        <p:spPr>
          <a:xfrm>
            <a:off x="113199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2" name="object 1542"/>
          <p:cNvSpPr/>
          <p:nvPr/>
        </p:nvSpPr>
        <p:spPr>
          <a:xfrm>
            <a:off x="11327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3" name="object 1543"/>
          <p:cNvSpPr/>
          <p:nvPr/>
        </p:nvSpPr>
        <p:spPr>
          <a:xfrm>
            <a:off x="11334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4" name="object 1544"/>
          <p:cNvSpPr/>
          <p:nvPr/>
        </p:nvSpPr>
        <p:spPr>
          <a:xfrm>
            <a:off x="113419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5" name="object 1545"/>
          <p:cNvSpPr/>
          <p:nvPr/>
        </p:nvSpPr>
        <p:spPr>
          <a:xfrm>
            <a:off x="11349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6" name="object 1546"/>
          <p:cNvSpPr/>
          <p:nvPr/>
        </p:nvSpPr>
        <p:spPr>
          <a:xfrm>
            <a:off x="11356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7" name="object 1547"/>
          <p:cNvSpPr/>
          <p:nvPr/>
        </p:nvSpPr>
        <p:spPr>
          <a:xfrm>
            <a:off x="11363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8" name="object 1548"/>
          <p:cNvSpPr/>
          <p:nvPr/>
        </p:nvSpPr>
        <p:spPr>
          <a:xfrm>
            <a:off x="113712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9" name="object 1549"/>
          <p:cNvSpPr/>
          <p:nvPr/>
        </p:nvSpPr>
        <p:spPr>
          <a:xfrm>
            <a:off x="11377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0" name="object 1550"/>
          <p:cNvSpPr/>
          <p:nvPr/>
        </p:nvSpPr>
        <p:spPr>
          <a:xfrm>
            <a:off x="11384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1" name="object 1551"/>
          <p:cNvSpPr/>
          <p:nvPr/>
        </p:nvSpPr>
        <p:spPr>
          <a:xfrm>
            <a:off x="11392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2" name="object 1552"/>
          <p:cNvSpPr/>
          <p:nvPr/>
        </p:nvSpPr>
        <p:spPr>
          <a:xfrm>
            <a:off x="11399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3" name="object 1553"/>
          <p:cNvSpPr/>
          <p:nvPr/>
        </p:nvSpPr>
        <p:spPr>
          <a:xfrm>
            <a:off x="11406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4" name="object 1554"/>
          <p:cNvSpPr/>
          <p:nvPr/>
        </p:nvSpPr>
        <p:spPr>
          <a:xfrm>
            <a:off x="11414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5" name="object 1555"/>
          <p:cNvSpPr/>
          <p:nvPr/>
        </p:nvSpPr>
        <p:spPr>
          <a:xfrm>
            <a:off x="11421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6" name="object 1556"/>
          <p:cNvSpPr/>
          <p:nvPr/>
        </p:nvSpPr>
        <p:spPr>
          <a:xfrm>
            <a:off x="11428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7" name="object 1557"/>
          <p:cNvSpPr/>
          <p:nvPr/>
        </p:nvSpPr>
        <p:spPr>
          <a:xfrm>
            <a:off x="11435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8" name="object 1558"/>
          <p:cNvSpPr/>
          <p:nvPr/>
        </p:nvSpPr>
        <p:spPr>
          <a:xfrm>
            <a:off x="11442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9" name="object 1559"/>
          <p:cNvSpPr/>
          <p:nvPr/>
        </p:nvSpPr>
        <p:spPr>
          <a:xfrm>
            <a:off x="114497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0" name="object 1560"/>
          <p:cNvSpPr/>
          <p:nvPr/>
        </p:nvSpPr>
        <p:spPr>
          <a:xfrm>
            <a:off x="11457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1" name="object 1561"/>
          <p:cNvSpPr/>
          <p:nvPr/>
        </p:nvSpPr>
        <p:spPr>
          <a:xfrm>
            <a:off x="11464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2" name="object 1562"/>
          <p:cNvSpPr/>
          <p:nvPr/>
        </p:nvSpPr>
        <p:spPr>
          <a:xfrm>
            <a:off x="11471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3" name="object 1563"/>
          <p:cNvSpPr/>
          <p:nvPr/>
        </p:nvSpPr>
        <p:spPr>
          <a:xfrm>
            <a:off x="11479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4" name="object 1564"/>
          <p:cNvSpPr/>
          <p:nvPr/>
        </p:nvSpPr>
        <p:spPr>
          <a:xfrm>
            <a:off x="11486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5" name="object 1565"/>
          <p:cNvSpPr/>
          <p:nvPr/>
        </p:nvSpPr>
        <p:spPr>
          <a:xfrm>
            <a:off x="11492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6" name="object 1566"/>
          <p:cNvSpPr/>
          <p:nvPr/>
        </p:nvSpPr>
        <p:spPr>
          <a:xfrm>
            <a:off x="115000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7" name="object 1567"/>
          <p:cNvSpPr/>
          <p:nvPr/>
        </p:nvSpPr>
        <p:spPr>
          <a:xfrm>
            <a:off x="11507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8" name="object 1568"/>
          <p:cNvSpPr/>
          <p:nvPr/>
        </p:nvSpPr>
        <p:spPr>
          <a:xfrm>
            <a:off x="11514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9" name="object 1569"/>
          <p:cNvSpPr/>
          <p:nvPr/>
        </p:nvSpPr>
        <p:spPr>
          <a:xfrm>
            <a:off x="11521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0" name="object 1570"/>
          <p:cNvSpPr/>
          <p:nvPr/>
        </p:nvSpPr>
        <p:spPr>
          <a:xfrm>
            <a:off x="11529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1" name="object 1571"/>
          <p:cNvSpPr/>
          <p:nvPr/>
        </p:nvSpPr>
        <p:spPr>
          <a:xfrm>
            <a:off x="11536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2" name="object 1572"/>
          <p:cNvSpPr/>
          <p:nvPr/>
        </p:nvSpPr>
        <p:spPr>
          <a:xfrm>
            <a:off x="11543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3" name="object 1573"/>
          <p:cNvSpPr/>
          <p:nvPr/>
        </p:nvSpPr>
        <p:spPr>
          <a:xfrm>
            <a:off x="11550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4" name="object 1574"/>
          <p:cNvSpPr/>
          <p:nvPr/>
        </p:nvSpPr>
        <p:spPr>
          <a:xfrm>
            <a:off x="11557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5" name="object 1575"/>
          <p:cNvSpPr/>
          <p:nvPr/>
        </p:nvSpPr>
        <p:spPr>
          <a:xfrm>
            <a:off x="11564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6" name="object 1576"/>
          <p:cNvSpPr/>
          <p:nvPr/>
        </p:nvSpPr>
        <p:spPr>
          <a:xfrm>
            <a:off x="11572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7" name="object 1577"/>
          <p:cNvSpPr/>
          <p:nvPr/>
        </p:nvSpPr>
        <p:spPr>
          <a:xfrm>
            <a:off x="115795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8" name="object 1578"/>
          <p:cNvSpPr/>
          <p:nvPr/>
        </p:nvSpPr>
        <p:spPr>
          <a:xfrm>
            <a:off x="11586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9" name="object 1579"/>
          <p:cNvSpPr/>
          <p:nvPr/>
        </p:nvSpPr>
        <p:spPr>
          <a:xfrm>
            <a:off x="11594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0" name="object 1580"/>
          <p:cNvSpPr/>
          <p:nvPr/>
        </p:nvSpPr>
        <p:spPr>
          <a:xfrm>
            <a:off x="11601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1" name="object 1581"/>
          <p:cNvSpPr/>
          <p:nvPr/>
        </p:nvSpPr>
        <p:spPr>
          <a:xfrm>
            <a:off x="11607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2" name="object 1582"/>
          <p:cNvSpPr/>
          <p:nvPr/>
        </p:nvSpPr>
        <p:spPr>
          <a:xfrm>
            <a:off x="11615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3" name="object 1583"/>
          <p:cNvSpPr/>
          <p:nvPr/>
        </p:nvSpPr>
        <p:spPr>
          <a:xfrm>
            <a:off x="11622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4" name="object 1584"/>
          <p:cNvSpPr/>
          <p:nvPr/>
        </p:nvSpPr>
        <p:spPr>
          <a:xfrm>
            <a:off x="116298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5" name="object 1585"/>
          <p:cNvSpPr/>
          <p:nvPr/>
        </p:nvSpPr>
        <p:spPr>
          <a:xfrm>
            <a:off x="11637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6" name="object 1586"/>
          <p:cNvSpPr/>
          <p:nvPr/>
        </p:nvSpPr>
        <p:spPr>
          <a:xfrm>
            <a:off x="11644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7" name="object 1587"/>
          <p:cNvSpPr/>
          <p:nvPr/>
        </p:nvSpPr>
        <p:spPr>
          <a:xfrm>
            <a:off x="11651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8" name="object 1588"/>
          <p:cNvSpPr/>
          <p:nvPr/>
        </p:nvSpPr>
        <p:spPr>
          <a:xfrm>
            <a:off x="116591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9" name="object 1589"/>
          <p:cNvSpPr/>
          <p:nvPr/>
        </p:nvSpPr>
        <p:spPr>
          <a:xfrm>
            <a:off x="11665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0" name="object 1590"/>
          <p:cNvSpPr/>
          <p:nvPr/>
        </p:nvSpPr>
        <p:spPr>
          <a:xfrm>
            <a:off x="11672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1" name="object 1591"/>
          <p:cNvSpPr/>
          <p:nvPr/>
        </p:nvSpPr>
        <p:spPr>
          <a:xfrm>
            <a:off x="11680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2" name="object 1592"/>
          <p:cNvSpPr/>
          <p:nvPr/>
        </p:nvSpPr>
        <p:spPr>
          <a:xfrm>
            <a:off x="11687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3" name="object 1593"/>
          <p:cNvSpPr/>
          <p:nvPr/>
        </p:nvSpPr>
        <p:spPr>
          <a:xfrm>
            <a:off x="11694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4" name="object 1594"/>
          <p:cNvSpPr/>
          <p:nvPr/>
        </p:nvSpPr>
        <p:spPr>
          <a:xfrm>
            <a:off x="11702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5" name="object 1595"/>
          <p:cNvSpPr/>
          <p:nvPr/>
        </p:nvSpPr>
        <p:spPr>
          <a:xfrm>
            <a:off x="11709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6" name="object 1596"/>
          <p:cNvSpPr/>
          <p:nvPr/>
        </p:nvSpPr>
        <p:spPr>
          <a:xfrm>
            <a:off x="11716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7" name="object 1597"/>
          <p:cNvSpPr/>
          <p:nvPr/>
        </p:nvSpPr>
        <p:spPr>
          <a:xfrm>
            <a:off x="11722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8" name="object 1598"/>
          <p:cNvSpPr/>
          <p:nvPr/>
        </p:nvSpPr>
        <p:spPr>
          <a:xfrm>
            <a:off x="11730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9" name="object 1599"/>
          <p:cNvSpPr/>
          <p:nvPr/>
        </p:nvSpPr>
        <p:spPr>
          <a:xfrm>
            <a:off x="117376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0" name="object 1600"/>
          <p:cNvSpPr/>
          <p:nvPr/>
        </p:nvSpPr>
        <p:spPr>
          <a:xfrm>
            <a:off x="11744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1" name="object 1601"/>
          <p:cNvSpPr/>
          <p:nvPr/>
        </p:nvSpPr>
        <p:spPr>
          <a:xfrm>
            <a:off x="11752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2" name="object 1602"/>
          <p:cNvSpPr/>
          <p:nvPr/>
        </p:nvSpPr>
        <p:spPr>
          <a:xfrm>
            <a:off x="11759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3" name="object 1603"/>
          <p:cNvSpPr/>
          <p:nvPr/>
        </p:nvSpPr>
        <p:spPr>
          <a:xfrm>
            <a:off x="11766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4" name="object 1604"/>
          <p:cNvSpPr/>
          <p:nvPr/>
        </p:nvSpPr>
        <p:spPr>
          <a:xfrm>
            <a:off x="11774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5" name="object 1605"/>
          <p:cNvSpPr/>
          <p:nvPr/>
        </p:nvSpPr>
        <p:spPr>
          <a:xfrm>
            <a:off x="11780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6" name="object 1606"/>
          <p:cNvSpPr/>
          <p:nvPr/>
        </p:nvSpPr>
        <p:spPr>
          <a:xfrm>
            <a:off x="117878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7" name="object 1607"/>
          <p:cNvSpPr/>
          <p:nvPr/>
        </p:nvSpPr>
        <p:spPr>
          <a:xfrm>
            <a:off x="11795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8" name="object 1608"/>
          <p:cNvSpPr/>
          <p:nvPr/>
        </p:nvSpPr>
        <p:spPr>
          <a:xfrm>
            <a:off x="11802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9" name="object 1609"/>
          <p:cNvSpPr/>
          <p:nvPr/>
        </p:nvSpPr>
        <p:spPr>
          <a:xfrm>
            <a:off x="11809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0" name="object 1610"/>
          <p:cNvSpPr/>
          <p:nvPr/>
        </p:nvSpPr>
        <p:spPr>
          <a:xfrm>
            <a:off x="11817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1" name="object 1611"/>
          <p:cNvSpPr/>
          <p:nvPr/>
        </p:nvSpPr>
        <p:spPr>
          <a:xfrm>
            <a:off x="11824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2" name="object 1612"/>
          <p:cNvSpPr/>
          <p:nvPr/>
        </p:nvSpPr>
        <p:spPr>
          <a:xfrm>
            <a:off x="11831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3" name="object 1613"/>
          <p:cNvSpPr/>
          <p:nvPr/>
        </p:nvSpPr>
        <p:spPr>
          <a:xfrm>
            <a:off x="11838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4" name="object 1614"/>
          <p:cNvSpPr/>
          <p:nvPr/>
        </p:nvSpPr>
        <p:spPr>
          <a:xfrm>
            <a:off x="11845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5" name="object 1615"/>
          <p:cNvSpPr/>
          <p:nvPr/>
        </p:nvSpPr>
        <p:spPr>
          <a:xfrm>
            <a:off x="11852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6" name="object 1616"/>
          <p:cNvSpPr/>
          <p:nvPr/>
        </p:nvSpPr>
        <p:spPr>
          <a:xfrm>
            <a:off x="11860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7" name="object 1617"/>
          <p:cNvSpPr/>
          <p:nvPr/>
        </p:nvSpPr>
        <p:spPr>
          <a:xfrm>
            <a:off x="118674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8" name="object 1618"/>
          <p:cNvSpPr/>
          <p:nvPr/>
        </p:nvSpPr>
        <p:spPr>
          <a:xfrm>
            <a:off x="11874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9" name="object 1619"/>
          <p:cNvSpPr/>
          <p:nvPr/>
        </p:nvSpPr>
        <p:spPr>
          <a:xfrm>
            <a:off x="11882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0" name="object 1620"/>
          <p:cNvSpPr/>
          <p:nvPr/>
        </p:nvSpPr>
        <p:spPr>
          <a:xfrm>
            <a:off x="11889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1" name="object 1621"/>
          <p:cNvSpPr/>
          <p:nvPr/>
        </p:nvSpPr>
        <p:spPr>
          <a:xfrm>
            <a:off x="11895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2" name="object 1622"/>
          <p:cNvSpPr/>
          <p:nvPr/>
        </p:nvSpPr>
        <p:spPr>
          <a:xfrm>
            <a:off x="11903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3" name="object 1623"/>
          <p:cNvSpPr/>
          <p:nvPr/>
        </p:nvSpPr>
        <p:spPr>
          <a:xfrm>
            <a:off x="11910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4" name="object 1624"/>
          <p:cNvSpPr/>
          <p:nvPr/>
        </p:nvSpPr>
        <p:spPr>
          <a:xfrm>
            <a:off x="119176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5" name="object 1625"/>
          <p:cNvSpPr/>
          <p:nvPr/>
        </p:nvSpPr>
        <p:spPr>
          <a:xfrm>
            <a:off x="11925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6" name="object 1626"/>
          <p:cNvSpPr/>
          <p:nvPr/>
        </p:nvSpPr>
        <p:spPr>
          <a:xfrm>
            <a:off x="11932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7" name="object 1627"/>
          <p:cNvSpPr/>
          <p:nvPr/>
        </p:nvSpPr>
        <p:spPr>
          <a:xfrm>
            <a:off x="11939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8" name="object 1628"/>
          <p:cNvSpPr/>
          <p:nvPr/>
        </p:nvSpPr>
        <p:spPr>
          <a:xfrm>
            <a:off x="119469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9" name="object 1629"/>
          <p:cNvSpPr/>
          <p:nvPr/>
        </p:nvSpPr>
        <p:spPr>
          <a:xfrm>
            <a:off x="11953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0" name="object 1630"/>
          <p:cNvSpPr/>
          <p:nvPr/>
        </p:nvSpPr>
        <p:spPr>
          <a:xfrm>
            <a:off x="11960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1" name="object 1631"/>
          <p:cNvSpPr/>
          <p:nvPr/>
        </p:nvSpPr>
        <p:spPr>
          <a:xfrm>
            <a:off x="11967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2" name="object 1632"/>
          <p:cNvSpPr/>
          <p:nvPr/>
        </p:nvSpPr>
        <p:spPr>
          <a:xfrm>
            <a:off x="119752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3" name="object 1633"/>
          <p:cNvSpPr/>
          <p:nvPr/>
        </p:nvSpPr>
        <p:spPr>
          <a:xfrm>
            <a:off x="11982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4" name="object 1634"/>
          <p:cNvSpPr/>
          <p:nvPr/>
        </p:nvSpPr>
        <p:spPr>
          <a:xfrm>
            <a:off x="11989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5" name="object 1635"/>
          <p:cNvSpPr/>
          <p:nvPr/>
        </p:nvSpPr>
        <p:spPr>
          <a:xfrm>
            <a:off x="119972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6" name="object 1636"/>
          <p:cNvSpPr/>
          <p:nvPr/>
        </p:nvSpPr>
        <p:spPr>
          <a:xfrm>
            <a:off x="12004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7" name="object 1637"/>
          <p:cNvSpPr/>
          <p:nvPr/>
        </p:nvSpPr>
        <p:spPr>
          <a:xfrm>
            <a:off x="12010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8" name="object 1638"/>
          <p:cNvSpPr/>
          <p:nvPr/>
        </p:nvSpPr>
        <p:spPr>
          <a:xfrm>
            <a:off x="12018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9" name="object 1639"/>
          <p:cNvSpPr/>
          <p:nvPr/>
        </p:nvSpPr>
        <p:spPr>
          <a:xfrm>
            <a:off x="120255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0" name="object 1640"/>
          <p:cNvSpPr/>
          <p:nvPr/>
        </p:nvSpPr>
        <p:spPr>
          <a:xfrm>
            <a:off x="12032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1" name="object 1641"/>
          <p:cNvSpPr/>
          <p:nvPr/>
        </p:nvSpPr>
        <p:spPr>
          <a:xfrm>
            <a:off x="12040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2" name="object 1642"/>
          <p:cNvSpPr/>
          <p:nvPr/>
        </p:nvSpPr>
        <p:spPr>
          <a:xfrm>
            <a:off x="12047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3" name="object 1643"/>
          <p:cNvSpPr/>
          <p:nvPr/>
        </p:nvSpPr>
        <p:spPr>
          <a:xfrm>
            <a:off x="12054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4" name="object 1644"/>
          <p:cNvSpPr/>
          <p:nvPr/>
        </p:nvSpPr>
        <p:spPr>
          <a:xfrm>
            <a:off x="12062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5" name="object 1645"/>
          <p:cNvSpPr/>
          <p:nvPr/>
        </p:nvSpPr>
        <p:spPr>
          <a:xfrm>
            <a:off x="12068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6" name="object 1646"/>
          <p:cNvSpPr/>
          <p:nvPr/>
        </p:nvSpPr>
        <p:spPr>
          <a:xfrm>
            <a:off x="120757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7" name="object 1647"/>
          <p:cNvSpPr/>
          <p:nvPr/>
        </p:nvSpPr>
        <p:spPr>
          <a:xfrm>
            <a:off x="12083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8" name="object 1648"/>
          <p:cNvSpPr/>
          <p:nvPr/>
        </p:nvSpPr>
        <p:spPr>
          <a:xfrm>
            <a:off x="12090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9" name="object 1649"/>
          <p:cNvSpPr/>
          <p:nvPr/>
        </p:nvSpPr>
        <p:spPr>
          <a:xfrm>
            <a:off x="12097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0" name="object 1650"/>
          <p:cNvSpPr/>
          <p:nvPr/>
        </p:nvSpPr>
        <p:spPr>
          <a:xfrm>
            <a:off x="121050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1" name="object 1651"/>
          <p:cNvSpPr/>
          <p:nvPr/>
        </p:nvSpPr>
        <p:spPr>
          <a:xfrm>
            <a:off x="12112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2" name="object 1652"/>
          <p:cNvSpPr/>
          <p:nvPr/>
        </p:nvSpPr>
        <p:spPr>
          <a:xfrm>
            <a:off x="12119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3" name="object 1653"/>
          <p:cNvSpPr/>
          <p:nvPr/>
        </p:nvSpPr>
        <p:spPr>
          <a:xfrm>
            <a:off x="12125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4" name="object 1654"/>
          <p:cNvSpPr/>
          <p:nvPr/>
        </p:nvSpPr>
        <p:spPr>
          <a:xfrm>
            <a:off x="12133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5" name="object 1655"/>
          <p:cNvSpPr/>
          <p:nvPr/>
        </p:nvSpPr>
        <p:spPr>
          <a:xfrm>
            <a:off x="12140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6" name="object 1656"/>
          <p:cNvSpPr/>
          <p:nvPr/>
        </p:nvSpPr>
        <p:spPr>
          <a:xfrm>
            <a:off x="12147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7" name="object 1657"/>
          <p:cNvSpPr/>
          <p:nvPr/>
        </p:nvSpPr>
        <p:spPr>
          <a:xfrm>
            <a:off x="121553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8" name="object 1658"/>
          <p:cNvSpPr/>
          <p:nvPr/>
        </p:nvSpPr>
        <p:spPr>
          <a:xfrm>
            <a:off x="12162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9" name="object 1659"/>
          <p:cNvSpPr/>
          <p:nvPr/>
        </p:nvSpPr>
        <p:spPr>
          <a:xfrm>
            <a:off x="12169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0" name="object 1660"/>
          <p:cNvSpPr/>
          <p:nvPr/>
        </p:nvSpPr>
        <p:spPr>
          <a:xfrm>
            <a:off x="12177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1" name="object 1661"/>
          <p:cNvSpPr/>
          <p:nvPr/>
        </p:nvSpPr>
        <p:spPr>
          <a:xfrm>
            <a:off x="121835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2" name="object 1662"/>
          <p:cNvSpPr/>
          <p:nvPr/>
        </p:nvSpPr>
        <p:spPr>
          <a:xfrm>
            <a:off x="12190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3" name="object 1663"/>
          <p:cNvSpPr/>
          <p:nvPr/>
        </p:nvSpPr>
        <p:spPr>
          <a:xfrm>
            <a:off x="12198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4" name="object 1664"/>
          <p:cNvSpPr/>
          <p:nvPr/>
        </p:nvSpPr>
        <p:spPr>
          <a:xfrm>
            <a:off x="122055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5" name="object 1665"/>
          <p:cNvSpPr/>
          <p:nvPr/>
        </p:nvSpPr>
        <p:spPr>
          <a:xfrm>
            <a:off x="12212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6" name="object 1666"/>
          <p:cNvSpPr/>
          <p:nvPr/>
        </p:nvSpPr>
        <p:spPr>
          <a:xfrm>
            <a:off x="12220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7" name="object 1667"/>
          <p:cNvSpPr/>
          <p:nvPr/>
        </p:nvSpPr>
        <p:spPr>
          <a:xfrm>
            <a:off x="12227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8" name="object 1668"/>
          <p:cNvSpPr/>
          <p:nvPr/>
        </p:nvSpPr>
        <p:spPr>
          <a:xfrm>
            <a:off x="122348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9" name="object 1669"/>
          <p:cNvSpPr/>
          <p:nvPr/>
        </p:nvSpPr>
        <p:spPr>
          <a:xfrm>
            <a:off x="12241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0" name="object 1670"/>
          <p:cNvSpPr/>
          <p:nvPr/>
        </p:nvSpPr>
        <p:spPr>
          <a:xfrm>
            <a:off x="12248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1" name="object 1671"/>
          <p:cNvSpPr/>
          <p:nvPr/>
        </p:nvSpPr>
        <p:spPr>
          <a:xfrm>
            <a:off x="12255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2" name="object 1672"/>
          <p:cNvSpPr/>
          <p:nvPr/>
        </p:nvSpPr>
        <p:spPr>
          <a:xfrm>
            <a:off x="12263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3" name="object 1673"/>
          <p:cNvSpPr/>
          <p:nvPr/>
        </p:nvSpPr>
        <p:spPr>
          <a:xfrm>
            <a:off x="12270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4" name="object 1674"/>
          <p:cNvSpPr/>
          <p:nvPr/>
        </p:nvSpPr>
        <p:spPr>
          <a:xfrm>
            <a:off x="12277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5" name="object 1675"/>
          <p:cNvSpPr/>
          <p:nvPr/>
        </p:nvSpPr>
        <p:spPr>
          <a:xfrm>
            <a:off x="12285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6" name="object 1676"/>
          <p:cNvSpPr/>
          <p:nvPr/>
        </p:nvSpPr>
        <p:spPr>
          <a:xfrm>
            <a:off x="12292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7" name="object 1677"/>
          <p:cNvSpPr/>
          <p:nvPr/>
        </p:nvSpPr>
        <p:spPr>
          <a:xfrm>
            <a:off x="12298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8" name="object 1678"/>
          <p:cNvSpPr/>
          <p:nvPr/>
        </p:nvSpPr>
        <p:spPr>
          <a:xfrm>
            <a:off x="12306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9" name="object 1679"/>
          <p:cNvSpPr/>
          <p:nvPr/>
        </p:nvSpPr>
        <p:spPr>
          <a:xfrm>
            <a:off x="123133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0" name="object 1680"/>
          <p:cNvSpPr/>
          <p:nvPr/>
        </p:nvSpPr>
        <p:spPr>
          <a:xfrm>
            <a:off x="12320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1" name="object 1681"/>
          <p:cNvSpPr/>
          <p:nvPr/>
        </p:nvSpPr>
        <p:spPr>
          <a:xfrm>
            <a:off x="12328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2" name="object 1682"/>
          <p:cNvSpPr/>
          <p:nvPr/>
        </p:nvSpPr>
        <p:spPr>
          <a:xfrm>
            <a:off x="12335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3" name="object 1683"/>
          <p:cNvSpPr/>
          <p:nvPr/>
        </p:nvSpPr>
        <p:spPr>
          <a:xfrm>
            <a:off x="12342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4" name="object 1684"/>
          <p:cNvSpPr/>
          <p:nvPr/>
        </p:nvSpPr>
        <p:spPr>
          <a:xfrm>
            <a:off x="12350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5" name="object 1685"/>
          <p:cNvSpPr/>
          <p:nvPr/>
        </p:nvSpPr>
        <p:spPr>
          <a:xfrm>
            <a:off x="12356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6" name="object 1686"/>
          <p:cNvSpPr/>
          <p:nvPr/>
        </p:nvSpPr>
        <p:spPr>
          <a:xfrm>
            <a:off x="123636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7" name="object 1687"/>
          <p:cNvSpPr/>
          <p:nvPr/>
        </p:nvSpPr>
        <p:spPr>
          <a:xfrm>
            <a:off x="12370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8" name="object 1688"/>
          <p:cNvSpPr/>
          <p:nvPr/>
        </p:nvSpPr>
        <p:spPr>
          <a:xfrm>
            <a:off x="12378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9" name="object 1689"/>
          <p:cNvSpPr/>
          <p:nvPr/>
        </p:nvSpPr>
        <p:spPr>
          <a:xfrm>
            <a:off x="12385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0" name="object 1690"/>
          <p:cNvSpPr/>
          <p:nvPr/>
        </p:nvSpPr>
        <p:spPr>
          <a:xfrm>
            <a:off x="12392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1" name="object 1691"/>
          <p:cNvSpPr/>
          <p:nvPr/>
        </p:nvSpPr>
        <p:spPr>
          <a:xfrm>
            <a:off x="12400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2" name="object 1692"/>
          <p:cNvSpPr/>
          <p:nvPr/>
        </p:nvSpPr>
        <p:spPr>
          <a:xfrm>
            <a:off x="12407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3" name="object 1693"/>
          <p:cNvSpPr/>
          <p:nvPr/>
        </p:nvSpPr>
        <p:spPr>
          <a:xfrm>
            <a:off x="12413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4" name="object 1694"/>
          <p:cNvSpPr/>
          <p:nvPr/>
        </p:nvSpPr>
        <p:spPr>
          <a:xfrm>
            <a:off x="12421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5" name="object 1695"/>
          <p:cNvSpPr/>
          <p:nvPr/>
        </p:nvSpPr>
        <p:spPr>
          <a:xfrm>
            <a:off x="12428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6" name="object 1696"/>
          <p:cNvSpPr/>
          <p:nvPr/>
        </p:nvSpPr>
        <p:spPr>
          <a:xfrm>
            <a:off x="12435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7" name="object 1697"/>
          <p:cNvSpPr/>
          <p:nvPr/>
        </p:nvSpPr>
        <p:spPr>
          <a:xfrm>
            <a:off x="124431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8" name="object 1698"/>
          <p:cNvSpPr/>
          <p:nvPr/>
        </p:nvSpPr>
        <p:spPr>
          <a:xfrm>
            <a:off x="12450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9" name="object 1699"/>
          <p:cNvSpPr/>
          <p:nvPr/>
        </p:nvSpPr>
        <p:spPr>
          <a:xfrm>
            <a:off x="12457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0" name="object 1700"/>
          <p:cNvSpPr/>
          <p:nvPr/>
        </p:nvSpPr>
        <p:spPr>
          <a:xfrm>
            <a:off x="12465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1" name="object 1701"/>
          <p:cNvSpPr/>
          <p:nvPr/>
        </p:nvSpPr>
        <p:spPr>
          <a:xfrm>
            <a:off x="12471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2" name="object 1702"/>
          <p:cNvSpPr/>
          <p:nvPr/>
        </p:nvSpPr>
        <p:spPr>
          <a:xfrm>
            <a:off x="12478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3" name="object 1703"/>
          <p:cNvSpPr/>
          <p:nvPr/>
        </p:nvSpPr>
        <p:spPr>
          <a:xfrm>
            <a:off x="12486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4" name="object 1704"/>
          <p:cNvSpPr/>
          <p:nvPr/>
        </p:nvSpPr>
        <p:spPr>
          <a:xfrm>
            <a:off x="124934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5" name="object 1705"/>
          <p:cNvSpPr/>
          <p:nvPr/>
        </p:nvSpPr>
        <p:spPr>
          <a:xfrm>
            <a:off x="12500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6" name="object 1706"/>
          <p:cNvSpPr/>
          <p:nvPr/>
        </p:nvSpPr>
        <p:spPr>
          <a:xfrm>
            <a:off x="12508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7" name="object 1707"/>
          <p:cNvSpPr/>
          <p:nvPr/>
        </p:nvSpPr>
        <p:spPr>
          <a:xfrm>
            <a:off x="12515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8" name="object 1708"/>
          <p:cNvSpPr/>
          <p:nvPr/>
        </p:nvSpPr>
        <p:spPr>
          <a:xfrm>
            <a:off x="125227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9" name="object 1709"/>
          <p:cNvSpPr/>
          <p:nvPr/>
        </p:nvSpPr>
        <p:spPr>
          <a:xfrm>
            <a:off x="12529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0" name="object 1710"/>
          <p:cNvSpPr/>
          <p:nvPr/>
        </p:nvSpPr>
        <p:spPr>
          <a:xfrm>
            <a:off x="12536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1" name="object 1711"/>
          <p:cNvSpPr/>
          <p:nvPr/>
        </p:nvSpPr>
        <p:spPr>
          <a:xfrm>
            <a:off x="12543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2" name="object 1712"/>
          <p:cNvSpPr/>
          <p:nvPr/>
        </p:nvSpPr>
        <p:spPr>
          <a:xfrm>
            <a:off x="12550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3" name="object 1713"/>
          <p:cNvSpPr/>
          <p:nvPr/>
        </p:nvSpPr>
        <p:spPr>
          <a:xfrm>
            <a:off x="12558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4" name="object 1714"/>
          <p:cNvSpPr/>
          <p:nvPr/>
        </p:nvSpPr>
        <p:spPr>
          <a:xfrm>
            <a:off x="12565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5" name="object 1715"/>
          <p:cNvSpPr/>
          <p:nvPr/>
        </p:nvSpPr>
        <p:spPr>
          <a:xfrm>
            <a:off x="12572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6" name="object 1716"/>
          <p:cNvSpPr/>
          <p:nvPr/>
        </p:nvSpPr>
        <p:spPr>
          <a:xfrm>
            <a:off x="12580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7" name="object 1717"/>
          <p:cNvSpPr/>
          <p:nvPr/>
        </p:nvSpPr>
        <p:spPr>
          <a:xfrm>
            <a:off x="12586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8" name="object 1718"/>
          <p:cNvSpPr/>
          <p:nvPr/>
        </p:nvSpPr>
        <p:spPr>
          <a:xfrm>
            <a:off x="12593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9" name="object 1719"/>
          <p:cNvSpPr/>
          <p:nvPr/>
        </p:nvSpPr>
        <p:spPr>
          <a:xfrm>
            <a:off x="126012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0" name="object 1720"/>
          <p:cNvSpPr/>
          <p:nvPr/>
        </p:nvSpPr>
        <p:spPr>
          <a:xfrm>
            <a:off x="12608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1" name="object 1721"/>
          <p:cNvSpPr/>
          <p:nvPr/>
        </p:nvSpPr>
        <p:spPr>
          <a:xfrm>
            <a:off x="12615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2" name="object 1722"/>
          <p:cNvSpPr/>
          <p:nvPr/>
        </p:nvSpPr>
        <p:spPr>
          <a:xfrm>
            <a:off x="12623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3" name="object 1723"/>
          <p:cNvSpPr/>
          <p:nvPr/>
        </p:nvSpPr>
        <p:spPr>
          <a:xfrm>
            <a:off x="12630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4" name="object 1724"/>
          <p:cNvSpPr/>
          <p:nvPr/>
        </p:nvSpPr>
        <p:spPr>
          <a:xfrm>
            <a:off x="12637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5" name="object 1725"/>
          <p:cNvSpPr/>
          <p:nvPr/>
        </p:nvSpPr>
        <p:spPr>
          <a:xfrm>
            <a:off x="12644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6" name="object 1726"/>
          <p:cNvSpPr/>
          <p:nvPr/>
        </p:nvSpPr>
        <p:spPr>
          <a:xfrm>
            <a:off x="126514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7" name="object 1727"/>
          <p:cNvSpPr/>
          <p:nvPr/>
        </p:nvSpPr>
        <p:spPr>
          <a:xfrm>
            <a:off x="12658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8" name="object 1728"/>
          <p:cNvSpPr/>
          <p:nvPr/>
        </p:nvSpPr>
        <p:spPr>
          <a:xfrm>
            <a:off x="12666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9" name="object 1729"/>
          <p:cNvSpPr/>
          <p:nvPr/>
        </p:nvSpPr>
        <p:spPr>
          <a:xfrm>
            <a:off x="12673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0" name="object 1730"/>
          <p:cNvSpPr/>
          <p:nvPr/>
        </p:nvSpPr>
        <p:spPr>
          <a:xfrm>
            <a:off x="12680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1" name="object 1731"/>
          <p:cNvSpPr/>
          <p:nvPr/>
        </p:nvSpPr>
        <p:spPr>
          <a:xfrm>
            <a:off x="12688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2" name="object 1732"/>
          <p:cNvSpPr/>
          <p:nvPr/>
        </p:nvSpPr>
        <p:spPr>
          <a:xfrm>
            <a:off x="12695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3" name="object 1733"/>
          <p:cNvSpPr/>
          <p:nvPr/>
        </p:nvSpPr>
        <p:spPr>
          <a:xfrm>
            <a:off x="12701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4" name="object 1734"/>
          <p:cNvSpPr/>
          <p:nvPr/>
        </p:nvSpPr>
        <p:spPr>
          <a:xfrm>
            <a:off x="12709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5" name="object 1735"/>
          <p:cNvSpPr/>
          <p:nvPr/>
        </p:nvSpPr>
        <p:spPr>
          <a:xfrm>
            <a:off x="12716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6" name="object 1736"/>
          <p:cNvSpPr/>
          <p:nvPr/>
        </p:nvSpPr>
        <p:spPr>
          <a:xfrm>
            <a:off x="12723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7" name="object 1737"/>
          <p:cNvSpPr/>
          <p:nvPr/>
        </p:nvSpPr>
        <p:spPr>
          <a:xfrm>
            <a:off x="127310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8" name="object 1738"/>
          <p:cNvSpPr/>
          <p:nvPr/>
        </p:nvSpPr>
        <p:spPr>
          <a:xfrm>
            <a:off x="12738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9" name="object 1739"/>
          <p:cNvSpPr/>
          <p:nvPr/>
        </p:nvSpPr>
        <p:spPr>
          <a:xfrm>
            <a:off x="12745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0" name="object 1740"/>
          <p:cNvSpPr/>
          <p:nvPr/>
        </p:nvSpPr>
        <p:spPr>
          <a:xfrm>
            <a:off x="12753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1" name="object 1741"/>
          <p:cNvSpPr/>
          <p:nvPr/>
        </p:nvSpPr>
        <p:spPr>
          <a:xfrm>
            <a:off x="12759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2" name="object 1742"/>
          <p:cNvSpPr/>
          <p:nvPr/>
        </p:nvSpPr>
        <p:spPr>
          <a:xfrm>
            <a:off x="12766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3" name="object 1743"/>
          <p:cNvSpPr/>
          <p:nvPr/>
        </p:nvSpPr>
        <p:spPr>
          <a:xfrm>
            <a:off x="12773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4" name="object 1744"/>
          <p:cNvSpPr/>
          <p:nvPr/>
        </p:nvSpPr>
        <p:spPr>
          <a:xfrm>
            <a:off x="127812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5" name="object 1745"/>
          <p:cNvSpPr/>
          <p:nvPr/>
        </p:nvSpPr>
        <p:spPr>
          <a:xfrm>
            <a:off x="12788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6" name="object 1746"/>
          <p:cNvSpPr/>
          <p:nvPr/>
        </p:nvSpPr>
        <p:spPr>
          <a:xfrm>
            <a:off x="12795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7" name="object 1747"/>
          <p:cNvSpPr/>
          <p:nvPr/>
        </p:nvSpPr>
        <p:spPr>
          <a:xfrm>
            <a:off x="12803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8" name="object 1748"/>
          <p:cNvSpPr/>
          <p:nvPr/>
        </p:nvSpPr>
        <p:spPr>
          <a:xfrm>
            <a:off x="128105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9" name="object 1749"/>
          <p:cNvSpPr/>
          <p:nvPr/>
        </p:nvSpPr>
        <p:spPr>
          <a:xfrm>
            <a:off x="12816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0" name="object 1750"/>
          <p:cNvSpPr/>
          <p:nvPr/>
        </p:nvSpPr>
        <p:spPr>
          <a:xfrm>
            <a:off x="12824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1" name="object 1751"/>
          <p:cNvSpPr/>
          <p:nvPr/>
        </p:nvSpPr>
        <p:spPr>
          <a:xfrm>
            <a:off x="12831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2" name="object 1752"/>
          <p:cNvSpPr/>
          <p:nvPr/>
        </p:nvSpPr>
        <p:spPr>
          <a:xfrm>
            <a:off x="128388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3" name="object 1753"/>
          <p:cNvSpPr/>
          <p:nvPr/>
        </p:nvSpPr>
        <p:spPr>
          <a:xfrm>
            <a:off x="12846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4" name="object 1754"/>
          <p:cNvSpPr/>
          <p:nvPr/>
        </p:nvSpPr>
        <p:spPr>
          <a:xfrm>
            <a:off x="12853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5" name="object 1755"/>
          <p:cNvSpPr/>
          <p:nvPr/>
        </p:nvSpPr>
        <p:spPr>
          <a:xfrm>
            <a:off x="128608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6" name="object 1756"/>
          <p:cNvSpPr/>
          <p:nvPr/>
        </p:nvSpPr>
        <p:spPr>
          <a:xfrm>
            <a:off x="12868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7" name="object 1757"/>
          <p:cNvSpPr/>
          <p:nvPr/>
        </p:nvSpPr>
        <p:spPr>
          <a:xfrm>
            <a:off x="12874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8" name="object 1758"/>
          <p:cNvSpPr/>
          <p:nvPr/>
        </p:nvSpPr>
        <p:spPr>
          <a:xfrm>
            <a:off x="12881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9" name="object 1759"/>
          <p:cNvSpPr/>
          <p:nvPr/>
        </p:nvSpPr>
        <p:spPr>
          <a:xfrm>
            <a:off x="128891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0" name="object 1760"/>
          <p:cNvSpPr/>
          <p:nvPr/>
        </p:nvSpPr>
        <p:spPr>
          <a:xfrm>
            <a:off x="12896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1" name="object 1761"/>
          <p:cNvSpPr/>
          <p:nvPr/>
        </p:nvSpPr>
        <p:spPr>
          <a:xfrm>
            <a:off x="12903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2" name="object 1762"/>
          <p:cNvSpPr/>
          <p:nvPr/>
        </p:nvSpPr>
        <p:spPr>
          <a:xfrm>
            <a:off x="12911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3" name="object 1763"/>
          <p:cNvSpPr/>
          <p:nvPr/>
        </p:nvSpPr>
        <p:spPr>
          <a:xfrm>
            <a:off x="12918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4" name="object 1764"/>
          <p:cNvSpPr/>
          <p:nvPr/>
        </p:nvSpPr>
        <p:spPr>
          <a:xfrm>
            <a:off x="12925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5" name="object 1765"/>
          <p:cNvSpPr/>
          <p:nvPr/>
        </p:nvSpPr>
        <p:spPr>
          <a:xfrm>
            <a:off x="12932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6" name="object 1766"/>
          <p:cNvSpPr/>
          <p:nvPr/>
        </p:nvSpPr>
        <p:spPr>
          <a:xfrm>
            <a:off x="129393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7" name="object 1767"/>
          <p:cNvSpPr/>
          <p:nvPr/>
        </p:nvSpPr>
        <p:spPr>
          <a:xfrm>
            <a:off x="12946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8" name="object 1768"/>
          <p:cNvSpPr/>
          <p:nvPr/>
        </p:nvSpPr>
        <p:spPr>
          <a:xfrm>
            <a:off x="12954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9" name="object 1769"/>
          <p:cNvSpPr/>
          <p:nvPr/>
        </p:nvSpPr>
        <p:spPr>
          <a:xfrm>
            <a:off x="12961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0" name="object 1770"/>
          <p:cNvSpPr/>
          <p:nvPr/>
        </p:nvSpPr>
        <p:spPr>
          <a:xfrm>
            <a:off x="129686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1" name="object 1771"/>
          <p:cNvSpPr/>
          <p:nvPr/>
        </p:nvSpPr>
        <p:spPr>
          <a:xfrm>
            <a:off x="12975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2" name="object 1772"/>
          <p:cNvSpPr/>
          <p:nvPr/>
        </p:nvSpPr>
        <p:spPr>
          <a:xfrm>
            <a:off x="12983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3" name="object 1773"/>
          <p:cNvSpPr/>
          <p:nvPr/>
        </p:nvSpPr>
        <p:spPr>
          <a:xfrm>
            <a:off x="12989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4" name="object 1774"/>
          <p:cNvSpPr/>
          <p:nvPr/>
        </p:nvSpPr>
        <p:spPr>
          <a:xfrm>
            <a:off x="12996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5" name="object 1775"/>
          <p:cNvSpPr/>
          <p:nvPr/>
        </p:nvSpPr>
        <p:spPr>
          <a:xfrm>
            <a:off x="13004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6" name="object 1776"/>
          <p:cNvSpPr/>
          <p:nvPr/>
        </p:nvSpPr>
        <p:spPr>
          <a:xfrm>
            <a:off x="13011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7" name="object 1777"/>
          <p:cNvSpPr/>
          <p:nvPr/>
        </p:nvSpPr>
        <p:spPr>
          <a:xfrm>
            <a:off x="130189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8" name="object 1778"/>
          <p:cNvSpPr/>
          <p:nvPr/>
        </p:nvSpPr>
        <p:spPr>
          <a:xfrm>
            <a:off x="13026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9" name="object 1779"/>
          <p:cNvSpPr/>
          <p:nvPr/>
        </p:nvSpPr>
        <p:spPr>
          <a:xfrm>
            <a:off x="13033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0" name="object 1780"/>
          <p:cNvSpPr/>
          <p:nvPr/>
        </p:nvSpPr>
        <p:spPr>
          <a:xfrm>
            <a:off x="13040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1" name="object 1781"/>
          <p:cNvSpPr/>
          <p:nvPr/>
        </p:nvSpPr>
        <p:spPr>
          <a:xfrm>
            <a:off x="130471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2" name="object 1782"/>
          <p:cNvSpPr/>
          <p:nvPr/>
        </p:nvSpPr>
        <p:spPr>
          <a:xfrm>
            <a:off x="13054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3" name="object 1783"/>
          <p:cNvSpPr/>
          <p:nvPr/>
        </p:nvSpPr>
        <p:spPr>
          <a:xfrm>
            <a:off x="13061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4" name="object 1784"/>
          <p:cNvSpPr/>
          <p:nvPr/>
        </p:nvSpPr>
        <p:spPr>
          <a:xfrm>
            <a:off x="130691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5" name="object 1785"/>
          <p:cNvSpPr/>
          <p:nvPr/>
        </p:nvSpPr>
        <p:spPr>
          <a:xfrm>
            <a:off x="13076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6" name="object 1786"/>
          <p:cNvSpPr/>
          <p:nvPr/>
        </p:nvSpPr>
        <p:spPr>
          <a:xfrm>
            <a:off x="13083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7" name="object 1787"/>
          <p:cNvSpPr/>
          <p:nvPr/>
        </p:nvSpPr>
        <p:spPr>
          <a:xfrm>
            <a:off x="13091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8" name="object 1788"/>
          <p:cNvSpPr/>
          <p:nvPr/>
        </p:nvSpPr>
        <p:spPr>
          <a:xfrm>
            <a:off x="130984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9" name="object 1789"/>
          <p:cNvSpPr/>
          <p:nvPr/>
        </p:nvSpPr>
        <p:spPr>
          <a:xfrm>
            <a:off x="13104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0" name="object 1790"/>
          <p:cNvSpPr/>
          <p:nvPr/>
        </p:nvSpPr>
        <p:spPr>
          <a:xfrm>
            <a:off x="13112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1" name="object 1791"/>
          <p:cNvSpPr/>
          <p:nvPr/>
        </p:nvSpPr>
        <p:spPr>
          <a:xfrm>
            <a:off x="13119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2" name="object 1792"/>
          <p:cNvSpPr/>
          <p:nvPr/>
        </p:nvSpPr>
        <p:spPr>
          <a:xfrm>
            <a:off x="13126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3" name="object 1793"/>
          <p:cNvSpPr/>
          <p:nvPr/>
        </p:nvSpPr>
        <p:spPr>
          <a:xfrm>
            <a:off x="13134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4" name="object 1794"/>
          <p:cNvSpPr/>
          <p:nvPr/>
        </p:nvSpPr>
        <p:spPr>
          <a:xfrm>
            <a:off x="13141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5" name="object 1795"/>
          <p:cNvSpPr/>
          <p:nvPr/>
        </p:nvSpPr>
        <p:spPr>
          <a:xfrm>
            <a:off x="13148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6" name="object 1796"/>
          <p:cNvSpPr/>
          <p:nvPr/>
        </p:nvSpPr>
        <p:spPr>
          <a:xfrm>
            <a:off x="131560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7" name="object 1797"/>
          <p:cNvSpPr/>
          <p:nvPr/>
        </p:nvSpPr>
        <p:spPr>
          <a:xfrm>
            <a:off x="13162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8" name="object 1798"/>
          <p:cNvSpPr/>
          <p:nvPr/>
        </p:nvSpPr>
        <p:spPr>
          <a:xfrm>
            <a:off x="13169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9" name="object 1799"/>
          <p:cNvSpPr/>
          <p:nvPr/>
        </p:nvSpPr>
        <p:spPr>
          <a:xfrm>
            <a:off x="131769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0" name="object 1800"/>
          <p:cNvSpPr/>
          <p:nvPr/>
        </p:nvSpPr>
        <p:spPr>
          <a:xfrm>
            <a:off x="13184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1" name="object 1801"/>
          <p:cNvSpPr/>
          <p:nvPr/>
        </p:nvSpPr>
        <p:spPr>
          <a:xfrm>
            <a:off x="13191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2" name="object 1802"/>
          <p:cNvSpPr/>
          <p:nvPr/>
        </p:nvSpPr>
        <p:spPr>
          <a:xfrm>
            <a:off x="13198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3" name="object 1803"/>
          <p:cNvSpPr/>
          <p:nvPr/>
        </p:nvSpPr>
        <p:spPr>
          <a:xfrm>
            <a:off x="13206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4" name="object 1804"/>
          <p:cNvSpPr/>
          <p:nvPr/>
        </p:nvSpPr>
        <p:spPr>
          <a:xfrm>
            <a:off x="13213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5" name="object 1805"/>
          <p:cNvSpPr/>
          <p:nvPr/>
        </p:nvSpPr>
        <p:spPr>
          <a:xfrm>
            <a:off x="13219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6" name="object 1806"/>
          <p:cNvSpPr/>
          <p:nvPr/>
        </p:nvSpPr>
        <p:spPr>
          <a:xfrm>
            <a:off x="13227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7" name="object 1807"/>
          <p:cNvSpPr/>
          <p:nvPr/>
        </p:nvSpPr>
        <p:spPr>
          <a:xfrm>
            <a:off x="132345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8" name="object 1808"/>
          <p:cNvSpPr/>
          <p:nvPr/>
        </p:nvSpPr>
        <p:spPr>
          <a:xfrm>
            <a:off x="13241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9" name="object 1809"/>
          <p:cNvSpPr/>
          <p:nvPr/>
        </p:nvSpPr>
        <p:spPr>
          <a:xfrm>
            <a:off x="132491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0" name="object 1810"/>
          <p:cNvSpPr/>
          <p:nvPr/>
        </p:nvSpPr>
        <p:spPr>
          <a:xfrm>
            <a:off x="13256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1" name="object 1811"/>
          <p:cNvSpPr/>
          <p:nvPr/>
        </p:nvSpPr>
        <p:spPr>
          <a:xfrm>
            <a:off x="13263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2" name="object 1812"/>
          <p:cNvSpPr/>
          <p:nvPr/>
        </p:nvSpPr>
        <p:spPr>
          <a:xfrm>
            <a:off x="13271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3" name="object 1813"/>
          <p:cNvSpPr/>
          <p:nvPr/>
        </p:nvSpPr>
        <p:spPr>
          <a:xfrm>
            <a:off x="13277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4" name="object 1814"/>
          <p:cNvSpPr/>
          <p:nvPr/>
        </p:nvSpPr>
        <p:spPr>
          <a:xfrm>
            <a:off x="13284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5" name="object 1815"/>
          <p:cNvSpPr/>
          <p:nvPr/>
        </p:nvSpPr>
        <p:spPr>
          <a:xfrm>
            <a:off x="13292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6" name="object 1816"/>
          <p:cNvSpPr/>
          <p:nvPr/>
        </p:nvSpPr>
        <p:spPr>
          <a:xfrm>
            <a:off x="13299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7" name="object 1817"/>
          <p:cNvSpPr/>
          <p:nvPr/>
        </p:nvSpPr>
        <p:spPr>
          <a:xfrm>
            <a:off x="13306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8" name="object 1818"/>
          <p:cNvSpPr/>
          <p:nvPr/>
        </p:nvSpPr>
        <p:spPr>
          <a:xfrm>
            <a:off x="13314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9" name="object 1819"/>
          <p:cNvSpPr/>
          <p:nvPr/>
        </p:nvSpPr>
        <p:spPr>
          <a:xfrm>
            <a:off x="13321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0" name="object 1820"/>
          <p:cNvSpPr/>
          <p:nvPr/>
        </p:nvSpPr>
        <p:spPr>
          <a:xfrm>
            <a:off x="13328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1" name="object 1821"/>
          <p:cNvSpPr/>
          <p:nvPr/>
        </p:nvSpPr>
        <p:spPr>
          <a:xfrm>
            <a:off x="13335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2" name="object 1822"/>
          <p:cNvSpPr/>
          <p:nvPr/>
        </p:nvSpPr>
        <p:spPr>
          <a:xfrm>
            <a:off x="13342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3" name="object 1823"/>
          <p:cNvSpPr/>
          <p:nvPr/>
        </p:nvSpPr>
        <p:spPr>
          <a:xfrm>
            <a:off x="13349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4" name="object 1824"/>
          <p:cNvSpPr/>
          <p:nvPr/>
        </p:nvSpPr>
        <p:spPr>
          <a:xfrm>
            <a:off x="13357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5" name="object 1825"/>
          <p:cNvSpPr/>
          <p:nvPr/>
        </p:nvSpPr>
        <p:spPr>
          <a:xfrm>
            <a:off x="13364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6" name="object 1826"/>
          <p:cNvSpPr/>
          <p:nvPr/>
        </p:nvSpPr>
        <p:spPr>
          <a:xfrm>
            <a:off x="13371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7" name="object 1827"/>
          <p:cNvSpPr/>
          <p:nvPr/>
        </p:nvSpPr>
        <p:spPr>
          <a:xfrm>
            <a:off x="13378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8" name="object 1828"/>
          <p:cNvSpPr/>
          <p:nvPr/>
        </p:nvSpPr>
        <p:spPr>
          <a:xfrm>
            <a:off x="13386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9" name="object 1829"/>
          <p:cNvSpPr/>
          <p:nvPr/>
        </p:nvSpPr>
        <p:spPr>
          <a:xfrm>
            <a:off x="13392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0" name="object 1830"/>
          <p:cNvSpPr/>
          <p:nvPr/>
        </p:nvSpPr>
        <p:spPr>
          <a:xfrm>
            <a:off x="13399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1" name="object 1831"/>
          <p:cNvSpPr/>
          <p:nvPr/>
        </p:nvSpPr>
        <p:spPr>
          <a:xfrm>
            <a:off x="13407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2" name="object 1832"/>
          <p:cNvSpPr/>
          <p:nvPr/>
        </p:nvSpPr>
        <p:spPr>
          <a:xfrm>
            <a:off x="13414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3" name="object 1833"/>
          <p:cNvSpPr/>
          <p:nvPr/>
        </p:nvSpPr>
        <p:spPr>
          <a:xfrm>
            <a:off x="13421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4" name="object 1834"/>
          <p:cNvSpPr/>
          <p:nvPr/>
        </p:nvSpPr>
        <p:spPr>
          <a:xfrm>
            <a:off x="13429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5" name="object 1835"/>
          <p:cNvSpPr/>
          <p:nvPr/>
        </p:nvSpPr>
        <p:spPr>
          <a:xfrm>
            <a:off x="13436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6" name="object 1836"/>
          <p:cNvSpPr/>
          <p:nvPr/>
        </p:nvSpPr>
        <p:spPr>
          <a:xfrm>
            <a:off x="13443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7" name="object 1837"/>
          <p:cNvSpPr/>
          <p:nvPr/>
        </p:nvSpPr>
        <p:spPr>
          <a:xfrm>
            <a:off x="13450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8" name="object 1838"/>
          <p:cNvSpPr/>
          <p:nvPr/>
        </p:nvSpPr>
        <p:spPr>
          <a:xfrm>
            <a:off x="13457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9" name="object 1839"/>
          <p:cNvSpPr/>
          <p:nvPr/>
        </p:nvSpPr>
        <p:spPr>
          <a:xfrm>
            <a:off x="13464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0" name="object 1840"/>
          <p:cNvSpPr/>
          <p:nvPr/>
        </p:nvSpPr>
        <p:spPr>
          <a:xfrm>
            <a:off x="13472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1" name="object 1841"/>
          <p:cNvSpPr/>
          <p:nvPr/>
        </p:nvSpPr>
        <p:spPr>
          <a:xfrm>
            <a:off x="13479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2" name="object 1842"/>
          <p:cNvSpPr/>
          <p:nvPr/>
        </p:nvSpPr>
        <p:spPr>
          <a:xfrm>
            <a:off x="13486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3" name="object 1843"/>
          <p:cNvSpPr/>
          <p:nvPr/>
        </p:nvSpPr>
        <p:spPr>
          <a:xfrm>
            <a:off x="13494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4" name="object 1844"/>
          <p:cNvSpPr/>
          <p:nvPr/>
        </p:nvSpPr>
        <p:spPr>
          <a:xfrm>
            <a:off x="13501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5" name="object 1845"/>
          <p:cNvSpPr/>
          <p:nvPr/>
        </p:nvSpPr>
        <p:spPr>
          <a:xfrm>
            <a:off x="13507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6" name="object 1846"/>
          <p:cNvSpPr/>
          <p:nvPr/>
        </p:nvSpPr>
        <p:spPr>
          <a:xfrm>
            <a:off x="13515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7" name="object 1847"/>
          <p:cNvSpPr/>
          <p:nvPr/>
        </p:nvSpPr>
        <p:spPr>
          <a:xfrm>
            <a:off x="13522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8" name="object 1848"/>
          <p:cNvSpPr/>
          <p:nvPr/>
        </p:nvSpPr>
        <p:spPr>
          <a:xfrm>
            <a:off x="13529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9" name="object 1849"/>
          <p:cNvSpPr/>
          <p:nvPr/>
        </p:nvSpPr>
        <p:spPr>
          <a:xfrm>
            <a:off x="13537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0" name="object 1850"/>
          <p:cNvSpPr/>
          <p:nvPr/>
        </p:nvSpPr>
        <p:spPr>
          <a:xfrm>
            <a:off x="13544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1" name="object 1851"/>
          <p:cNvSpPr/>
          <p:nvPr/>
        </p:nvSpPr>
        <p:spPr>
          <a:xfrm>
            <a:off x="13551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2" name="object 1852"/>
          <p:cNvSpPr/>
          <p:nvPr/>
        </p:nvSpPr>
        <p:spPr>
          <a:xfrm>
            <a:off x="13559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3" name="object 1853"/>
          <p:cNvSpPr/>
          <p:nvPr/>
        </p:nvSpPr>
        <p:spPr>
          <a:xfrm>
            <a:off x="13565323" y="7021853"/>
            <a:ext cx="1745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761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4" name="object 1854"/>
          <p:cNvSpPr txBox="1">
            <a:spLocks noGrp="1"/>
          </p:cNvSpPr>
          <p:nvPr>
            <p:ph type="title"/>
          </p:nvPr>
        </p:nvSpPr>
        <p:spPr>
          <a:xfrm>
            <a:off x="448374" y="668726"/>
            <a:ext cx="6676762" cy="1568429"/>
          </a:xfrm>
          <a:prstGeom prst="rect">
            <a:avLst/>
          </a:prstGeom>
        </p:spPr>
        <p:txBody>
          <a:bodyPr vert="horz" wrap="square" lIns="0" tIns="67169" rIns="0" bIns="0" rtlCol="0">
            <a:spAutoFit/>
          </a:bodyPr>
          <a:lstStyle/>
          <a:p>
            <a:pPr marL="17446" marR="6978">
              <a:lnSpc>
                <a:spcPct val="90600"/>
              </a:lnSpc>
              <a:spcBef>
                <a:spcPts val="529"/>
              </a:spcBef>
            </a:pPr>
            <a:r>
              <a:rPr sz="3572" spc="-27" dirty="0"/>
              <a:t>MARCH </a:t>
            </a:r>
            <a:r>
              <a:rPr sz="3572" spc="-14" dirty="0"/>
              <a:t>OF DIMES HAS AN  </a:t>
            </a:r>
            <a:r>
              <a:rPr sz="3572" spc="21" dirty="0">
                <a:solidFill>
                  <a:srgbClr val="6179FF"/>
                </a:solidFill>
              </a:rPr>
              <a:t>80 </a:t>
            </a:r>
            <a:r>
              <a:rPr sz="3572" spc="34" dirty="0">
                <a:solidFill>
                  <a:srgbClr val="6179FF"/>
                </a:solidFill>
              </a:rPr>
              <a:t>YEAR </a:t>
            </a:r>
            <a:r>
              <a:rPr sz="3572" spc="21" dirty="0"/>
              <a:t>LEGACY </a:t>
            </a:r>
            <a:r>
              <a:rPr sz="3572" spc="34" dirty="0"/>
              <a:t>OF  </a:t>
            </a:r>
            <a:r>
              <a:rPr sz="3572" spc="-76" dirty="0"/>
              <a:t>IMPACT </a:t>
            </a:r>
            <a:r>
              <a:rPr sz="3572" spc="-14" dirty="0"/>
              <a:t>AND</a:t>
            </a:r>
            <a:r>
              <a:rPr sz="3572" spc="14" dirty="0"/>
              <a:t> </a:t>
            </a:r>
            <a:r>
              <a:rPr sz="3572" spc="-76" dirty="0"/>
              <a:t>INNOVATION</a:t>
            </a:r>
            <a:endParaRPr sz="3572"/>
          </a:p>
        </p:txBody>
      </p:sp>
      <p:sp>
        <p:nvSpPr>
          <p:cNvPr id="1855" name="object 1855"/>
          <p:cNvSpPr txBox="1"/>
          <p:nvPr/>
        </p:nvSpPr>
        <p:spPr>
          <a:xfrm>
            <a:off x="3144" y="2345327"/>
            <a:ext cx="4310149" cy="1834541"/>
          </a:xfrm>
          <a:prstGeom prst="rect">
            <a:avLst/>
          </a:prstGeom>
          <a:solidFill>
            <a:srgbClr val="FF51BA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511">
              <a:latin typeface="Times New Roman"/>
              <a:cs typeface="Times New Roman"/>
            </a:endParaRPr>
          </a:p>
          <a:p>
            <a:pPr>
              <a:spcBef>
                <a:spcPts val="21"/>
              </a:spcBef>
            </a:pPr>
            <a:endParaRPr sz="1374">
              <a:latin typeface="Times New Roman"/>
              <a:cs typeface="Times New Roman"/>
            </a:endParaRPr>
          </a:p>
          <a:p>
            <a:pPr marL="785942" marR="775474" algn="ctr">
              <a:lnSpc>
                <a:spcPts val="1470"/>
              </a:lnSpc>
            </a:pPr>
            <a:r>
              <a:rPr sz="1305" spc="14" dirty="0">
                <a:solidFill>
                  <a:srgbClr val="FFFFFF"/>
                </a:solidFill>
                <a:latin typeface="Arial"/>
                <a:cs typeface="Arial"/>
              </a:rPr>
              <a:t>Pioneered vaccine research</a:t>
            </a:r>
            <a:r>
              <a:rPr sz="1305" spc="-89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305" spc="14" dirty="0">
                <a:solidFill>
                  <a:srgbClr val="FFFFFF"/>
                </a:solidFill>
                <a:latin typeface="Arial"/>
                <a:cs typeface="Arial"/>
              </a:rPr>
              <a:t>leading  to the eradication</a:t>
            </a:r>
            <a:r>
              <a:rPr sz="1305" spc="-13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305" spc="14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endParaRPr sz="1305">
              <a:latin typeface="Arial"/>
              <a:cs typeface="Arial"/>
            </a:endParaRPr>
          </a:p>
          <a:p>
            <a:pPr marR="30530" algn="ctr">
              <a:spcBef>
                <a:spcPts val="591"/>
              </a:spcBef>
            </a:pPr>
            <a:r>
              <a:rPr sz="2953" b="1" spc="-7" dirty="0">
                <a:solidFill>
                  <a:srgbClr val="FFFFFF"/>
                </a:solidFill>
                <a:latin typeface="Arial Black"/>
                <a:cs typeface="Arial Black"/>
              </a:rPr>
              <a:t>POLIO</a:t>
            </a:r>
            <a:endParaRPr sz="2953">
              <a:latin typeface="Arial Black"/>
              <a:cs typeface="Arial Black"/>
            </a:endParaRPr>
          </a:p>
          <a:p>
            <a:pPr marL="562633" marR="594908" indent="-1745" algn="ctr">
              <a:lnSpc>
                <a:spcPts val="1470"/>
              </a:lnSpc>
              <a:spcBef>
                <a:spcPts val="749"/>
              </a:spcBef>
            </a:pPr>
            <a:r>
              <a:rPr sz="1305" spc="14" dirty="0">
                <a:solidFill>
                  <a:srgbClr val="FFFFFF"/>
                </a:solidFill>
                <a:latin typeface="Arial"/>
                <a:cs typeface="Arial"/>
              </a:rPr>
              <a:t>in the U.S., </a:t>
            </a:r>
            <a:r>
              <a:rPr sz="1305" spc="21" dirty="0">
                <a:solidFill>
                  <a:srgbClr val="FFFFFF"/>
                </a:solidFill>
                <a:latin typeface="Arial"/>
                <a:cs typeface="Arial"/>
              </a:rPr>
              <a:t>one </a:t>
            </a:r>
            <a:r>
              <a:rPr sz="1305" spc="14" dirty="0">
                <a:solidFill>
                  <a:srgbClr val="FFFFFF"/>
                </a:solidFill>
                <a:latin typeface="Arial"/>
                <a:cs typeface="Arial"/>
              </a:rPr>
              <a:t>of the great </a:t>
            </a:r>
            <a:r>
              <a:rPr sz="1305" spc="7" dirty="0">
                <a:solidFill>
                  <a:srgbClr val="FFFFFF"/>
                </a:solidFill>
                <a:latin typeface="Arial"/>
                <a:cs typeface="Arial"/>
              </a:rPr>
              <a:t>scientific  </a:t>
            </a:r>
            <a:r>
              <a:rPr sz="1305" spc="14" dirty="0">
                <a:solidFill>
                  <a:srgbClr val="FFFFFF"/>
                </a:solidFill>
                <a:latin typeface="Arial"/>
                <a:cs typeface="Arial"/>
              </a:rPr>
              <a:t>achievements of the 20th </a:t>
            </a:r>
            <a:r>
              <a:rPr sz="1305" dirty="0">
                <a:solidFill>
                  <a:srgbClr val="FFFFFF"/>
                </a:solidFill>
                <a:latin typeface="Arial"/>
                <a:cs typeface="Arial"/>
              </a:rPr>
              <a:t>century.</a:t>
            </a:r>
            <a:r>
              <a:rPr sz="1305" spc="-41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305" spc="21" dirty="0">
                <a:solidFill>
                  <a:srgbClr val="FFFFFF"/>
                </a:solidFill>
                <a:latin typeface="Arial"/>
                <a:cs typeface="Arial"/>
              </a:rPr>
              <a:t>(MOD)</a:t>
            </a:r>
            <a:endParaRPr sz="1305">
              <a:latin typeface="Arial"/>
              <a:cs typeface="Arial"/>
            </a:endParaRPr>
          </a:p>
        </p:txBody>
      </p:sp>
      <p:sp>
        <p:nvSpPr>
          <p:cNvPr id="1856" name="object 1856"/>
          <p:cNvSpPr txBox="1"/>
          <p:nvPr/>
        </p:nvSpPr>
        <p:spPr>
          <a:xfrm>
            <a:off x="4312766" y="2345330"/>
            <a:ext cx="4256937" cy="2074799"/>
          </a:xfrm>
          <a:prstGeom prst="rect">
            <a:avLst/>
          </a:prstGeom>
          <a:solidFill>
            <a:srgbClr val="E7E6E6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511">
              <a:latin typeface="Times New Roman"/>
              <a:cs typeface="Times New Roman"/>
            </a:endParaRPr>
          </a:p>
          <a:p>
            <a:pPr marR="61061" algn="ctr">
              <a:spcBef>
                <a:spcPts val="1291"/>
              </a:spcBef>
            </a:pPr>
            <a:r>
              <a:rPr sz="1305" spc="-14" dirty="0">
                <a:solidFill>
                  <a:srgbClr val="5B3CB2"/>
                </a:solidFill>
                <a:latin typeface="Arial"/>
                <a:cs typeface="Arial"/>
              </a:rPr>
              <a:t>Launched the nation's</a:t>
            </a:r>
            <a:r>
              <a:rPr sz="1305" spc="-62" dirty="0">
                <a:solidFill>
                  <a:srgbClr val="5B3CB2"/>
                </a:solidFill>
                <a:latin typeface="Arial"/>
                <a:cs typeface="Arial"/>
              </a:rPr>
              <a:t> </a:t>
            </a:r>
            <a:r>
              <a:rPr sz="1305" spc="-14" dirty="0">
                <a:solidFill>
                  <a:srgbClr val="5B3CB2"/>
                </a:solidFill>
                <a:latin typeface="Arial"/>
                <a:cs typeface="Arial"/>
              </a:rPr>
              <a:t>first</a:t>
            </a:r>
            <a:endParaRPr sz="1305">
              <a:latin typeface="Arial"/>
              <a:cs typeface="Arial"/>
            </a:endParaRPr>
          </a:p>
          <a:p>
            <a:pPr marL="641140" marR="572227" algn="ctr">
              <a:lnSpc>
                <a:spcPts val="3187"/>
              </a:lnSpc>
              <a:spcBef>
                <a:spcPts val="1023"/>
              </a:spcBef>
            </a:pPr>
            <a:r>
              <a:rPr sz="2953" b="1" spc="-14" dirty="0">
                <a:solidFill>
                  <a:srgbClr val="5B3CB2"/>
                </a:solidFill>
                <a:latin typeface="Arial Black"/>
                <a:cs typeface="Arial Black"/>
              </a:rPr>
              <a:t>PREM</a:t>
            </a:r>
            <a:r>
              <a:rPr sz="2953" b="1" spc="-220" dirty="0">
                <a:solidFill>
                  <a:srgbClr val="5B3CB2"/>
                </a:solidFill>
                <a:latin typeface="Arial Black"/>
                <a:cs typeface="Arial Black"/>
              </a:rPr>
              <a:t>A</a:t>
            </a:r>
            <a:r>
              <a:rPr sz="2953" b="1" spc="-7" dirty="0">
                <a:solidFill>
                  <a:srgbClr val="5B3CB2"/>
                </a:solidFill>
                <a:latin typeface="Arial Black"/>
                <a:cs typeface="Arial Black"/>
              </a:rPr>
              <a:t>T</a:t>
            </a:r>
            <a:r>
              <a:rPr sz="2953" b="1" spc="-14" dirty="0">
                <a:solidFill>
                  <a:srgbClr val="5B3CB2"/>
                </a:solidFill>
                <a:latin typeface="Arial Black"/>
                <a:cs typeface="Arial Black"/>
              </a:rPr>
              <a:t>URITY  RESEARCH</a:t>
            </a:r>
            <a:endParaRPr sz="2953">
              <a:latin typeface="Arial Black"/>
              <a:cs typeface="Arial Black"/>
            </a:endParaRPr>
          </a:p>
          <a:p>
            <a:pPr marL="950806" marR="832174" algn="ctr">
              <a:lnSpc>
                <a:spcPts val="1470"/>
              </a:lnSpc>
              <a:spcBef>
                <a:spcPts val="1125"/>
              </a:spcBef>
            </a:pPr>
            <a:r>
              <a:rPr sz="1305" spc="-7" dirty="0">
                <a:solidFill>
                  <a:srgbClr val="5B3CB2"/>
                </a:solidFill>
                <a:latin typeface="Arial"/>
                <a:cs typeface="Arial"/>
              </a:rPr>
              <a:t>Centers </a:t>
            </a:r>
            <a:r>
              <a:rPr sz="1305" spc="-14" dirty="0">
                <a:solidFill>
                  <a:srgbClr val="5B3CB2"/>
                </a:solidFill>
                <a:latin typeface="Arial"/>
                <a:cs typeface="Arial"/>
              </a:rPr>
              <a:t>dedicated </a:t>
            </a:r>
            <a:r>
              <a:rPr sz="1305" spc="-7" dirty="0">
                <a:solidFill>
                  <a:srgbClr val="5B3CB2"/>
                </a:solidFill>
                <a:latin typeface="Arial"/>
                <a:cs typeface="Arial"/>
              </a:rPr>
              <a:t>to solving the  </a:t>
            </a:r>
            <a:r>
              <a:rPr sz="1305" spc="14" dirty="0">
                <a:solidFill>
                  <a:srgbClr val="5B3CB2"/>
                </a:solidFill>
                <a:latin typeface="Arial"/>
                <a:cs typeface="Arial"/>
              </a:rPr>
              <a:t>mysteries of </a:t>
            </a:r>
            <a:r>
              <a:rPr sz="1305" spc="21" dirty="0">
                <a:solidFill>
                  <a:srgbClr val="5B3CB2"/>
                </a:solidFill>
                <a:latin typeface="Arial"/>
                <a:cs typeface="Arial"/>
              </a:rPr>
              <a:t>premature</a:t>
            </a:r>
            <a:r>
              <a:rPr sz="1305" spc="-103" dirty="0">
                <a:solidFill>
                  <a:srgbClr val="5B3CB2"/>
                </a:solidFill>
                <a:latin typeface="Arial"/>
                <a:cs typeface="Arial"/>
              </a:rPr>
              <a:t> </a:t>
            </a:r>
            <a:r>
              <a:rPr sz="1305" spc="14" dirty="0">
                <a:solidFill>
                  <a:srgbClr val="5B3CB2"/>
                </a:solidFill>
                <a:latin typeface="Arial"/>
                <a:cs typeface="Arial"/>
              </a:rPr>
              <a:t>birth</a:t>
            </a:r>
            <a:endParaRPr sz="1305">
              <a:latin typeface="Arial"/>
              <a:cs typeface="Arial"/>
            </a:endParaRPr>
          </a:p>
        </p:txBody>
      </p:sp>
      <p:sp>
        <p:nvSpPr>
          <p:cNvPr id="1857" name="object 1857"/>
          <p:cNvSpPr txBox="1"/>
          <p:nvPr/>
        </p:nvSpPr>
        <p:spPr>
          <a:xfrm>
            <a:off x="3140" y="4665534"/>
            <a:ext cx="4229023" cy="2218776"/>
          </a:xfrm>
          <a:prstGeom prst="rect">
            <a:avLst/>
          </a:prstGeom>
          <a:solidFill>
            <a:srgbClr val="E7E6E6"/>
          </a:solidFill>
        </p:spPr>
        <p:txBody>
          <a:bodyPr vert="horz" wrap="square" lIns="0" tIns="5234" rIns="0" bIns="0" rtlCol="0">
            <a:spAutoFit/>
          </a:bodyPr>
          <a:lstStyle/>
          <a:p>
            <a:pPr>
              <a:spcBef>
                <a:spcPts val="41"/>
              </a:spcBef>
            </a:pPr>
            <a:endParaRPr sz="1717">
              <a:latin typeface="Times New Roman"/>
              <a:cs typeface="Times New Roman"/>
            </a:endParaRPr>
          </a:p>
          <a:p>
            <a:pPr marL="1037164" marR="1052865" algn="ctr">
              <a:lnSpc>
                <a:spcPts val="1470"/>
              </a:lnSpc>
            </a:pPr>
            <a:r>
              <a:rPr sz="1305" spc="21" dirty="0">
                <a:solidFill>
                  <a:srgbClr val="5B3CB2"/>
                </a:solidFill>
                <a:latin typeface="Arial"/>
                <a:cs typeface="Arial"/>
              </a:rPr>
              <a:t>Led </a:t>
            </a:r>
            <a:r>
              <a:rPr sz="1305" spc="14" dirty="0">
                <a:solidFill>
                  <a:srgbClr val="5B3CB2"/>
                </a:solidFill>
                <a:latin typeface="Arial"/>
                <a:cs typeface="Arial"/>
              </a:rPr>
              <a:t>the advocating for</a:t>
            </a:r>
            <a:r>
              <a:rPr sz="1305" spc="-124" dirty="0">
                <a:solidFill>
                  <a:srgbClr val="5B3CB2"/>
                </a:solidFill>
                <a:latin typeface="Arial"/>
                <a:cs typeface="Arial"/>
              </a:rPr>
              <a:t> </a:t>
            </a:r>
            <a:r>
              <a:rPr sz="1305" spc="14" dirty="0">
                <a:solidFill>
                  <a:srgbClr val="5B3CB2"/>
                </a:solidFill>
                <a:latin typeface="Arial"/>
                <a:cs typeface="Arial"/>
              </a:rPr>
              <a:t>state  implementation of</a:t>
            </a:r>
            <a:r>
              <a:rPr sz="1305" spc="-76" dirty="0">
                <a:solidFill>
                  <a:srgbClr val="5B3CB2"/>
                </a:solidFill>
                <a:latin typeface="Arial"/>
                <a:cs typeface="Arial"/>
              </a:rPr>
              <a:t> </a:t>
            </a:r>
            <a:r>
              <a:rPr sz="1305" spc="14" dirty="0">
                <a:solidFill>
                  <a:srgbClr val="5B3CB2"/>
                </a:solidFill>
                <a:latin typeface="Arial"/>
                <a:cs typeface="Arial"/>
              </a:rPr>
              <a:t>universal</a:t>
            </a:r>
            <a:endParaRPr sz="1305">
              <a:latin typeface="Arial"/>
              <a:cs typeface="Arial"/>
            </a:endParaRPr>
          </a:p>
          <a:p>
            <a:pPr marL="863577" marR="879278" algn="ctr">
              <a:lnSpc>
                <a:spcPts val="3187"/>
              </a:lnSpc>
              <a:spcBef>
                <a:spcPts val="556"/>
              </a:spcBef>
            </a:pPr>
            <a:r>
              <a:rPr sz="2953" b="1" spc="-14" dirty="0">
                <a:solidFill>
                  <a:srgbClr val="5B3CB2"/>
                </a:solidFill>
                <a:latin typeface="Arial Black"/>
                <a:cs typeface="Arial Black"/>
              </a:rPr>
              <a:t>NEWBORN  SCREENING</a:t>
            </a:r>
            <a:endParaRPr sz="2953">
              <a:latin typeface="Arial Black"/>
              <a:cs typeface="Arial Black"/>
            </a:endParaRPr>
          </a:p>
          <a:p>
            <a:pPr marL="292220" marR="244244" algn="ctr">
              <a:lnSpc>
                <a:spcPts val="1470"/>
              </a:lnSpc>
              <a:spcBef>
                <a:spcPts val="694"/>
              </a:spcBef>
            </a:pPr>
            <a:r>
              <a:rPr sz="1305" spc="14" dirty="0">
                <a:solidFill>
                  <a:srgbClr val="5B3CB2"/>
                </a:solidFill>
                <a:latin typeface="Arial"/>
                <a:cs typeface="Arial"/>
              </a:rPr>
              <a:t>for rare but serious conditions, leading to earlier  </a:t>
            </a:r>
            <a:r>
              <a:rPr sz="1305" spc="-14" dirty="0">
                <a:solidFill>
                  <a:srgbClr val="5B3CB2"/>
                </a:solidFill>
                <a:latin typeface="Arial"/>
                <a:cs typeface="Arial"/>
              </a:rPr>
              <a:t>life-saving </a:t>
            </a:r>
            <a:r>
              <a:rPr sz="1305" spc="-7" dirty="0">
                <a:solidFill>
                  <a:srgbClr val="5B3CB2"/>
                </a:solidFill>
                <a:latin typeface="Arial"/>
                <a:cs typeface="Arial"/>
              </a:rPr>
              <a:t>treatment </a:t>
            </a:r>
            <a:r>
              <a:rPr sz="1305" spc="-14" dirty="0">
                <a:solidFill>
                  <a:srgbClr val="5B3CB2"/>
                </a:solidFill>
                <a:latin typeface="Arial"/>
                <a:cs typeface="Arial"/>
              </a:rPr>
              <a:t>and intervention </a:t>
            </a:r>
            <a:r>
              <a:rPr sz="1305" spc="-7" dirty="0">
                <a:solidFill>
                  <a:srgbClr val="5B3CB2"/>
                </a:solidFill>
                <a:latin typeface="Arial"/>
                <a:cs typeface="Arial"/>
              </a:rPr>
              <a:t>for at least  </a:t>
            </a:r>
            <a:r>
              <a:rPr sz="1305" spc="-14" dirty="0">
                <a:solidFill>
                  <a:srgbClr val="5B3CB2"/>
                </a:solidFill>
                <a:latin typeface="Arial"/>
                <a:cs typeface="Arial"/>
              </a:rPr>
              <a:t>3,400 additional newborns each </a:t>
            </a:r>
            <a:r>
              <a:rPr sz="1305" spc="-27" dirty="0">
                <a:solidFill>
                  <a:srgbClr val="5B3CB2"/>
                </a:solidFill>
                <a:latin typeface="Arial"/>
                <a:cs typeface="Arial"/>
              </a:rPr>
              <a:t>year.</a:t>
            </a:r>
            <a:r>
              <a:rPr sz="1305" spc="-7" dirty="0">
                <a:solidFill>
                  <a:srgbClr val="5B3CB2"/>
                </a:solidFill>
                <a:latin typeface="Arial"/>
                <a:cs typeface="Arial"/>
              </a:rPr>
              <a:t> </a:t>
            </a:r>
            <a:r>
              <a:rPr sz="1305" spc="-21" dirty="0">
                <a:solidFill>
                  <a:srgbClr val="5B3CB2"/>
                </a:solidFill>
                <a:latin typeface="Arial"/>
                <a:cs typeface="Arial"/>
              </a:rPr>
              <a:t>(CDC)</a:t>
            </a:r>
            <a:endParaRPr sz="1305">
              <a:latin typeface="Arial"/>
              <a:cs typeface="Arial"/>
            </a:endParaRPr>
          </a:p>
        </p:txBody>
      </p:sp>
      <p:sp>
        <p:nvSpPr>
          <p:cNvPr id="1858" name="object 1858"/>
          <p:cNvSpPr txBox="1"/>
          <p:nvPr/>
        </p:nvSpPr>
        <p:spPr>
          <a:xfrm>
            <a:off x="4312766" y="4665537"/>
            <a:ext cx="4256937" cy="2097562"/>
          </a:xfrm>
          <a:prstGeom prst="rect">
            <a:avLst/>
          </a:prstGeom>
          <a:solidFill>
            <a:srgbClr val="00ACA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511">
              <a:latin typeface="Times New Roman"/>
              <a:cs typeface="Times New Roman"/>
            </a:endParaRPr>
          </a:p>
          <a:p>
            <a:pPr marL="650734" marR="746688" algn="ctr">
              <a:lnSpc>
                <a:spcPts val="1470"/>
              </a:lnSpc>
              <a:spcBef>
                <a:spcPts val="1312"/>
              </a:spcBef>
            </a:pPr>
            <a:r>
              <a:rPr sz="1305" spc="21" dirty="0">
                <a:solidFill>
                  <a:srgbClr val="FFFFFF"/>
                </a:solidFill>
                <a:latin typeface="Arial"/>
                <a:cs typeface="Arial"/>
              </a:rPr>
              <a:t>Advocated </a:t>
            </a:r>
            <a:r>
              <a:rPr sz="1305" spc="14" dirty="0">
                <a:solidFill>
                  <a:srgbClr val="FFFFFF"/>
                </a:solidFill>
                <a:latin typeface="Arial"/>
                <a:cs typeface="Arial"/>
              </a:rPr>
              <a:t>for </a:t>
            </a:r>
            <a:r>
              <a:rPr sz="1305" spc="7" dirty="0">
                <a:solidFill>
                  <a:srgbClr val="FFFFFF"/>
                </a:solidFill>
                <a:latin typeface="Arial"/>
                <a:cs typeface="Arial"/>
              </a:rPr>
              <a:t>folic </a:t>
            </a:r>
            <a:r>
              <a:rPr sz="1305" spc="14" dirty="0">
                <a:solidFill>
                  <a:srgbClr val="FFFFFF"/>
                </a:solidFill>
                <a:latin typeface="Arial"/>
                <a:cs typeface="Arial"/>
              </a:rPr>
              <a:t>acid </a:t>
            </a:r>
            <a:r>
              <a:rPr sz="1305" spc="7" dirty="0">
                <a:solidFill>
                  <a:srgbClr val="FFFFFF"/>
                </a:solidFill>
                <a:latin typeface="Arial"/>
                <a:cs typeface="Arial"/>
              </a:rPr>
              <a:t>fortification</a:t>
            </a:r>
            <a:r>
              <a:rPr sz="1305" spc="-124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305" spc="14" dirty="0">
                <a:solidFill>
                  <a:srgbClr val="FFFFFF"/>
                </a:solidFill>
                <a:latin typeface="Arial"/>
                <a:cs typeface="Arial"/>
              </a:rPr>
              <a:t>in  the U.S. </a:t>
            </a:r>
            <a:r>
              <a:rPr sz="1305" spc="21" dirty="0">
                <a:solidFill>
                  <a:srgbClr val="FFFFFF"/>
                </a:solidFill>
                <a:latin typeface="Arial"/>
                <a:cs typeface="Arial"/>
              </a:rPr>
              <a:t>and </a:t>
            </a:r>
            <a:r>
              <a:rPr sz="1305" spc="14" dirty="0">
                <a:solidFill>
                  <a:srgbClr val="FFFFFF"/>
                </a:solidFill>
                <a:latin typeface="Arial"/>
                <a:cs typeface="Arial"/>
              </a:rPr>
              <a:t>leader of</a:t>
            </a:r>
            <a:r>
              <a:rPr sz="1305" spc="-124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305" spc="21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endParaRPr sz="1305">
              <a:latin typeface="Arial"/>
              <a:cs typeface="Arial"/>
            </a:endParaRPr>
          </a:p>
          <a:p>
            <a:pPr marR="31403" algn="ctr">
              <a:spcBef>
                <a:spcPts val="1065"/>
              </a:spcBef>
            </a:pPr>
            <a:r>
              <a:rPr sz="2953" b="1" spc="-14" dirty="0">
                <a:solidFill>
                  <a:srgbClr val="FFFFFF"/>
                </a:solidFill>
                <a:latin typeface="Arial Black"/>
                <a:cs typeface="Arial Black"/>
              </a:rPr>
              <a:t>FOLIC</a:t>
            </a:r>
            <a:r>
              <a:rPr sz="2953" b="1" spc="-103" dirty="0">
                <a:solidFill>
                  <a:srgbClr val="FFFFFF"/>
                </a:solidFill>
                <a:latin typeface="Arial Black"/>
                <a:cs typeface="Arial Black"/>
              </a:rPr>
              <a:t> </a:t>
            </a:r>
            <a:r>
              <a:rPr sz="2953" b="1" spc="-27" dirty="0">
                <a:solidFill>
                  <a:srgbClr val="FFFFFF"/>
                </a:solidFill>
                <a:latin typeface="Arial Black"/>
                <a:cs typeface="Arial Black"/>
              </a:rPr>
              <a:t>ACID</a:t>
            </a:r>
            <a:endParaRPr sz="2953">
              <a:latin typeface="Arial Black"/>
              <a:cs typeface="Arial Black"/>
            </a:endParaRPr>
          </a:p>
          <a:p>
            <a:pPr marL="559143" marR="661203" algn="ctr">
              <a:lnSpc>
                <a:spcPts val="1470"/>
              </a:lnSpc>
              <a:spcBef>
                <a:spcPts val="1133"/>
              </a:spcBef>
            </a:pPr>
            <a:r>
              <a:rPr sz="1305" spc="-14" dirty="0">
                <a:solidFill>
                  <a:srgbClr val="FFFFFF"/>
                </a:solidFill>
                <a:latin typeface="Arial"/>
                <a:cs typeface="Arial"/>
              </a:rPr>
              <a:t>public education campaign, contributing  </a:t>
            </a:r>
            <a:r>
              <a:rPr sz="1305" spc="14" dirty="0">
                <a:solidFill>
                  <a:srgbClr val="FFFFFF"/>
                </a:solidFill>
                <a:latin typeface="Arial"/>
                <a:cs typeface="Arial"/>
              </a:rPr>
              <a:t>to </a:t>
            </a:r>
            <a:r>
              <a:rPr sz="1305" spc="21" dirty="0">
                <a:solidFill>
                  <a:srgbClr val="FFFFFF"/>
                </a:solidFill>
                <a:latin typeface="Arial"/>
                <a:cs typeface="Arial"/>
              </a:rPr>
              <a:t>a </a:t>
            </a:r>
            <a:r>
              <a:rPr sz="1305" spc="14" dirty="0">
                <a:solidFill>
                  <a:srgbClr val="FFFFFF"/>
                </a:solidFill>
                <a:latin typeface="Arial"/>
                <a:cs typeface="Arial"/>
              </a:rPr>
              <a:t>reduction of neural tube defects in  </a:t>
            </a:r>
            <a:r>
              <a:rPr sz="1305" spc="21" dirty="0">
                <a:solidFill>
                  <a:srgbClr val="FFFFFF"/>
                </a:solidFill>
                <a:latin typeface="Arial"/>
                <a:cs typeface="Arial"/>
              </a:rPr>
              <a:t>newborns </a:t>
            </a:r>
            <a:r>
              <a:rPr sz="1305" spc="14" dirty="0">
                <a:solidFill>
                  <a:srgbClr val="FFFFFF"/>
                </a:solidFill>
                <a:latin typeface="Arial"/>
                <a:cs typeface="Arial"/>
              </a:rPr>
              <a:t>of </a:t>
            </a:r>
            <a:r>
              <a:rPr sz="1305" spc="21" dirty="0">
                <a:solidFill>
                  <a:srgbClr val="FFFFFF"/>
                </a:solidFill>
                <a:latin typeface="Arial"/>
                <a:cs typeface="Arial"/>
              </a:rPr>
              <a:t>30%.</a:t>
            </a:r>
            <a:r>
              <a:rPr sz="1305" spc="-137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305" spc="21" dirty="0">
                <a:solidFill>
                  <a:srgbClr val="FFFFFF"/>
                </a:solidFill>
                <a:latin typeface="Arial"/>
                <a:cs typeface="Arial"/>
              </a:rPr>
              <a:t>(MOD)</a:t>
            </a:r>
            <a:endParaRPr sz="1305">
              <a:latin typeface="Arial"/>
              <a:cs typeface="Arial"/>
            </a:endParaRPr>
          </a:p>
        </p:txBody>
      </p:sp>
      <p:sp>
        <p:nvSpPr>
          <p:cNvPr id="1859" name="object 1859"/>
          <p:cNvSpPr/>
          <p:nvPr/>
        </p:nvSpPr>
        <p:spPr>
          <a:xfrm>
            <a:off x="8608787" y="525"/>
            <a:ext cx="5208815" cy="700091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127425" y="3193577"/>
            <a:ext cx="9022439" cy="854351"/>
          </a:xfrm>
          <a:prstGeom prst="rect">
            <a:avLst/>
          </a:prstGeom>
        </p:spPr>
        <p:txBody>
          <a:bodyPr vert="horz" wrap="square" lIns="0" tIns="19191" rIns="0" bIns="0" rtlCol="0">
            <a:spAutoFit/>
          </a:bodyPr>
          <a:lstStyle/>
          <a:p>
            <a:pPr marL="17446">
              <a:spcBef>
                <a:spcPts val="151"/>
              </a:spcBef>
            </a:pPr>
            <a:r>
              <a:rPr sz="5426" spc="-48" dirty="0">
                <a:solidFill>
                  <a:srgbClr val="FFFFFF"/>
                </a:solidFill>
              </a:rPr>
              <a:t>MATERNAL</a:t>
            </a:r>
            <a:r>
              <a:rPr sz="5426" spc="-89" dirty="0">
                <a:solidFill>
                  <a:srgbClr val="FFFFFF"/>
                </a:solidFill>
              </a:rPr>
              <a:t> </a:t>
            </a:r>
            <a:r>
              <a:rPr sz="5426" spc="-41" dirty="0">
                <a:solidFill>
                  <a:srgbClr val="FFFFFF"/>
                </a:solidFill>
              </a:rPr>
              <a:t>MORTALITY</a:t>
            </a:r>
            <a:endParaRPr sz="5426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22" y="522"/>
            <a:ext cx="13817075" cy="777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127425" y="2804172"/>
            <a:ext cx="6162964" cy="854351"/>
          </a:xfrm>
          <a:prstGeom prst="rect">
            <a:avLst/>
          </a:prstGeom>
        </p:spPr>
        <p:txBody>
          <a:bodyPr vert="horz" wrap="square" lIns="0" tIns="19191" rIns="0" bIns="0" rtlCol="0">
            <a:spAutoFit/>
          </a:bodyPr>
          <a:lstStyle/>
          <a:p>
            <a:pPr marL="17446">
              <a:spcBef>
                <a:spcPts val="151"/>
              </a:spcBef>
            </a:pPr>
            <a:r>
              <a:rPr sz="5426" dirty="0">
                <a:solidFill>
                  <a:srgbClr val="FFFFFF"/>
                </a:solidFill>
              </a:rPr>
              <a:t>700 </a:t>
            </a:r>
            <a:r>
              <a:rPr sz="5426" spc="-14" dirty="0">
                <a:solidFill>
                  <a:srgbClr val="FFFFFF"/>
                </a:solidFill>
              </a:rPr>
              <a:t>WOMEN</a:t>
            </a:r>
            <a:r>
              <a:rPr sz="5426" spc="-117" dirty="0">
                <a:solidFill>
                  <a:srgbClr val="FFFFFF"/>
                </a:solidFill>
              </a:rPr>
              <a:t> </a:t>
            </a:r>
            <a:r>
              <a:rPr sz="5426" dirty="0">
                <a:solidFill>
                  <a:srgbClr val="FFFFFF"/>
                </a:solidFill>
              </a:rPr>
              <a:t>DIE</a:t>
            </a:r>
            <a:endParaRPr sz="5426"/>
          </a:p>
        </p:txBody>
      </p:sp>
      <p:sp>
        <p:nvSpPr>
          <p:cNvPr id="4" name="object 4"/>
          <p:cNvSpPr txBox="1"/>
          <p:nvPr/>
        </p:nvSpPr>
        <p:spPr>
          <a:xfrm>
            <a:off x="2127422" y="3425961"/>
            <a:ext cx="6474383" cy="3388955"/>
          </a:xfrm>
          <a:prstGeom prst="rect">
            <a:avLst/>
          </a:prstGeom>
        </p:spPr>
        <p:txBody>
          <a:bodyPr vert="horz" wrap="square" lIns="0" tIns="19191" rIns="0" bIns="0" rtlCol="0">
            <a:spAutoFit/>
          </a:bodyPr>
          <a:lstStyle/>
          <a:p>
            <a:pPr marL="17446">
              <a:lnSpc>
                <a:spcPts val="5701"/>
              </a:lnSpc>
              <a:spcBef>
                <a:spcPts val="151"/>
              </a:spcBef>
            </a:pPr>
            <a:r>
              <a:rPr sz="5426" b="1" spc="-21" dirty="0">
                <a:solidFill>
                  <a:srgbClr val="FFFFFF"/>
                </a:solidFill>
                <a:latin typeface="Arial Black"/>
                <a:cs typeface="Arial Black"/>
              </a:rPr>
              <a:t>EACH </a:t>
            </a:r>
            <a:r>
              <a:rPr sz="5426" b="1" dirty="0">
                <a:solidFill>
                  <a:srgbClr val="FFFFFF"/>
                </a:solidFill>
                <a:latin typeface="Arial Black"/>
                <a:cs typeface="Arial Black"/>
              </a:rPr>
              <a:t>YEAR</a:t>
            </a:r>
            <a:r>
              <a:rPr sz="5426" b="1" spc="-55" dirty="0">
                <a:solidFill>
                  <a:srgbClr val="FFFFFF"/>
                </a:solidFill>
                <a:latin typeface="Arial Black"/>
                <a:cs typeface="Arial Black"/>
              </a:rPr>
              <a:t> </a:t>
            </a:r>
            <a:r>
              <a:rPr sz="5426" b="1" dirty="0">
                <a:solidFill>
                  <a:srgbClr val="FFFFFF"/>
                </a:solidFill>
                <a:latin typeface="Arial Black"/>
                <a:cs typeface="Arial Black"/>
              </a:rPr>
              <a:t>IN</a:t>
            </a:r>
            <a:endParaRPr sz="5426">
              <a:latin typeface="Arial Black"/>
              <a:cs typeface="Arial Black"/>
            </a:endParaRPr>
          </a:p>
          <a:p>
            <a:pPr marL="17446">
              <a:lnSpc>
                <a:spcPts val="4897"/>
              </a:lnSpc>
            </a:pPr>
            <a:r>
              <a:rPr sz="5426" b="1" dirty="0">
                <a:solidFill>
                  <a:srgbClr val="FFFFFF"/>
                </a:solidFill>
                <a:latin typeface="Arial Black"/>
                <a:cs typeface="Arial Black"/>
              </a:rPr>
              <a:t>THE US</a:t>
            </a:r>
            <a:r>
              <a:rPr sz="5426" b="1" spc="-157" dirty="0">
                <a:solidFill>
                  <a:srgbClr val="FFFFFF"/>
                </a:solidFill>
                <a:latin typeface="Arial Black"/>
                <a:cs typeface="Arial Black"/>
              </a:rPr>
              <a:t> </a:t>
            </a:r>
            <a:r>
              <a:rPr sz="5426" b="1" spc="-14" dirty="0">
                <a:solidFill>
                  <a:srgbClr val="FFFFFF"/>
                </a:solidFill>
                <a:latin typeface="Arial Black"/>
                <a:cs typeface="Arial Black"/>
              </a:rPr>
              <a:t>FROM</a:t>
            </a:r>
            <a:endParaRPr sz="5426">
              <a:latin typeface="Arial Black"/>
              <a:cs typeface="Arial Black"/>
            </a:endParaRPr>
          </a:p>
          <a:p>
            <a:pPr marL="17446">
              <a:lnSpc>
                <a:spcPts val="4897"/>
              </a:lnSpc>
            </a:pPr>
            <a:r>
              <a:rPr sz="5426" b="1" spc="-48" dirty="0">
                <a:solidFill>
                  <a:srgbClr val="FFFFFF"/>
                </a:solidFill>
                <a:latin typeface="Arial Black"/>
                <a:cs typeface="Arial Black"/>
              </a:rPr>
              <a:t>PREGNANCY-</a:t>
            </a:r>
            <a:endParaRPr sz="5426">
              <a:latin typeface="Arial Black"/>
              <a:cs typeface="Arial Black"/>
            </a:endParaRPr>
          </a:p>
          <a:p>
            <a:pPr marL="17446" marR="6978">
              <a:lnSpc>
                <a:spcPct val="75200"/>
              </a:lnSpc>
              <a:spcBef>
                <a:spcPts val="804"/>
              </a:spcBef>
            </a:pPr>
            <a:r>
              <a:rPr sz="5426" b="1" spc="-48" dirty="0">
                <a:solidFill>
                  <a:srgbClr val="FFFFFF"/>
                </a:solidFill>
                <a:latin typeface="Arial Black"/>
                <a:cs typeface="Arial Black"/>
              </a:rPr>
              <a:t>RELATED  </a:t>
            </a:r>
            <a:r>
              <a:rPr sz="5426" b="1" dirty="0">
                <a:solidFill>
                  <a:srgbClr val="FFFFFF"/>
                </a:solidFill>
                <a:latin typeface="Arial Black"/>
                <a:cs typeface="Arial Black"/>
              </a:rPr>
              <a:t>COMPLIC</a:t>
            </a:r>
            <a:r>
              <a:rPr sz="5426" b="1" spc="-371" dirty="0">
                <a:solidFill>
                  <a:srgbClr val="FFFFFF"/>
                </a:solidFill>
                <a:latin typeface="Arial Black"/>
                <a:cs typeface="Arial Black"/>
              </a:rPr>
              <a:t>A</a:t>
            </a:r>
            <a:r>
              <a:rPr sz="5426" b="1" dirty="0">
                <a:solidFill>
                  <a:srgbClr val="FFFFFF"/>
                </a:solidFill>
                <a:latin typeface="Arial Black"/>
                <a:cs typeface="Arial Black"/>
              </a:rPr>
              <a:t>TIONS</a:t>
            </a:r>
            <a:endParaRPr sz="5426">
              <a:latin typeface="Arial Black"/>
              <a:cs typeface="Arial Black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1887676" y="7304315"/>
            <a:ext cx="116019" cy="191170"/>
          </a:xfrm>
          <a:prstGeom prst="rect">
            <a:avLst/>
          </a:prstGeom>
        </p:spPr>
        <p:txBody>
          <a:bodyPr vert="horz" wrap="square" lIns="0" tIns="21808" rIns="0" bIns="0" rtlCol="0">
            <a:spAutoFit/>
          </a:bodyPr>
          <a:lstStyle/>
          <a:p>
            <a:pPr marL="17446">
              <a:spcBef>
                <a:spcPts val="172"/>
              </a:spcBef>
            </a:pPr>
            <a:r>
              <a:rPr sz="1099" spc="14" dirty="0">
                <a:solidFill>
                  <a:srgbClr val="A48EF1"/>
                </a:solidFill>
                <a:latin typeface="Arial"/>
                <a:cs typeface="Arial"/>
              </a:rPr>
              <a:t>7</a:t>
            </a:r>
            <a:endParaRPr sz="1099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22" y="522"/>
            <a:ext cx="13817075" cy="777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/>
          <p:nvPr/>
        </p:nvSpPr>
        <p:spPr>
          <a:xfrm>
            <a:off x="252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" name="object 4"/>
          <p:cNvSpPr/>
          <p:nvPr/>
        </p:nvSpPr>
        <p:spPr>
          <a:xfrm>
            <a:off x="259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" name="object 5"/>
          <p:cNvSpPr/>
          <p:nvPr/>
        </p:nvSpPr>
        <p:spPr>
          <a:xfrm>
            <a:off x="265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" name="object 6"/>
          <p:cNvSpPr/>
          <p:nvPr/>
        </p:nvSpPr>
        <p:spPr>
          <a:xfrm>
            <a:off x="273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" name="object 7"/>
          <p:cNvSpPr/>
          <p:nvPr/>
        </p:nvSpPr>
        <p:spPr>
          <a:xfrm>
            <a:off x="280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" name="object 8"/>
          <p:cNvSpPr/>
          <p:nvPr/>
        </p:nvSpPr>
        <p:spPr>
          <a:xfrm>
            <a:off x="287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" name="object 9"/>
          <p:cNvSpPr/>
          <p:nvPr/>
        </p:nvSpPr>
        <p:spPr>
          <a:xfrm>
            <a:off x="295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" name="object 10"/>
          <p:cNvSpPr/>
          <p:nvPr/>
        </p:nvSpPr>
        <p:spPr>
          <a:xfrm>
            <a:off x="302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" name="object 11"/>
          <p:cNvSpPr/>
          <p:nvPr/>
        </p:nvSpPr>
        <p:spPr>
          <a:xfrm>
            <a:off x="309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" name="object 12"/>
          <p:cNvSpPr/>
          <p:nvPr/>
        </p:nvSpPr>
        <p:spPr>
          <a:xfrm>
            <a:off x="3171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" name="object 13"/>
          <p:cNvSpPr/>
          <p:nvPr/>
        </p:nvSpPr>
        <p:spPr>
          <a:xfrm>
            <a:off x="323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" name="object 14"/>
          <p:cNvSpPr/>
          <p:nvPr/>
        </p:nvSpPr>
        <p:spPr>
          <a:xfrm>
            <a:off x="330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" name="object 15"/>
          <p:cNvSpPr/>
          <p:nvPr/>
        </p:nvSpPr>
        <p:spPr>
          <a:xfrm>
            <a:off x="338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" name="object 16"/>
          <p:cNvSpPr/>
          <p:nvPr/>
        </p:nvSpPr>
        <p:spPr>
          <a:xfrm>
            <a:off x="345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" name="object 17"/>
          <p:cNvSpPr/>
          <p:nvPr/>
        </p:nvSpPr>
        <p:spPr>
          <a:xfrm>
            <a:off x="352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" name="object 18"/>
          <p:cNvSpPr/>
          <p:nvPr/>
        </p:nvSpPr>
        <p:spPr>
          <a:xfrm>
            <a:off x="3600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" name="object 19"/>
          <p:cNvSpPr/>
          <p:nvPr/>
        </p:nvSpPr>
        <p:spPr>
          <a:xfrm>
            <a:off x="367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" name="object 20"/>
          <p:cNvSpPr/>
          <p:nvPr/>
        </p:nvSpPr>
        <p:spPr>
          <a:xfrm>
            <a:off x="374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" name="object 21"/>
          <p:cNvSpPr/>
          <p:nvPr/>
        </p:nvSpPr>
        <p:spPr>
          <a:xfrm>
            <a:off x="381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" name="object 22"/>
          <p:cNvSpPr/>
          <p:nvPr/>
        </p:nvSpPr>
        <p:spPr>
          <a:xfrm>
            <a:off x="388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" name="object 23"/>
          <p:cNvSpPr/>
          <p:nvPr/>
        </p:nvSpPr>
        <p:spPr>
          <a:xfrm>
            <a:off x="3956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" name="object 24"/>
          <p:cNvSpPr/>
          <p:nvPr/>
        </p:nvSpPr>
        <p:spPr>
          <a:xfrm>
            <a:off x="403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" name="object 25"/>
          <p:cNvSpPr/>
          <p:nvPr/>
        </p:nvSpPr>
        <p:spPr>
          <a:xfrm>
            <a:off x="410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" name="object 26"/>
          <p:cNvSpPr/>
          <p:nvPr/>
        </p:nvSpPr>
        <p:spPr>
          <a:xfrm>
            <a:off x="417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" name="object 27"/>
          <p:cNvSpPr/>
          <p:nvPr/>
        </p:nvSpPr>
        <p:spPr>
          <a:xfrm>
            <a:off x="4249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" name="object 28"/>
          <p:cNvSpPr/>
          <p:nvPr/>
        </p:nvSpPr>
        <p:spPr>
          <a:xfrm>
            <a:off x="432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" name="object 29"/>
          <p:cNvSpPr/>
          <p:nvPr/>
        </p:nvSpPr>
        <p:spPr>
          <a:xfrm>
            <a:off x="4386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" name="object 30"/>
          <p:cNvSpPr/>
          <p:nvPr/>
        </p:nvSpPr>
        <p:spPr>
          <a:xfrm>
            <a:off x="445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" name="object 31"/>
          <p:cNvSpPr/>
          <p:nvPr/>
        </p:nvSpPr>
        <p:spPr>
          <a:xfrm>
            <a:off x="453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" name="object 32"/>
          <p:cNvSpPr/>
          <p:nvPr/>
        </p:nvSpPr>
        <p:spPr>
          <a:xfrm>
            <a:off x="460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" name="object 33"/>
          <p:cNvSpPr/>
          <p:nvPr/>
        </p:nvSpPr>
        <p:spPr>
          <a:xfrm>
            <a:off x="4679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" name="object 34"/>
          <p:cNvSpPr/>
          <p:nvPr/>
        </p:nvSpPr>
        <p:spPr>
          <a:xfrm>
            <a:off x="475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" name="object 35"/>
          <p:cNvSpPr/>
          <p:nvPr/>
        </p:nvSpPr>
        <p:spPr>
          <a:xfrm>
            <a:off x="482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" name="object 36"/>
          <p:cNvSpPr/>
          <p:nvPr/>
        </p:nvSpPr>
        <p:spPr>
          <a:xfrm>
            <a:off x="489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" name="object 37"/>
          <p:cNvSpPr/>
          <p:nvPr/>
        </p:nvSpPr>
        <p:spPr>
          <a:xfrm>
            <a:off x="496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" name="object 38"/>
          <p:cNvSpPr/>
          <p:nvPr/>
        </p:nvSpPr>
        <p:spPr>
          <a:xfrm>
            <a:off x="5035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" name="object 39"/>
          <p:cNvSpPr/>
          <p:nvPr/>
        </p:nvSpPr>
        <p:spPr>
          <a:xfrm>
            <a:off x="510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" name="object 40"/>
          <p:cNvSpPr/>
          <p:nvPr/>
        </p:nvSpPr>
        <p:spPr>
          <a:xfrm>
            <a:off x="518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" name="object 41"/>
          <p:cNvSpPr/>
          <p:nvPr/>
        </p:nvSpPr>
        <p:spPr>
          <a:xfrm>
            <a:off x="525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" name="object 42"/>
          <p:cNvSpPr/>
          <p:nvPr/>
        </p:nvSpPr>
        <p:spPr>
          <a:xfrm>
            <a:off x="532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" name="object 43"/>
          <p:cNvSpPr/>
          <p:nvPr/>
        </p:nvSpPr>
        <p:spPr>
          <a:xfrm>
            <a:off x="540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" name="object 44"/>
          <p:cNvSpPr/>
          <p:nvPr/>
        </p:nvSpPr>
        <p:spPr>
          <a:xfrm>
            <a:off x="547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" name="object 45"/>
          <p:cNvSpPr/>
          <p:nvPr/>
        </p:nvSpPr>
        <p:spPr>
          <a:xfrm>
            <a:off x="553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" name="object 46"/>
          <p:cNvSpPr/>
          <p:nvPr/>
        </p:nvSpPr>
        <p:spPr>
          <a:xfrm>
            <a:off x="561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" name="object 47"/>
          <p:cNvSpPr/>
          <p:nvPr/>
        </p:nvSpPr>
        <p:spPr>
          <a:xfrm>
            <a:off x="568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" name="object 48"/>
          <p:cNvSpPr/>
          <p:nvPr/>
        </p:nvSpPr>
        <p:spPr>
          <a:xfrm>
            <a:off x="575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" name="object 49"/>
          <p:cNvSpPr/>
          <p:nvPr/>
        </p:nvSpPr>
        <p:spPr>
          <a:xfrm>
            <a:off x="583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" name="object 50"/>
          <p:cNvSpPr/>
          <p:nvPr/>
        </p:nvSpPr>
        <p:spPr>
          <a:xfrm>
            <a:off x="590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" name="object 51"/>
          <p:cNvSpPr/>
          <p:nvPr/>
        </p:nvSpPr>
        <p:spPr>
          <a:xfrm>
            <a:off x="5977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" name="object 52"/>
          <p:cNvSpPr/>
          <p:nvPr/>
        </p:nvSpPr>
        <p:spPr>
          <a:xfrm>
            <a:off x="6050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" name="object 53"/>
          <p:cNvSpPr/>
          <p:nvPr/>
        </p:nvSpPr>
        <p:spPr>
          <a:xfrm>
            <a:off x="611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" name="object 54"/>
          <p:cNvSpPr/>
          <p:nvPr/>
        </p:nvSpPr>
        <p:spPr>
          <a:xfrm>
            <a:off x="618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" name="object 55"/>
          <p:cNvSpPr/>
          <p:nvPr/>
        </p:nvSpPr>
        <p:spPr>
          <a:xfrm>
            <a:off x="625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" name="object 56"/>
          <p:cNvSpPr/>
          <p:nvPr/>
        </p:nvSpPr>
        <p:spPr>
          <a:xfrm>
            <a:off x="633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" name="object 57"/>
          <p:cNvSpPr/>
          <p:nvPr/>
        </p:nvSpPr>
        <p:spPr>
          <a:xfrm>
            <a:off x="640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" name="object 58"/>
          <p:cNvSpPr/>
          <p:nvPr/>
        </p:nvSpPr>
        <p:spPr>
          <a:xfrm>
            <a:off x="647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" name="object 59"/>
          <p:cNvSpPr/>
          <p:nvPr/>
        </p:nvSpPr>
        <p:spPr>
          <a:xfrm>
            <a:off x="6552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" name="object 60"/>
          <p:cNvSpPr/>
          <p:nvPr/>
        </p:nvSpPr>
        <p:spPr>
          <a:xfrm>
            <a:off x="662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" name="object 61"/>
          <p:cNvSpPr/>
          <p:nvPr/>
        </p:nvSpPr>
        <p:spPr>
          <a:xfrm>
            <a:off x="668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" name="object 62"/>
          <p:cNvSpPr/>
          <p:nvPr/>
        </p:nvSpPr>
        <p:spPr>
          <a:xfrm>
            <a:off x="6762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" name="object 63"/>
          <p:cNvSpPr/>
          <p:nvPr/>
        </p:nvSpPr>
        <p:spPr>
          <a:xfrm>
            <a:off x="6835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" name="object 64"/>
          <p:cNvSpPr/>
          <p:nvPr/>
        </p:nvSpPr>
        <p:spPr>
          <a:xfrm>
            <a:off x="690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" name="object 65"/>
          <p:cNvSpPr/>
          <p:nvPr/>
        </p:nvSpPr>
        <p:spPr>
          <a:xfrm>
            <a:off x="698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" name="object 66"/>
          <p:cNvSpPr/>
          <p:nvPr/>
        </p:nvSpPr>
        <p:spPr>
          <a:xfrm>
            <a:off x="7055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" name="object 67"/>
          <p:cNvSpPr/>
          <p:nvPr/>
        </p:nvSpPr>
        <p:spPr>
          <a:xfrm>
            <a:off x="7128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" name="object 68"/>
          <p:cNvSpPr/>
          <p:nvPr/>
        </p:nvSpPr>
        <p:spPr>
          <a:xfrm>
            <a:off x="720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" name="object 69"/>
          <p:cNvSpPr/>
          <p:nvPr/>
        </p:nvSpPr>
        <p:spPr>
          <a:xfrm>
            <a:off x="7264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" name="object 70"/>
          <p:cNvSpPr/>
          <p:nvPr/>
        </p:nvSpPr>
        <p:spPr>
          <a:xfrm>
            <a:off x="7338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" name="object 71"/>
          <p:cNvSpPr/>
          <p:nvPr/>
        </p:nvSpPr>
        <p:spPr>
          <a:xfrm>
            <a:off x="741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" name="object 72"/>
          <p:cNvSpPr/>
          <p:nvPr/>
        </p:nvSpPr>
        <p:spPr>
          <a:xfrm>
            <a:off x="748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" name="object 73"/>
          <p:cNvSpPr/>
          <p:nvPr/>
        </p:nvSpPr>
        <p:spPr>
          <a:xfrm>
            <a:off x="7557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" name="object 74"/>
          <p:cNvSpPr/>
          <p:nvPr/>
        </p:nvSpPr>
        <p:spPr>
          <a:xfrm>
            <a:off x="763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" name="object 75"/>
          <p:cNvSpPr/>
          <p:nvPr/>
        </p:nvSpPr>
        <p:spPr>
          <a:xfrm>
            <a:off x="770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" name="object 76"/>
          <p:cNvSpPr/>
          <p:nvPr/>
        </p:nvSpPr>
        <p:spPr>
          <a:xfrm>
            <a:off x="777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" name="object 77"/>
          <p:cNvSpPr/>
          <p:nvPr/>
        </p:nvSpPr>
        <p:spPr>
          <a:xfrm>
            <a:off x="78404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" name="object 78"/>
          <p:cNvSpPr/>
          <p:nvPr/>
        </p:nvSpPr>
        <p:spPr>
          <a:xfrm>
            <a:off x="7913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" name="object 79"/>
          <p:cNvSpPr/>
          <p:nvPr/>
        </p:nvSpPr>
        <p:spPr>
          <a:xfrm>
            <a:off x="798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" name="object 80"/>
          <p:cNvSpPr/>
          <p:nvPr/>
        </p:nvSpPr>
        <p:spPr>
          <a:xfrm>
            <a:off x="806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" name="object 81"/>
          <p:cNvSpPr/>
          <p:nvPr/>
        </p:nvSpPr>
        <p:spPr>
          <a:xfrm>
            <a:off x="813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" name="object 82"/>
          <p:cNvSpPr/>
          <p:nvPr/>
        </p:nvSpPr>
        <p:spPr>
          <a:xfrm>
            <a:off x="820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" name="object 83"/>
          <p:cNvSpPr/>
          <p:nvPr/>
        </p:nvSpPr>
        <p:spPr>
          <a:xfrm>
            <a:off x="828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" name="object 84"/>
          <p:cNvSpPr/>
          <p:nvPr/>
        </p:nvSpPr>
        <p:spPr>
          <a:xfrm>
            <a:off x="835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" name="object 85"/>
          <p:cNvSpPr/>
          <p:nvPr/>
        </p:nvSpPr>
        <p:spPr>
          <a:xfrm>
            <a:off x="841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" name="object 86"/>
          <p:cNvSpPr/>
          <p:nvPr/>
        </p:nvSpPr>
        <p:spPr>
          <a:xfrm>
            <a:off x="848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" name="object 87"/>
          <p:cNvSpPr/>
          <p:nvPr/>
        </p:nvSpPr>
        <p:spPr>
          <a:xfrm>
            <a:off x="856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" name="object 88"/>
          <p:cNvSpPr/>
          <p:nvPr/>
        </p:nvSpPr>
        <p:spPr>
          <a:xfrm>
            <a:off x="863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" name="object 89"/>
          <p:cNvSpPr/>
          <p:nvPr/>
        </p:nvSpPr>
        <p:spPr>
          <a:xfrm>
            <a:off x="870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" name="object 90"/>
          <p:cNvSpPr/>
          <p:nvPr/>
        </p:nvSpPr>
        <p:spPr>
          <a:xfrm>
            <a:off x="878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" name="object 91"/>
          <p:cNvSpPr/>
          <p:nvPr/>
        </p:nvSpPr>
        <p:spPr>
          <a:xfrm>
            <a:off x="885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" name="object 92"/>
          <p:cNvSpPr/>
          <p:nvPr/>
        </p:nvSpPr>
        <p:spPr>
          <a:xfrm>
            <a:off x="8929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" name="object 93"/>
          <p:cNvSpPr/>
          <p:nvPr/>
        </p:nvSpPr>
        <p:spPr>
          <a:xfrm>
            <a:off x="899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" name="object 94"/>
          <p:cNvSpPr/>
          <p:nvPr/>
        </p:nvSpPr>
        <p:spPr>
          <a:xfrm>
            <a:off x="906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" name="object 95"/>
          <p:cNvSpPr/>
          <p:nvPr/>
        </p:nvSpPr>
        <p:spPr>
          <a:xfrm>
            <a:off x="913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" name="object 96"/>
          <p:cNvSpPr/>
          <p:nvPr/>
        </p:nvSpPr>
        <p:spPr>
          <a:xfrm>
            <a:off x="921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" name="object 97"/>
          <p:cNvSpPr/>
          <p:nvPr/>
        </p:nvSpPr>
        <p:spPr>
          <a:xfrm>
            <a:off x="928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" name="object 98"/>
          <p:cNvSpPr/>
          <p:nvPr/>
        </p:nvSpPr>
        <p:spPr>
          <a:xfrm>
            <a:off x="935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" name="object 99"/>
          <p:cNvSpPr/>
          <p:nvPr/>
        </p:nvSpPr>
        <p:spPr>
          <a:xfrm>
            <a:off x="9431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" name="object 100"/>
          <p:cNvSpPr/>
          <p:nvPr/>
        </p:nvSpPr>
        <p:spPr>
          <a:xfrm>
            <a:off x="950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" name="object 101"/>
          <p:cNvSpPr/>
          <p:nvPr/>
        </p:nvSpPr>
        <p:spPr>
          <a:xfrm>
            <a:off x="956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" name="object 102"/>
          <p:cNvSpPr/>
          <p:nvPr/>
        </p:nvSpPr>
        <p:spPr>
          <a:xfrm>
            <a:off x="9640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" name="object 103"/>
          <p:cNvSpPr/>
          <p:nvPr/>
        </p:nvSpPr>
        <p:spPr>
          <a:xfrm>
            <a:off x="9714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" name="object 104"/>
          <p:cNvSpPr/>
          <p:nvPr/>
        </p:nvSpPr>
        <p:spPr>
          <a:xfrm>
            <a:off x="978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" name="object 105"/>
          <p:cNvSpPr/>
          <p:nvPr/>
        </p:nvSpPr>
        <p:spPr>
          <a:xfrm>
            <a:off x="986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" name="object 106"/>
          <p:cNvSpPr/>
          <p:nvPr/>
        </p:nvSpPr>
        <p:spPr>
          <a:xfrm>
            <a:off x="993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" name="object 107"/>
          <p:cNvSpPr/>
          <p:nvPr/>
        </p:nvSpPr>
        <p:spPr>
          <a:xfrm>
            <a:off x="10007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" name="object 108"/>
          <p:cNvSpPr/>
          <p:nvPr/>
        </p:nvSpPr>
        <p:spPr>
          <a:xfrm>
            <a:off x="1008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" name="object 109"/>
          <p:cNvSpPr/>
          <p:nvPr/>
        </p:nvSpPr>
        <p:spPr>
          <a:xfrm>
            <a:off x="10143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" name="object 110"/>
          <p:cNvSpPr/>
          <p:nvPr/>
        </p:nvSpPr>
        <p:spPr>
          <a:xfrm>
            <a:off x="10216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" name="object 111"/>
          <p:cNvSpPr/>
          <p:nvPr/>
        </p:nvSpPr>
        <p:spPr>
          <a:xfrm>
            <a:off x="1028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" name="object 112"/>
          <p:cNvSpPr/>
          <p:nvPr/>
        </p:nvSpPr>
        <p:spPr>
          <a:xfrm>
            <a:off x="1036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" name="object 113"/>
          <p:cNvSpPr/>
          <p:nvPr/>
        </p:nvSpPr>
        <p:spPr>
          <a:xfrm>
            <a:off x="10436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" name="object 114"/>
          <p:cNvSpPr/>
          <p:nvPr/>
        </p:nvSpPr>
        <p:spPr>
          <a:xfrm>
            <a:off x="10509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" name="object 115"/>
          <p:cNvSpPr/>
          <p:nvPr/>
        </p:nvSpPr>
        <p:spPr>
          <a:xfrm>
            <a:off x="1058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" name="object 116"/>
          <p:cNvSpPr/>
          <p:nvPr/>
        </p:nvSpPr>
        <p:spPr>
          <a:xfrm>
            <a:off x="1065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" name="object 117"/>
          <p:cNvSpPr/>
          <p:nvPr/>
        </p:nvSpPr>
        <p:spPr>
          <a:xfrm>
            <a:off x="107191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" name="object 118"/>
          <p:cNvSpPr/>
          <p:nvPr/>
        </p:nvSpPr>
        <p:spPr>
          <a:xfrm>
            <a:off x="10792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" name="object 119"/>
          <p:cNvSpPr/>
          <p:nvPr/>
        </p:nvSpPr>
        <p:spPr>
          <a:xfrm>
            <a:off x="1086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" name="object 120"/>
          <p:cNvSpPr/>
          <p:nvPr/>
        </p:nvSpPr>
        <p:spPr>
          <a:xfrm>
            <a:off x="1093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" name="object 121"/>
          <p:cNvSpPr/>
          <p:nvPr/>
        </p:nvSpPr>
        <p:spPr>
          <a:xfrm>
            <a:off x="1101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" name="object 122"/>
          <p:cNvSpPr/>
          <p:nvPr/>
        </p:nvSpPr>
        <p:spPr>
          <a:xfrm>
            <a:off x="1108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" name="object 123"/>
          <p:cNvSpPr/>
          <p:nvPr/>
        </p:nvSpPr>
        <p:spPr>
          <a:xfrm>
            <a:off x="1115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" name="object 124"/>
          <p:cNvSpPr/>
          <p:nvPr/>
        </p:nvSpPr>
        <p:spPr>
          <a:xfrm>
            <a:off x="1123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" name="object 125"/>
          <p:cNvSpPr/>
          <p:nvPr/>
        </p:nvSpPr>
        <p:spPr>
          <a:xfrm>
            <a:off x="1129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" name="object 126"/>
          <p:cNvSpPr/>
          <p:nvPr/>
        </p:nvSpPr>
        <p:spPr>
          <a:xfrm>
            <a:off x="1136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" name="object 127"/>
          <p:cNvSpPr/>
          <p:nvPr/>
        </p:nvSpPr>
        <p:spPr>
          <a:xfrm>
            <a:off x="1144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" name="object 128"/>
          <p:cNvSpPr/>
          <p:nvPr/>
        </p:nvSpPr>
        <p:spPr>
          <a:xfrm>
            <a:off x="1151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" name="object 129"/>
          <p:cNvSpPr/>
          <p:nvPr/>
        </p:nvSpPr>
        <p:spPr>
          <a:xfrm>
            <a:off x="1158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" name="object 130"/>
          <p:cNvSpPr/>
          <p:nvPr/>
        </p:nvSpPr>
        <p:spPr>
          <a:xfrm>
            <a:off x="1166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" name="object 131"/>
          <p:cNvSpPr/>
          <p:nvPr/>
        </p:nvSpPr>
        <p:spPr>
          <a:xfrm>
            <a:off x="1173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" name="object 132"/>
          <p:cNvSpPr/>
          <p:nvPr/>
        </p:nvSpPr>
        <p:spPr>
          <a:xfrm>
            <a:off x="11807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" name="object 133"/>
          <p:cNvSpPr/>
          <p:nvPr/>
        </p:nvSpPr>
        <p:spPr>
          <a:xfrm>
            <a:off x="1187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" name="object 134"/>
          <p:cNvSpPr/>
          <p:nvPr/>
        </p:nvSpPr>
        <p:spPr>
          <a:xfrm>
            <a:off x="1194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" name="object 135"/>
          <p:cNvSpPr/>
          <p:nvPr/>
        </p:nvSpPr>
        <p:spPr>
          <a:xfrm>
            <a:off x="1201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" name="object 136"/>
          <p:cNvSpPr/>
          <p:nvPr/>
        </p:nvSpPr>
        <p:spPr>
          <a:xfrm>
            <a:off x="1209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" name="object 137"/>
          <p:cNvSpPr/>
          <p:nvPr/>
        </p:nvSpPr>
        <p:spPr>
          <a:xfrm>
            <a:off x="1216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" name="object 138"/>
          <p:cNvSpPr/>
          <p:nvPr/>
        </p:nvSpPr>
        <p:spPr>
          <a:xfrm>
            <a:off x="12236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" name="object 139"/>
          <p:cNvSpPr/>
          <p:nvPr/>
        </p:nvSpPr>
        <p:spPr>
          <a:xfrm>
            <a:off x="1231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" name="object 140"/>
          <p:cNvSpPr/>
          <p:nvPr/>
        </p:nvSpPr>
        <p:spPr>
          <a:xfrm>
            <a:off x="1238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" name="object 141"/>
          <p:cNvSpPr/>
          <p:nvPr/>
        </p:nvSpPr>
        <p:spPr>
          <a:xfrm>
            <a:off x="1244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" name="object 142"/>
          <p:cNvSpPr/>
          <p:nvPr/>
        </p:nvSpPr>
        <p:spPr>
          <a:xfrm>
            <a:off x="1251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" name="object 143"/>
          <p:cNvSpPr/>
          <p:nvPr/>
        </p:nvSpPr>
        <p:spPr>
          <a:xfrm>
            <a:off x="12592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" name="object 144"/>
          <p:cNvSpPr/>
          <p:nvPr/>
        </p:nvSpPr>
        <p:spPr>
          <a:xfrm>
            <a:off x="1266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" name="object 145"/>
          <p:cNvSpPr/>
          <p:nvPr/>
        </p:nvSpPr>
        <p:spPr>
          <a:xfrm>
            <a:off x="1273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" name="object 146"/>
          <p:cNvSpPr/>
          <p:nvPr/>
        </p:nvSpPr>
        <p:spPr>
          <a:xfrm>
            <a:off x="1281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" name="object 147"/>
          <p:cNvSpPr/>
          <p:nvPr/>
        </p:nvSpPr>
        <p:spPr>
          <a:xfrm>
            <a:off x="12885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" name="object 148"/>
          <p:cNvSpPr/>
          <p:nvPr/>
        </p:nvSpPr>
        <p:spPr>
          <a:xfrm>
            <a:off x="1295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" name="object 149"/>
          <p:cNvSpPr/>
          <p:nvPr/>
        </p:nvSpPr>
        <p:spPr>
          <a:xfrm>
            <a:off x="13022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" name="object 150"/>
          <p:cNvSpPr/>
          <p:nvPr/>
        </p:nvSpPr>
        <p:spPr>
          <a:xfrm>
            <a:off x="1309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" name="object 151"/>
          <p:cNvSpPr/>
          <p:nvPr/>
        </p:nvSpPr>
        <p:spPr>
          <a:xfrm>
            <a:off x="1316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" name="object 152"/>
          <p:cNvSpPr/>
          <p:nvPr/>
        </p:nvSpPr>
        <p:spPr>
          <a:xfrm>
            <a:off x="1324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" name="object 153"/>
          <p:cNvSpPr/>
          <p:nvPr/>
        </p:nvSpPr>
        <p:spPr>
          <a:xfrm>
            <a:off x="13315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" name="object 154"/>
          <p:cNvSpPr/>
          <p:nvPr/>
        </p:nvSpPr>
        <p:spPr>
          <a:xfrm>
            <a:off x="1338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" name="object 155"/>
          <p:cNvSpPr/>
          <p:nvPr/>
        </p:nvSpPr>
        <p:spPr>
          <a:xfrm>
            <a:off x="1346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" name="object 156"/>
          <p:cNvSpPr/>
          <p:nvPr/>
        </p:nvSpPr>
        <p:spPr>
          <a:xfrm>
            <a:off x="1353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" name="object 157"/>
          <p:cNvSpPr/>
          <p:nvPr/>
        </p:nvSpPr>
        <p:spPr>
          <a:xfrm>
            <a:off x="1359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" name="object 158"/>
          <p:cNvSpPr/>
          <p:nvPr/>
        </p:nvSpPr>
        <p:spPr>
          <a:xfrm>
            <a:off x="13671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" name="object 159"/>
          <p:cNvSpPr/>
          <p:nvPr/>
        </p:nvSpPr>
        <p:spPr>
          <a:xfrm>
            <a:off x="1374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" name="object 160"/>
          <p:cNvSpPr/>
          <p:nvPr/>
        </p:nvSpPr>
        <p:spPr>
          <a:xfrm>
            <a:off x="13817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" name="object 161"/>
          <p:cNvSpPr/>
          <p:nvPr/>
        </p:nvSpPr>
        <p:spPr>
          <a:xfrm>
            <a:off x="1389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" name="object 162"/>
          <p:cNvSpPr/>
          <p:nvPr/>
        </p:nvSpPr>
        <p:spPr>
          <a:xfrm>
            <a:off x="1396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" name="object 163"/>
          <p:cNvSpPr/>
          <p:nvPr/>
        </p:nvSpPr>
        <p:spPr>
          <a:xfrm>
            <a:off x="1403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" name="object 164"/>
          <p:cNvSpPr/>
          <p:nvPr/>
        </p:nvSpPr>
        <p:spPr>
          <a:xfrm>
            <a:off x="1411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" name="object 165"/>
          <p:cNvSpPr/>
          <p:nvPr/>
        </p:nvSpPr>
        <p:spPr>
          <a:xfrm>
            <a:off x="1417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" name="object 166"/>
          <p:cNvSpPr/>
          <p:nvPr/>
        </p:nvSpPr>
        <p:spPr>
          <a:xfrm>
            <a:off x="1424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" name="object 167"/>
          <p:cNvSpPr/>
          <p:nvPr/>
        </p:nvSpPr>
        <p:spPr>
          <a:xfrm>
            <a:off x="1432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" name="object 168"/>
          <p:cNvSpPr/>
          <p:nvPr/>
        </p:nvSpPr>
        <p:spPr>
          <a:xfrm>
            <a:off x="1439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" name="object 169"/>
          <p:cNvSpPr/>
          <p:nvPr/>
        </p:nvSpPr>
        <p:spPr>
          <a:xfrm>
            <a:off x="1446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" name="object 170"/>
          <p:cNvSpPr/>
          <p:nvPr/>
        </p:nvSpPr>
        <p:spPr>
          <a:xfrm>
            <a:off x="1453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" name="object 171"/>
          <p:cNvSpPr/>
          <p:nvPr/>
        </p:nvSpPr>
        <p:spPr>
          <a:xfrm>
            <a:off x="1461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" name="object 172"/>
          <p:cNvSpPr/>
          <p:nvPr/>
        </p:nvSpPr>
        <p:spPr>
          <a:xfrm>
            <a:off x="14686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" name="object 173"/>
          <p:cNvSpPr/>
          <p:nvPr/>
        </p:nvSpPr>
        <p:spPr>
          <a:xfrm>
            <a:off x="1474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" name="object 174"/>
          <p:cNvSpPr/>
          <p:nvPr/>
        </p:nvSpPr>
        <p:spPr>
          <a:xfrm>
            <a:off x="1482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" name="object 175"/>
          <p:cNvSpPr/>
          <p:nvPr/>
        </p:nvSpPr>
        <p:spPr>
          <a:xfrm>
            <a:off x="1489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" name="object 176"/>
          <p:cNvSpPr/>
          <p:nvPr/>
        </p:nvSpPr>
        <p:spPr>
          <a:xfrm>
            <a:off x="1496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" name="object 177"/>
          <p:cNvSpPr/>
          <p:nvPr/>
        </p:nvSpPr>
        <p:spPr>
          <a:xfrm>
            <a:off x="1504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" name="object 178"/>
          <p:cNvSpPr/>
          <p:nvPr/>
        </p:nvSpPr>
        <p:spPr>
          <a:xfrm>
            <a:off x="1511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" name="object 179"/>
          <p:cNvSpPr/>
          <p:nvPr/>
        </p:nvSpPr>
        <p:spPr>
          <a:xfrm>
            <a:off x="1518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" name="object 180"/>
          <p:cNvSpPr/>
          <p:nvPr/>
        </p:nvSpPr>
        <p:spPr>
          <a:xfrm>
            <a:off x="1526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" name="object 181"/>
          <p:cNvSpPr/>
          <p:nvPr/>
        </p:nvSpPr>
        <p:spPr>
          <a:xfrm>
            <a:off x="1532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" name="object 182"/>
          <p:cNvSpPr/>
          <p:nvPr/>
        </p:nvSpPr>
        <p:spPr>
          <a:xfrm>
            <a:off x="1539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" name="object 183"/>
          <p:cNvSpPr/>
          <p:nvPr/>
        </p:nvSpPr>
        <p:spPr>
          <a:xfrm>
            <a:off x="15471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" name="object 184"/>
          <p:cNvSpPr/>
          <p:nvPr/>
        </p:nvSpPr>
        <p:spPr>
          <a:xfrm>
            <a:off x="1554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" name="object 185"/>
          <p:cNvSpPr/>
          <p:nvPr/>
        </p:nvSpPr>
        <p:spPr>
          <a:xfrm>
            <a:off x="1561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" name="object 186"/>
          <p:cNvSpPr/>
          <p:nvPr/>
        </p:nvSpPr>
        <p:spPr>
          <a:xfrm>
            <a:off x="1569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7" name="object 187"/>
          <p:cNvSpPr/>
          <p:nvPr/>
        </p:nvSpPr>
        <p:spPr>
          <a:xfrm>
            <a:off x="15764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8" name="object 188"/>
          <p:cNvSpPr/>
          <p:nvPr/>
        </p:nvSpPr>
        <p:spPr>
          <a:xfrm>
            <a:off x="1583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9" name="object 189"/>
          <p:cNvSpPr/>
          <p:nvPr/>
        </p:nvSpPr>
        <p:spPr>
          <a:xfrm>
            <a:off x="15900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0" name="object 190"/>
          <p:cNvSpPr/>
          <p:nvPr/>
        </p:nvSpPr>
        <p:spPr>
          <a:xfrm>
            <a:off x="1597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1" name="object 191"/>
          <p:cNvSpPr/>
          <p:nvPr/>
        </p:nvSpPr>
        <p:spPr>
          <a:xfrm>
            <a:off x="1604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2" name="object 192"/>
          <p:cNvSpPr/>
          <p:nvPr/>
        </p:nvSpPr>
        <p:spPr>
          <a:xfrm>
            <a:off x="1612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3" name="object 193"/>
          <p:cNvSpPr/>
          <p:nvPr/>
        </p:nvSpPr>
        <p:spPr>
          <a:xfrm>
            <a:off x="16193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4" name="object 194"/>
          <p:cNvSpPr/>
          <p:nvPr/>
        </p:nvSpPr>
        <p:spPr>
          <a:xfrm>
            <a:off x="1626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5" name="object 195"/>
          <p:cNvSpPr/>
          <p:nvPr/>
        </p:nvSpPr>
        <p:spPr>
          <a:xfrm>
            <a:off x="1634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6" name="object 196"/>
          <p:cNvSpPr/>
          <p:nvPr/>
        </p:nvSpPr>
        <p:spPr>
          <a:xfrm>
            <a:off x="1641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7" name="object 197"/>
          <p:cNvSpPr/>
          <p:nvPr/>
        </p:nvSpPr>
        <p:spPr>
          <a:xfrm>
            <a:off x="1647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8" name="object 198"/>
          <p:cNvSpPr/>
          <p:nvPr/>
        </p:nvSpPr>
        <p:spPr>
          <a:xfrm>
            <a:off x="16549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9" name="object 199"/>
          <p:cNvSpPr/>
          <p:nvPr/>
        </p:nvSpPr>
        <p:spPr>
          <a:xfrm>
            <a:off x="1662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0" name="object 200"/>
          <p:cNvSpPr/>
          <p:nvPr/>
        </p:nvSpPr>
        <p:spPr>
          <a:xfrm>
            <a:off x="16696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1" name="object 201"/>
          <p:cNvSpPr/>
          <p:nvPr/>
        </p:nvSpPr>
        <p:spPr>
          <a:xfrm>
            <a:off x="16769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2" name="object 202"/>
          <p:cNvSpPr/>
          <p:nvPr/>
        </p:nvSpPr>
        <p:spPr>
          <a:xfrm>
            <a:off x="1684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3" name="object 203"/>
          <p:cNvSpPr/>
          <p:nvPr/>
        </p:nvSpPr>
        <p:spPr>
          <a:xfrm>
            <a:off x="1691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4" name="object 204"/>
          <p:cNvSpPr/>
          <p:nvPr/>
        </p:nvSpPr>
        <p:spPr>
          <a:xfrm>
            <a:off x="16989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5" name="object 205"/>
          <p:cNvSpPr/>
          <p:nvPr/>
        </p:nvSpPr>
        <p:spPr>
          <a:xfrm>
            <a:off x="1705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6" name="object 206"/>
          <p:cNvSpPr/>
          <p:nvPr/>
        </p:nvSpPr>
        <p:spPr>
          <a:xfrm>
            <a:off x="1712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7" name="object 207"/>
          <p:cNvSpPr/>
          <p:nvPr/>
        </p:nvSpPr>
        <p:spPr>
          <a:xfrm>
            <a:off x="1719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8" name="object 208"/>
          <p:cNvSpPr/>
          <p:nvPr/>
        </p:nvSpPr>
        <p:spPr>
          <a:xfrm>
            <a:off x="1727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9" name="object 209"/>
          <p:cNvSpPr/>
          <p:nvPr/>
        </p:nvSpPr>
        <p:spPr>
          <a:xfrm>
            <a:off x="1734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0" name="object 210"/>
          <p:cNvSpPr/>
          <p:nvPr/>
        </p:nvSpPr>
        <p:spPr>
          <a:xfrm>
            <a:off x="1741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1" name="object 211"/>
          <p:cNvSpPr/>
          <p:nvPr/>
        </p:nvSpPr>
        <p:spPr>
          <a:xfrm>
            <a:off x="1749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2" name="object 212"/>
          <p:cNvSpPr/>
          <p:nvPr/>
        </p:nvSpPr>
        <p:spPr>
          <a:xfrm>
            <a:off x="17565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3" name="object 213"/>
          <p:cNvSpPr/>
          <p:nvPr/>
        </p:nvSpPr>
        <p:spPr>
          <a:xfrm>
            <a:off x="1762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4" name="object 214"/>
          <p:cNvSpPr/>
          <p:nvPr/>
        </p:nvSpPr>
        <p:spPr>
          <a:xfrm>
            <a:off x="1770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5" name="object 215"/>
          <p:cNvSpPr/>
          <p:nvPr/>
        </p:nvSpPr>
        <p:spPr>
          <a:xfrm>
            <a:off x="17774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6" name="object 216"/>
          <p:cNvSpPr/>
          <p:nvPr/>
        </p:nvSpPr>
        <p:spPr>
          <a:xfrm>
            <a:off x="17847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7" name="object 217"/>
          <p:cNvSpPr/>
          <p:nvPr/>
        </p:nvSpPr>
        <p:spPr>
          <a:xfrm>
            <a:off x="1792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8" name="object 218"/>
          <p:cNvSpPr/>
          <p:nvPr/>
        </p:nvSpPr>
        <p:spPr>
          <a:xfrm>
            <a:off x="1799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9" name="object 219"/>
          <p:cNvSpPr/>
          <p:nvPr/>
        </p:nvSpPr>
        <p:spPr>
          <a:xfrm>
            <a:off x="1806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0" name="object 220"/>
          <p:cNvSpPr/>
          <p:nvPr/>
        </p:nvSpPr>
        <p:spPr>
          <a:xfrm>
            <a:off x="1814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1" name="object 221"/>
          <p:cNvSpPr/>
          <p:nvPr/>
        </p:nvSpPr>
        <p:spPr>
          <a:xfrm>
            <a:off x="1820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2" name="object 222"/>
          <p:cNvSpPr/>
          <p:nvPr/>
        </p:nvSpPr>
        <p:spPr>
          <a:xfrm>
            <a:off x="1827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3" name="object 223"/>
          <p:cNvSpPr/>
          <p:nvPr/>
        </p:nvSpPr>
        <p:spPr>
          <a:xfrm>
            <a:off x="18350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4" name="object 224"/>
          <p:cNvSpPr/>
          <p:nvPr/>
        </p:nvSpPr>
        <p:spPr>
          <a:xfrm>
            <a:off x="1842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5" name="object 225"/>
          <p:cNvSpPr/>
          <p:nvPr/>
        </p:nvSpPr>
        <p:spPr>
          <a:xfrm>
            <a:off x="1849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6" name="object 226"/>
          <p:cNvSpPr/>
          <p:nvPr/>
        </p:nvSpPr>
        <p:spPr>
          <a:xfrm>
            <a:off x="1857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7" name="object 227"/>
          <p:cNvSpPr/>
          <p:nvPr/>
        </p:nvSpPr>
        <p:spPr>
          <a:xfrm>
            <a:off x="18643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8" name="object 228"/>
          <p:cNvSpPr/>
          <p:nvPr/>
        </p:nvSpPr>
        <p:spPr>
          <a:xfrm>
            <a:off x="1871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9" name="object 229"/>
          <p:cNvSpPr/>
          <p:nvPr/>
        </p:nvSpPr>
        <p:spPr>
          <a:xfrm>
            <a:off x="18779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0" name="object 230"/>
          <p:cNvSpPr/>
          <p:nvPr/>
        </p:nvSpPr>
        <p:spPr>
          <a:xfrm>
            <a:off x="1885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1" name="object 231"/>
          <p:cNvSpPr/>
          <p:nvPr/>
        </p:nvSpPr>
        <p:spPr>
          <a:xfrm>
            <a:off x="1892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2" name="object 232"/>
          <p:cNvSpPr/>
          <p:nvPr/>
        </p:nvSpPr>
        <p:spPr>
          <a:xfrm>
            <a:off x="1899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3" name="object 233"/>
          <p:cNvSpPr/>
          <p:nvPr/>
        </p:nvSpPr>
        <p:spPr>
          <a:xfrm>
            <a:off x="19072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4" name="object 234"/>
          <p:cNvSpPr/>
          <p:nvPr/>
        </p:nvSpPr>
        <p:spPr>
          <a:xfrm>
            <a:off x="1914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5" name="object 235"/>
          <p:cNvSpPr/>
          <p:nvPr/>
        </p:nvSpPr>
        <p:spPr>
          <a:xfrm>
            <a:off x="1921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6" name="object 236"/>
          <p:cNvSpPr/>
          <p:nvPr/>
        </p:nvSpPr>
        <p:spPr>
          <a:xfrm>
            <a:off x="1929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7" name="object 237"/>
          <p:cNvSpPr/>
          <p:nvPr/>
        </p:nvSpPr>
        <p:spPr>
          <a:xfrm>
            <a:off x="1935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8" name="object 238"/>
          <p:cNvSpPr/>
          <p:nvPr/>
        </p:nvSpPr>
        <p:spPr>
          <a:xfrm>
            <a:off x="19428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9" name="object 239"/>
          <p:cNvSpPr/>
          <p:nvPr/>
        </p:nvSpPr>
        <p:spPr>
          <a:xfrm>
            <a:off x="1950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0" name="object 240"/>
          <p:cNvSpPr/>
          <p:nvPr/>
        </p:nvSpPr>
        <p:spPr>
          <a:xfrm>
            <a:off x="19574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1" name="object 241"/>
          <p:cNvSpPr/>
          <p:nvPr/>
        </p:nvSpPr>
        <p:spPr>
          <a:xfrm>
            <a:off x="1964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2" name="object 242"/>
          <p:cNvSpPr/>
          <p:nvPr/>
        </p:nvSpPr>
        <p:spPr>
          <a:xfrm>
            <a:off x="1972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3" name="object 243"/>
          <p:cNvSpPr/>
          <p:nvPr/>
        </p:nvSpPr>
        <p:spPr>
          <a:xfrm>
            <a:off x="1979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4" name="object 244"/>
          <p:cNvSpPr/>
          <p:nvPr/>
        </p:nvSpPr>
        <p:spPr>
          <a:xfrm>
            <a:off x="1986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5" name="object 245"/>
          <p:cNvSpPr/>
          <p:nvPr/>
        </p:nvSpPr>
        <p:spPr>
          <a:xfrm>
            <a:off x="1993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6" name="object 246"/>
          <p:cNvSpPr/>
          <p:nvPr/>
        </p:nvSpPr>
        <p:spPr>
          <a:xfrm>
            <a:off x="2000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7" name="object 247"/>
          <p:cNvSpPr/>
          <p:nvPr/>
        </p:nvSpPr>
        <p:spPr>
          <a:xfrm>
            <a:off x="2007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8" name="object 248"/>
          <p:cNvSpPr/>
          <p:nvPr/>
        </p:nvSpPr>
        <p:spPr>
          <a:xfrm>
            <a:off x="2015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9" name="object 249"/>
          <p:cNvSpPr/>
          <p:nvPr/>
        </p:nvSpPr>
        <p:spPr>
          <a:xfrm>
            <a:off x="2022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0" name="object 250"/>
          <p:cNvSpPr/>
          <p:nvPr/>
        </p:nvSpPr>
        <p:spPr>
          <a:xfrm>
            <a:off x="2029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1" name="object 251"/>
          <p:cNvSpPr/>
          <p:nvPr/>
        </p:nvSpPr>
        <p:spPr>
          <a:xfrm>
            <a:off x="2037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2" name="object 252"/>
          <p:cNvSpPr/>
          <p:nvPr/>
        </p:nvSpPr>
        <p:spPr>
          <a:xfrm>
            <a:off x="20443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3" name="object 253"/>
          <p:cNvSpPr/>
          <p:nvPr/>
        </p:nvSpPr>
        <p:spPr>
          <a:xfrm>
            <a:off x="2050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4" name="object 254"/>
          <p:cNvSpPr/>
          <p:nvPr/>
        </p:nvSpPr>
        <p:spPr>
          <a:xfrm>
            <a:off x="2057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5" name="object 255"/>
          <p:cNvSpPr/>
          <p:nvPr/>
        </p:nvSpPr>
        <p:spPr>
          <a:xfrm>
            <a:off x="2065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6" name="object 256"/>
          <p:cNvSpPr/>
          <p:nvPr/>
        </p:nvSpPr>
        <p:spPr>
          <a:xfrm>
            <a:off x="2072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7" name="object 257"/>
          <p:cNvSpPr/>
          <p:nvPr/>
        </p:nvSpPr>
        <p:spPr>
          <a:xfrm>
            <a:off x="2079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8" name="object 258"/>
          <p:cNvSpPr/>
          <p:nvPr/>
        </p:nvSpPr>
        <p:spPr>
          <a:xfrm>
            <a:off x="20872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9" name="object 259"/>
          <p:cNvSpPr/>
          <p:nvPr/>
        </p:nvSpPr>
        <p:spPr>
          <a:xfrm>
            <a:off x="2094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0" name="object 260"/>
          <p:cNvSpPr/>
          <p:nvPr/>
        </p:nvSpPr>
        <p:spPr>
          <a:xfrm>
            <a:off x="2101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1" name="object 261"/>
          <p:cNvSpPr/>
          <p:nvPr/>
        </p:nvSpPr>
        <p:spPr>
          <a:xfrm>
            <a:off x="2108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2" name="object 262"/>
          <p:cNvSpPr/>
          <p:nvPr/>
        </p:nvSpPr>
        <p:spPr>
          <a:xfrm>
            <a:off x="2115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3" name="object 263"/>
          <p:cNvSpPr/>
          <p:nvPr/>
        </p:nvSpPr>
        <p:spPr>
          <a:xfrm>
            <a:off x="21228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4" name="object 264"/>
          <p:cNvSpPr/>
          <p:nvPr/>
        </p:nvSpPr>
        <p:spPr>
          <a:xfrm>
            <a:off x="2130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5" name="object 265"/>
          <p:cNvSpPr/>
          <p:nvPr/>
        </p:nvSpPr>
        <p:spPr>
          <a:xfrm>
            <a:off x="2137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6" name="object 266"/>
          <p:cNvSpPr/>
          <p:nvPr/>
        </p:nvSpPr>
        <p:spPr>
          <a:xfrm>
            <a:off x="2144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7" name="object 267"/>
          <p:cNvSpPr/>
          <p:nvPr/>
        </p:nvSpPr>
        <p:spPr>
          <a:xfrm>
            <a:off x="21521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8" name="object 268"/>
          <p:cNvSpPr/>
          <p:nvPr/>
        </p:nvSpPr>
        <p:spPr>
          <a:xfrm>
            <a:off x="2159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9" name="object 269"/>
          <p:cNvSpPr/>
          <p:nvPr/>
        </p:nvSpPr>
        <p:spPr>
          <a:xfrm>
            <a:off x="21658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0" name="object 270"/>
          <p:cNvSpPr/>
          <p:nvPr/>
        </p:nvSpPr>
        <p:spPr>
          <a:xfrm>
            <a:off x="2173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1" name="object 271"/>
          <p:cNvSpPr/>
          <p:nvPr/>
        </p:nvSpPr>
        <p:spPr>
          <a:xfrm>
            <a:off x="2180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2" name="object 272"/>
          <p:cNvSpPr/>
          <p:nvPr/>
        </p:nvSpPr>
        <p:spPr>
          <a:xfrm>
            <a:off x="2187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3" name="object 273"/>
          <p:cNvSpPr/>
          <p:nvPr/>
        </p:nvSpPr>
        <p:spPr>
          <a:xfrm>
            <a:off x="21951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4" name="object 274"/>
          <p:cNvSpPr/>
          <p:nvPr/>
        </p:nvSpPr>
        <p:spPr>
          <a:xfrm>
            <a:off x="2202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5" name="object 275"/>
          <p:cNvSpPr/>
          <p:nvPr/>
        </p:nvSpPr>
        <p:spPr>
          <a:xfrm>
            <a:off x="2209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6" name="object 276"/>
          <p:cNvSpPr/>
          <p:nvPr/>
        </p:nvSpPr>
        <p:spPr>
          <a:xfrm>
            <a:off x="2217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7" name="object 277"/>
          <p:cNvSpPr/>
          <p:nvPr/>
        </p:nvSpPr>
        <p:spPr>
          <a:xfrm>
            <a:off x="2223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8" name="object 278"/>
          <p:cNvSpPr/>
          <p:nvPr/>
        </p:nvSpPr>
        <p:spPr>
          <a:xfrm>
            <a:off x="22307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9" name="object 279"/>
          <p:cNvSpPr/>
          <p:nvPr/>
        </p:nvSpPr>
        <p:spPr>
          <a:xfrm>
            <a:off x="2238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0" name="object 280"/>
          <p:cNvSpPr/>
          <p:nvPr/>
        </p:nvSpPr>
        <p:spPr>
          <a:xfrm>
            <a:off x="22453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1" name="object 281"/>
          <p:cNvSpPr/>
          <p:nvPr/>
        </p:nvSpPr>
        <p:spPr>
          <a:xfrm>
            <a:off x="2252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2" name="object 282"/>
          <p:cNvSpPr/>
          <p:nvPr/>
        </p:nvSpPr>
        <p:spPr>
          <a:xfrm>
            <a:off x="2260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3" name="object 283"/>
          <p:cNvSpPr/>
          <p:nvPr/>
        </p:nvSpPr>
        <p:spPr>
          <a:xfrm>
            <a:off x="2267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4" name="object 284"/>
          <p:cNvSpPr/>
          <p:nvPr/>
        </p:nvSpPr>
        <p:spPr>
          <a:xfrm>
            <a:off x="2274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5" name="object 285"/>
          <p:cNvSpPr/>
          <p:nvPr/>
        </p:nvSpPr>
        <p:spPr>
          <a:xfrm>
            <a:off x="2280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6" name="object 286"/>
          <p:cNvSpPr/>
          <p:nvPr/>
        </p:nvSpPr>
        <p:spPr>
          <a:xfrm>
            <a:off x="2288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7" name="object 287"/>
          <p:cNvSpPr/>
          <p:nvPr/>
        </p:nvSpPr>
        <p:spPr>
          <a:xfrm>
            <a:off x="2295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8" name="object 288"/>
          <p:cNvSpPr/>
          <p:nvPr/>
        </p:nvSpPr>
        <p:spPr>
          <a:xfrm>
            <a:off x="2302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9" name="object 289"/>
          <p:cNvSpPr/>
          <p:nvPr/>
        </p:nvSpPr>
        <p:spPr>
          <a:xfrm>
            <a:off x="2310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0" name="object 290"/>
          <p:cNvSpPr/>
          <p:nvPr/>
        </p:nvSpPr>
        <p:spPr>
          <a:xfrm>
            <a:off x="2317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1" name="object 291"/>
          <p:cNvSpPr/>
          <p:nvPr/>
        </p:nvSpPr>
        <p:spPr>
          <a:xfrm>
            <a:off x="23249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2" name="object 292"/>
          <p:cNvSpPr/>
          <p:nvPr/>
        </p:nvSpPr>
        <p:spPr>
          <a:xfrm>
            <a:off x="2332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3" name="object 293"/>
          <p:cNvSpPr/>
          <p:nvPr/>
        </p:nvSpPr>
        <p:spPr>
          <a:xfrm>
            <a:off x="2338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4" name="object 294"/>
          <p:cNvSpPr/>
          <p:nvPr/>
        </p:nvSpPr>
        <p:spPr>
          <a:xfrm>
            <a:off x="2345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5" name="object 295"/>
          <p:cNvSpPr/>
          <p:nvPr/>
        </p:nvSpPr>
        <p:spPr>
          <a:xfrm>
            <a:off x="2353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6" name="object 296"/>
          <p:cNvSpPr/>
          <p:nvPr/>
        </p:nvSpPr>
        <p:spPr>
          <a:xfrm>
            <a:off x="2360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7" name="object 297"/>
          <p:cNvSpPr/>
          <p:nvPr/>
        </p:nvSpPr>
        <p:spPr>
          <a:xfrm>
            <a:off x="2367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8" name="object 298"/>
          <p:cNvSpPr/>
          <p:nvPr/>
        </p:nvSpPr>
        <p:spPr>
          <a:xfrm>
            <a:off x="2375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9" name="object 299"/>
          <p:cNvSpPr/>
          <p:nvPr/>
        </p:nvSpPr>
        <p:spPr>
          <a:xfrm>
            <a:off x="2382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0" name="object 300"/>
          <p:cNvSpPr/>
          <p:nvPr/>
        </p:nvSpPr>
        <p:spPr>
          <a:xfrm>
            <a:off x="2389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1" name="object 301"/>
          <p:cNvSpPr/>
          <p:nvPr/>
        </p:nvSpPr>
        <p:spPr>
          <a:xfrm>
            <a:off x="2396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2" name="object 302"/>
          <p:cNvSpPr/>
          <p:nvPr/>
        </p:nvSpPr>
        <p:spPr>
          <a:xfrm>
            <a:off x="24034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3" name="object 303"/>
          <p:cNvSpPr/>
          <p:nvPr/>
        </p:nvSpPr>
        <p:spPr>
          <a:xfrm>
            <a:off x="2410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4" name="object 304"/>
          <p:cNvSpPr/>
          <p:nvPr/>
        </p:nvSpPr>
        <p:spPr>
          <a:xfrm>
            <a:off x="2418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5" name="object 305"/>
          <p:cNvSpPr/>
          <p:nvPr/>
        </p:nvSpPr>
        <p:spPr>
          <a:xfrm>
            <a:off x="2425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6" name="object 306"/>
          <p:cNvSpPr/>
          <p:nvPr/>
        </p:nvSpPr>
        <p:spPr>
          <a:xfrm>
            <a:off x="2432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7" name="object 307"/>
          <p:cNvSpPr/>
          <p:nvPr/>
        </p:nvSpPr>
        <p:spPr>
          <a:xfrm>
            <a:off x="24400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8" name="object 308"/>
          <p:cNvSpPr/>
          <p:nvPr/>
        </p:nvSpPr>
        <p:spPr>
          <a:xfrm>
            <a:off x="2447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9" name="object 309"/>
          <p:cNvSpPr/>
          <p:nvPr/>
        </p:nvSpPr>
        <p:spPr>
          <a:xfrm>
            <a:off x="24536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0" name="object 310"/>
          <p:cNvSpPr/>
          <p:nvPr/>
        </p:nvSpPr>
        <p:spPr>
          <a:xfrm>
            <a:off x="2461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1" name="object 311"/>
          <p:cNvSpPr/>
          <p:nvPr/>
        </p:nvSpPr>
        <p:spPr>
          <a:xfrm>
            <a:off x="2468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2" name="object 312"/>
          <p:cNvSpPr/>
          <p:nvPr/>
        </p:nvSpPr>
        <p:spPr>
          <a:xfrm>
            <a:off x="2475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3" name="object 313"/>
          <p:cNvSpPr/>
          <p:nvPr/>
        </p:nvSpPr>
        <p:spPr>
          <a:xfrm>
            <a:off x="2482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4" name="object 314"/>
          <p:cNvSpPr/>
          <p:nvPr/>
        </p:nvSpPr>
        <p:spPr>
          <a:xfrm>
            <a:off x="2490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5" name="object 315"/>
          <p:cNvSpPr/>
          <p:nvPr/>
        </p:nvSpPr>
        <p:spPr>
          <a:xfrm>
            <a:off x="2497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6" name="object 316"/>
          <p:cNvSpPr/>
          <p:nvPr/>
        </p:nvSpPr>
        <p:spPr>
          <a:xfrm>
            <a:off x="2504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7" name="object 317"/>
          <p:cNvSpPr/>
          <p:nvPr/>
        </p:nvSpPr>
        <p:spPr>
          <a:xfrm>
            <a:off x="2511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8" name="object 318"/>
          <p:cNvSpPr/>
          <p:nvPr/>
        </p:nvSpPr>
        <p:spPr>
          <a:xfrm>
            <a:off x="25185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9" name="object 319"/>
          <p:cNvSpPr/>
          <p:nvPr/>
        </p:nvSpPr>
        <p:spPr>
          <a:xfrm>
            <a:off x="2525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0" name="object 320"/>
          <p:cNvSpPr/>
          <p:nvPr/>
        </p:nvSpPr>
        <p:spPr>
          <a:xfrm>
            <a:off x="25332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1" name="object 321"/>
          <p:cNvSpPr/>
          <p:nvPr/>
        </p:nvSpPr>
        <p:spPr>
          <a:xfrm>
            <a:off x="2540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2" name="object 322"/>
          <p:cNvSpPr/>
          <p:nvPr/>
        </p:nvSpPr>
        <p:spPr>
          <a:xfrm>
            <a:off x="2547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3" name="object 323"/>
          <p:cNvSpPr/>
          <p:nvPr/>
        </p:nvSpPr>
        <p:spPr>
          <a:xfrm>
            <a:off x="2555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4" name="object 324"/>
          <p:cNvSpPr/>
          <p:nvPr/>
        </p:nvSpPr>
        <p:spPr>
          <a:xfrm>
            <a:off x="2562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5" name="object 325"/>
          <p:cNvSpPr/>
          <p:nvPr/>
        </p:nvSpPr>
        <p:spPr>
          <a:xfrm>
            <a:off x="2568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6" name="object 326"/>
          <p:cNvSpPr/>
          <p:nvPr/>
        </p:nvSpPr>
        <p:spPr>
          <a:xfrm>
            <a:off x="2576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7" name="object 327"/>
          <p:cNvSpPr/>
          <p:nvPr/>
        </p:nvSpPr>
        <p:spPr>
          <a:xfrm>
            <a:off x="2583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8" name="object 328"/>
          <p:cNvSpPr/>
          <p:nvPr/>
        </p:nvSpPr>
        <p:spPr>
          <a:xfrm>
            <a:off x="2590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9" name="object 329"/>
          <p:cNvSpPr/>
          <p:nvPr/>
        </p:nvSpPr>
        <p:spPr>
          <a:xfrm>
            <a:off x="2598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0" name="object 330"/>
          <p:cNvSpPr/>
          <p:nvPr/>
        </p:nvSpPr>
        <p:spPr>
          <a:xfrm>
            <a:off x="2605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1" name="object 331"/>
          <p:cNvSpPr/>
          <p:nvPr/>
        </p:nvSpPr>
        <p:spPr>
          <a:xfrm>
            <a:off x="2612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2" name="object 332"/>
          <p:cNvSpPr/>
          <p:nvPr/>
        </p:nvSpPr>
        <p:spPr>
          <a:xfrm>
            <a:off x="2620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3" name="object 333"/>
          <p:cNvSpPr/>
          <p:nvPr/>
        </p:nvSpPr>
        <p:spPr>
          <a:xfrm>
            <a:off x="2626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4" name="object 334"/>
          <p:cNvSpPr/>
          <p:nvPr/>
        </p:nvSpPr>
        <p:spPr>
          <a:xfrm>
            <a:off x="2633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5" name="object 335"/>
          <p:cNvSpPr/>
          <p:nvPr/>
        </p:nvSpPr>
        <p:spPr>
          <a:xfrm>
            <a:off x="2641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6" name="object 336"/>
          <p:cNvSpPr/>
          <p:nvPr/>
        </p:nvSpPr>
        <p:spPr>
          <a:xfrm>
            <a:off x="26483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7" name="object 337"/>
          <p:cNvSpPr/>
          <p:nvPr/>
        </p:nvSpPr>
        <p:spPr>
          <a:xfrm>
            <a:off x="2655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8" name="object 338"/>
          <p:cNvSpPr/>
          <p:nvPr/>
        </p:nvSpPr>
        <p:spPr>
          <a:xfrm>
            <a:off x="2663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9" name="object 339"/>
          <p:cNvSpPr/>
          <p:nvPr/>
        </p:nvSpPr>
        <p:spPr>
          <a:xfrm>
            <a:off x="2670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0" name="object 340"/>
          <p:cNvSpPr/>
          <p:nvPr/>
        </p:nvSpPr>
        <p:spPr>
          <a:xfrm>
            <a:off x="2677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1" name="object 341"/>
          <p:cNvSpPr/>
          <p:nvPr/>
        </p:nvSpPr>
        <p:spPr>
          <a:xfrm>
            <a:off x="2683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2" name="object 342"/>
          <p:cNvSpPr/>
          <p:nvPr/>
        </p:nvSpPr>
        <p:spPr>
          <a:xfrm>
            <a:off x="26912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3" name="object 343"/>
          <p:cNvSpPr/>
          <p:nvPr/>
        </p:nvSpPr>
        <p:spPr>
          <a:xfrm>
            <a:off x="2698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4" name="object 344"/>
          <p:cNvSpPr/>
          <p:nvPr/>
        </p:nvSpPr>
        <p:spPr>
          <a:xfrm>
            <a:off x="2705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5" name="object 345"/>
          <p:cNvSpPr/>
          <p:nvPr/>
        </p:nvSpPr>
        <p:spPr>
          <a:xfrm>
            <a:off x="2713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6" name="object 346"/>
          <p:cNvSpPr/>
          <p:nvPr/>
        </p:nvSpPr>
        <p:spPr>
          <a:xfrm>
            <a:off x="2720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7" name="object 347"/>
          <p:cNvSpPr/>
          <p:nvPr/>
        </p:nvSpPr>
        <p:spPr>
          <a:xfrm>
            <a:off x="27279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8" name="object 348"/>
          <p:cNvSpPr/>
          <p:nvPr/>
        </p:nvSpPr>
        <p:spPr>
          <a:xfrm>
            <a:off x="2735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9" name="object 349"/>
          <p:cNvSpPr/>
          <p:nvPr/>
        </p:nvSpPr>
        <p:spPr>
          <a:xfrm>
            <a:off x="27415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0" name="object 350"/>
          <p:cNvSpPr/>
          <p:nvPr/>
        </p:nvSpPr>
        <p:spPr>
          <a:xfrm>
            <a:off x="2748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1" name="object 351"/>
          <p:cNvSpPr/>
          <p:nvPr/>
        </p:nvSpPr>
        <p:spPr>
          <a:xfrm>
            <a:off x="2756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2" name="object 352"/>
          <p:cNvSpPr/>
          <p:nvPr/>
        </p:nvSpPr>
        <p:spPr>
          <a:xfrm>
            <a:off x="2763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3" name="object 353"/>
          <p:cNvSpPr/>
          <p:nvPr/>
        </p:nvSpPr>
        <p:spPr>
          <a:xfrm>
            <a:off x="2770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4" name="object 354"/>
          <p:cNvSpPr/>
          <p:nvPr/>
        </p:nvSpPr>
        <p:spPr>
          <a:xfrm>
            <a:off x="27781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5" name="object 355"/>
          <p:cNvSpPr/>
          <p:nvPr/>
        </p:nvSpPr>
        <p:spPr>
          <a:xfrm>
            <a:off x="2785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6" name="object 356"/>
          <p:cNvSpPr/>
          <p:nvPr/>
        </p:nvSpPr>
        <p:spPr>
          <a:xfrm>
            <a:off x="2792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7" name="object 357"/>
          <p:cNvSpPr/>
          <p:nvPr/>
        </p:nvSpPr>
        <p:spPr>
          <a:xfrm>
            <a:off x="2799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8" name="object 358"/>
          <p:cNvSpPr/>
          <p:nvPr/>
        </p:nvSpPr>
        <p:spPr>
          <a:xfrm>
            <a:off x="28064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9" name="object 359"/>
          <p:cNvSpPr/>
          <p:nvPr/>
        </p:nvSpPr>
        <p:spPr>
          <a:xfrm>
            <a:off x="2813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0" name="object 360"/>
          <p:cNvSpPr/>
          <p:nvPr/>
        </p:nvSpPr>
        <p:spPr>
          <a:xfrm>
            <a:off x="28210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1" name="object 361"/>
          <p:cNvSpPr/>
          <p:nvPr/>
        </p:nvSpPr>
        <p:spPr>
          <a:xfrm>
            <a:off x="2828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2" name="object 362"/>
          <p:cNvSpPr/>
          <p:nvPr/>
        </p:nvSpPr>
        <p:spPr>
          <a:xfrm>
            <a:off x="2835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3" name="object 363"/>
          <p:cNvSpPr/>
          <p:nvPr/>
        </p:nvSpPr>
        <p:spPr>
          <a:xfrm>
            <a:off x="2843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4" name="object 364"/>
          <p:cNvSpPr/>
          <p:nvPr/>
        </p:nvSpPr>
        <p:spPr>
          <a:xfrm>
            <a:off x="2850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5" name="object 365"/>
          <p:cNvSpPr/>
          <p:nvPr/>
        </p:nvSpPr>
        <p:spPr>
          <a:xfrm>
            <a:off x="28566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6" name="object 366"/>
          <p:cNvSpPr/>
          <p:nvPr/>
        </p:nvSpPr>
        <p:spPr>
          <a:xfrm>
            <a:off x="2864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7" name="object 367"/>
          <p:cNvSpPr/>
          <p:nvPr/>
        </p:nvSpPr>
        <p:spPr>
          <a:xfrm>
            <a:off x="2871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8" name="object 368"/>
          <p:cNvSpPr/>
          <p:nvPr/>
        </p:nvSpPr>
        <p:spPr>
          <a:xfrm>
            <a:off x="2878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9" name="object 369"/>
          <p:cNvSpPr/>
          <p:nvPr/>
        </p:nvSpPr>
        <p:spPr>
          <a:xfrm>
            <a:off x="2885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0" name="object 370"/>
          <p:cNvSpPr/>
          <p:nvPr/>
        </p:nvSpPr>
        <p:spPr>
          <a:xfrm>
            <a:off x="2893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1" name="object 371"/>
          <p:cNvSpPr/>
          <p:nvPr/>
        </p:nvSpPr>
        <p:spPr>
          <a:xfrm>
            <a:off x="2900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2" name="object 372"/>
          <p:cNvSpPr/>
          <p:nvPr/>
        </p:nvSpPr>
        <p:spPr>
          <a:xfrm>
            <a:off x="2907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3" name="object 373"/>
          <p:cNvSpPr/>
          <p:nvPr/>
        </p:nvSpPr>
        <p:spPr>
          <a:xfrm>
            <a:off x="2914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4" name="object 374"/>
          <p:cNvSpPr/>
          <p:nvPr/>
        </p:nvSpPr>
        <p:spPr>
          <a:xfrm>
            <a:off x="2921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5" name="object 375"/>
          <p:cNvSpPr/>
          <p:nvPr/>
        </p:nvSpPr>
        <p:spPr>
          <a:xfrm>
            <a:off x="2928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6" name="object 376"/>
          <p:cNvSpPr/>
          <p:nvPr/>
        </p:nvSpPr>
        <p:spPr>
          <a:xfrm>
            <a:off x="2936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7" name="object 377"/>
          <p:cNvSpPr/>
          <p:nvPr/>
        </p:nvSpPr>
        <p:spPr>
          <a:xfrm>
            <a:off x="2943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8" name="object 378"/>
          <p:cNvSpPr/>
          <p:nvPr/>
        </p:nvSpPr>
        <p:spPr>
          <a:xfrm>
            <a:off x="29508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9" name="object 379"/>
          <p:cNvSpPr/>
          <p:nvPr/>
        </p:nvSpPr>
        <p:spPr>
          <a:xfrm>
            <a:off x="2958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0" name="object 380"/>
          <p:cNvSpPr/>
          <p:nvPr/>
        </p:nvSpPr>
        <p:spPr>
          <a:xfrm>
            <a:off x="2965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1" name="object 381"/>
          <p:cNvSpPr/>
          <p:nvPr/>
        </p:nvSpPr>
        <p:spPr>
          <a:xfrm>
            <a:off x="2971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2" name="object 382"/>
          <p:cNvSpPr/>
          <p:nvPr/>
        </p:nvSpPr>
        <p:spPr>
          <a:xfrm>
            <a:off x="29791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3" name="object 383"/>
          <p:cNvSpPr/>
          <p:nvPr/>
        </p:nvSpPr>
        <p:spPr>
          <a:xfrm>
            <a:off x="2986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4" name="object 384"/>
          <p:cNvSpPr/>
          <p:nvPr/>
        </p:nvSpPr>
        <p:spPr>
          <a:xfrm>
            <a:off x="2993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5" name="object 385"/>
          <p:cNvSpPr/>
          <p:nvPr/>
        </p:nvSpPr>
        <p:spPr>
          <a:xfrm>
            <a:off x="3001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6" name="object 386"/>
          <p:cNvSpPr/>
          <p:nvPr/>
        </p:nvSpPr>
        <p:spPr>
          <a:xfrm>
            <a:off x="3008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7" name="object 387"/>
          <p:cNvSpPr/>
          <p:nvPr/>
        </p:nvSpPr>
        <p:spPr>
          <a:xfrm>
            <a:off x="30157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8" name="object 388"/>
          <p:cNvSpPr/>
          <p:nvPr/>
        </p:nvSpPr>
        <p:spPr>
          <a:xfrm>
            <a:off x="3023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9" name="object 389"/>
          <p:cNvSpPr/>
          <p:nvPr/>
        </p:nvSpPr>
        <p:spPr>
          <a:xfrm>
            <a:off x="30294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0" name="object 390"/>
          <p:cNvSpPr/>
          <p:nvPr/>
        </p:nvSpPr>
        <p:spPr>
          <a:xfrm>
            <a:off x="3036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1" name="object 391"/>
          <p:cNvSpPr/>
          <p:nvPr/>
        </p:nvSpPr>
        <p:spPr>
          <a:xfrm>
            <a:off x="3044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2" name="object 392"/>
          <p:cNvSpPr/>
          <p:nvPr/>
        </p:nvSpPr>
        <p:spPr>
          <a:xfrm>
            <a:off x="3051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3" name="object 393"/>
          <p:cNvSpPr/>
          <p:nvPr/>
        </p:nvSpPr>
        <p:spPr>
          <a:xfrm>
            <a:off x="3058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4" name="object 394"/>
          <p:cNvSpPr/>
          <p:nvPr/>
        </p:nvSpPr>
        <p:spPr>
          <a:xfrm>
            <a:off x="3066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5" name="object 395"/>
          <p:cNvSpPr/>
          <p:nvPr/>
        </p:nvSpPr>
        <p:spPr>
          <a:xfrm>
            <a:off x="3073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6" name="object 396"/>
          <p:cNvSpPr/>
          <p:nvPr/>
        </p:nvSpPr>
        <p:spPr>
          <a:xfrm>
            <a:off x="3080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7" name="object 397"/>
          <p:cNvSpPr/>
          <p:nvPr/>
        </p:nvSpPr>
        <p:spPr>
          <a:xfrm>
            <a:off x="3086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8" name="object 398"/>
          <p:cNvSpPr/>
          <p:nvPr/>
        </p:nvSpPr>
        <p:spPr>
          <a:xfrm>
            <a:off x="30943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9" name="object 399"/>
          <p:cNvSpPr/>
          <p:nvPr/>
        </p:nvSpPr>
        <p:spPr>
          <a:xfrm>
            <a:off x="3101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0" name="object 400"/>
          <p:cNvSpPr/>
          <p:nvPr/>
        </p:nvSpPr>
        <p:spPr>
          <a:xfrm>
            <a:off x="31089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1" name="object 401"/>
          <p:cNvSpPr/>
          <p:nvPr/>
        </p:nvSpPr>
        <p:spPr>
          <a:xfrm>
            <a:off x="3116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2" name="object 402"/>
          <p:cNvSpPr/>
          <p:nvPr/>
        </p:nvSpPr>
        <p:spPr>
          <a:xfrm>
            <a:off x="3123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3" name="object 403"/>
          <p:cNvSpPr/>
          <p:nvPr/>
        </p:nvSpPr>
        <p:spPr>
          <a:xfrm>
            <a:off x="3130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4" name="object 404"/>
          <p:cNvSpPr/>
          <p:nvPr/>
        </p:nvSpPr>
        <p:spPr>
          <a:xfrm>
            <a:off x="3138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5" name="object 405"/>
          <p:cNvSpPr/>
          <p:nvPr/>
        </p:nvSpPr>
        <p:spPr>
          <a:xfrm>
            <a:off x="3144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6" name="object 406"/>
          <p:cNvSpPr/>
          <p:nvPr/>
        </p:nvSpPr>
        <p:spPr>
          <a:xfrm>
            <a:off x="3151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7" name="object 407"/>
          <p:cNvSpPr/>
          <p:nvPr/>
        </p:nvSpPr>
        <p:spPr>
          <a:xfrm>
            <a:off x="3159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8" name="object 408"/>
          <p:cNvSpPr/>
          <p:nvPr/>
        </p:nvSpPr>
        <p:spPr>
          <a:xfrm>
            <a:off x="3166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9" name="object 409"/>
          <p:cNvSpPr/>
          <p:nvPr/>
        </p:nvSpPr>
        <p:spPr>
          <a:xfrm>
            <a:off x="3173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0" name="object 410"/>
          <p:cNvSpPr/>
          <p:nvPr/>
        </p:nvSpPr>
        <p:spPr>
          <a:xfrm>
            <a:off x="3181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1" name="object 411"/>
          <p:cNvSpPr/>
          <p:nvPr/>
        </p:nvSpPr>
        <p:spPr>
          <a:xfrm>
            <a:off x="31885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2" name="object 412"/>
          <p:cNvSpPr/>
          <p:nvPr/>
        </p:nvSpPr>
        <p:spPr>
          <a:xfrm>
            <a:off x="3195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3" name="object 413"/>
          <p:cNvSpPr/>
          <p:nvPr/>
        </p:nvSpPr>
        <p:spPr>
          <a:xfrm>
            <a:off x="3202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4" name="object 414"/>
          <p:cNvSpPr/>
          <p:nvPr/>
        </p:nvSpPr>
        <p:spPr>
          <a:xfrm>
            <a:off x="3209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5" name="object 415"/>
          <p:cNvSpPr/>
          <p:nvPr/>
        </p:nvSpPr>
        <p:spPr>
          <a:xfrm>
            <a:off x="3216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6" name="object 416"/>
          <p:cNvSpPr/>
          <p:nvPr/>
        </p:nvSpPr>
        <p:spPr>
          <a:xfrm>
            <a:off x="3224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7" name="object 417"/>
          <p:cNvSpPr/>
          <p:nvPr/>
        </p:nvSpPr>
        <p:spPr>
          <a:xfrm>
            <a:off x="3231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8" name="object 418"/>
          <p:cNvSpPr/>
          <p:nvPr/>
        </p:nvSpPr>
        <p:spPr>
          <a:xfrm>
            <a:off x="3238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9" name="object 419"/>
          <p:cNvSpPr/>
          <p:nvPr/>
        </p:nvSpPr>
        <p:spPr>
          <a:xfrm>
            <a:off x="3246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0" name="object 420"/>
          <p:cNvSpPr/>
          <p:nvPr/>
        </p:nvSpPr>
        <p:spPr>
          <a:xfrm>
            <a:off x="3253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1" name="object 421"/>
          <p:cNvSpPr/>
          <p:nvPr/>
        </p:nvSpPr>
        <p:spPr>
          <a:xfrm>
            <a:off x="3259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2" name="object 422"/>
          <p:cNvSpPr/>
          <p:nvPr/>
        </p:nvSpPr>
        <p:spPr>
          <a:xfrm>
            <a:off x="32670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3" name="object 423"/>
          <p:cNvSpPr/>
          <p:nvPr/>
        </p:nvSpPr>
        <p:spPr>
          <a:xfrm>
            <a:off x="3274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4" name="object 424"/>
          <p:cNvSpPr/>
          <p:nvPr/>
        </p:nvSpPr>
        <p:spPr>
          <a:xfrm>
            <a:off x="3281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5" name="object 425"/>
          <p:cNvSpPr/>
          <p:nvPr/>
        </p:nvSpPr>
        <p:spPr>
          <a:xfrm>
            <a:off x="3289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6" name="object 426"/>
          <p:cNvSpPr/>
          <p:nvPr/>
        </p:nvSpPr>
        <p:spPr>
          <a:xfrm>
            <a:off x="3296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7" name="object 427"/>
          <p:cNvSpPr/>
          <p:nvPr/>
        </p:nvSpPr>
        <p:spPr>
          <a:xfrm>
            <a:off x="33036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8" name="object 428"/>
          <p:cNvSpPr/>
          <p:nvPr/>
        </p:nvSpPr>
        <p:spPr>
          <a:xfrm>
            <a:off x="3310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9" name="object 429"/>
          <p:cNvSpPr/>
          <p:nvPr/>
        </p:nvSpPr>
        <p:spPr>
          <a:xfrm>
            <a:off x="33172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0" name="object 430"/>
          <p:cNvSpPr/>
          <p:nvPr/>
        </p:nvSpPr>
        <p:spPr>
          <a:xfrm>
            <a:off x="3324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1" name="object 431"/>
          <p:cNvSpPr/>
          <p:nvPr/>
        </p:nvSpPr>
        <p:spPr>
          <a:xfrm>
            <a:off x="3331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2" name="object 432"/>
          <p:cNvSpPr/>
          <p:nvPr/>
        </p:nvSpPr>
        <p:spPr>
          <a:xfrm>
            <a:off x="3339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3" name="object 433"/>
          <p:cNvSpPr/>
          <p:nvPr/>
        </p:nvSpPr>
        <p:spPr>
          <a:xfrm>
            <a:off x="3346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4" name="object 434"/>
          <p:cNvSpPr/>
          <p:nvPr/>
        </p:nvSpPr>
        <p:spPr>
          <a:xfrm>
            <a:off x="3353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5" name="object 435"/>
          <p:cNvSpPr/>
          <p:nvPr/>
        </p:nvSpPr>
        <p:spPr>
          <a:xfrm>
            <a:off x="3361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6" name="object 436"/>
          <p:cNvSpPr/>
          <p:nvPr/>
        </p:nvSpPr>
        <p:spPr>
          <a:xfrm>
            <a:off x="3368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7" name="object 437"/>
          <p:cNvSpPr/>
          <p:nvPr/>
        </p:nvSpPr>
        <p:spPr>
          <a:xfrm>
            <a:off x="3374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8" name="object 438"/>
          <p:cNvSpPr/>
          <p:nvPr/>
        </p:nvSpPr>
        <p:spPr>
          <a:xfrm>
            <a:off x="33821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9" name="object 439"/>
          <p:cNvSpPr/>
          <p:nvPr/>
        </p:nvSpPr>
        <p:spPr>
          <a:xfrm>
            <a:off x="3389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0" name="object 440"/>
          <p:cNvSpPr/>
          <p:nvPr/>
        </p:nvSpPr>
        <p:spPr>
          <a:xfrm>
            <a:off x="33968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1" name="object 441"/>
          <p:cNvSpPr/>
          <p:nvPr/>
        </p:nvSpPr>
        <p:spPr>
          <a:xfrm>
            <a:off x="3404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2" name="object 442"/>
          <p:cNvSpPr/>
          <p:nvPr/>
        </p:nvSpPr>
        <p:spPr>
          <a:xfrm>
            <a:off x="3411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3" name="object 443"/>
          <p:cNvSpPr/>
          <p:nvPr/>
        </p:nvSpPr>
        <p:spPr>
          <a:xfrm>
            <a:off x="3418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4" name="object 444"/>
          <p:cNvSpPr/>
          <p:nvPr/>
        </p:nvSpPr>
        <p:spPr>
          <a:xfrm>
            <a:off x="3426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5" name="object 445"/>
          <p:cNvSpPr/>
          <p:nvPr/>
        </p:nvSpPr>
        <p:spPr>
          <a:xfrm>
            <a:off x="3432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6" name="object 446"/>
          <p:cNvSpPr/>
          <p:nvPr/>
        </p:nvSpPr>
        <p:spPr>
          <a:xfrm>
            <a:off x="3439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7" name="object 447"/>
          <p:cNvSpPr/>
          <p:nvPr/>
        </p:nvSpPr>
        <p:spPr>
          <a:xfrm>
            <a:off x="3447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8" name="object 448"/>
          <p:cNvSpPr/>
          <p:nvPr/>
        </p:nvSpPr>
        <p:spPr>
          <a:xfrm>
            <a:off x="3454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9" name="object 449"/>
          <p:cNvSpPr/>
          <p:nvPr/>
        </p:nvSpPr>
        <p:spPr>
          <a:xfrm>
            <a:off x="3461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0" name="object 450"/>
          <p:cNvSpPr/>
          <p:nvPr/>
        </p:nvSpPr>
        <p:spPr>
          <a:xfrm>
            <a:off x="3469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1" name="object 451"/>
          <p:cNvSpPr/>
          <p:nvPr/>
        </p:nvSpPr>
        <p:spPr>
          <a:xfrm>
            <a:off x="3476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2" name="object 452"/>
          <p:cNvSpPr/>
          <p:nvPr/>
        </p:nvSpPr>
        <p:spPr>
          <a:xfrm>
            <a:off x="3483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3" name="object 453"/>
          <p:cNvSpPr/>
          <p:nvPr/>
        </p:nvSpPr>
        <p:spPr>
          <a:xfrm>
            <a:off x="3489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4" name="object 454"/>
          <p:cNvSpPr/>
          <p:nvPr/>
        </p:nvSpPr>
        <p:spPr>
          <a:xfrm>
            <a:off x="3497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5" name="object 455"/>
          <p:cNvSpPr/>
          <p:nvPr/>
        </p:nvSpPr>
        <p:spPr>
          <a:xfrm>
            <a:off x="3504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6" name="object 456"/>
          <p:cNvSpPr/>
          <p:nvPr/>
        </p:nvSpPr>
        <p:spPr>
          <a:xfrm>
            <a:off x="35119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7" name="object 457"/>
          <p:cNvSpPr/>
          <p:nvPr/>
        </p:nvSpPr>
        <p:spPr>
          <a:xfrm>
            <a:off x="3519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8" name="object 458"/>
          <p:cNvSpPr/>
          <p:nvPr/>
        </p:nvSpPr>
        <p:spPr>
          <a:xfrm>
            <a:off x="3526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9" name="object 459"/>
          <p:cNvSpPr/>
          <p:nvPr/>
        </p:nvSpPr>
        <p:spPr>
          <a:xfrm>
            <a:off x="3533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0" name="object 460"/>
          <p:cNvSpPr/>
          <p:nvPr/>
        </p:nvSpPr>
        <p:spPr>
          <a:xfrm>
            <a:off x="3541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1" name="object 461"/>
          <p:cNvSpPr/>
          <p:nvPr/>
        </p:nvSpPr>
        <p:spPr>
          <a:xfrm>
            <a:off x="3547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2" name="object 462"/>
          <p:cNvSpPr/>
          <p:nvPr/>
        </p:nvSpPr>
        <p:spPr>
          <a:xfrm>
            <a:off x="35548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3" name="object 463"/>
          <p:cNvSpPr/>
          <p:nvPr/>
        </p:nvSpPr>
        <p:spPr>
          <a:xfrm>
            <a:off x="3562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4" name="object 464"/>
          <p:cNvSpPr/>
          <p:nvPr/>
        </p:nvSpPr>
        <p:spPr>
          <a:xfrm>
            <a:off x="3569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5" name="object 465"/>
          <p:cNvSpPr/>
          <p:nvPr/>
        </p:nvSpPr>
        <p:spPr>
          <a:xfrm>
            <a:off x="3576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6" name="object 466"/>
          <p:cNvSpPr/>
          <p:nvPr/>
        </p:nvSpPr>
        <p:spPr>
          <a:xfrm>
            <a:off x="3584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7" name="object 467"/>
          <p:cNvSpPr/>
          <p:nvPr/>
        </p:nvSpPr>
        <p:spPr>
          <a:xfrm>
            <a:off x="35915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8" name="object 468"/>
          <p:cNvSpPr/>
          <p:nvPr/>
        </p:nvSpPr>
        <p:spPr>
          <a:xfrm>
            <a:off x="3598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9" name="object 469"/>
          <p:cNvSpPr/>
          <p:nvPr/>
        </p:nvSpPr>
        <p:spPr>
          <a:xfrm>
            <a:off x="36051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0" name="object 470"/>
          <p:cNvSpPr/>
          <p:nvPr/>
        </p:nvSpPr>
        <p:spPr>
          <a:xfrm>
            <a:off x="3612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1" name="object 471"/>
          <p:cNvSpPr/>
          <p:nvPr/>
        </p:nvSpPr>
        <p:spPr>
          <a:xfrm>
            <a:off x="3619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2" name="object 472"/>
          <p:cNvSpPr/>
          <p:nvPr/>
        </p:nvSpPr>
        <p:spPr>
          <a:xfrm>
            <a:off x="3627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3" name="object 473"/>
          <p:cNvSpPr/>
          <p:nvPr/>
        </p:nvSpPr>
        <p:spPr>
          <a:xfrm>
            <a:off x="3634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4" name="object 474"/>
          <p:cNvSpPr/>
          <p:nvPr/>
        </p:nvSpPr>
        <p:spPr>
          <a:xfrm>
            <a:off x="36417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5" name="object 475"/>
          <p:cNvSpPr/>
          <p:nvPr/>
        </p:nvSpPr>
        <p:spPr>
          <a:xfrm>
            <a:off x="3649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6" name="object 476"/>
          <p:cNvSpPr/>
          <p:nvPr/>
        </p:nvSpPr>
        <p:spPr>
          <a:xfrm>
            <a:off x="3656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7" name="object 477"/>
          <p:cNvSpPr/>
          <p:nvPr/>
        </p:nvSpPr>
        <p:spPr>
          <a:xfrm>
            <a:off x="3662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8" name="object 478"/>
          <p:cNvSpPr/>
          <p:nvPr/>
        </p:nvSpPr>
        <p:spPr>
          <a:xfrm>
            <a:off x="36700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9" name="object 479"/>
          <p:cNvSpPr/>
          <p:nvPr/>
        </p:nvSpPr>
        <p:spPr>
          <a:xfrm>
            <a:off x="3677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0" name="object 480"/>
          <p:cNvSpPr/>
          <p:nvPr/>
        </p:nvSpPr>
        <p:spPr>
          <a:xfrm>
            <a:off x="36846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1" name="object 481"/>
          <p:cNvSpPr/>
          <p:nvPr/>
        </p:nvSpPr>
        <p:spPr>
          <a:xfrm>
            <a:off x="3692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2" name="object 482"/>
          <p:cNvSpPr/>
          <p:nvPr/>
        </p:nvSpPr>
        <p:spPr>
          <a:xfrm>
            <a:off x="3699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3" name="object 483"/>
          <p:cNvSpPr/>
          <p:nvPr/>
        </p:nvSpPr>
        <p:spPr>
          <a:xfrm>
            <a:off x="3706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4" name="object 484"/>
          <p:cNvSpPr/>
          <p:nvPr/>
        </p:nvSpPr>
        <p:spPr>
          <a:xfrm>
            <a:off x="3714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5" name="object 485"/>
          <p:cNvSpPr/>
          <p:nvPr/>
        </p:nvSpPr>
        <p:spPr>
          <a:xfrm>
            <a:off x="37202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6" name="object 486"/>
          <p:cNvSpPr/>
          <p:nvPr/>
        </p:nvSpPr>
        <p:spPr>
          <a:xfrm>
            <a:off x="3727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7" name="object 487"/>
          <p:cNvSpPr/>
          <p:nvPr/>
        </p:nvSpPr>
        <p:spPr>
          <a:xfrm>
            <a:off x="3734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8" name="object 488"/>
          <p:cNvSpPr/>
          <p:nvPr/>
        </p:nvSpPr>
        <p:spPr>
          <a:xfrm>
            <a:off x="3742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9" name="object 489"/>
          <p:cNvSpPr/>
          <p:nvPr/>
        </p:nvSpPr>
        <p:spPr>
          <a:xfrm>
            <a:off x="3749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0" name="object 490"/>
          <p:cNvSpPr/>
          <p:nvPr/>
        </p:nvSpPr>
        <p:spPr>
          <a:xfrm>
            <a:off x="3756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1" name="object 491"/>
          <p:cNvSpPr/>
          <p:nvPr/>
        </p:nvSpPr>
        <p:spPr>
          <a:xfrm>
            <a:off x="3764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2" name="object 492"/>
          <p:cNvSpPr/>
          <p:nvPr/>
        </p:nvSpPr>
        <p:spPr>
          <a:xfrm>
            <a:off x="3771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3" name="object 493"/>
          <p:cNvSpPr/>
          <p:nvPr/>
        </p:nvSpPr>
        <p:spPr>
          <a:xfrm>
            <a:off x="3777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4" name="object 494"/>
          <p:cNvSpPr/>
          <p:nvPr/>
        </p:nvSpPr>
        <p:spPr>
          <a:xfrm>
            <a:off x="3785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5" name="object 495"/>
          <p:cNvSpPr/>
          <p:nvPr/>
        </p:nvSpPr>
        <p:spPr>
          <a:xfrm>
            <a:off x="3792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6" name="object 496"/>
          <p:cNvSpPr/>
          <p:nvPr/>
        </p:nvSpPr>
        <p:spPr>
          <a:xfrm>
            <a:off x="3799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7" name="object 497"/>
          <p:cNvSpPr/>
          <p:nvPr/>
        </p:nvSpPr>
        <p:spPr>
          <a:xfrm>
            <a:off x="3807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8" name="object 498"/>
          <p:cNvSpPr/>
          <p:nvPr/>
        </p:nvSpPr>
        <p:spPr>
          <a:xfrm>
            <a:off x="38144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9" name="object 499"/>
          <p:cNvSpPr/>
          <p:nvPr/>
        </p:nvSpPr>
        <p:spPr>
          <a:xfrm>
            <a:off x="3821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0" name="object 500"/>
          <p:cNvSpPr/>
          <p:nvPr/>
        </p:nvSpPr>
        <p:spPr>
          <a:xfrm>
            <a:off x="3829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1" name="object 501"/>
          <p:cNvSpPr/>
          <p:nvPr/>
        </p:nvSpPr>
        <p:spPr>
          <a:xfrm>
            <a:off x="3835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2" name="object 502"/>
          <p:cNvSpPr/>
          <p:nvPr/>
        </p:nvSpPr>
        <p:spPr>
          <a:xfrm>
            <a:off x="38427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3" name="object 503"/>
          <p:cNvSpPr/>
          <p:nvPr/>
        </p:nvSpPr>
        <p:spPr>
          <a:xfrm>
            <a:off x="3850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4" name="object 504"/>
          <p:cNvSpPr/>
          <p:nvPr/>
        </p:nvSpPr>
        <p:spPr>
          <a:xfrm>
            <a:off x="3857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5" name="object 505"/>
          <p:cNvSpPr/>
          <p:nvPr/>
        </p:nvSpPr>
        <p:spPr>
          <a:xfrm>
            <a:off x="3864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6" name="object 506"/>
          <p:cNvSpPr/>
          <p:nvPr/>
        </p:nvSpPr>
        <p:spPr>
          <a:xfrm>
            <a:off x="3872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7" name="object 507"/>
          <p:cNvSpPr/>
          <p:nvPr/>
        </p:nvSpPr>
        <p:spPr>
          <a:xfrm>
            <a:off x="38793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8" name="object 508"/>
          <p:cNvSpPr/>
          <p:nvPr/>
        </p:nvSpPr>
        <p:spPr>
          <a:xfrm>
            <a:off x="3886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9" name="object 509"/>
          <p:cNvSpPr/>
          <p:nvPr/>
        </p:nvSpPr>
        <p:spPr>
          <a:xfrm>
            <a:off x="38930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0" name="object 510"/>
          <p:cNvSpPr/>
          <p:nvPr/>
        </p:nvSpPr>
        <p:spPr>
          <a:xfrm>
            <a:off x="3900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1" name="object 511"/>
          <p:cNvSpPr/>
          <p:nvPr/>
        </p:nvSpPr>
        <p:spPr>
          <a:xfrm>
            <a:off x="3907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2" name="object 512"/>
          <p:cNvSpPr/>
          <p:nvPr/>
        </p:nvSpPr>
        <p:spPr>
          <a:xfrm>
            <a:off x="3914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3" name="object 513"/>
          <p:cNvSpPr/>
          <p:nvPr/>
        </p:nvSpPr>
        <p:spPr>
          <a:xfrm>
            <a:off x="3922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4" name="object 514"/>
          <p:cNvSpPr/>
          <p:nvPr/>
        </p:nvSpPr>
        <p:spPr>
          <a:xfrm>
            <a:off x="3929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5" name="object 515"/>
          <p:cNvSpPr/>
          <p:nvPr/>
        </p:nvSpPr>
        <p:spPr>
          <a:xfrm>
            <a:off x="3936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6" name="object 516"/>
          <p:cNvSpPr/>
          <p:nvPr/>
        </p:nvSpPr>
        <p:spPr>
          <a:xfrm>
            <a:off x="3944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7" name="object 517"/>
          <p:cNvSpPr/>
          <p:nvPr/>
        </p:nvSpPr>
        <p:spPr>
          <a:xfrm>
            <a:off x="3950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8" name="object 518"/>
          <p:cNvSpPr/>
          <p:nvPr/>
        </p:nvSpPr>
        <p:spPr>
          <a:xfrm>
            <a:off x="39579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9" name="object 519"/>
          <p:cNvSpPr/>
          <p:nvPr/>
        </p:nvSpPr>
        <p:spPr>
          <a:xfrm>
            <a:off x="3965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0" name="object 520"/>
          <p:cNvSpPr/>
          <p:nvPr/>
        </p:nvSpPr>
        <p:spPr>
          <a:xfrm>
            <a:off x="39725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1" name="object 521"/>
          <p:cNvSpPr/>
          <p:nvPr/>
        </p:nvSpPr>
        <p:spPr>
          <a:xfrm>
            <a:off x="3979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2" name="object 522"/>
          <p:cNvSpPr/>
          <p:nvPr/>
        </p:nvSpPr>
        <p:spPr>
          <a:xfrm>
            <a:off x="3987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3" name="object 523"/>
          <p:cNvSpPr/>
          <p:nvPr/>
        </p:nvSpPr>
        <p:spPr>
          <a:xfrm>
            <a:off x="3994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4" name="object 524"/>
          <p:cNvSpPr/>
          <p:nvPr/>
        </p:nvSpPr>
        <p:spPr>
          <a:xfrm>
            <a:off x="4001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5" name="object 525"/>
          <p:cNvSpPr/>
          <p:nvPr/>
        </p:nvSpPr>
        <p:spPr>
          <a:xfrm>
            <a:off x="4008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6" name="object 526"/>
          <p:cNvSpPr/>
          <p:nvPr/>
        </p:nvSpPr>
        <p:spPr>
          <a:xfrm>
            <a:off x="4015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7" name="object 527"/>
          <p:cNvSpPr/>
          <p:nvPr/>
        </p:nvSpPr>
        <p:spPr>
          <a:xfrm>
            <a:off x="4022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8" name="object 528"/>
          <p:cNvSpPr/>
          <p:nvPr/>
        </p:nvSpPr>
        <p:spPr>
          <a:xfrm>
            <a:off x="4030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9" name="object 529"/>
          <p:cNvSpPr/>
          <p:nvPr/>
        </p:nvSpPr>
        <p:spPr>
          <a:xfrm>
            <a:off x="4037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0" name="object 530"/>
          <p:cNvSpPr/>
          <p:nvPr/>
        </p:nvSpPr>
        <p:spPr>
          <a:xfrm>
            <a:off x="4044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1" name="object 531"/>
          <p:cNvSpPr/>
          <p:nvPr/>
        </p:nvSpPr>
        <p:spPr>
          <a:xfrm>
            <a:off x="40521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2" name="object 532"/>
          <p:cNvSpPr/>
          <p:nvPr/>
        </p:nvSpPr>
        <p:spPr>
          <a:xfrm>
            <a:off x="4059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3" name="object 533"/>
          <p:cNvSpPr/>
          <p:nvPr/>
        </p:nvSpPr>
        <p:spPr>
          <a:xfrm>
            <a:off x="4065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4" name="object 534"/>
          <p:cNvSpPr/>
          <p:nvPr/>
        </p:nvSpPr>
        <p:spPr>
          <a:xfrm>
            <a:off x="4073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5" name="object 535"/>
          <p:cNvSpPr/>
          <p:nvPr/>
        </p:nvSpPr>
        <p:spPr>
          <a:xfrm>
            <a:off x="4080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6" name="object 536"/>
          <p:cNvSpPr/>
          <p:nvPr/>
        </p:nvSpPr>
        <p:spPr>
          <a:xfrm>
            <a:off x="4087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7" name="object 537"/>
          <p:cNvSpPr/>
          <p:nvPr/>
        </p:nvSpPr>
        <p:spPr>
          <a:xfrm>
            <a:off x="4095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8" name="object 538"/>
          <p:cNvSpPr/>
          <p:nvPr/>
        </p:nvSpPr>
        <p:spPr>
          <a:xfrm>
            <a:off x="4102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9" name="object 539"/>
          <p:cNvSpPr/>
          <p:nvPr/>
        </p:nvSpPr>
        <p:spPr>
          <a:xfrm>
            <a:off x="4109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0" name="object 540"/>
          <p:cNvSpPr/>
          <p:nvPr/>
        </p:nvSpPr>
        <p:spPr>
          <a:xfrm>
            <a:off x="4117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1" name="object 541"/>
          <p:cNvSpPr/>
          <p:nvPr/>
        </p:nvSpPr>
        <p:spPr>
          <a:xfrm>
            <a:off x="4123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2" name="object 542"/>
          <p:cNvSpPr/>
          <p:nvPr/>
        </p:nvSpPr>
        <p:spPr>
          <a:xfrm>
            <a:off x="41306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3" name="object 543"/>
          <p:cNvSpPr/>
          <p:nvPr/>
        </p:nvSpPr>
        <p:spPr>
          <a:xfrm>
            <a:off x="4137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4" name="object 544"/>
          <p:cNvSpPr/>
          <p:nvPr/>
        </p:nvSpPr>
        <p:spPr>
          <a:xfrm>
            <a:off x="4145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5" name="object 545"/>
          <p:cNvSpPr/>
          <p:nvPr/>
        </p:nvSpPr>
        <p:spPr>
          <a:xfrm>
            <a:off x="4152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6" name="object 546"/>
          <p:cNvSpPr/>
          <p:nvPr/>
        </p:nvSpPr>
        <p:spPr>
          <a:xfrm>
            <a:off x="4159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7" name="object 547"/>
          <p:cNvSpPr/>
          <p:nvPr/>
        </p:nvSpPr>
        <p:spPr>
          <a:xfrm>
            <a:off x="41672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8" name="object 548"/>
          <p:cNvSpPr/>
          <p:nvPr/>
        </p:nvSpPr>
        <p:spPr>
          <a:xfrm>
            <a:off x="4174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9" name="object 549"/>
          <p:cNvSpPr/>
          <p:nvPr/>
        </p:nvSpPr>
        <p:spPr>
          <a:xfrm>
            <a:off x="41808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0" name="object 550"/>
          <p:cNvSpPr/>
          <p:nvPr/>
        </p:nvSpPr>
        <p:spPr>
          <a:xfrm>
            <a:off x="4188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1" name="object 551"/>
          <p:cNvSpPr/>
          <p:nvPr/>
        </p:nvSpPr>
        <p:spPr>
          <a:xfrm>
            <a:off x="4195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2" name="object 552"/>
          <p:cNvSpPr/>
          <p:nvPr/>
        </p:nvSpPr>
        <p:spPr>
          <a:xfrm>
            <a:off x="4202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3" name="object 553"/>
          <p:cNvSpPr/>
          <p:nvPr/>
        </p:nvSpPr>
        <p:spPr>
          <a:xfrm>
            <a:off x="4210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4" name="object 554"/>
          <p:cNvSpPr/>
          <p:nvPr/>
        </p:nvSpPr>
        <p:spPr>
          <a:xfrm>
            <a:off x="4217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5" name="object 555"/>
          <p:cNvSpPr/>
          <p:nvPr/>
        </p:nvSpPr>
        <p:spPr>
          <a:xfrm>
            <a:off x="4224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6" name="object 556"/>
          <p:cNvSpPr/>
          <p:nvPr/>
        </p:nvSpPr>
        <p:spPr>
          <a:xfrm>
            <a:off x="4232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7" name="object 557"/>
          <p:cNvSpPr/>
          <p:nvPr/>
        </p:nvSpPr>
        <p:spPr>
          <a:xfrm>
            <a:off x="4238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8" name="object 558"/>
          <p:cNvSpPr/>
          <p:nvPr/>
        </p:nvSpPr>
        <p:spPr>
          <a:xfrm>
            <a:off x="42457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9" name="object 559"/>
          <p:cNvSpPr/>
          <p:nvPr/>
        </p:nvSpPr>
        <p:spPr>
          <a:xfrm>
            <a:off x="4253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0" name="object 560"/>
          <p:cNvSpPr/>
          <p:nvPr/>
        </p:nvSpPr>
        <p:spPr>
          <a:xfrm>
            <a:off x="42604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1" name="object 561"/>
          <p:cNvSpPr/>
          <p:nvPr/>
        </p:nvSpPr>
        <p:spPr>
          <a:xfrm>
            <a:off x="4267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2" name="object 562"/>
          <p:cNvSpPr/>
          <p:nvPr/>
        </p:nvSpPr>
        <p:spPr>
          <a:xfrm>
            <a:off x="4275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3" name="object 563"/>
          <p:cNvSpPr/>
          <p:nvPr/>
        </p:nvSpPr>
        <p:spPr>
          <a:xfrm>
            <a:off x="4282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4" name="object 564"/>
          <p:cNvSpPr/>
          <p:nvPr/>
        </p:nvSpPr>
        <p:spPr>
          <a:xfrm>
            <a:off x="4289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5" name="object 565"/>
          <p:cNvSpPr/>
          <p:nvPr/>
        </p:nvSpPr>
        <p:spPr>
          <a:xfrm>
            <a:off x="4296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6" name="object 566"/>
          <p:cNvSpPr/>
          <p:nvPr/>
        </p:nvSpPr>
        <p:spPr>
          <a:xfrm>
            <a:off x="4303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7" name="object 567"/>
          <p:cNvSpPr/>
          <p:nvPr/>
        </p:nvSpPr>
        <p:spPr>
          <a:xfrm>
            <a:off x="4310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8" name="object 568"/>
          <p:cNvSpPr/>
          <p:nvPr/>
        </p:nvSpPr>
        <p:spPr>
          <a:xfrm>
            <a:off x="4318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9" name="object 569"/>
          <p:cNvSpPr/>
          <p:nvPr/>
        </p:nvSpPr>
        <p:spPr>
          <a:xfrm>
            <a:off x="4325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0" name="object 570"/>
          <p:cNvSpPr/>
          <p:nvPr/>
        </p:nvSpPr>
        <p:spPr>
          <a:xfrm>
            <a:off x="4332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1" name="object 571"/>
          <p:cNvSpPr/>
          <p:nvPr/>
        </p:nvSpPr>
        <p:spPr>
          <a:xfrm>
            <a:off x="4339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2" name="object 572"/>
          <p:cNvSpPr/>
          <p:nvPr/>
        </p:nvSpPr>
        <p:spPr>
          <a:xfrm>
            <a:off x="4347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3" name="object 573"/>
          <p:cNvSpPr/>
          <p:nvPr/>
        </p:nvSpPr>
        <p:spPr>
          <a:xfrm>
            <a:off x="4353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4" name="object 574"/>
          <p:cNvSpPr/>
          <p:nvPr/>
        </p:nvSpPr>
        <p:spPr>
          <a:xfrm>
            <a:off x="4360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5" name="object 575"/>
          <p:cNvSpPr/>
          <p:nvPr/>
        </p:nvSpPr>
        <p:spPr>
          <a:xfrm>
            <a:off x="4368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6" name="object 576"/>
          <p:cNvSpPr/>
          <p:nvPr/>
        </p:nvSpPr>
        <p:spPr>
          <a:xfrm>
            <a:off x="43755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7" name="object 577"/>
          <p:cNvSpPr/>
          <p:nvPr/>
        </p:nvSpPr>
        <p:spPr>
          <a:xfrm>
            <a:off x="4382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8" name="object 578"/>
          <p:cNvSpPr/>
          <p:nvPr/>
        </p:nvSpPr>
        <p:spPr>
          <a:xfrm>
            <a:off x="4390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9" name="object 579"/>
          <p:cNvSpPr/>
          <p:nvPr/>
        </p:nvSpPr>
        <p:spPr>
          <a:xfrm>
            <a:off x="4397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0" name="object 580"/>
          <p:cNvSpPr/>
          <p:nvPr/>
        </p:nvSpPr>
        <p:spPr>
          <a:xfrm>
            <a:off x="4404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1" name="object 581"/>
          <p:cNvSpPr/>
          <p:nvPr/>
        </p:nvSpPr>
        <p:spPr>
          <a:xfrm>
            <a:off x="4411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2" name="object 582"/>
          <p:cNvSpPr/>
          <p:nvPr/>
        </p:nvSpPr>
        <p:spPr>
          <a:xfrm>
            <a:off x="44184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3" name="object 583"/>
          <p:cNvSpPr/>
          <p:nvPr/>
        </p:nvSpPr>
        <p:spPr>
          <a:xfrm>
            <a:off x="4425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4" name="object 584"/>
          <p:cNvSpPr/>
          <p:nvPr/>
        </p:nvSpPr>
        <p:spPr>
          <a:xfrm>
            <a:off x="4433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5" name="object 585"/>
          <p:cNvSpPr/>
          <p:nvPr/>
        </p:nvSpPr>
        <p:spPr>
          <a:xfrm>
            <a:off x="4440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6" name="object 586"/>
          <p:cNvSpPr/>
          <p:nvPr/>
        </p:nvSpPr>
        <p:spPr>
          <a:xfrm>
            <a:off x="4447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7" name="object 587"/>
          <p:cNvSpPr/>
          <p:nvPr/>
        </p:nvSpPr>
        <p:spPr>
          <a:xfrm>
            <a:off x="44551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8" name="object 588"/>
          <p:cNvSpPr/>
          <p:nvPr/>
        </p:nvSpPr>
        <p:spPr>
          <a:xfrm>
            <a:off x="4462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9" name="object 589"/>
          <p:cNvSpPr/>
          <p:nvPr/>
        </p:nvSpPr>
        <p:spPr>
          <a:xfrm>
            <a:off x="4468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0" name="object 590"/>
          <p:cNvSpPr/>
          <p:nvPr/>
        </p:nvSpPr>
        <p:spPr>
          <a:xfrm>
            <a:off x="4476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1" name="object 591"/>
          <p:cNvSpPr/>
          <p:nvPr/>
        </p:nvSpPr>
        <p:spPr>
          <a:xfrm>
            <a:off x="4483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2" name="object 592"/>
          <p:cNvSpPr/>
          <p:nvPr/>
        </p:nvSpPr>
        <p:spPr>
          <a:xfrm>
            <a:off x="4490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3" name="object 593"/>
          <p:cNvSpPr/>
          <p:nvPr/>
        </p:nvSpPr>
        <p:spPr>
          <a:xfrm>
            <a:off x="4498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4" name="object 594"/>
          <p:cNvSpPr/>
          <p:nvPr/>
        </p:nvSpPr>
        <p:spPr>
          <a:xfrm>
            <a:off x="4505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5" name="object 595"/>
          <p:cNvSpPr/>
          <p:nvPr/>
        </p:nvSpPr>
        <p:spPr>
          <a:xfrm>
            <a:off x="4512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6" name="object 596"/>
          <p:cNvSpPr/>
          <p:nvPr/>
        </p:nvSpPr>
        <p:spPr>
          <a:xfrm>
            <a:off x="4520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7" name="object 597"/>
          <p:cNvSpPr/>
          <p:nvPr/>
        </p:nvSpPr>
        <p:spPr>
          <a:xfrm>
            <a:off x="4526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8" name="object 598"/>
          <p:cNvSpPr/>
          <p:nvPr/>
        </p:nvSpPr>
        <p:spPr>
          <a:xfrm>
            <a:off x="4533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9" name="object 599"/>
          <p:cNvSpPr/>
          <p:nvPr/>
        </p:nvSpPr>
        <p:spPr>
          <a:xfrm>
            <a:off x="4540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0" name="object 600"/>
          <p:cNvSpPr/>
          <p:nvPr/>
        </p:nvSpPr>
        <p:spPr>
          <a:xfrm>
            <a:off x="4548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1" name="object 601"/>
          <p:cNvSpPr/>
          <p:nvPr/>
        </p:nvSpPr>
        <p:spPr>
          <a:xfrm>
            <a:off x="4555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2" name="object 602"/>
          <p:cNvSpPr/>
          <p:nvPr/>
        </p:nvSpPr>
        <p:spPr>
          <a:xfrm>
            <a:off x="4562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3" name="object 603"/>
          <p:cNvSpPr/>
          <p:nvPr/>
        </p:nvSpPr>
        <p:spPr>
          <a:xfrm>
            <a:off x="4570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4" name="object 604"/>
          <p:cNvSpPr/>
          <p:nvPr/>
        </p:nvSpPr>
        <p:spPr>
          <a:xfrm>
            <a:off x="4577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5" name="object 605"/>
          <p:cNvSpPr/>
          <p:nvPr/>
        </p:nvSpPr>
        <p:spPr>
          <a:xfrm>
            <a:off x="4583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6" name="object 606"/>
          <p:cNvSpPr/>
          <p:nvPr/>
        </p:nvSpPr>
        <p:spPr>
          <a:xfrm>
            <a:off x="4591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7" name="object 607"/>
          <p:cNvSpPr/>
          <p:nvPr/>
        </p:nvSpPr>
        <p:spPr>
          <a:xfrm>
            <a:off x="4598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8" name="object 608"/>
          <p:cNvSpPr/>
          <p:nvPr/>
        </p:nvSpPr>
        <p:spPr>
          <a:xfrm>
            <a:off x="4605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9" name="object 609"/>
          <p:cNvSpPr/>
          <p:nvPr/>
        </p:nvSpPr>
        <p:spPr>
          <a:xfrm>
            <a:off x="4613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0" name="object 610"/>
          <p:cNvSpPr/>
          <p:nvPr/>
        </p:nvSpPr>
        <p:spPr>
          <a:xfrm>
            <a:off x="4620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1" name="object 611"/>
          <p:cNvSpPr/>
          <p:nvPr/>
        </p:nvSpPr>
        <p:spPr>
          <a:xfrm>
            <a:off x="4627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2" name="object 612"/>
          <p:cNvSpPr/>
          <p:nvPr/>
        </p:nvSpPr>
        <p:spPr>
          <a:xfrm>
            <a:off x="4635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3" name="object 613"/>
          <p:cNvSpPr/>
          <p:nvPr/>
        </p:nvSpPr>
        <p:spPr>
          <a:xfrm>
            <a:off x="4641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4" name="object 614"/>
          <p:cNvSpPr/>
          <p:nvPr/>
        </p:nvSpPr>
        <p:spPr>
          <a:xfrm>
            <a:off x="4648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5" name="object 615"/>
          <p:cNvSpPr/>
          <p:nvPr/>
        </p:nvSpPr>
        <p:spPr>
          <a:xfrm>
            <a:off x="4656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6" name="object 616"/>
          <p:cNvSpPr/>
          <p:nvPr/>
        </p:nvSpPr>
        <p:spPr>
          <a:xfrm>
            <a:off x="4663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7" name="object 617"/>
          <p:cNvSpPr/>
          <p:nvPr/>
        </p:nvSpPr>
        <p:spPr>
          <a:xfrm>
            <a:off x="4670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8" name="object 618"/>
          <p:cNvSpPr/>
          <p:nvPr/>
        </p:nvSpPr>
        <p:spPr>
          <a:xfrm>
            <a:off x="4678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9" name="object 619"/>
          <p:cNvSpPr/>
          <p:nvPr/>
        </p:nvSpPr>
        <p:spPr>
          <a:xfrm>
            <a:off x="4685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0" name="object 620"/>
          <p:cNvSpPr/>
          <p:nvPr/>
        </p:nvSpPr>
        <p:spPr>
          <a:xfrm>
            <a:off x="46927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1" name="object 621"/>
          <p:cNvSpPr/>
          <p:nvPr/>
        </p:nvSpPr>
        <p:spPr>
          <a:xfrm>
            <a:off x="46990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2" name="object 622"/>
          <p:cNvSpPr/>
          <p:nvPr/>
        </p:nvSpPr>
        <p:spPr>
          <a:xfrm>
            <a:off x="4706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3" name="object 623"/>
          <p:cNvSpPr/>
          <p:nvPr/>
        </p:nvSpPr>
        <p:spPr>
          <a:xfrm>
            <a:off x="4713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4" name="object 624"/>
          <p:cNvSpPr/>
          <p:nvPr/>
        </p:nvSpPr>
        <p:spPr>
          <a:xfrm>
            <a:off x="4721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5" name="object 625"/>
          <p:cNvSpPr/>
          <p:nvPr/>
        </p:nvSpPr>
        <p:spPr>
          <a:xfrm>
            <a:off x="47283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6" name="object 626"/>
          <p:cNvSpPr/>
          <p:nvPr/>
        </p:nvSpPr>
        <p:spPr>
          <a:xfrm>
            <a:off x="4735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7" name="object 627"/>
          <p:cNvSpPr/>
          <p:nvPr/>
        </p:nvSpPr>
        <p:spPr>
          <a:xfrm>
            <a:off x="4742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8" name="object 628"/>
          <p:cNvSpPr/>
          <p:nvPr/>
        </p:nvSpPr>
        <p:spPr>
          <a:xfrm>
            <a:off x="4750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9" name="object 629"/>
          <p:cNvSpPr/>
          <p:nvPr/>
        </p:nvSpPr>
        <p:spPr>
          <a:xfrm>
            <a:off x="4756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0" name="object 630"/>
          <p:cNvSpPr/>
          <p:nvPr/>
        </p:nvSpPr>
        <p:spPr>
          <a:xfrm>
            <a:off x="4763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1" name="object 631"/>
          <p:cNvSpPr/>
          <p:nvPr/>
        </p:nvSpPr>
        <p:spPr>
          <a:xfrm>
            <a:off x="47712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2" name="object 632"/>
          <p:cNvSpPr/>
          <p:nvPr/>
        </p:nvSpPr>
        <p:spPr>
          <a:xfrm>
            <a:off x="4778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3" name="object 633"/>
          <p:cNvSpPr/>
          <p:nvPr/>
        </p:nvSpPr>
        <p:spPr>
          <a:xfrm>
            <a:off x="4785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4" name="object 634"/>
          <p:cNvSpPr/>
          <p:nvPr/>
        </p:nvSpPr>
        <p:spPr>
          <a:xfrm>
            <a:off x="4793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5" name="object 635"/>
          <p:cNvSpPr/>
          <p:nvPr/>
        </p:nvSpPr>
        <p:spPr>
          <a:xfrm>
            <a:off x="48005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6" name="object 636"/>
          <p:cNvSpPr/>
          <p:nvPr/>
        </p:nvSpPr>
        <p:spPr>
          <a:xfrm>
            <a:off x="4807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7" name="object 637"/>
          <p:cNvSpPr/>
          <p:nvPr/>
        </p:nvSpPr>
        <p:spPr>
          <a:xfrm>
            <a:off x="4814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8" name="object 638"/>
          <p:cNvSpPr/>
          <p:nvPr/>
        </p:nvSpPr>
        <p:spPr>
          <a:xfrm>
            <a:off x="4821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9" name="object 639"/>
          <p:cNvSpPr/>
          <p:nvPr/>
        </p:nvSpPr>
        <p:spPr>
          <a:xfrm>
            <a:off x="4828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0" name="object 640"/>
          <p:cNvSpPr/>
          <p:nvPr/>
        </p:nvSpPr>
        <p:spPr>
          <a:xfrm>
            <a:off x="4836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1" name="object 641"/>
          <p:cNvSpPr/>
          <p:nvPr/>
        </p:nvSpPr>
        <p:spPr>
          <a:xfrm>
            <a:off x="4843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2" name="object 642"/>
          <p:cNvSpPr/>
          <p:nvPr/>
        </p:nvSpPr>
        <p:spPr>
          <a:xfrm>
            <a:off x="4850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3" name="object 643"/>
          <p:cNvSpPr/>
          <p:nvPr/>
        </p:nvSpPr>
        <p:spPr>
          <a:xfrm>
            <a:off x="4858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4" name="object 644"/>
          <p:cNvSpPr/>
          <p:nvPr/>
        </p:nvSpPr>
        <p:spPr>
          <a:xfrm>
            <a:off x="4865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5" name="object 645"/>
          <p:cNvSpPr/>
          <p:nvPr/>
        </p:nvSpPr>
        <p:spPr>
          <a:xfrm>
            <a:off x="4871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6" name="object 646"/>
          <p:cNvSpPr/>
          <p:nvPr/>
        </p:nvSpPr>
        <p:spPr>
          <a:xfrm>
            <a:off x="48790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7" name="object 647"/>
          <p:cNvSpPr/>
          <p:nvPr/>
        </p:nvSpPr>
        <p:spPr>
          <a:xfrm>
            <a:off x="48864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8" name="object 648"/>
          <p:cNvSpPr/>
          <p:nvPr/>
        </p:nvSpPr>
        <p:spPr>
          <a:xfrm>
            <a:off x="4893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9" name="object 649"/>
          <p:cNvSpPr/>
          <p:nvPr/>
        </p:nvSpPr>
        <p:spPr>
          <a:xfrm>
            <a:off x="4901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0" name="object 650"/>
          <p:cNvSpPr/>
          <p:nvPr/>
        </p:nvSpPr>
        <p:spPr>
          <a:xfrm>
            <a:off x="4908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1" name="object 651"/>
          <p:cNvSpPr/>
          <p:nvPr/>
        </p:nvSpPr>
        <p:spPr>
          <a:xfrm>
            <a:off x="4915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2" name="object 652"/>
          <p:cNvSpPr/>
          <p:nvPr/>
        </p:nvSpPr>
        <p:spPr>
          <a:xfrm>
            <a:off x="4923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3" name="object 653"/>
          <p:cNvSpPr/>
          <p:nvPr/>
        </p:nvSpPr>
        <p:spPr>
          <a:xfrm>
            <a:off x="4929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4" name="object 654"/>
          <p:cNvSpPr/>
          <p:nvPr/>
        </p:nvSpPr>
        <p:spPr>
          <a:xfrm>
            <a:off x="4936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5" name="object 655"/>
          <p:cNvSpPr/>
          <p:nvPr/>
        </p:nvSpPr>
        <p:spPr>
          <a:xfrm>
            <a:off x="4943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6" name="object 656"/>
          <p:cNvSpPr/>
          <p:nvPr/>
        </p:nvSpPr>
        <p:spPr>
          <a:xfrm>
            <a:off x="4951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7" name="object 657"/>
          <p:cNvSpPr/>
          <p:nvPr/>
        </p:nvSpPr>
        <p:spPr>
          <a:xfrm>
            <a:off x="4958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8" name="object 658"/>
          <p:cNvSpPr/>
          <p:nvPr/>
        </p:nvSpPr>
        <p:spPr>
          <a:xfrm>
            <a:off x="4965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9" name="object 659"/>
          <p:cNvSpPr/>
          <p:nvPr/>
        </p:nvSpPr>
        <p:spPr>
          <a:xfrm>
            <a:off x="4973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0" name="object 660"/>
          <p:cNvSpPr/>
          <p:nvPr/>
        </p:nvSpPr>
        <p:spPr>
          <a:xfrm>
            <a:off x="49806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1" name="object 661"/>
          <p:cNvSpPr/>
          <p:nvPr/>
        </p:nvSpPr>
        <p:spPr>
          <a:xfrm>
            <a:off x="49868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2" name="object 662"/>
          <p:cNvSpPr/>
          <p:nvPr/>
        </p:nvSpPr>
        <p:spPr>
          <a:xfrm>
            <a:off x="4994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3" name="object 663"/>
          <p:cNvSpPr/>
          <p:nvPr/>
        </p:nvSpPr>
        <p:spPr>
          <a:xfrm>
            <a:off x="5001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4" name="object 664"/>
          <p:cNvSpPr/>
          <p:nvPr/>
        </p:nvSpPr>
        <p:spPr>
          <a:xfrm>
            <a:off x="5008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5" name="object 665"/>
          <p:cNvSpPr/>
          <p:nvPr/>
        </p:nvSpPr>
        <p:spPr>
          <a:xfrm>
            <a:off x="50162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6" name="object 666"/>
          <p:cNvSpPr/>
          <p:nvPr/>
        </p:nvSpPr>
        <p:spPr>
          <a:xfrm>
            <a:off x="5023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7" name="object 667"/>
          <p:cNvSpPr/>
          <p:nvPr/>
        </p:nvSpPr>
        <p:spPr>
          <a:xfrm>
            <a:off x="5030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8" name="object 668"/>
          <p:cNvSpPr/>
          <p:nvPr/>
        </p:nvSpPr>
        <p:spPr>
          <a:xfrm>
            <a:off x="5038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9" name="object 669"/>
          <p:cNvSpPr/>
          <p:nvPr/>
        </p:nvSpPr>
        <p:spPr>
          <a:xfrm>
            <a:off x="5044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0" name="object 670"/>
          <p:cNvSpPr/>
          <p:nvPr/>
        </p:nvSpPr>
        <p:spPr>
          <a:xfrm>
            <a:off x="5051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1" name="object 671"/>
          <p:cNvSpPr/>
          <p:nvPr/>
        </p:nvSpPr>
        <p:spPr>
          <a:xfrm>
            <a:off x="50591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2" name="object 672"/>
          <p:cNvSpPr/>
          <p:nvPr/>
        </p:nvSpPr>
        <p:spPr>
          <a:xfrm>
            <a:off x="50664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3" name="object 673"/>
          <p:cNvSpPr/>
          <p:nvPr/>
        </p:nvSpPr>
        <p:spPr>
          <a:xfrm>
            <a:off x="5073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4" name="object 674"/>
          <p:cNvSpPr/>
          <p:nvPr/>
        </p:nvSpPr>
        <p:spPr>
          <a:xfrm>
            <a:off x="5081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5" name="object 675"/>
          <p:cNvSpPr/>
          <p:nvPr/>
        </p:nvSpPr>
        <p:spPr>
          <a:xfrm>
            <a:off x="50884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6" name="object 676"/>
          <p:cNvSpPr/>
          <p:nvPr/>
        </p:nvSpPr>
        <p:spPr>
          <a:xfrm>
            <a:off x="5095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7" name="object 677"/>
          <p:cNvSpPr/>
          <p:nvPr/>
        </p:nvSpPr>
        <p:spPr>
          <a:xfrm>
            <a:off x="5102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8" name="object 678"/>
          <p:cNvSpPr/>
          <p:nvPr/>
        </p:nvSpPr>
        <p:spPr>
          <a:xfrm>
            <a:off x="5109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9" name="object 679"/>
          <p:cNvSpPr/>
          <p:nvPr/>
        </p:nvSpPr>
        <p:spPr>
          <a:xfrm>
            <a:off x="5116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0" name="object 680"/>
          <p:cNvSpPr/>
          <p:nvPr/>
        </p:nvSpPr>
        <p:spPr>
          <a:xfrm>
            <a:off x="5124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1" name="object 681"/>
          <p:cNvSpPr/>
          <p:nvPr/>
        </p:nvSpPr>
        <p:spPr>
          <a:xfrm>
            <a:off x="5131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2" name="object 682"/>
          <p:cNvSpPr/>
          <p:nvPr/>
        </p:nvSpPr>
        <p:spPr>
          <a:xfrm>
            <a:off x="5138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3" name="object 683"/>
          <p:cNvSpPr/>
          <p:nvPr/>
        </p:nvSpPr>
        <p:spPr>
          <a:xfrm>
            <a:off x="5146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4" name="object 684"/>
          <p:cNvSpPr/>
          <p:nvPr/>
        </p:nvSpPr>
        <p:spPr>
          <a:xfrm>
            <a:off x="5153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5" name="object 685"/>
          <p:cNvSpPr/>
          <p:nvPr/>
        </p:nvSpPr>
        <p:spPr>
          <a:xfrm>
            <a:off x="5159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6" name="object 686"/>
          <p:cNvSpPr/>
          <p:nvPr/>
        </p:nvSpPr>
        <p:spPr>
          <a:xfrm>
            <a:off x="51669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7" name="object 687"/>
          <p:cNvSpPr/>
          <p:nvPr/>
        </p:nvSpPr>
        <p:spPr>
          <a:xfrm>
            <a:off x="5174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8" name="object 688"/>
          <p:cNvSpPr/>
          <p:nvPr/>
        </p:nvSpPr>
        <p:spPr>
          <a:xfrm>
            <a:off x="5181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9" name="object 689"/>
          <p:cNvSpPr/>
          <p:nvPr/>
        </p:nvSpPr>
        <p:spPr>
          <a:xfrm>
            <a:off x="5188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0" name="object 690"/>
          <p:cNvSpPr/>
          <p:nvPr/>
        </p:nvSpPr>
        <p:spPr>
          <a:xfrm>
            <a:off x="51962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1" name="object 691"/>
          <p:cNvSpPr/>
          <p:nvPr/>
        </p:nvSpPr>
        <p:spPr>
          <a:xfrm>
            <a:off x="5203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2" name="object 692"/>
          <p:cNvSpPr/>
          <p:nvPr/>
        </p:nvSpPr>
        <p:spPr>
          <a:xfrm>
            <a:off x="5210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3" name="object 693"/>
          <p:cNvSpPr/>
          <p:nvPr/>
        </p:nvSpPr>
        <p:spPr>
          <a:xfrm>
            <a:off x="5217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4" name="object 694"/>
          <p:cNvSpPr/>
          <p:nvPr/>
        </p:nvSpPr>
        <p:spPr>
          <a:xfrm>
            <a:off x="5224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5" name="object 695"/>
          <p:cNvSpPr/>
          <p:nvPr/>
        </p:nvSpPr>
        <p:spPr>
          <a:xfrm>
            <a:off x="5231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6" name="object 696"/>
          <p:cNvSpPr/>
          <p:nvPr/>
        </p:nvSpPr>
        <p:spPr>
          <a:xfrm>
            <a:off x="5239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7" name="object 697"/>
          <p:cNvSpPr/>
          <p:nvPr/>
        </p:nvSpPr>
        <p:spPr>
          <a:xfrm>
            <a:off x="5246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8" name="object 698"/>
          <p:cNvSpPr/>
          <p:nvPr/>
        </p:nvSpPr>
        <p:spPr>
          <a:xfrm>
            <a:off x="5253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9" name="object 699"/>
          <p:cNvSpPr/>
          <p:nvPr/>
        </p:nvSpPr>
        <p:spPr>
          <a:xfrm>
            <a:off x="5261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0" name="object 700"/>
          <p:cNvSpPr/>
          <p:nvPr/>
        </p:nvSpPr>
        <p:spPr>
          <a:xfrm>
            <a:off x="52684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1" name="object 701"/>
          <p:cNvSpPr/>
          <p:nvPr/>
        </p:nvSpPr>
        <p:spPr>
          <a:xfrm>
            <a:off x="52747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2" name="object 702"/>
          <p:cNvSpPr/>
          <p:nvPr/>
        </p:nvSpPr>
        <p:spPr>
          <a:xfrm>
            <a:off x="5282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3" name="object 703"/>
          <p:cNvSpPr/>
          <p:nvPr/>
        </p:nvSpPr>
        <p:spPr>
          <a:xfrm>
            <a:off x="5289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4" name="object 704"/>
          <p:cNvSpPr/>
          <p:nvPr/>
        </p:nvSpPr>
        <p:spPr>
          <a:xfrm>
            <a:off x="5296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5" name="object 705"/>
          <p:cNvSpPr/>
          <p:nvPr/>
        </p:nvSpPr>
        <p:spPr>
          <a:xfrm>
            <a:off x="53040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6" name="object 706"/>
          <p:cNvSpPr/>
          <p:nvPr/>
        </p:nvSpPr>
        <p:spPr>
          <a:xfrm>
            <a:off x="5311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7" name="object 707"/>
          <p:cNvSpPr/>
          <p:nvPr/>
        </p:nvSpPr>
        <p:spPr>
          <a:xfrm>
            <a:off x="5318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8" name="object 708"/>
          <p:cNvSpPr/>
          <p:nvPr/>
        </p:nvSpPr>
        <p:spPr>
          <a:xfrm>
            <a:off x="5326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9" name="object 709"/>
          <p:cNvSpPr/>
          <p:nvPr/>
        </p:nvSpPr>
        <p:spPr>
          <a:xfrm>
            <a:off x="5332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0" name="object 710"/>
          <p:cNvSpPr/>
          <p:nvPr/>
        </p:nvSpPr>
        <p:spPr>
          <a:xfrm>
            <a:off x="5339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1" name="object 711"/>
          <p:cNvSpPr/>
          <p:nvPr/>
        </p:nvSpPr>
        <p:spPr>
          <a:xfrm>
            <a:off x="53469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2" name="object 712"/>
          <p:cNvSpPr/>
          <p:nvPr/>
        </p:nvSpPr>
        <p:spPr>
          <a:xfrm>
            <a:off x="53543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3" name="object 713"/>
          <p:cNvSpPr/>
          <p:nvPr/>
        </p:nvSpPr>
        <p:spPr>
          <a:xfrm>
            <a:off x="5361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4" name="object 714"/>
          <p:cNvSpPr/>
          <p:nvPr/>
        </p:nvSpPr>
        <p:spPr>
          <a:xfrm>
            <a:off x="5368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5" name="object 715"/>
          <p:cNvSpPr/>
          <p:nvPr/>
        </p:nvSpPr>
        <p:spPr>
          <a:xfrm>
            <a:off x="53763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6" name="object 716"/>
          <p:cNvSpPr/>
          <p:nvPr/>
        </p:nvSpPr>
        <p:spPr>
          <a:xfrm>
            <a:off x="5383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7" name="object 717"/>
          <p:cNvSpPr/>
          <p:nvPr/>
        </p:nvSpPr>
        <p:spPr>
          <a:xfrm>
            <a:off x="5389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8" name="object 718"/>
          <p:cNvSpPr/>
          <p:nvPr/>
        </p:nvSpPr>
        <p:spPr>
          <a:xfrm>
            <a:off x="5397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9" name="object 719"/>
          <p:cNvSpPr/>
          <p:nvPr/>
        </p:nvSpPr>
        <p:spPr>
          <a:xfrm>
            <a:off x="5404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0" name="object 720"/>
          <p:cNvSpPr/>
          <p:nvPr/>
        </p:nvSpPr>
        <p:spPr>
          <a:xfrm>
            <a:off x="5411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1" name="object 721"/>
          <p:cNvSpPr/>
          <p:nvPr/>
        </p:nvSpPr>
        <p:spPr>
          <a:xfrm>
            <a:off x="5419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2" name="object 722"/>
          <p:cNvSpPr/>
          <p:nvPr/>
        </p:nvSpPr>
        <p:spPr>
          <a:xfrm>
            <a:off x="5426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3" name="object 723"/>
          <p:cNvSpPr/>
          <p:nvPr/>
        </p:nvSpPr>
        <p:spPr>
          <a:xfrm>
            <a:off x="5433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4" name="object 724"/>
          <p:cNvSpPr/>
          <p:nvPr/>
        </p:nvSpPr>
        <p:spPr>
          <a:xfrm>
            <a:off x="5441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5" name="object 725"/>
          <p:cNvSpPr/>
          <p:nvPr/>
        </p:nvSpPr>
        <p:spPr>
          <a:xfrm>
            <a:off x="5447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6" name="object 726"/>
          <p:cNvSpPr/>
          <p:nvPr/>
        </p:nvSpPr>
        <p:spPr>
          <a:xfrm>
            <a:off x="5454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7" name="object 727"/>
          <p:cNvSpPr/>
          <p:nvPr/>
        </p:nvSpPr>
        <p:spPr>
          <a:xfrm>
            <a:off x="5462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8" name="object 728"/>
          <p:cNvSpPr/>
          <p:nvPr/>
        </p:nvSpPr>
        <p:spPr>
          <a:xfrm>
            <a:off x="5469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9" name="object 729"/>
          <p:cNvSpPr/>
          <p:nvPr/>
        </p:nvSpPr>
        <p:spPr>
          <a:xfrm>
            <a:off x="54767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0" name="object 730"/>
          <p:cNvSpPr/>
          <p:nvPr/>
        </p:nvSpPr>
        <p:spPr>
          <a:xfrm>
            <a:off x="5484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1" name="object 731"/>
          <p:cNvSpPr/>
          <p:nvPr/>
        </p:nvSpPr>
        <p:spPr>
          <a:xfrm>
            <a:off x="5491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2" name="object 732"/>
          <p:cNvSpPr/>
          <p:nvPr/>
        </p:nvSpPr>
        <p:spPr>
          <a:xfrm>
            <a:off x="5498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3" name="object 733"/>
          <p:cNvSpPr/>
          <p:nvPr/>
        </p:nvSpPr>
        <p:spPr>
          <a:xfrm>
            <a:off x="5505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4" name="object 734"/>
          <p:cNvSpPr/>
          <p:nvPr/>
        </p:nvSpPr>
        <p:spPr>
          <a:xfrm>
            <a:off x="5512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5" name="object 735"/>
          <p:cNvSpPr/>
          <p:nvPr/>
        </p:nvSpPr>
        <p:spPr>
          <a:xfrm>
            <a:off x="5519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6" name="object 736"/>
          <p:cNvSpPr/>
          <p:nvPr/>
        </p:nvSpPr>
        <p:spPr>
          <a:xfrm>
            <a:off x="5527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7" name="object 737"/>
          <p:cNvSpPr/>
          <p:nvPr/>
        </p:nvSpPr>
        <p:spPr>
          <a:xfrm>
            <a:off x="5534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8" name="object 738"/>
          <p:cNvSpPr/>
          <p:nvPr/>
        </p:nvSpPr>
        <p:spPr>
          <a:xfrm>
            <a:off x="5541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9" name="object 739"/>
          <p:cNvSpPr/>
          <p:nvPr/>
        </p:nvSpPr>
        <p:spPr>
          <a:xfrm>
            <a:off x="5549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0" name="object 740"/>
          <p:cNvSpPr/>
          <p:nvPr/>
        </p:nvSpPr>
        <p:spPr>
          <a:xfrm>
            <a:off x="5556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1" name="object 741"/>
          <p:cNvSpPr/>
          <p:nvPr/>
        </p:nvSpPr>
        <p:spPr>
          <a:xfrm>
            <a:off x="5562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2" name="object 742"/>
          <p:cNvSpPr/>
          <p:nvPr/>
        </p:nvSpPr>
        <p:spPr>
          <a:xfrm>
            <a:off x="5569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3" name="object 743"/>
          <p:cNvSpPr/>
          <p:nvPr/>
        </p:nvSpPr>
        <p:spPr>
          <a:xfrm>
            <a:off x="5577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4" name="object 744"/>
          <p:cNvSpPr/>
          <p:nvPr/>
        </p:nvSpPr>
        <p:spPr>
          <a:xfrm>
            <a:off x="55846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5" name="object 745"/>
          <p:cNvSpPr/>
          <p:nvPr/>
        </p:nvSpPr>
        <p:spPr>
          <a:xfrm>
            <a:off x="5591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6" name="object 746"/>
          <p:cNvSpPr/>
          <p:nvPr/>
        </p:nvSpPr>
        <p:spPr>
          <a:xfrm>
            <a:off x="5599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7" name="object 747"/>
          <p:cNvSpPr/>
          <p:nvPr/>
        </p:nvSpPr>
        <p:spPr>
          <a:xfrm>
            <a:off x="5606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8" name="object 748"/>
          <p:cNvSpPr/>
          <p:nvPr/>
        </p:nvSpPr>
        <p:spPr>
          <a:xfrm>
            <a:off x="5613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9" name="object 749"/>
          <p:cNvSpPr/>
          <p:nvPr/>
        </p:nvSpPr>
        <p:spPr>
          <a:xfrm>
            <a:off x="5620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0" name="object 750"/>
          <p:cNvSpPr/>
          <p:nvPr/>
        </p:nvSpPr>
        <p:spPr>
          <a:xfrm>
            <a:off x="5627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1" name="object 751"/>
          <p:cNvSpPr/>
          <p:nvPr/>
        </p:nvSpPr>
        <p:spPr>
          <a:xfrm>
            <a:off x="5634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2" name="object 752"/>
          <p:cNvSpPr/>
          <p:nvPr/>
        </p:nvSpPr>
        <p:spPr>
          <a:xfrm>
            <a:off x="56421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3" name="object 753"/>
          <p:cNvSpPr/>
          <p:nvPr/>
        </p:nvSpPr>
        <p:spPr>
          <a:xfrm>
            <a:off x="5649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4" name="object 754"/>
          <p:cNvSpPr/>
          <p:nvPr/>
        </p:nvSpPr>
        <p:spPr>
          <a:xfrm>
            <a:off x="5656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5" name="object 755"/>
          <p:cNvSpPr/>
          <p:nvPr/>
        </p:nvSpPr>
        <p:spPr>
          <a:xfrm>
            <a:off x="5664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6" name="object 756"/>
          <p:cNvSpPr/>
          <p:nvPr/>
        </p:nvSpPr>
        <p:spPr>
          <a:xfrm>
            <a:off x="56714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7" name="object 757"/>
          <p:cNvSpPr/>
          <p:nvPr/>
        </p:nvSpPr>
        <p:spPr>
          <a:xfrm>
            <a:off x="5677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8" name="object 758"/>
          <p:cNvSpPr/>
          <p:nvPr/>
        </p:nvSpPr>
        <p:spPr>
          <a:xfrm>
            <a:off x="5685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9" name="object 759"/>
          <p:cNvSpPr/>
          <p:nvPr/>
        </p:nvSpPr>
        <p:spPr>
          <a:xfrm>
            <a:off x="5692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0" name="object 760"/>
          <p:cNvSpPr/>
          <p:nvPr/>
        </p:nvSpPr>
        <p:spPr>
          <a:xfrm>
            <a:off x="5699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1" name="object 761"/>
          <p:cNvSpPr/>
          <p:nvPr/>
        </p:nvSpPr>
        <p:spPr>
          <a:xfrm>
            <a:off x="5707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2" name="object 762"/>
          <p:cNvSpPr/>
          <p:nvPr/>
        </p:nvSpPr>
        <p:spPr>
          <a:xfrm>
            <a:off x="5714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3" name="object 763"/>
          <p:cNvSpPr/>
          <p:nvPr/>
        </p:nvSpPr>
        <p:spPr>
          <a:xfrm>
            <a:off x="5721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4" name="object 764"/>
          <p:cNvSpPr/>
          <p:nvPr/>
        </p:nvSpPr>
        <p:spPr>
          <a:xfrm>
            <a:off x="5729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5" name="object 765"/>
          <p:cNvSpPr/>
          <p:nvPr/>
        </p:nvSpPr>
        <p:spPr>
          <a:xfrm>
            <a:off x="5735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6" name="object 766"/>
          <p:cNvSpPr/>
          <p:nvPr/>
        </p:nvSpPr>
        <p:spPr>
          <a:xfrm>
            <a:off x="5742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7" name="object 767"/>
          <p:cNvSpPr/>
          <p:nvPr/>
        </p:nvSpPr>
        <p:spPr>
          <a:xfrm>
            <a:off x="57500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8" name="object 768"/>
          <p:cNvSpPr/>
          <p:nvPr/>
        </p:nvSpPr>
        <p:spPr>
          <a:xfrm>
            <a:off x="5757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9" name="object 769"/>
          <p:cNvSpPr/>
          <p:nvPr/>
        </p:nvSpPr>
        <p:spPr>
          <a:xfrm>
            <a:off x="5764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0" name="object 770"/>
          <p:cNvSpPr/>
          <p:nvPr/>
        </p:nvSpPr>
        <p:spPr>
          <a:xfrm>
            <a:off x="5771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1" name="object 771"/>
          <p:cNvSpPr/>
          <p:nvPr/>
        </p:nvSpPr>
        <p:spPr>
          <a:xfrm>
            <a:off x="5779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2" name="object 772"/>
          <p:cNvSpPr/>
          <p:nvPr/>
        </p:nvSpPr>
        <p:spPr>
          <a:xfrm>
            <a:off x="5786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3" name="object 773"/>
          <p:cNvSpPr/>
          <p:nvPr/>
        </p:nvSpPr>
        <p:spPr>
          <a:xfrm>
            <a:off x="5792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4" name="object 774"/>
          <p:cNvSpPr/>
          <p:nvPr/>
        </p:nvSpPr>
        <p:spPr>
          <a:xfrm>
            <a:off x="5800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5" name="object 775"/>
          <p:cNvSpPr/>
          <p:nvPr/>
        </p:nvSpPr>
        <p:spPr>
          <a:xfrm>
            <a:off x="5807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6" name="object 776"/>
          <p:cNvSpPr/>
          <p:nvPr/>
        </p:nvSpPr>
        <p:spPr>
          <a:xfrm>
            <a:off x="5814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7" name="object 777"/>
          <p:cNvSpPr/>
          <p:nvPr/>
        </p:nvSpPr>
        <p:spPr>
          <a:xfrm>
            <a:off x="5822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8" name="object 778"/>
          <p:cNvSpPr/>
          <p:nvPr/>
        </p:nvSpPr>
        <p:spPr>
          <a:xfrm>
            <a:off x="5829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9" name="object 779"/>
          <p:cNvSpPr/>
          <p:nvPr/>
        </p:nvSpPr>
        <p:spPr>
          <a:xfrm>
            <a:off x="5836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0" name="object 780"/>
          <p:cNvSpPr/>
          <p:nvPr/>
        </p:nvSpPr>
        <p:spPr>
          <a:xfrm>
            <a:off x="5844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1" name="object 781"/>
          <p:cNvSpPr/>
          <p:nvPr/>
        </p:nvSpPr>
        <p:spPr>
          <a:xfrm>
            <a:off x="5850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2" name="object 782"/>
          <p:cNvSpPr/>
          <p:nvPr/>
        </p:nvSpPr>
        <p:spPr>
          <a:xfrm>
            <a:off x="5857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3" name="object 783"/>
          <p:cNvSpPr/>
          <p:nvPr/>
        </p:nvSpPr>
        <p:spPr>
          <a:xfrm>
            <a:off x="5865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4" name="object 784"/>
          <p:cNvSpPr/>
          <p:nvPr/>
        </p:nvSpPr>
        <p:spPr>
          <a:xfrm>
            <a:off x="5872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5" name="object 785"/>
          <p:cNvSpPr/>
          <p:nvPr/>
        </p:nvSpPr>
        <p:spPr>
          <a:xfrm>
            <a:off x="5879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6" name="object 786"/>
          <p:cNvSpPr/>
          <p:nvPr/>
        </p:nvSpPr>
        <p:spPr>
          <a:xfrm>
            <a:off x="5887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7" name="object 787"/>
          <p:cNvSpPr/>
          <p:nvPr/>
        </p:nvSpPr>
        <p:spPr>
          <a:xfrm>
            <a:off x="5894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8" name="object 788"/>
          <p:cNvSpPr/>
          <p:nvPr/>
        </p:nvSpPr>
        <p:spPr>
          <a:xfrm>
            <a:off x="5901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9" name="object 789"/>
          <p:cNvSpPr/>
          <p:nvPr/>
        </p:nvSpPr>
        <p:spPr>
          <a:xfrm>
            <a:off x="5908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0" name="object 790"/>
          <p:cNvSpPr/>
          <p:nvPr/>
        </p:nvSpPr>
        <p:spPr>
          <a:xfrm>
            <a:off x="5915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1" name="object 791"/>
          <p:cNvSpPr/>
          <p:nvPr/>
        </p:nvSpPr>
        <p:spPr>
          <a:xfrm>
            <a:off x="5922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2" name="object 792"/>
          <p:cNvSpPr/>
          <p:nvPr/>
        </p:nvSpPr>
        <p:spPr>
          <a:xfrm>
            <a:off x="59300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3" name="object 793"/>
          <p:cNvSpPr/>
          <p:nvPr/>
        </p:nvSpPr>
        <p:spPr>
          <a:xfrm>
            <a:off x="5937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4" name="object 794"/>
          <p:cNvSpPr/>
          <p:nvPr/>
        </p:nvSpPr>
        <p:spPr>
          <a:xfrm>
            <a:off x="5944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5" name="object 795"/>
          <p:cNvSpPr/>
          <p:nvPr/>
        </p:nvSpPr>
        <p:spPr>
          <a:xfrm>
            <a:off x="5952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6" name="object 796"/>
          <p:cNvSpPr/>
          <p:nvPr/>
        </p:nvSpPr>
        <p:spPr>
          <a:xfrm>
            <a:off x="5959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7" name="object 797"/>
          <p:cNvSpPr/>
          <p:nvPr/>
        </p:nvSpPr>
        <p:spPr>
          <a:xfrm>
            <a:off x="5965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8" name="object 798"/>
          <p:cNvSpPr/>
          <p:nvPr/>
        </p:nvSpPr>
        <p:spPr>
          <a:xfrm>
            <a:off x="5972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9" name="object 799"/>
          <p:cNvSpPr/>
          <p:nvPr/>
        </p:nvSpPr>
        <p:spPr>
          <a:xfrm>
            <a:off x="5980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0" name="object 800"/>
          <p:cNvSpPr/>
          <p:nvPr/>
        </p:nvSpPr>
        <p:spPr>
          <a:xfrm>
            <a:off x="5987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1" name="object 801"/>
          <p:cNvSpPr/>
          <p:nvPr/>
        </p:nvSpPr>
        <p:spPr>
          <a:xfrm>
            <a:off x="5994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2" name="object 802"/>
          <p:cNvSpPr/>
          <p:nvPr/>
        </p:nvSpPr>
        <p:spPr>
          <a:xfrm>
            <a:off x="6002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3" name="object 803"/>
          <p:cNvSpPr/>
          <p:nvPr/>
        </p:nvSpPr>
        <p:spPr>
          <a:xfrm>
            <a:off x="6009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4" name="object 804"/>
          <p:cNvSpPr/>
          <p:nvPr/>
        </p:nvSpPr>
        <p:spPr>
          <a:xfrm>
            <a:off x="6016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5" name="object 805"/>
          <p:cNvSpPr/>
          <p:nvPr/>
        </p:nvSpPr>
        <p:spPr>
          <a:xfrm>
            <a:off x="6023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6" name="object 806"/>
          <p:cNvSpPr/>
          <p:nvPr/>
        </p:nvSpPr>
        <p:spPr>
          <a:xfrm>
            <a:off x="6030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7" name="object 807"/>
          <p:cNvSpPr/>
          <p:nvPr/>
        </p:nvSpPr>
        <p:spPr>
          <a:xfrm>
            <a:off x="6037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8" name="object 808"/>
          <p:cNvSpPr/>
          <p:nvPr/>
        </p:nvSpPr>
        <p:spPr>
          <a:xfrm>
            <a:off x="6045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9" name="object 809"/>
          <p:cNvSpPr/>
          <p:nvPr/>
        </p:nvSpPr>
        <p:spPr>
          <a:xfrm>
            <a:off x="6052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0" name="object 810"/>
          <p:cNvSpPr/>
          <p:nvPr/>
        </p:nvSpPr>
        <p:spPr>
          <a:xfrm>
            <a:off x="6059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1" name="object 811"/>
          <p:cNvSpPr/>
          <p:nvPr/>
        </p:nvSpPr>
        <p:spPr>
          <a:xfrm>
            <a:off x="6067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2" name="object 812"/>
          <p:cNvSpPr/>
          <p:nvPr/>
        </p:nvSpPr>
        <p:spPr>
          <a:xfrm>
            <a:off x="6074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3" name="object 813"/>
          <p:cNvSpPr/>
          <p:nvPr/>
        </p:nvSpPr>
        <p:spPr>
          <a:xfrm>
            <a:off x="6080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4" name="object 814"/>
          <p:cNvSpPr/>
          <p:nvPr/>
        </p:nvSpPr>
        <p:spPr>
          <a:xfrm>
            <a:off x="6088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5" name="object 815"/>
          <p:cNvSpPr/>
          <p:nvPr/>
        </p:nvSpPr>
        <p:spPr>
          <a:xfrm>
            <a:off x="6095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6" name="object 816"/>
          <p:cNvSpPr/>
          <p:nvPr/>
        </p:nvSpPr>
        <p:spPr>
          <a:xfrm>
            <a:off x="6102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7" name="object 817"/>
          <p:cNvSpPr/>
          <p:nvPr/>
        </p:nvSpPr>
        <p:spPr>
          <a:xfrm>
            <a:off x="6110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8" name="object 818"/>
          <p:cNvSpPr/>
          <p:nvPr/>
        </p:nvSpPr>
        <p:spPr>
          <a:xfrm>
            <a:off x="6117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9" name="object 819"/>
          <p:cNvSpPr/>
          <p:nvPr/>
        </p:nvSpPr>
        <p:spPr>
          <a:xfrm>
            <a:off x="6124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0" name="object 820"/>
          <p:cNvSpPr/>
          <p:nvPr/>
        </p:nvSpPr>
        <p:spPr>
          <a:xfrm>
            <a:off x="6132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1" name="object 821"/>
          <p:cNvSpPr/>
          <p:nvPr/>
        </p:nvSpPr>
        <p:spPr>
          <a:xfrm>
            <a:off x="6138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2" name="object 822"/>
          <p:cNvSpPr/>
          <p:nvPr/>
        </p:nvSpPr>
        <p:spPr>
          <a:xfrm>
            <a:off x="6145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3" name="object 823"/>
          <p:cNvSpPr/>
          <p:nvPr/>
        </p:nvSpPr>
        <p:spPr>
          <a:xfrm>
            <a:off x="6153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4" name="object 824"/>
          <p:cNvSpPr/>
          <p:nvPr/>
        </p:nvSpPr>
        <p:spPr>
          <a:xfrm>
            <a:off x="6160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5" name="object 825"/>
          <p:cNvSpPr/>
          <p:nvPr/>
        </p:nvSpPr>
        <p:spPr>
          <a:xfrm>
            <a:off x="6167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6" name="object 826"/>
          <p:cNvSpPr/>
          <p:nvPr/>
        </p:nvSpPr>
        <p:spPr>
          <a:xfrm>
            <a:off x="6175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7" name="object 827"/>
          <p:cNvSpPr/>
          <p:nvPr/>
        </p:nvSpPr>
        <p:spPr>
          <a:xfrm>
            <a:off x="6182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8" name="object 828"/>
          <p:cNvSpPr/>
          <p:nvPr/>
        </p:nvSpPr>
        <p:spPr>
          <a:xfrm>
            <a:off x="6189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9" name="object 829"/>
          <p:cNvSpPr/>
          <p:nvPr/>
        </p:nvSpPr>
        <p:spPr>
          <a:xfrm>
            <a:off x="6195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0" name="object 830"/>
          <p:cNvSpPr/>
          <p:nvPr/>
        </p:nvSpPr>
        <p:spPr>
          <a:xfrm>
            <a:off x="6203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1" name="object 831"/>
          <p:cNvSpPr/>
          <p:nvPr/>
        </p:nvSpPr>
        <p:spPr>
          <a:xfrm>
            <a:off x="6210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2" name="object 832"/>
          <p:cNvSpPr/>
          <p:nvPr/>
        </p:nvSpPr>
        <p:spPr>
          <a:xfrm>
            <a:off x="62179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3" name="object 833"/>
          <p:cNvSpPr/>
          <p:nvPr/>
        </p:nvSpPr>
        <p:spPr>
          <a:xfrm>
            <a:off x="6225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4" name="object 834"/>
          <p:cNvSpPr/>
          <p:nvPr/>
        </p:nvSpPr>
        <p:spPr>
          <a:xfrm>
            <a:off x="6232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5" name="object 835"/>
          <p:cNvSpPr/>
          <p:nvPr/>
        </p:nvSpPr>
        <p:spPr>
          <a:xfrm>
            <a:off x="6239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6" name="object 836"/>
          <p:cNvSpPr/>
          <p:nvPr/>
        </p:nvSpPr>
        <p:spPr>
          <a:xfrm>
            <a:off x="6247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7" name="object 837"/>
          <p:cNvSpPr/>
          <p:nvPr/>
        </p:nvSpPr>
        <p:spPr>
          <a:xfrm>
            <a:off x="6253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8" name="object 838"/>
          <p:cNvSpPr/>
          <p:nvPr/>
        </p:nvSpPr>
        <p:spPr>
          <a:xfrm>
            <a:off x="6260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9" name="object 839"/>
          <p:cNvSpPr/>
          <p:nvPr/>
        </p:nvSpPr>
        <p:spPr>
          <a:xfrm>
            <a:off x="6268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0" name="object 840"/>
          <p:cNvSpPr/>
          <p:nvPr/>
        </p:nvSpPr>
        <p:spPr>
          <a:xfrm>
            <a:off x="6275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1" name="object 841"/>
          <p:cNvSpPr/>
          <p:nvPr/>
        </p:nvSpPr>
        <p:spPr>
          <a:xfrm>
            <a:off x="6282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2" name="object 842"/>
          <p:cNvSpPr/>
          <p:nvPr/>
        </p:nvSpPr>
        <p:spPr>
          <a:xfrm>
            <a:off x="6290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3" name="object 843"/>
          <p:cNvSpPr/>
          <p:nvPr/>
        </p:nvSpPr>
        <p:spPr>
          <a:xfrm>
            <a:off x="6297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4" name="object 844"/>
          <p:cNvSpPr/>
          <p:nvPr/>
        </p:nvSpPr>
        <p:spPr>
          <a:xfrm>
            <a:off x="6304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5" name="object 845"/>
          <p:cNvSpPr/>
          <p:nvPr/>
        </p:nvSpPr>
        <p:spPr>
          <a:xfrm>
            <a:off x="6311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6" name="object 846"/>
          <p:cNvSpPr/>
          <p:nvPr/>
        </p:nvSpPr>
        <p:spPr>
          <a:xfrm>
            <a:off x="6318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7" name="object 847"/>
          <p:cNvSpPr/>
          <p:nvPr/>
        </p:nvSpPr>
        <p:spPr>
          <a:xfrm>
            <a:off x="6325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8" name="object 848"/>
          <p:cNvSpPr/>
          <p:nvPr/>
        </p:nvSpPr>
        <p:spPr>
          <a:xfrm>
            <a:off x="6333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9" name="object 849"/>
          <p:cNvSpPr/>
          <p:nvPr/>
        </p:nvSpPr>
        <p:spPr>
          <a:xfrm>
            <a:off x="63403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0" name="object 850"/>
          <p:cNvSpPr/>
          <p:nvPr/>
        </p:nvSpPr>
        <p:spPr>
          <a:xfrm>
            <a:off x="6347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1" name="object 851"/>
          <p:cNvSpPr/>
          <p:nvPr/>
        </p:nvSpPr>
        <p:spPr>
          <a:xfrm>
            <a:off x="6355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2" name="object 852"/>
          <p:cNvSpPr/>
          <p:nvPr/>
        </p:nvSpPr>
        <p:spPr>
          <a:xfrm>
            <a:off x="6362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3" name="object 853"/>
          <p:cNvSpPr/>
          <p:nvPr/>
        </p:nvSpPr>
        <p:spPr>
          <a:xfrm>
            <a:off x="6368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4" name="object 854"/>
          <p:cNvSpPr/>
          <p:nvPr/>
        </p:nvSpPr>
        <p:spPr>
          <a:xfrm>
            <a:off x="6375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5" name="object 855"/>
          <p:cNvSpPr/>
          <p:nvPr/>
        </p:nvSpPr>
        <p:spPr>
          <a:xfrm>
            <a:off x="6383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6" name="object 856"/>
          <p:cNvSpPr/>
          <p:nvPr/>
        </p:nvSpPr>
        <p:spPr>
          <a:xfrm>
            <a:off x="6390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7" name="object 857"/>
          <p:cNvSpPr/>
          <p:nvPr/>
        </p:nvSpPr>
        <p:spPr>
          <a:xfrm>
            <a:off x="6397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8" name="object 858"/>
          <p:cNvSpPr/>
          <p:nvPr/>
        </p:nvSpPr>
        <p:spPr>
          <a:xfrm>
            <a:off x="6405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9" name="object 859"/>
          <p:cNvSpPr/>
          <p:nvPr/>
        </p:nvSpPr>
        <p:spPr>
          <a:xfrm>
            <a:off x="6412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0" name="object 860"/>
          <p:cNvSpPr/>
          <p:nvPr/>
        </p:nvSpPr>
        <p:spPr>
          <a:xfrm>
            <a:off x="6419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1" name="object 861"/>
          <p:cNvSpPr/>
          <p:nvPr/>
        </p:nvSpPr>
        <p:spPr>
          <a:xfrm>
            <a:off x="6426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2" name="object 862"/>
          <p:cNvSpPr/>
          <p:nvPr/>
        </p:nvSpPr>
        <p:spPr>
          <a:xfrm>
            <a:off x="6433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3" name="object 863"/>
          <p:cNvSpPr/>
          <p:nvPr/>
        </p:nvSpPr>
        <p:spPr>
          <a:xfrm>
            <a:off x="6440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4" name="object 864"/>
          <p:cNvSpPr/>
          <p:nvPr/>
        </p:nvSpPr>
        <p:spPr>
          <a:xfrm>
            <a:off x="64482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5" name="object 865"/>
          <p:cNvSpPr/>
          <p:nvPr/>
        </p:nvSpPr>
        <p:spPr>
          <a:xfrm>
            <a:off x="6455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6" name="object 866"/>
          <p:cNvSpPr/>
          <p:nvPr/>
        </p:nvSpPr>
        <p:spPr>
          <a:xfrm>
            <a:off x="6462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7" name="object 867"/>
          <p:cNvSpPr/>
          <p:nvPr/>
        </p:nvSpPr>
        <p:spPr>
          <a:xfrm>
            <a:off x="6470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8" name="object 868"/>
          <p:cNvSpPr/>
          <p:nvPr/>
        </p:nvSpPr>
        <p:spPr>
          <a:xfrm>
            <a:off x="6477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9" name="object 869"/>
          <p:cNvSpPr/>
          <p:nvPr/>
        </p:nvSpPr>
        <p:spPr>
          <a:xfrm>
            <a:off x="6483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0" name="object 870"/>
          <p:cNvSpPr/>
          <p:nvPr/>
        </p:nvSpPr>
        <p:spPr>
          <a:xfrm>
            <a:off x="6491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1" name="object 871"/>
          <p:cNvSpPr/>
          <p:nvPr/>
        </p:nvSpPr>
        <p:spPr>
          <a:xfrm>
            <a:off x="6498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2" name="object 872"/>
          <p:cNvSpPr/>
          <p:nvPr/>
        </p:nvSpPr>
        <p:spPr>
          <a:xfrm>
            <a:off x="65057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3" name="object 873"/>
          <p:cNvSpPr/>
          <p:nvPr/>
        </p:nvSpPr>
        <p:spPr>
          <a:xfrm>
            <a:off x="6513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4" name="object 874"/>
          <p:cNvSpPr/>
          <p:nvPr/>
        </p:nvSpPr>
        <p:spPr>
          <a:xfrm>
            <a:off x="6520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5" name="object 875"/>
          <p:cNvSpPr/>
          <p:nvPr/>
        </p:nvSpPr>
        <p:spPr>
          <a:xfrm>
            <a:off x="6527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6" name="object 876"/>
          <p:cNvSpPr/>
          <p:nvPr/>
        </p:nvSpPr>
        <p:spPr>
          <a:xfrm>
            <a:off x="65350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7" name="object 877"/>
          <p:cNvSpPr/>
          <p:nvPr/>
        </p:nvSpPr>
        <p:spPr>
          <a:xfrm>
            <a:off x="6541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8" name="object 878"/>
          <p:cNvSpPr/>
          <p:nvPr/>
        </p:nvSpPr>
        <p:spPr>
          <a:xfrm>
            <a:off x="6548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9" name="object 879"/>
          <p:cNvSpPr/>
          <p:nvPr/>
        </p:nvSpPr>
        <p:spPr>
          <a:xfrm>
            <a:off x="6556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0" name="object 880"/>
          <p:cNvSpPr/>
          <p:nvPr/>
        </p:nvSpPr>
        <p:spPr>
          <a:xfrm>
            <a:off x="6563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1" name="object 881"/>
          <p:cNvSpPr/>
          <p:nvPr/>
        </p:nvSpPr>
        <p:spPr>
          <a:xfrm>
            <a:off x="6570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2" name="object 882"/>
          <p:cNvSpPr/>
          <p:nvPr/>
        </p:nvSpPr>
        <p:spPr>
          <a:xfrm>
            <a:off x="65780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3" name="object 883"/>
          <p:cNvSpPr/>
          <p:nvPr/>
        </p:nvSpPr>
        <p:spPr>
          <a:xfrm>
            <a:off x="6585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4" name="object 884"/>
          <p:cNvSpPr/>
          <p:nvPr/>
        </p:nvSpPr>
        <p:spPr>
          <a:xfrm>
            <a:off x="6592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5" name="object 885"/>
          <p:cNvSpPr/>
          <p:nvPr/>
        </p:nvSpPr>
        <p:spPr>
          <a:xfrm>
            <a:off x="6598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6" name="object 886"/>
          <p:cNvSpPr/>
          <p:nvPr/>
        </p:nvSpPr>
        <p:spPr>
          <a:xfrm>
            <a:off x="6606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7" name="object 887"/>
          <p:cNvSpPr/>
          <p:nvPr/>
        </p:nvSpPr>
        <p:spPr>
          <a:xfrm>
            <a:off x="66136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8" name="object 888"/>
          <p:cNvSpPr/>
          <p:nvPr/>
        </p:nvSpPr>
        <p:spPr>
          <a:xfrm>
            <a:off x="6620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9" name="object 889"/>
          <p:cNvSpPr/>
          <p:nvPr/>
        </p:nvSpPr>
        <p:spPr>
          <a:xfrm>
            <a:off x="6628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0" name="object 890"/>
          <p:cNvSpPr/>
          <p:nvPr/>
        </p:nvSpPr>
        <p:spPr>
          <a:xfrm>
            <a:off x="6635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1" name="object 891"/>
          <p:cNvSpPr/>
          <p:nvPr/>
        </p:nvSpPr>
        <p:spPr>
          <a:xfrm>
            <a:off x="6642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2" name="object 892"/>
          <p:cNvSpPr/>
          <p:nvPr/>
        </p:nvSpPr>
        <p:spPr>
          <a:xfrm>
            <a:off x="6650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3" name="object 893"/>
          <p:cNvSpPr/>
          <p:nvPr/>
        </p:nvSpPr>
        <p:spPr>
          <a:xfrm>
            <a:off x="66565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4" name="object 894"/>
          <p:cNvSpPr/>
          <p:nvPr/>
        </p:nvSpPr>
        <p:spPr>
          <a:xfrm>
            <a:off x="66638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5" name="object 895"/>
          <p:cNvSpPr/>
          <p:nvPr/>
        </p:nvSpPr>
        <p:spPr>
          <a:xfrm>
            <a:off x="6671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6" name="object 896"/>
          <p:cNvSpPr/>
          <p:nvPr/>
        </p:nvSpPr>
        <p:spPr>
          <a:xfrm>
            <a:off x="6678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7" name="object 897"/>
          <p:cNvSpPr/>
          <p:nvPr/>
        </p:nvSpPr>
        <p:spPr>
          <a:xfrm>
            <a:off x="6685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8" name="object 898"/>
          <p:cNvSpPr/>
          <p:nvPr/>
        </p:nvSpPr>
        <p:spPr>
          <a:xfrm>
            <a:off x="6693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9" name="object 899"/>
          <p:cNvSpPr/>
          <p:nvPr/>
        </p:nvSpPr>
        <p:spPr>
          <a:xfrm>
            <a:off x="6700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0" name="object 900"/>
          <p:cNvSpPr/>
          <p:nvPr/>
        </p:nvSpPr>
        <p:spPr>
          <a:xfrm>
            <a:off x="67078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1" name="object 901"/>
          <p:cNvSpPr/>
          <p:nvPr/>
        </p:nvSpPr>
        <p:spPr>
          <a:xfrm>
            <a:off x="6714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2" name="object 902"/>
          <p:cNvSpPr/>
          <p:nvPr/>
        </p:nvSpPr>
        <p:spPr>
          <a:xfrm>
            <a:off x="6721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3" name="object 903"/>
          <p:cNvSpPr/>
          <p:nvPr/>
        </p:nvSpPr>
        <p:spPr>
          <a:xfrm>
            <a:off x="6728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4" name="object 904"/>
          <p:cNvSpPr/>
          <p:nvPr/>
        </p:nvSpPr>
        <p:spPr>
          <a:xfrm>
            <a:off x="6736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5" name="object 905"/>
          <p:cNvSpPr/>
          <p:nvPr/>
        </p:nvSpPr>
        <p:spPr>
          <a:xfrm>
            <a:off x="67434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6" name="object 906"/>
          <p:cNvSpPr/>
          <p:nvPr/>
        </p:nvSpPr>
        <p:spPr>
          <a:xfrm>
            <a:off x="6750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7" name="object 907"/>
          <p:cNvSpPr/>
          <p:nvPr/>
        </p:nvSpPr>
        <p:spPr>
          <a:xfrm>
            <a:off x="6758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8" name="object 908"/>
          <p:cNvSpPr/>
          <p:nvPr/>
        </p:nvSpPr>
        <p:spPr>
          <a:xfrm>
            <a:off x="6765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9" name="object 909"/>
          <p:cNvSpPr/>
          <p:nvPr/>
        </p:nvSpPr>
        <p:spPr>
          <a:xfrm>
            <a:off x="6771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0" name="object 910"/>
          <p:cNvSpPr/>
          <p:nvPr/>
        </p:nvSpPr>
        <p:spPr>
          <a:xfrm>
            <a:off x="6779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1" name="object 911"/>
          <p:cNvSpPr/>
          <p:nvPr/>
        </p:nvSpPr>
        <p:spPr>
          <a:xfrm>
            <a:off x="67863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2" name="object 912"/>
          <p:cNvSpPr/>
          <p:nvPr/>
        </p:nvSpPr>
        <p:spPr>
          <a:xfrm>
            <a:off x="6793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3" name="object 913"/>
          <p:cNvSpPr/>
          <p:nvPr/>
        </p:nvSpPr>
        <p:spPr>
          <a:xfrm>
            <a:off x="6800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4" name="object 914"/>
          <p:cNvSpPr/>
          <p:nvPr/>
        </p:nvSpPr>
        <p:spPr>
          <a:xfrm>
            <a:off x="6808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5" name="object 915"/>
          <p:cNvSpPr/>
          <p:nvPr/>
        </p:nvSpPr>
        <p:spPr>
          <a:xfrm>
            <a:off x="6815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6" name="object 916"/>
          <p:cNvSpPr/>
          <p:nvPr/>
        </p:nvSpPr>
        <p:spPr>
          <a:xfrm>
            <a:off x="6822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7" name="object 917"/>
          <p:cNvSpPr/>
          <p:nvPr/>
        </p:nvSpPr>
        <p:spPr>
          <a:xfrm>
            <a:off x="6829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8" name="object 918"/>
          <p:cNvSpPr/>
          <p:nvPr/>
        </p:nvSpPr>
        <p:spPr>
          <a:xfrm>
            <a:off x="6836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9" name="object 919"/>
          <p:cNvSpPr/>
          <p:nvPr/>
        </p:nvSpPr>
        <p:spPr>
          <a:xfrm>
            <a:off x="6843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0" name="object 920"/>
          <p:cNvSpPr/>
          <p:nvPr/>
        </p:nvSpPr>
        <p:spPr>
          <a:xfrm>
            <a:off x="6851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1" name="object 921"/>
          <p:cNvSpPr/>
          <p:nvPr/>
        </p:nvSpPr>
        <p:spPr>
          <a:xfrm>
            <a:off x="6858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2" name="object 922"/>
          <p:cNvSpPr/>
          <p:nvPr/>
        </p:nvSpPr>
        <p:spPr>
          <a:xfrm>
            <a:off x="6865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3" name="object 923"/>
          <p:cNvSpPr/>
          <p:nvPr/>
        </p:nvSpPr>
        <p:spPr>
          <a:xfrm>
            <a:off x="6873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4" name="object 924"/>
          <p:cNvSpPr/>
          <p:nvPr/>
        </p:nvSpPr>
        <p:spPr>
          <a:xfrm>
            <a:off x="6880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5" name="object 925"/>
          <p:cNvSpPr/>
          <p:nvPr/>
        </p:nvSpPr>
        <p:spPr>
          <a:xfrm>
            <a:off x="6886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6" name="object 926"/>
          <p:cNvSpPr/>
          <p:nvPr/>
        </p:nvSpPr>
        <p:spPr>
          <a:xfrm>
            <a:off x="6894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7" name="object 927"/>
          <p:cNvSpPr/>
          <p:nvPr/>
        </p:nvSpPr>
        <p:spPr>
          <a:xfrm>
            <a:off x="6901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8" name="object 928"/>
          <p:cNvSpPr/>
          <p:nvPr/>
        </p:nvSpPr>
        <p:spPr>
          <a:xfrm>
            <a:off x="6908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9" name="object 929"/>
          <p:cNvSpPr/>
          <p:nvPr/>
        </p:nvSpPr>
        <p:spPr>
          <a:xfrm>
            <a:off x="6916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0" name="object 930"/>
          <p:cNvSpPr/>
          <p:nvPr/>
        </p:nvSpPr>
        <p:spPr>
          <a:xfrm>
            <a:off x="6923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1" name="object 931"/>
          <p:cNvSpPr/>
          <p:nvPr/>
        </p:nvSpPr>
        <p:spPr>
          <a:xfrm>
            <a:off x="6930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2" name="object 932"/>
          <p:cNvSpPr/>
          <p:nvPr/>
        </p:nvSpPr>
        <p:spPr>
          <a:xfrm>
            <a:off x="6938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3" name="object 933"/>
          <p:cNvSpPr/>
          <p:nvPr/>
        </p:nvSpPr>
        <p:spPr>
          <a:xfrm>
            <a:off x="6944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4" name="object 934"/>
          <p:cNvSpPr/>
          <p:nvPr/>
        </p:nvSpPr>
        <p:spPr>
          <a:xfrm>
            <a:off x="69517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5" name="object 935"/>
          <p:cNvSpPr/>
          <p:nvPr/>
        </p:nvSpPr>
        <p:spPr>
          <a:xfrm>
            <a:off x="6959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6" name="object 936"/>
          <p:cNvSpPr/>
          <p:nvPr/>
        </p:nvSpPr>
        <p:spPr>
          <a:xfrm>
            <a:off x="6966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7" name="object 937"/>
          <p:cNvSpPr/>
          <p:nvPr/>
        </p:nvSpPr>
        <p:spPr>
          <a:xfrm>
            <a:off x="6973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8" name="object 938"/>
          <p:cNvSpPr/>
          <p:nvPr/>
        </p:nvSpPr>
        <p:spPr>
          <a:xfrm>
            <a:off x="6981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9" name="object 939"/>
          <p:cNvSpPr/>
          <p:nvPr/>
        </p:nvSpPr>
        <p:spPr>
          <a:xfrm>
            <a:off x="6988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0" name="object 940"/>
          <p:cNvSpPr/>
          <p:nvPr/>
        </p:nvSpPr>
        <p:spPr>
          <a:xfrm>
            <a:off x="69956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1" name="object 941"/>
          <p:cNvSpPr/>
          <p:nvPr/>
        </p:nvSpPr>
        <p:spPr>
          <a:xfrm>
            <a:off x="7001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2" name="object 942"/>
          <p:cNvSpPr/>
          <p:nvPr/>
        </p:nvSpPr>
        <p:spPr>
          <a:xfrm>
            <a:off x="7009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3" name="object 943"/>
          <p:cNvSpPr/>
          <p:nvPr/>
        </p:nvSpPr>
        <p:spPr>
          <a:xfrm>
            <a:off x="7016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4" name="object 944"/>
          <p:cNvSpPr/>
          <p:nvPr/>
        </p:nvSpPr>
        <p:spPr>
          <a:xfrm>
            <a:off x="7023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5" name="object 945"/>
          <p:cNvSpPr/>
          <p:nvPr/>
        </p:nvSpPr>
        <p:spPr>
          <a:xfrm>
            <a:off x="70312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6" name="object 946"/>
          <p:cNvSpPr/>
          <p:nvPr/>
        </p:nvSpPr>
        <p:spPr>
          <a:xfrm>
            <a:off x="7038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7" name="object 947"/>
          <p:cNvSpPr/>
          <p:nvPr/>
        </p:nvSpPr>
        <p:spPr>
          <a:xfrm>
            <a:off x="7045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8" name="object 948"/>
          <p:cNvSpPr/>
          <p:nvPr/>
        </p:nvSpPr>
        <p:spPr>
          <a:xfrm>
            <a:off x="7053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9" name="object 949"/>
          <p:cNvSpPr/>
          <p:nvPr/>
        </p:nvSpPr>
        <p:spPr>
          <a:xfrm>
            <a:off x="7059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0" name="object 950"/>
          <p:cNvSpPr/>
          <p:nvPr/>
        </p:nvSpPr>
        <p:spPr>
          <a:xfrm>
            <a:off x="7066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1" name="object 951"/>
          <p:cNvSpPr/>
          <p:nvPr/>
        </p:nvSpPr>
        <p:spPr>
          <a:xfrm>
            <a:off x="70741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2" name="object 952"/>
          <p:cNvSpPr/>
          <p:nvPr/>
        </p:nvSpPr>
        <p:spPr>
          <a:xfrm>
            <a:off x="7081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3" name="object 953"/>
          <p:cNvSpPr/>
          <p:nvPr/>
        </p:nvSpPr>
        <p:spPr>
          <a:xfrm>
            <a:off x="7088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4" name="object 954"/>
          <p:cNvSpPr/>
          <p:nvPr/>
        </p:nvSpPr>
        <p:spPr>
          <a:xfrm>
            <a:off x="7096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5" name="object 955"/>
          <p:cNvSpPr/>
          <p:nvPr/>
        </p:nvSpPr>
        <p:spPr>
          <a:xfrm>
            <a:off x="7103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6" name="object 956"/>
          <p:cNvSpPr/>
          <p:nvPr/>
        </p:nvSpPr>
        <p:spPr>
          <a:xfrm>
            <a:off x="7110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7" name="object 957"/>
          <p:cNvSpPr/>
          <p:nvPr/>
        </p:nvSpPr>
        <p:spPr>
          <a:xfrm>
            <a:off x="7117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8" name="object 958"/>
          <p:cNvSpPr/>
          <p:nvPr/>
        </p:nvSpPr>
        <p:spPr>
          <a:xfrm>
            <a:off x="7124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9" name="object 959"/>
          <p:cNvSpPr/>
          <p:nvPr/>
        </p:nvSpPr>
        <p:spPr>
          <a:xfrm>
            <a:off x="7131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0" name="object 960"/>
          <p:cNvSpPr/>
          <p:nvPr/>
        </p:nvSpPr>
        <p:spPr>
          <a:xfrm>
            <a:off x="7139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1" name="object 961"/>
          <p:cNvSpPr/>
          <p:nvPr/>
        </p:nvSpPr>
        <p:spPr>
          <a:xfrm>
            <a:off x="7146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2" name="object 962"/>
          <p:cNvSpPr/>
          <p:nvPr/>
        </p:nvSpPr>
        <p:spPr>
          <a:xfrm>
            <a:off x="7153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3" name="object 963"/>
          <p:cNvSpPr/>
          <p:nvPr/>
        </p:nvSpPr>
        <p:spPr>
          <a:xfrm>
            <a:off x="71610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4" name="object 964"/>
          <p:cNvSpPr/>
          <p:nvPr/>
        </p:nvSpPr>
        <p:spPr>
          <a:xfrm>
            <a:off x="7168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5" name="object 965"/>
          <p:cNvSpPr/>
          <p:nvPr/>
        </p:nvSpPr>
        <p:spPr>
          <a:xfrm>
            <a:off x="7174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6" name="object 966"/>
          <p:cNvSpPr/>
          <p:nvPr/>
        </p:nvSpPr>
        <p:spPr>
          <a:xfrm>
            <a:off x="7182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7" name="object 967"/>
          <p:cNvSpPr/>
          <p:nvPr/>
        </p:nvSpPr>
        <p:spPr>
          <a:xfrm>
            <a:off x="7189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8" name="object 968"/>
          <p:cNvSpPr/>
          <p:nvPr/>
        </p:nvSpPr>
        <p:spPr>
          <a:xfrm>
            <a:off x="7196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9" name="object 969"/>
          <p:cNvSpPr/>
          <p:nvPr/>
        </p:nvSpPr>
        <p:spPr>
          <a:xfrm>
            <a:off x="72039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0" name="object 970"/>
          <p:cNvSpPr/>
          <p:nvPr/>
        </p:nvSpPr>
        <p:spPr>
          <a:xfrm>
            <a:off x="7211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1" name="object 971"/>
          <p:cNvSpPr/>
          <p:nvPr/>
        </p:nvSpPr>
        <p:spPr>
          <a:xfrm>
            <a:off x="7218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2" name="object 972"/>
          <p:cNvSpPr/>
          <p:nvPr/>
        </p:nvSpPr>
        <p:spPr>
          <a:xfrm>
            <a:off x="7225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3" name="object 973"/>
          <p:cNvSpPr/>
          <p:nvPr/>
        </p:nvSpPr>
        <p:spPr>
          <a:xfrm>
            <a:off x="7232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4" name="object 974"/>
          <p:cNvSpPr/>
          <p:nvPr/>
        </p:nvSpPr>
        <p:spPr>
          <a:xfrm>
            <a:off x="72395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5" name="object 975"/>
          <p:cNvSpPr/>
          <p:nvPr/>
        </p:nvSpPr>
        <p:spPr>
          <a:xfrm>
            <a:off x="7246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6" name="object 976"/>
          <p:cNvSpPr/>
          <p:nvPr/>
        </p:nvSpPr>
        <p:spPr>
          <a:xfrm>
            <a:off x="7254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7" name="object 977"/>
          <p:cNvSpPr/>
          <p:nvPr/>
        </p:nvSpPr>
        <p:spPr>
          <a:xfrm>
            <a:off x="7261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8" name="object 978"/>
          <p:cNvSpPr/>
          <p:nvPr/>
        </p:nvSpPr>
        <p:spPr>
          <a:xfrm>
            <a:off x="7268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9" name="object 979"/>
          <p:cNvSpPr/>
          <p:nvPr/>
        </p:nvSpPr>
        <p:spPr>
          <a:xfrm>
            <a:off x="7276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0" name="object 980"/>
          <p:cNvSpPr/>
          <p:nvPr/>
        </p:nvSpPr>
        <p:spPr>
          <a:xfrm>
            <a:off x="72835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1" name="object 981"/>
          <p:cNvSpPr/>
          <p:nvPr/>
        </p:nvSpPr>
        <p:spPr>
          <a:xfrm>
            <a:off x="7289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2" name="object 982"/>
          <p:cNvSpPr/>
          <p:nvPr/>
        </p:nvSpPr>
        <p:spPr>
          <a:xfrm>
            <a:off x="7297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3" name="object 983"/>
          <p:cNvSpPr/>
          <p:nvPr/>
        </p:nvSpPr>
        <p:spPr>
          <a:xfrm>
            <a:off x="7304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4" name="object 984"/>
          <p:cNvSpPr/>
          <p:nvPr/>
        </p:nvSpPr>
        <p:spPr>
          <a:xfrm>
            <a:off x="7311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5" name="object 985"/>
          <p:cNvSpPr/>
          <p:nvPr/>
        </p:nvSpPr>
        <p:spPr>
          <a:xfrm>
            <a:off x="73191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6" name="object 986"/>
          <p:cNvSpPr/>
          <p:nvPr/>
        </p:nvSpPr>
        <p:spPr>
          <a:xfrm>
            <a:off x="7326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7" name="object 987"/>
          <p:cNvSpPr/>
          <p:nvPr/>
        </p:nvSpPr>
        <p:spPr>
          <a:xfrm>
            <a:off x="7333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8" name="object 988"/>
          <p:cNvSpPr/>
          <p:nvPr/>
        </p:nvSpPr>
        <p:spPr>
          <a:xfrm>
            <a:off x="7341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9" name="object 989"/>
          <p:cNvSpPr/>
          <p:nvPr/>
        </p:nvSpPr>
        <p:spPr>
          <a:xfrm>
            <a:off x="7347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0" name="object 990"/>
          <p:cNvSpPr/>
          <p:nvPr/>
        </p:nvSpPr>
        <p:spPr>
          <a:xfrm>
            <a:off x="7354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1" name="object 991"/>
          <p:cNvSpPr/>
          <p:nvPr/>
        </p:nvSpPr>
        <p:spPr>
          <a:xfrm>
            <a:off x="73620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2" name="object 992"/>
          <p:cNvSpPr/>
          <p:nvPr/>
        </p:nvSpPr>
        <p:spPr>
          <a:xfrm>
            <a:off x="7369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3" name="object 993"/>
          <p:cNvSpPr/>
          <p:nvPr/>
        </p:nvSpPr>
        <p:spPr>
          <a:xfrm>
            <a:off x="7376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4" name="object 994"/>
          <p:cNvSpPr/>
          <p:nvPr/>
        </p:nvSpPr>
        <p:spPr>
          <a:xfrm>
            <a:off x="7384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5" name="object 995"/>
          <p:cNvSpPr/>
          <p:nvPr/>
        </p:nvSpPr>
        <p:spPr>
          <a:xfrm>
            <a:off x="7391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6" name="object 996"/>
          <p:cNvSpPr/>
          <p:nvPr/>
        </p:nvSpPr>
        <p:spPr>
          <a:xfrm>
            <a:off x="73986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7" name="object 997"/>
          <p:cNvSpPr/>
          <p:nvPr/>
        </p:nvSpPr>
        <p:spPr>
          <a:xfrm>
            <a:off x="7404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8" name="object 998"/>
          <p:cNvSpPr/>
          <p:nvPr/>
        </p:nvSpPr>
        <p:spPr>
          <a:xfrm>
            <a:off x="7412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9" name="object 999"/>
          <p:cNvSpPr/>
          <p:nvPr/>
        </p:nvSpPr>
        <p:spPr>
          <a:xfrm>
            <a:off x="7419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0" name="object 1000"/>
          <p:cNvSpPr/>
          <p:nvPr/>
        </p:nvSpPr>
        <p:spPr>
          <a:xfrm>
            <a:off x="7426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1" name="object 1001"/>
          <p:cNvSpPr/>
          <p:nvPr/>
        </p:nvSpPr>
        <p:spPr>
          <a:xfrm>
            <a:off x="7434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2" name="object 1002"/>
          <p:cNvSpPr/>
          <p:nvPr/>
        </p:nvSpPr>
        <p:spPr>
          <a:xfrm>
            <a:off x="74416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3" name="object 1003"/>
          <p:cNvSpPr/>
          <p:nvPr/>
        </p:nvSpPr>
        <p:spPr>
          <a:xfrm>
            <a:off x="7448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4" name="object 1004"/>
          <p:cNvSpPr/>
          <p:nvPr/>
        </p:nvSpPr>
        <p:spPr>
          <a:xfrm>
            <a:off x="7456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5" name="object 1005"/>
          <p:cNvSpPr/>
          <p:nvPr/>
        </p:nvSpPr>
        <p:spPr>
          <a:xfrm>
            <a:off x="7462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6" name="object 1006"/>
          <p:cNvSpPr/>
          <p:nvPr/>
        </p:nvSpPr>
        <p:spPr>
          <a:xfrm>
            <a:off x="7469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7" name="object 1007"/>
          <p:cNvSpPr/>
          <p:nvPr/>
        </p:nvSpPr>
        <p:spPr>
          <a:xfrm>
            <a:off x="74772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8" name="object 1008"/>
          <p:cNvSpPr/>
          <p:nvPr/>
        </p:nvSpPr>
        <p:spPr>
          <a:xfrm>
            <a:off x="7484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9" name="object 1009"/>
          <p:cNvSpPr/>
          <p:nvPr/>
        </p:nvSpPr>
        <p:spPr>
          <a:xfrm>
            <a:off x="7491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0" name="object 1010"/>
          <p:cNvSpPr/>
          <p:nvPr/>
        </p:nvSpPr>
        <p:spPr>
          <a:xfrm>
            <a:off x="7499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1" name="object 1011"/>
          <p:cNvSpPr/>
          <p:nvPr/>
        </p:nvSpPr>
        <p:spPr>
          <a:xfrm>
            <a:off x="7506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2" name="object 1012"/>
          <p:cNvSpPr/>
          <p:nvPr/>
        </p:nvSpPr>
        <p:spPr>
          <a:xfrm>
            <a:off x="7513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3" name="object 1013"/>
          <p:cNvSpPr/>
          <p:nvPr/>
        </p:nvSpPr>
        <p:spPr>
          <a:xfrm>
            <a:off x="75201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4" name="object 1014"/>
          <p:cNvSpPr/>
          <p:nvPr/>
        </p:nvSpPr>
        <p:spPr>
          <a:xfrm>
            <a:off x="75274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5" name="object 1015"/>
          <p:cNvSpPr/>
          <p:nvPr/>
        </p:nvSpPr>
        <p:spPr>
          <a:xfrm>
            <a:off x="7534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6" name="object 1016"/>
          <p:cNvSpPr/>
          <p:nvPr/>
        </p:nvSpPr>
        <p:spPr>
          <a:xfrm>
            <a:off x="7542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7" name="object 1017"/>
          <p:cNvSpPr/>
          <p:nvPr/>
        </p:nvSpPr>
        <p:spPr>
          <a:xfrm>
            <a:off x="7549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8" name="object 1018"/>
          <p:cNvSpPr/>
          <p:nvPr/>
        </p:nvSpPr>
        <p:spPr>
          <a:xfrm>
            <a:off x="7556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9" name="object 1019"/>
          <p:cNvSpPr/>
          <p:nvPr/>
        </p:nvSpPr>
        <p:spPr>
          <a:xfrm>
            <a:off x="7564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0" name="object 1020"/>
          <p:cNvSpPr/>
          <p:nvPr/>
        </p:nvSpPr>
        <p:spPr>
          <a:xfrm>
            <a:off x="75714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1" name="object 1021"/>
          <p:cNvSpPr/>
          <p:nvPr/>
        </p:nvSpPr>
        <p:spPr>
          <a:xfrm>
            <a:off x="7577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2" name="object 1022"/>
          <p:cNvSpPr/>
          <p:nvPr/>
        </p:nvSpPr>
        <p:spPr>
          <a:xfrm>
            <a:off x="7585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3" name="object 1023"/>
          <p:cNvSpPr/>
          <p:nvPr/>
        </p:nvSpPr>
        <p:spPr>
          <a:xfrm>
            <a:off x="7592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4" name="object 1024"/>
          <p:cNvSpPr/>
          <p:nvPr/>
        </p:nvSpPr>
        <p:spPr>
          <a:xfrm>
            <a:off x="7599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5" name="object 1025"/>
          <p:cNvSpPr/>
          <p:nvPr/>
        </p:nvSpPr>
        <p:spPr>
          <a:xfrm>
            <a:off x="76070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6" name="object 1026"/>
          <p:cNvSpPr/>
          <p:nvPr/>
        </p:nvSpPr>
        <p:spPr>
          <a:xfrm>
            <a:off x="7614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7" name="object 1027"/>
          <p:cNvSpPr/>
          <p:nvPr/>
        </p:nvSpPr>
        <p:spPr>
          <a:xfrm>
            <a:off x="7621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8" name="object 1028"/>
          <p:cNvSpPr/>
          <p:nvPr/>
        </p:nvSpPr>
        <p:spPr>
          <a:xfrm>
            <a:off x="7628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9" name="object 1029"/>
          <p:cNvSpPr/>
          <p:nvPr/>
        </p:nvSpPr>
        <p:spPr>
          <a:xfrm>
            <a:off x="7635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0" name="object 1030"/>
          <p:cNvSpPr/>
          <p:nvPr/>
        </p:nvSpPr>
        <p:spPr>
          <a:xfrm>
            <a:off x="7642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1" name="object 1031"/>
          <p:cNvSpPr/>
          <p:nvPr/>
        </p:nvSpPr>
        <p:spPr>
          <a:xfrm>
            <a:off x="76499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2" name="object 1032"/>
          <p:cNvSpPr/>
          <p:nvPr/>
        </p:nvSpPr>
        <p:spPr>
          <a:xfrm>
            <a:off x="7657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3" name="object 1033"/>
          <p:cNvSpPr/>
          <p:nvPr/>
        </p:nvSpPr>
        <p:spPr>
          <a:xfrm>
            <a:off x="7664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4" name="object 1034"/>
          <p:cNvSpPr/>
          <p:nvPr/>
        </p:nvSpPr>
        <p:spPr>
          <a:xfrm>
            <a:off x="7671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5" name="object 1035"/>
          <p:cNvSpPr/>
          <p:nvPr/>
        </p:nvSpPr>
        <p:spPr>
          <a:xfrm>
            <a:off x="7679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6" name="object 1036"/>
          <p:cNvSpPr/>
          <p:nvPr/>
        </p:nvSpPr>
        <p:spPr>
          <a:xfrm>
            <a:off x="7686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7" name="object 1037"/>
          <p:cNvSpPr/>
          <p:nvPr/>
        </p:nvSpPr>
        <p:spPr>
          <a:xfrm>
            <a:off x="7692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8" name="object 1038"/>
          <p:cNvSpPr/>
          <p:nvPr/>
        </p:nvSpPr>
        <p:spPr>
          <a:xfrm>
            <a:off x="7700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9" name="object 1039"/>
          <p:cNvSpPr/>
          <p:nvPr/>
        </p:nvSpPr>
        <p:spPr>
          <a:xfrm>
            <a:off x="7707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0" name="object 1040"/>
          <p:cNvSpPr/>
          <p:nvPr/>
        </p:nvSpPr>
        <p:spPr>
          <a:xfrm>
            <a:off x="7714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1" name="object 1041"/>
          <p:cNvSpPr/>
          <p:nvPr/>
        </p:nvSpPr>
        <p:spPr>
          <a:xfrm>
            <a:off x="7722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2" name="object 1042"/>
          <p:cNvSpPr/>
          <p:nvPr/>
        </p:nvSpPr>
        <p:spPr>
          <a:xfrm>
            <a:off x="7729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3" name="object 1043"/>
          <p:cNvSpPr/>
          <p:nvPr/>
        </p:nvSpPr>
        <p:spPr>
          <a:xfrm>
            <a:off x="7736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4" name="object 1044"/>
          <p:cNvSpPr/>
          <p:nvPr/>
        </p:nvSpPr>
        <p:spPr>
          <a:xfrm>
            <a:off x="7744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5" name="object 1045"/>
          <p:cNvSpPr/>
          <p:nvPr/>
        </p:nvSpPr>
        <p:spPr>
          <a:xfrm>
            <a:off x="7750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6" name="object 1046"/>
          <p:cNvSpPr/>
          <p:nvPr/>
        </p:nvSpPr>
        <p:spPr>
          <a:xfrm>
            <a:off x="7757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7" name="object 1047"/>
          <p:cNvSpPr/>
          <p:nvPr/>
        </p:nvSpPr>
        <p:spPr>
          <a:xfrm>
            <a:off x="7765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8" name="object 1048"/>
          <p:cNvSpPr/>
          <p:nvPr/>
        </p:nvSpPr>
        <p:spPr>
          <a:xfrm>
            <a:off x="7772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9" name="object 1049"/>
          <p:cNvSpPr/>
          <p:nvPr/>
        </p:nvSpPr>
        <p:spPr>
          <a:xfrm>
            <a:off x="7779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0" name="object 1050"/>
          <p:cNvSpPr/>
          <p:nvPr/>
        </p:nvSpPr>
        <p:spPr>
          <a:xfrm>
            <a:off x="7787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1" name="object 1051"/>
          <p:cNvSpPr/>
          <p:nvPr/>
        </p:nvSpPr>
        <p:spPr>
          <a:xfrm>
            <a:off x="7794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2" name="object 1052"/>
          <p:cNvSpPr/>
          <p:nvPr/>
        </p:nvSpPr>
        <p:spPr>
          <a:xfrm>
            <a:off x="7801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3" name="object 1053"/>
          <p:cNvSpPr/>
          <p:nvPr/>
        </p:nvSpPr>
        <p:spPr>
          <a:xfrm>
            <a:off x="7807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4" name="object 1054"/>
          <p:cNvSpPr/>
          <p:nvPr/>
        </p:nvSpPr>
        <p:spPr>
          <a:xfrm>
            <a:off x="78153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5" name="object 1055"/>
          <p:cNvSpPr/>
          <p:nvPr/>
        </p:nvSpPr>
        <p:spPr>
          <a:xfrm>
            <a:off x="7822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6" name="object 1056"/>
          <p:cNvSpPr/>
          <p:nvPr/>
        </p:nvSpPr>
        <p:spPr>
          <a:xfrm>
            <a:off x="7829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7" name="object 1057"/>
          <p:cNvSpPr/>
          <p:nvPr/>
        </p:nvSpPr>
        <p:spPr>
          <a:xfrm>
            <a:off x="7837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8" name="object 1058"/>
          <p:cNvSpPr/>
          <p:nvPr/>
        </p:nvSpPr>
        <p:spPr>
          <a:xfrm>
            <a:off x="7844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9" name="object 1059"/>
          <p:cNvSpPr/>
          <p:nvPr/>
        </p:nvSpPr>
        <p:spPr>
          <a:xfrm>
            <a:off x="7851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0" name="object 1060"/>
          <p:cNvSpPr/>
          <p:nvPr/>
        </p:nvSpPr>
        <p:spPr>
          <a:xfrm>
            <a:off x="78592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1" name="object 1061"/>
          <p:cNvSpPr/>
          <p:nvPr/>
        </p:nvSpPr>
        <p:spPr>
          <a:xfrm>
            <a:off x="7865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2" name="object 1062"/>
          <p:cNvSpPr/>
          <p:nvPr/>
        </p:nvSpPr>
        <p:spPr>
          <a:xfrm>
            <a:off x="7872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3" name="object 1063"/>
          <p:cNvSpPr/>
          <p:nvPr/>
        </p:nvSpPr>
        <p:spPr>
          <a:xfrm>
            <a:off x="7880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4" name="object 1064"/>
          <p:cNvSpPr/>
          <p:nvPr/>
        </p:nvSpPr>
        <p:spPr>
          <a:xfrm>
            <a:off x="7887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5" name="object 1065"/>
          <p:cNvSpPr/>
          <p:nvPr/>
        </p:nvSpPr>
        <p:spPr>
          <a:xfrm>
            <a:off x="78948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6" name="object 1066"/>
          <p:cNvSpPr/>
          <p:nvPr/>
        </p:nvSpPr>
        <p:spPr>
          <a:xfrm>
            <a:off x="7902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7" name="object 1067"/>
          <p:cNvSpPr/>
          <p:nvPr/>
        </p:nvSpPr>
        <p:spPr>
          <a:xfrm>
            <a:off x="7909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8" name="object 1068"/>
          <p:cNvSpPr/>
          <p:nvPr/>
        </p:nvSpPr>
        <p:spPr>
          <a:xfrm>
            <a:off x="7916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9" name="object 1069"/>
          <p:cNvSpPr/>
          <p:nvPr/>
        </p:nvSpPr>
        <p:spPr>
          <a:xfrm>
            <a:off x="7923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0" name="object 1070"/>
          <p:cNvSpPr/>
          <p:nvPr/>
        </p:nvSpPr>
        <p:spPr>
          <a:xfrm>
            <a:off x="7930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1" name="object 1071"/>
          <p:cNvSpPr/>
          <p:nvPr/>
        </p:nvSpPr>
        <p:spPr>
          <a:xfrm>
            <a:off x="79377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2" name="object 1072"/>
          <p:cNvSpPr/>
          <p:nvPr/>
        </p:nvSpPr>
        <p:spPr>
          <a:xfrm>
            <a:off x="7945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3" name="object 1073"/>
          <p:cNvSpPr/>
          <p:nvPr/>
        </p:nvSpPr>
        <p:spPr>
          <a:xfrm>
            <a:off x="7952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4" name="object 1074"/>
          <p:cNvSpPr/>
          <p:nvPr/>
        </p:nvSpPr>
        <p:spPr>
          <a:xfrm>
            <a:off x="7959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5" name="object 1075"/>
          <p:cNvSpPr/>
          <p:nvPr/>
        </p:nvSpPr>
        <p:spPr>
          <a:xfrm>
            <a:off x="7967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6" name="object 1076"/>
          <p:cNvSpPr/>
          <p:nvPr/>
        </p:nvSpPr>
        <p:spPr>
          <a:xfrm>
            <a:off x="7974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7" name="object 1077"/>
          <p:cNvSpPr/>
          <p:nvPr/>
        </p:nvSpPr>
        <p:spPr>
          <a:xfrm>
            <a:off x="7980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8" name="object 1078"/>
          <p:cNvSpPr/>
          <p:nvPr/>
        </p:nvSpPr>
        <p:spPr>
          <a:xfrm>
            <a:off x="7988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9" name="object 1079"/>
          <p:cNvSpPr/>
          <p:nvPr/>
        </p:nvSpPr>
        <p:spPr>
          <a:xfrm>
            <a:off x="7995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0" name="object 1080"/>
          <p:cNvSpPr/>
          <p:nvPr/>
        </p:nvSpPr>
        <p:spPr>
          <a:xfrm>
            <a:off x="8002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1" name="object 1081"/>
          <p:cNvSpPr/>
          <p:nvPr/>
        </p:nvSpPr>
        <p:spPr>
          <a:xfrm>
            <a:off x="8010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2" name="object 1082"/>
          <p:cNvSpPr/>
          <p:nvPr/>
        </p:nvSpPr>
        <p:spPr>
          <a:xfrm>
            <a:off x="8017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3" name="object 1083"/>
          <p:cNvSpPr/>
          <p:nvPr/>
        </p:nvSpPr>
        <p:spPr>
          <a:xfrm>
            <a:off x="80246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4" name="object 1084"/>
          <p:cNvSpPr/>
          <p:nvPr/>
        </p:nvSpPr>
        <p:spPr>
          <a:xfrm>
            <a:off x="8032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5" name="object 1085"/>
          <p:cNvSpPr/>
          <p:nvPr/>
        </p:nvSpPr>
        <p:spPr>
          <a:xfrm>
            <a:off x="8038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6" name="object 1086"/>
          <p:cNvSpPr/>
          <p:nvPr/>
        </p:nvSpPr>
        <p:spPr>
          <a:xfrm>
            <a:off x="8045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7" name="object 1087"/>
          <p:cNvSpPr/>
          <p:nvPr/>
        </p:nvSpPr>
        <p:spPr>
          <a:xfrm>
            <a:off x="8052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8" name="object 1088"/>
          <p:cNvSpPr/>
          <p:nvPr/>
        </p:nvSpPr>
        <p:spPr>
          <a:xfrm>
            <a:off x="8060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9" name="object 1089"/>
          <p:cNvSpPr/>
          <p:nvPr/>
        </p:nvSpPr>
        <p:spPr>
          <a:xfrm>
            <a:off x="80675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0" name="object 1090"/>
          <p:cNvSpPr/>
          <p:nvPr/>
        </p:nvSpPr>
        <p:spPr>
          <a:xfrm>
            <a:off x="8074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1" name="object 1091"/>
          <p:cNvSpPr/>
          <p:nvPr/>
        </p:nvSpPr>
        <p:spPr>
          <a:xfrm>
            <a:off x="8082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2" name="object 1092"/>
          <p:cNvSpPr/>
          <p:nvPr/>
        </p:nvSpPr>
        <p:spPr>
          <a:xfrm>
            <a:off x="8089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3" name="object 1093"/>
          <p:cNvSpPr/>
          <p:nvPr/>
        </p:nvSpPr>
        <p:spPr>
          <a:xfrm>
            <a:off x="8095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4" name="object 1094"/>
          <p:cNvSpPr/>
          <p:nvPr/>
        </p:nvSpPr>
        <p:spPr>
          <a:xfrm>
            <a:off x="81031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5" name="object 1095"/>
          <p:cNvSpPr/>
          <p:nvPr/>
        </p:nvSpPr>
        <p:spPr>
          <a:xfrm>
            <a:off x="8110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6" name="object 1096"/>
          <p:cNvSpPr/>
          <p:nvPr/>
        </p:nvSpPr>
        <p:spPr>
          <a:xfrm>
            <a:off x="8117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7" name="object 1097"/>
          <p:cNvSpPr/>
          <p:nvPr/>
        </p:nvSpPr>
        <p:spPr>
          <a:xfrm>
            <a:off x="8125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8" name="object 1098"/>
          <p:cNvSpPr/>
          <p:nvPr/>
        </p:nvSpPr>
        <p:spPr>
          <a:xfrm>
            <a:off x="8132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9" name="object 1099"/>
          <p:cNvSpPr/>
          <p:nvPr/>
        </p:nvSpPr>
        <p:spPr>
          <a:xfrm>
            <a:off x="8139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0" name="object 1100"/>
          <p:cNvSpPr/>
          <p:nvPr/>
        </p:nvSpPr>
        <p:spPr>
          <a:xfrm>
            <a:off x="81471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1" name="object 1101"/>
          <p:cNvSpPr/>
          <p:nvPr/>
        </p:nvSpPr>
        <p:spPr>
          <a:xfrm>
            <a:off x="8153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2" name="object 1102"/>
          <p:cNvSpPr/>
          <p:nvPr/>
        </p:nvSpPr>
        <p:spPr>
          <a:xfrm>
            <a:off x="8160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3" name="object 1103"/>
          <p:cNvSpPr/>
          <p:nvPr/>
        </p:nvSpPr>
        <p:spPr>
          <a:xfrm>
            <a:off x="8168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4" name="object 1104"/>
          <p:cNvSpPr/>
          <p:nvPr/>
        </p:nvSpPr>
        <p:spPr>
          <a:xfrm>
            <a:off x="8175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5" name="object 1105"/>
          <p:cNvSpPr/>
          <p:nvPr/>
        </p:nvSpPr>
        <p:spPr>
          <a:xfrm>
            <a:off x="81827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6" name="object 1106"/>
          <p:cNvSpPr/>
          <p:nvPr/>
        </p:nvSpPr>
        <p:spPr>
          <a:xfrm>
            <a:off x="8190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7" name="object 1107"/>
          <p:cNvSpPr/>
          <p:nvPr/>
        </p:nvSpPr>
        <p:spPr>
          <a:xfrm>
            <a:off x="8197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8" name="object 1108"/>
          <p:cNvSpPr/>
          <p:nvPr/>
        </p:nvSpPr>
        <p:spPr>
          <a:xfrm>
            <a:off x="8204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9" name="object 1109"/>
          <p:cNvSpPr/>
          <p:nvPr/>
        </p:nvSpPr>
        <p:spPr>
          <a:xfrm>
            <a:off x="8211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0" name="object 1110"/>
          <p:cNvSpPr/>
          <p:nvPr/>
        </p:nvSpPr>
        <p:spPr>
          <a:xfrm>
            <a:off x="8218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1" name="object 1111"/>
          <p:cNvSpPr/>
          <p:nvPr/>
        </p:nvSpPr>
        <p:spPr>
          <a:xfrm>
            <a:off x="82256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2" name="object 1112"/>
          <p:cNvSpPr/>
          <p:nvPr/>
        </p:nvSpPr>
        <p:spPr>
          <a:xfrm>
            <a:off x="8232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3" name="object 1113"/>
          <p:cNvSpPr/>
          <p:nvPr/>
        </p:nvSpPr>
        <p:spPr>
          <a:xfrm>
            <a:off x="8240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4" name="object 1114"/>
          <p:cNvSpPr/>
          <p:nvPr/>
        </p:nvSpPr>
        <p:spPr>
          <a:xfrm>
            <a:off x="8247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5" name="object 1115"/>
          <p:cNvSpPr/>
          <p:nvPr/>
        </p:nvSpPr>
        <p:spPr>
          <a:xfrm>
            <a:off x="8254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6" name="object 1116"/>
          <p:cNvSpPr/>
          <p:nvPr/>
        </p:nvSpPr>
        <p:spPr>
          <a:xfrm>
            <a:off x="82622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7" name="object 1117"/>
          <p:cNvSpPr/>
          <p:nvPr/>
        </p:nvSpPr>
        <p:spPr>
          <a:xfrm>
            <a:off x="8268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8" name="object 1118"/>
          <p:cNvSpPr/>
          <p:nvPr/>
        </p:nvSpPr>
        <p:spPr>
          <a:xfrm>
            <a:off x="8275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9" name="object 1119"/>
          <p:cNvSpPr/>
          <p:nvPr/>
        </p:nvSpPr>
        <p:spPr>
          <a:xfrm>
            <a:off x="8283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0" name="object 1120"/>
          <p:cNvSpPr/>
          <p:nvPr/>
        </p:nvSpPr>
        <p:spPr>
          <a:xfrm>
            <a:off x="8290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1" name="object 1121"/>
          <p:cNvSpPr/>
          <p:nvPr/>
        </p:nvSpPr>
        <p:spPr>
          <a:xfrm>
            <a:off x="8297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2" name="object 1122"/>
          <p:cNvSpPr/>
          <p:nvPr/>
        </p:nvSpPr>
        <p:spPr>
          <a:xfrm>
            <a:off x="83052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3" name="object 1123"/>
          <p:cNvSpPr/>
          <p:nvPr/>
        </p:nvSpPr>
        <p:spPr>
          <a:xfrm>
            <a:off x="8312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4" name="object 1124"/>
          <p:cNvSpPr/>
          <p:nvPr/>
        </p:nvSpPr>
        <p:spPr>
          <a:xfrm>
            <a:off x="8319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5" name="object 1125"/>
          <p:cNvSpPr/>
          <p:nvPr/>
        </p:nvSpPr>
        <p:spPr>
          <a:xfrm>
            <a:off x="8326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6" name="object 1126"/>
          <p:cNvSpPr/>
          <p:nvPr/>
        </p:nvSpPr>
        <p:spPr>
          <a:xfrm>
            <a:off x="8333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7" name="object 1127"/>
          <p:cNvSpPr/>
          <p:nvPr/>
        </p:nvSpPr>
        <p:spPr>
          <a:xfrm>
            <a:off x="83408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8" name="object 1128"/>
          <p:cNvSpPr/>
          <p:nvPr/>
        </p:nvSpPr>
        <p:spPr>
          <a:xfrm>
            <a:off x="8348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9" name="object 1129"/>
          <p:cNvSpPr/>
          <p:nvPr/>
        </p:nvSpPr>
        <p:spPr>
          <a:xfrm>
            <a:off x="8355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0" name="object 1130"/>
          <p:cNvSpPr/>
          <p:nvPr/>
        </p:nvSpPr>
        <p:spPr>
          <a:xfrm>
            <a:off x="8362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1" name="object 1131"/>
          <p:cNvSpPr/>
          <p:nvPr/>
        </p:nvSpPr>
        <p:spPr>
          <a:xfrm>
            <a:off x="8370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2" name="object 1132"/>
          <p:cNvSpPr/>
          <p:nvPr/>
        </p:nvSpPr>
        <p:spPr>
          <a:xfrm>
            <a:off x="8377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3" name="object 1133"/>
          <p:cNvSpPr/>
          <p:nvPr/>
        </p:nvSpPr>
        <p:spPr>
          <a:xfrm>
            <a:off x="83837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4" name="object 1134"/>
          <p:cNvSpPr/>
          <p:nvPr/>
        </p:nvSpPr>
        <p:spPr>
          <a:xfrm>
            <a:off x="83910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5" name="object 1135"/>
          <p:cNvSpPr/>
          <p:nvPr/>
        </p:nvSpPr>
        <p:spPr>
          <a:xfrm>
            <a:off x="8398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6" name="object 1136"/>
          <p:cNvSpPr/>
          <p:nvPr/>
        </p:nvSpPr>
        <p:spPr>
          <a:xfrm>
            <a:off x="8405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7" name="object 1137"/>
          <p:cNvSpPr/>
          <p:nvPr/>
        </p:nvSpPr>
        <p:spPr>
          <a:xfrm>
            <a:off x="8413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8" name="object 1138"/>
          <p:cNvSpPr/>
          <p:nvPr/>
        </p:nvSpPr>
        <p:spPr>
          <a:xfrm>
            <a:off x="8420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9" name="object 1139"/>
          <p:cNvSpPr/>
          <p:nvPr/>
        </p:nvSpPr>
        <p:spPr>
          <a:xfrm>
            <a:off x="8427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0" name="object 1140"/>
          <p:cNvSpPr/>
          <p:nvPr/>
        </p:nvSpPr>
        <p:spPr>
          <a:xfrm>
            <a:off x="84350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1" name="object 1141"/>
          <p:cNvSpPr/>
          <p:nvPr/>
        </p:nvSpPr>
        <p:spPr>
          <a:xfrm>
            <a:off x="8441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2" name="object 1142"/>
          <p:cNvSpPr/>
          <p:nvPr/>
        </p:nvSpPr>
        <p:spPr>
          <a:xfrm>
            <a:off x="8448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3" name="object 1143"/>
          <p:cNvSpPr/>
          <p:nvPr/>
        </p:nvSpPr>
        <p:spPr>
          <a:xfrm>
            <a:off x="8455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4" name="object 1144"/>
          <p:cNvSpPr/>
          <p:nvPr/>
        </p:nvSpPr>
        <p:spPr>
          <a:xfrm>
            <a:off x="8463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5" name="object 1145"/>
          <p:cNvSpPr/>
          <p:nvPr/>
        </p:nvSpPr>
        <p:spPr>
          <a:xfrm>
            <a:off x="84706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6" name="object 1146"/>
          <p:cNvSpPr/>
          <p:nvPr/>
        </p:nvSpPr>
        <p:spPr>
          <a:xfrm>
            <a:off x="8477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7" name="object 1147"/>
          <p:cNvSpPr/>
          <p:nvPr/>
        </p:nvSpPr>
        <p:spPr>
          <a:xfrm>
            <a:off x="8485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8" name="object 1148"/>
          <p:cNvSpPr/>
          <p:nvPr/>
        </p:nvSpPr>
        <p:spPr>
          <a:xfrm>
            <a:off x="8492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9" name="object 1149"/>
          <p:cNvSpPr/>
          <p:nvPr/>
        </p:nvSpPr>
        <p:spPr>
          <a:xfrm>
            <a:off x="8498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0" name="object 1150"/>
          <p:cNvSpPr/>
          <p:nvPr/>
        </p:nvSpPr>
        <p:spPr>
          <a:xfrm>
            <a:off x="8506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1" name="object 1151"/>
          <p:cNvSpPr/>
          <p:nvPr/>
        </p:nvSpPr>
        <p:spPr>
          <a:xfrm>
            <a:off x="85135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2" name="object 1152"/>
          <p:cNvSpPr/>
          <p:nvPr/>
        </p:nvSpPr>
        <p:spPr>
          <a:xfrm>
            <a:off x="8520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3" name="object 1153"/>
          <p:cNvSpPr/>
          <p:nvPr/>
        </p:nvSpPr>
        <p:spPr>
          <a:xfrm>
            <a:off x="8528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4" name="object 1154"/>
          <p:cNvSpPr/>
          <p:nvPr/>
        </p:nvSpPr>
        <p:spPr>
          <a:xfrm>
            <a:off x="8535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5" name="object 1155"/>
          <p:cNvSpPr/>
          <p:nvPr/>
        </p:nvSpPr>
        <p:spPr>
          <a:xfrm>
            <a:off x="8542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6" name="object 1156"/>
          <p:cNvSpPr/>
          <p:nvPr/>
        </p:nvSpPr>
        <p:spPr>
          <a:xfrm>
            <a:off x="8550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7" name="object 1157"/>
          <p:cNvSpPr/>
          <p:nvPr/>
        </p:nvSpPr>
        <p:spPr>
          <a:xfrm>
            <a:off x="8556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8" name="object 1158"/>
          <p:cNvSpPr/>
          <p:nvPr/>
        </p:nvSpPr>
        <p:spPr>
          <a:xfrm>
            <a:off x="8563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9" name="object 1159"/>
          <p:cNvSpPr/>
          <p:nvPr/>
        </p:nvSpPr>
        <p:spPr>
          <a:xfrm>
            <a:off x="8571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0" name="object 1160"/>
          <p:cNvSpPr/>
          <p:nvPr/>
        </p:nvSpPr>
        <p:spPr>
          <a:xfrm>
            <a:off x="8578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1" name="object 1161"/>
          <p:cNvSpPr/>
          <p:nvPr/>
        </p:nvSpPr>
        <p:spPr>
          <a:xfrm>
            <a:off x="8585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2" name="object 1162"/>
          <p:cNvSpPr/>
          <p:nvPr/>
        </p:nvSpPr>
        <p:spPr>
          <a:xfrm>
            <a:off x="8593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3" name="object 1163"/>
          <p:cNvSpPr/>
          <p:nvPr/>
        </p:nvSpPr>
        <p:spPr>
          <a:xfrm>
            <a:off x="8600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4" name="object 1164"/>
          <p:cNvSpPr/>
          <p:nvPr/>
        </p:nvSpPr>
        <p:spPr>
          <a:xfrm>
            <a:off x="8607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5" name="object 1165"/>
          <p:cNvSpPr/>
          <p:nvPr/>
        </p:nvSpPr>
        <p:spPr>
          <a:xfrm>
            <a:off x="8614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6" name="object 1166"/>
          <p:cNvSpPr/>
          <p:nvPr/>
        </p:nvSpPr>
        <p:spPr>
          <a:xfrm>
            <a:off x="8621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7" name="object 1167"/>
          <p:cNvSpPr/>
          <p:nvPr/>
        </p:nvSpPr>
        <p:spPr>
          <a:xfrm>
            <a:off x="8628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8" name="object 1168"/>
          <p:cNvSpPr/>
          <p:nvPr/>
        </p:nvSpPr>
        <p:spPr>
          <a:xfrm>
            <a:off x="8636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9" name="object 1169"/>
          <p:cNvSpPr/>
          <p:nvPr/>
        </p:nvSpPr>
        <p:spPr>
          <a:xfrm>
            <a:off x="8643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0" name="object 1170"/>
          <p:cNvSpPr/>
          <p:nvPr/>
        </p:nvSpPr>
        <p:spPr>
          <a:xfrm>
            <a:off x="8650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1" name="object 1171"/>
          <p:cNvSpPr/>
          <p:nvPr/>
        </p:nvSpPr>
        <p:spPr>
          <a:xfrm>
            <a:off x="8657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2" name="object 1172"/>
          <p:cNvSpPr/>
          <p:nvPr/>
        </p:nvSpPr>
        <p:spPr>
          <a:xfrm>
            <a:off x="8665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3" name="object 1173"/>
          <p:cNvSpPr/>
          <p:nvPr/>
        </p:nvSpPr>
        <p:spPr>
          <a:xfrm>
            <a:off x="8671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4" name="object 1174"/>
          <p:cNvSpPr/>
          <p:nvPr/>
        </p:nvSpPr>
        <p:spPr>
          <a:xfrm>
            <a:off x="86789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5" name="object 1175"/>
          <p:cNvSpPr/>
          <p:nvPr/>
        </p:nvSpPr>
        <p:spPr>
          <a:xfrm>
            <a:off x="8686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6" name="object 1176"/>
          <p:cNvSpPr/>
          <p:nvPr/>
        </p:nvSpPr>
        <p:spPr>
          <a:xfrm>
            <a:off x="8693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7" name="object 1177"/>
          <p:cNvSpPr/>
          <p:nvPr/>
        </p:nvSpPr>
        <p:spPr>
          <a:xfrm>
            <a:off x="8700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8" name="object 1178"/>
          <p:cNvSpPr/>
          <p:nvPr/>
        </p:nvSpPr>
        <p:spPr>
          <a:xfrm>
            <a:off x="8708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9" name="object 1179"/>
          <p:cNvSpPr/>
          <p:nvPr/>
        </p:nvSpPr>
        <p:spPr>
          <a:xfrm>
            <a:off x="8715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0" name="object 1180"/>
          <p:cNvSpPr/>
          <p:nvPr/>
        </p:nvSpPr>
        <p:spPr>
          <a:xfrm>
            <a:off x="87228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1" name="object 1181"/>
          <p:cNvSpPr/>
          <p:nvPr/>
        </p:nvSpPr>
        <p:spPr>
          <a:xfrm>
            <a:off x="8729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2" name="object 1182"/>
          <p:cNvSpPr/>
          <p:nvPr/>
        </p:nvSpPr>
        <p:spPr>
          <a:xfrm>
            <a:off x="8736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3" name="object 1183"/>
          <p:cNvSpPr/>
          <p:nvPr/>
        </p:nvSpPr>
        <p:spPr>
          <a:xfrm>
            <a:off x="8743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4" name="object 1184"/>
          <p:cNvSpPr/>
          <p:nvPr/>
        </p:nvSpPr>
        <p:spPr>
          <a:xfrm>
            <a:off x="8751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5" name="object 1185"/>
          <p:cNvSpPr/>
          <p:nvPr/>
        </p:nvSpPr>
        <p:spPr>
          <a:xfrm>
            <a:off x="87584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6" name="object 1186"/>
          <p:cNvSpPr/>
          <p:nvPr/>
        </p:nvSpPr>
        <p:spPr>
          <a:xfrm>
            <a:off x="8765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7" name="object 1187"/>
          <p:cNvSpPr/>
          <p:nvPr/>
        </p:nvSpPr>
        <p:spPr>
          <a:xfrm>
            <a:off x="8773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8" name="object 1188"/>
          <p:cNvSpPr/>
          <p:nvPr/>
        </p:nvSpPr>
        <p:spPr>
          <a:xfrm>
            <a:off x="8780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9" name="object 1189"/>
          <p:cNvSpPr/>
          <p:nvPr/>
        </p:nvSpPr>
        <p:spPr>
          <a:xfrm>
            <a:off x="8786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0" name="object 1190"/>
          <p:cNvSpPr/>
          <p:nvPr/>
        </p:nvSpPr>
        <p:spPr>
          <a:xfrm>
            <a:off x="8794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1" name="object 1191"/>
          <p:cNvSpPr/>
          <p:nvPr/>
        </p:nvSpPr>
        <p:spPr>
          <a:xfrm>
            <a:off x="8801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2" name="object 1192"/>
          <p:cNvSpPr/>
          <p:nvPr/>
        </p:nvSpPr>
        <p:spPr>
          <a:xfrm>
            <a:off x="8808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3" name="object 1193"/>
          <p:cNvSpPr/>
          <p:nvPr/>
        </p:nvSpPr>
        <p:spPr>
          <a:xfrm>
            <a:off x="8816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4" name="object 1194"/>
          <p:cNvSpPr/>
          <p:nvPr/>
        </p:nvSpPr>
        <p:spPr>
          <a:xfrm>
            <a:off x="8823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5" name="object 1195"/>
          <p:cNvSpPr/>
          <p:nvPr/>
        </p:nvSpPr>
        <p:spPr>
          <a:xfrm>
            <a:off x="8830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6" name="object 1196"/>
          <p:cNvSpPr/>
          <p:nvPr/>
        </p:nvSpPr>
        <p:spPr>
          <a:xfrm>
            <a:off x="8838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7" name="object 1197"/>
          <p:cNvSpPr/>
          <p:nvPr/>
        </p:nvSpPr>
        <p:spPr>
          <a:xfrm>
            <a:off x="8844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8" name="object 1198"/>
          <p:cNvSpPr/>
          <p:nvPr/>
        </p:nvSpPr>
        <p:spPr>
          <a:xfrm>
            <a:off x="8851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9" name="object 1199"/>
          <p:cNvSpPr/>
          <p:nvPr/>
        </p:nvSpPr>
        <p:spPr>
          <a:xfrm>
            <a:off x="8858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0" name="object 1200"/>
          <p:cNvSpPr/>
          <p:nvPr/>
        </p:nvSpPr>
        <p:spPr>
          <a:xfrm>
            <a:off x="8866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1" name="object 1201"/>
          <p:cNvSpPr/>
          <p:nvPr/>
        </p:nvSpPr>
        <p:spPr>
          <a:xfrm>
            <a:off x="8873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2" name="object 1202"/>
          <p:cNvSpPr/>
          <p:nvPr/>
        </p:nvSpPr>
        <p:spPr>
          <a:xfrm>
            <a:off x="8880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3" name="object 1203"/>
          <p:cNvSpPr/>
          <p:nvPr/>
        </p:nvSpPr>
        <p:spPr>
          <a:xfrm>
            <a:off x="8888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4" name="object 1204"/>
          <p:cNvSpPr/>
          <p:nvPr/>
        </p:nvSpPr>
        <p:spPr>
          <a:xfrm>
            <a:off x="8895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5" name="object 1205"/>
          <p:cNvSpPr/>
          <p:nvPr/>
        </p:nvSpPr>
        <p:spPr>
          <a:xfrm>
            <a:off x="8901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6" name="object 1206"/>
          <p:cNvSpPr/>
          <p:nvPr/>
        </p:nvSpPr>
        <p:spPr>
          <a:xfrm>
            <a:off x="8909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7" name="object 1207"/>
          <p:cNvSpPr/>
          <p:nvPr/>
        </p:nvSpPr>
        <p:spPr>
          <a:xfrm>
            <a:off x="8916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8" name="object 1208"/>
          <p:cNvSpPr/>
          <p:nvPr/>
        </p:nvSpPr>
        <p:spPr>
          <a:xfrm>
            <a:off x="8923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9" name="object 1209"/>
          <p:cNvSpPr/>
          <p:nvPr/>
        </p:nvSpPr>
        <p:spPr>
          <a:xfrm>
            <a:off x="8931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0" name="object 1210"/>
          <p:cNvSpPr/>
          <p:nvPr/>
        </p:nvSpPr>
        <p:spPr>
          <a:xfrm>
            <a:off x="8938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1" name="object 1211"/>
          <p:cNvSpPr/>
          <p:nvPr/>
        </p:nvSpPr>
        <p:spPr>
          <a:xfrm>
            <a:off x="8945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2" name="object 1212"/>
          <p:cNvSpPr/>
          <p:nvPr/>
        </p:nvSpPr>
        <p:spPr>
          <a:xfrm>
            <a:off x="8953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3" name="object 1213"/>
          <p:cNvSpPr/>
          <p:nvPr/>
        </p:nvSpPr>
        <p:spPr>
          <a:xfrm>
            <a:off x="8959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4" name="object 1214"/>
          <p:cNvSpPr/>
          <p:nvPr/>
        </p:nvSpPr>
        <p:spPr>
          <a:xfrm>
            <a:off x="8966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5" name="object 1215"/>
          <p:cNvSpPr/>
          <p:nvPr/>
        </p:nvSpPr>
        <p:spPr>
          <a:xfrm>
            <a:off x="8974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6" name="object 1216"/>
          <p:cNvSpPr/>
          <p:nvPr/>
        </p:nvSpPr>
        <p:spPr>
          <a:xfrm>
            <a:off x="8981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7" name="object 1217"/>
          <p:cNvSpPr/>
          <p:nvPr/>
        </p:nvSpPr>
        <p:spPr>
          <a:xfrm>
            <a:off x="8988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8" name="object 1218"/>
          <p:cNvSpPr/>
          <p:nvPr/>
        </p:nvSpPr>
        <p:spPr>
          <a:xfrm>
            <a:off x="8996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9" name="object 1219"/>
          <p:cNvSpPr/>
          <p:nvPr/>
        </p:nvSpPr>
        <p:spPr>
          <a:xfrm>
            <a:off x="9003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0" name="object 1220"/>
          <p:cNvSpPr/>
          <p:nvPr/>
        </p:nvSpPr>
        <p:spPr>
          <a:xfrm>
            <a:off x="9010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1" name="object 1221"/>
          <p:cNvSpPr/>
          <p:nvPr/>
        </p:nvSpPr>
        <p:spPr>
          <a:xfrm>
            <a:off x="9017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2" name="object 1222"/>
          <p:cNvSpPr/>
          <p:nvPr/>
        </p:nvSpPr>
        <p:spPr>
          <a:xfrm>
            <a:off x="9024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3" name="object 1223"/>
          <p:cNvSpPr/>
          <p:nvPr/>
        </p:nvSpPr>
        <p:spPr>
          <a:xfrm>
            <a:off x="9031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4" name="object 1224"/>
          <p:cNvSpPr/>
          <p:nvPr/>
        </p:nvSpPr>
        <p:spPr>
          <a:xfrm>
            <a:off x="9039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5" name="object 1225"/>
          <p:cNvSpPr/>
          <p:nvPr/>
        </p:nvSpPr>
        <p:spPr>
          <a:xfrm>
            <a:off x="9046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6" name="object 1226"/>
          <p:cNvSpPr/>
          <p:nvPr/>
        </p:nvSpPr>
        <p:spPr>
          <a:xfrm>
            <a:off x="9053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7" name="object 1227"/>
          <p:cNvSpPr/>
          <p:nvPr/>
        </p:nvSpPr>
        <p:spPr>
          <a:xfrm>
            <a:off x="9060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8" name="object 1228"/>
          <p:cNvSpPr/>
          <p:nvPr/>
        </p:nvSpPr>
        <p:spPr>
          <a:xfrm>
            <a:off x="9068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9" name="object 1229"/>
          <p:cNvSpPr/>
          <p:nvPr/>
        </p:nvSpPr>
        <p:spPr>
          <a:xfrm>
            <a:off x="9074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0" name="object 1230"/>
          <p:cNvSpPr/>
          <p:nvPr/>
        </p:nvSpPr>
        <p:spPr>
          <a:xfrm>
            <a:off x="9081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1" name="object 1231"/>
          <p:cNvSpPr/>
          <p:nvPr/>
        </p:nvSpPr>
        <p:spPr>
          <a:xfrm>
            <a:off x="9089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2" name="object 1232"/>
          <p:cNvSpPr/>
          <p:nvPr/>
        </p:nvSpPr>
        <p:spPr>
          <a:xfrm>
            <a:off x="9096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3" name="object 1233"/>
          <p:cNvSpPr/>
          <p:nvPr/>
        </p:nvSpPr>
        <p:spPr>
          <a:xfrm>
            <a:off x="9103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4" name="object 1234"/>
          <p:cNvSpPr/>
          <p:nvPr/>
        </p:nvSpPr>
        <p:spPr>
          <a:xfrm>
            <a:off x="9111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5" name="object 1235"/>
          <p:cNvSpPr/>
          <p:nvPr/>
        </p:nvSpPr>
        <p:spPr>
          <a:xfrm>
            <a:off x="9118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6" name="object 1236"/>
          <p:cNvSpPr/>
          <p:nvPr/>
        </p:nvSpPr>
        <p:spPr>
          <a:xfrm>
            <a:off x="9125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7" name="object 1237"/>
          <p:cNvSpPr/>
          <p:nvPr/>
        </p:nvSpPr>
        <p:spPr>
          <a:xfrm>
            <a:off x="9132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8" name="object 1238"/>
          <p:cNvSpPr/>
          <p:nvPr/>
        </p:nvSpPr>
        <p:spPr>
          <a:xfrm>
            <a:off x="9139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9" name="object 1239"/>
          <p:cNvSpPr/>
          <p:nvPr/>
        </p:nvSpPr>
        <p:spPr>
          <a:xfrm>
            <a:off x="9146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0" name="object 1240"/>
          <p:cNvSpPr/>
          <p:nvPr/>
        </p:nvSpPr>
        <p:spPr>
          <a:xfrm>
            <a:off x="9154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1" name="object 1241"/>
          <p:cNvSpPr/>
          <p:nvPr/>
        </p:nvSpPr>
        <p:spPr>
          <a:xfrm>
            <a:off x="9161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2" name="object 1242"/>
          <p:cNvSpPr/>
          <p:nvPr/>
        </p:nvSpPr>
        <p:spPr>
          <a:xfrm>
            <a:off x="9168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3" name="object 1243"/>
          <p:cNvSpPr/>
          <p:nvPr/>
        </p:nvSpPr>
        <p:spPr>
          <a:xfrm>
            <a:off x="9176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4" name="object 1244"/>
          <p:cNvSpPr/>
          <p:nvPr/>
        </p:nvSpPr>
        <p:spPr>
          <a:xfrm>
            <a:off x="9183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5" name="object 1245"/>
          <p:cNvSpPr/>
          <p:nvPr/>
        </p:nvSpPr>
        <p:spPr>
          <a:xfrm>
            <a:off x="9189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6" name="object 1246"/>
          <p:cNvSpPr/>
          <p:nvPr/>
        </p:nvSpPr>
        <p:spPr>
          <a:xfrm>
            <a:off x="9197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7" name="object 1247"/>
          <p:cNvSpPr/>
          <p:nvPr/>
        </p:nvSpPr>
        <p:spPr>
          <a:xfrm>
            <a:off x="9204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8" name="object 1248"/>
          <p:cNvSpPr/>
          <p:nvPr/>
        </p:nvSpPr>
        <p:spPr>
          <a:xfrm>
            <a:off x="9211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9" name="object 1249"/>
          <p:cNvSpPr/>
          <p:nvPr/>
        </p:nvSpPr>
        <p:spPr>
          <a:xfrm>
            <a:off x="9219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0" name="object 1250"/>
          <p:cNvSpPr/>
          <p:nvPr/>
        </p:nvSpPr>
        <p:spPr>
          <a:xfrm>
            <a:off x="9226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1" name="object 1251"/>
          <p:cNvSpPr/>
          <p:nvPr/>
        </p:nvSpPr>
        <p:spPr>
          <a:xfrm>
            <a:off x="9233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2" name="object 1252"/>
          <p:cNvSpPr/>
          <p:nvPr/>
        </p:nvSpPr>
        <p:spPr>
          <a:xfrm>
            <a:off x="9241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3" name="object 1253"/>
          <p:cNvSpPr/>
          <p:nvPr/>
        </p:nvSpPr>
        <p:spPr>
          <a:xfrm>
            <a:off x="92473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4" name="object 1254"/>
          <p:cNvSpPr/>
          <p:nvPr/>
        </p:nvSpPr>
        <p:spPr>
          <a:xfrm>
            <a:off x="92546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5" name="object 1255"/>
          <p:cNvSpPr/>
          <p:nvPr/>
        </p:nvSpPr>
        <p:spPr>
          <a:xfrm>
            <a:off x="9261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6" name="object 1256"/>
          <p:cNvSpPr/>
          <p:nvPr/>
        </p:nvSpPr>
        <p:spPr>
          <a:xfrm>
            <a:off x="9269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7" name="object 1257"/>
          <p:cNvSpPr/>
          <p:nvPr/>
        </p:nvSpPr>
        <p:spPr>
          <a:xfrm>
            <a:off x="92766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8" name="object 1258"/>
          <p:cNvSpPr/>
          <p:nvPr/>
        </p:nvSpPr>
        <p:spPr>
          <a:xfrm>
            <a:off x="9283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9" name="object 1259"/>
          <p:cNvSpPr/>
          <p:nvPr/>
        </p:nvSpPr>
        <p:spPr>
          <a:xfrm>
            <a:off x="9291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0" name="object 1260"/>
          <p:cNvSpPr/>
          <p:nvPr/>
        </p:nvSpPr>
        <p:spPr>
          <a:xfrm>
            <a:off x="9298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1" name="object 1261"/>
          <p:cNvSpPr/>
          <p:nvPr/>
        </p:nvSpPr>
        <p:spPr>
          <a:xfrm>
            <a:off x="9304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2" name="object 1262"/>
          <p:cNvSpPr/>
          <p:nvPr/>
        </p:nvSpPr>
        <p:spPr>
          <a:xfrm>
            <a:off x="9312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3" name="object 1263"/>
          <p:cNvSpPr/>
          <p:nvPr/>
        </p:nvSpPr>
        <p:spPr>
          <a:xfrm>
            <a:off x="9319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4" name="object 1264"/>
          <p:cNvSpPr/>
          <p:nvPr/>
        </p:nvSpPr>
        <p:spPr>
          <a:xfrm>
            <a:off x="9326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5" name="object 1265"/>
          <p:cNvSpPr/>
          <p:nvPr/>
        </p:nvSpPr>
        <p:spPr>
          <a:xfrm>
            <a:off x="9334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6" name="object 1266"/>
          <p:cNvSpPr/>
          <p:nvPr/>
        </p:nvSpPr>
        <p:spPr>
          <a:xfrm>
            <a:off x="9341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7" name="object 1267"/>
          <p:cNvSpPr/>
          <p:nvPr/>
        </p:nvSpPr>
        <p:spPr>
          <a:xfrm>
            <a:off x="9348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8" name="object 1268"/>
          <p:cNvSpPr/>
          <p:nvPr/>
        </p:nvSpPr>
        <p:spPr>
          <a:xfrm>
            <a:off x="93561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9" name="object 1269"/>
          <p:cNvSpPr/>
          <p:nvPr/>
        </p:nvSpPr>
        <p:spPr>
          <a:xfrm>
            <a:off x="9362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0" name="object 1270"/>
          <p:cNvSpPr/>
          <p:nvPr/>
        </p:nvSpPr>
        <p:spPr>
          <a:xfrm>
            <a:off x="9369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1" name="object 1271"/>
          <p:cNvSpPr/>
          <p:nvPr/>
        </p:nvSpPr>
        <p:spPr>
          <a:xfrm>
            <a:off x="9377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2" name="object 1272"/>
          <p:cNvSpPr/>
          <p:nvPr/>
        </p:nvSpPr>
        <p:spPr>
          <a:xfrm>
            <a:off x="9384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3" name="object 1273"/>
          <p:cNvSpPr/>
          <p:nvPr/>
        </p:nvSpPr>
        <p:spPr>
          <a:xfrm>
            <a:off x="9391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4" name="object 1274"/>
          <p:cNvSpPr/>
          <p:nvPr/>
        </p:nvSpPr>
        <p:spPr>
          <a:xfrm>
            <a:off x="9399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5" name="object 1275"/>
          <p:cNvSpPr/>
          <p:nvPr/>
        </p:nvSpPr>
        <p:spPr>
          <a:xfrm>
            <a:off x="9406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6" name="object 1276"/>
          <p:cNvSpPr/>
          <p:nvPr/>
        </p:nvSpPr>
        <p:spPr>
          <a:xfrm>
            <a:off x="9413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7" name="object 1277"/>
          <p:cNvSpPr/>
          <p:nvPr/>
        </p:nvSpPr>
        <p:spPr>
          <a:xfrm>
            <a:off x="9420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8" name="object 1278"/>
          <p:cNvSpPr/>
          <p:nvPr/>
        </p:nvSpPr>
        <p:spPr>
          <a:xfrm>
            <a:off x="9427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9" name="object 1279"/>
          <p:cNvSpPr/>
          <p:nvPr/>
        </p:nvSpPr>
        <p:spPr>
          <a:xfrm>
            <a:off x="94347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0" name="object 1280"/>
          <p:cNvSpPr/>
          <p:nvPr/>
        </p:nvSpPr>
        <p:spPr>
          <a:xfrm>
            <a:off x="9442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1" name="object 1281"/>
          <p:cNvSpPr/>
          <p:nvPr/>
        </p:nvSpPr>
        <p:spPr>
          <a:xfrm>
            <a:off x="9449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2" name="object 1282"/>
          <p:cNvSpPr/>
          <p:nvPr/>
        </p:nvSpPr>
        <p:spPr>
          <a:xfrm>
            <a:off x="9456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3" name="object 1283"/>
          <p:cNvSpPr/>
          <p:nvPr/>
        </p:nvSpPr>
        <p:spPr>
          <a:xfrm>
            <a:off x="94640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4" name="object 1284"/>
          <p:cNvSpPr/>
          <p:nvPr/>
        </p:nvSpPr>
        <p:spPr>
          <a:xfrm>
            <a:off x="9471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5" name="object 1285"/>
          <p:cNvSpPr/>
          <p:nvPr/>
        </p:nvSpPr>
        <p:spPr>
          <a:xfrm>
            <a:off x="9477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6" name="object 1286"/>
          <p:cNvSpPr/>
          <p:nvPr/>
        </p:nvSpPr>
        <p:spPr>
          <a:xfrm>
            <a:off x="9484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7" name="object 1287"/>
          <p:cNvSpPr/>
          <p:nvPr/>
        </p:nvSpPr>
        <p:spPr>
          <a:xfrm>
            <a:off x="9492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8" name="object 1288"/>
          <p:cNvSpPr/>
          <p:nvPr/>
        </p:nvSpPr>
        <p:spPr>
          <a:xfrm>
            <a:off x="9499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9" name="object 1289"/>
          <p:cNvSpPr/>
          <p:nvPr/>
        </p:nvSpPr>
        <p:spPr>
          <a:xfrm>
            <a:off x="9506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0" name="object 1290"/>
          <p:cNvSpPr/>
          <p:nvPr/>
        </p:nvSpPr>
        <p:spPr>
          <a:xfrm>
            <a:off x="9514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1" name="object 1291"/>
          <p:cNvSpPr/>
          <p:nvPr/>
        </p:nvSpPr>
        <p:spPr>
          <a:xfrm>
            <a:off x="9521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2" name="object 1292"/>
          <p:cNvSpPr/>
          <p:nvPr/>
        </p:nvSpPr>
        <p:spPr>
          <a:xfrm>
            <a:off x="9528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3" name="object 1293"/>
          <p:cNvSpPr/>
          <p:nvPr/>
        </p:nvSpPr>
        <p:spPr>
          <a:xfrm>
            <a:off x="95351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4" name="object 1294"/>
          <p:cNvSpPr/>
          <p:nvPr/>
        </p:nvSpPr>
        <p:spPr>
          <a:xfrm>
            <a:off x="95425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5" name="object 1295"/>
          <p:cNvSpPr/>
          <p:nvPr/>
        </p:nvSpPr>
        <p:spPr>
          <a:xfrm>
            <a:off x="9549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6" name="object 1296"/>
          <p:cNvSpPr/>
          <p:nvPr/>
        </p:nvSpPr>
        <p:spPr>
          <a:xfrm>
            <a:off x="9557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7" name="object 1297"/>
          <p:cNvSpPr/>
          <p:nvPr/>
        </p:nvSpPr>
        <p:spPr>
          <a:xfrm>
            <a:off x="95645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8" name="object 1298"/>
          <p:cNvSpPr/>
          <p:nvPr/>
        </p:nvSpPr>
        <p:spPr>
          <a:xfrm>
            <a:off x="9571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9" name="object 1299"/>
          <p:cNvSpPr/>
          <p:nvPr/>
        </p:nvSpPr>
        <p:spPr>
          <a:xfrm>
            <a:off x="9579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0" name="object 1300"/>
          <p:cNvSpPr/>
          <p:nvPr/>
        </p:nvSpPr>
        <p:spPr>
          <a:xfrm>
            <a:off x="9586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1" name="object 1301"/>
          <p:cNvSpPr/>
          <p:nvPr/>
        </p:nvSpPr>
        <p:spPr>
          <a:xfrm>
            <a:off x="9592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2" name="object 1302"/>
          <p:cNvSpPr/>
          <p:nvPr/>
        </p:nvSpPr>
        <p:spPr>
          <a:xfrm>
            <a:off x="9600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3" name="object 1303"/>
          <p:cNvSpPr/>
          <p:nvPr/>
        </p:nvSpPr>
        <p:spPr>
          <a:xfrm>
            <a:off x="9607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4" name="object 1304"/>
          <p:cNvSpPr/>
          <p:nvPr/>
        </p:nvSpPr>
        <p:spPr>
          <a:xfrm>
            <a:off x="9614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5" name="object 1305"/>
          <p:cNvSpPr/>
          <p:nvPr/>
        </p:nvSpPr>
        <p:spPr>
          <a:xfrm>
            <a:off x="9622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6" name="object 1306"/>
          <p:cNvSpPr/>
          <p:nvPr/>
        </p:nvSpPr>
        <p:spPr>
          <a:xfrm>
            <a:off x="9629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7" name="object 1307"/>
          <p:cNvSpPr/>
          <p:nvPr/>
        </p:nvSpPr>
        <p:spPr>
          <a:xfrm>
            <a:off x="9636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8" name="object 1308"/>
          <p:cNvSpPr/>
          <p:nvPr/>
        </p:nvSpPr>
        <p:spPr>
          <a:xfrm>
            <a:off x="96440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9" name="object 1309"/>
          <p:cNvSpPr/>
          <p:nvPr/>
        </p:nvSpPr>
        <p:spPr>
          <a:xfrm>
            <a:off x="9650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0" name="object 1310"/>
          <p:cNvSpPr/>
          <p:nvPr/>
        </p:nvSpPr>
        <p:spPr>
          <a:xfrm>
            <a:off x="9657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1" name="object 1311"/>
          <p:cNvSpPr/>
          <p:nvPr/>
        </p:nvSpPr>
        <p:spPr>
          <a:xfrm>
            <a:off x="9664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2" name="object 1312"/>
          <p:cNvSpPr/>
          <p:nvPr/>
        </p:nvSpPr>
        <p:spPr>
          <a:xfrm>
            <a:off x="9672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3" name="object 1313"/>
          <p:cNvSpPr/>
          <p:nvPr/>
        </p:nvSpPr>
        <p:spPr>
          <a:xfrm>
            <a:off x="9679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4" name="object 1314"/>
          <p:cNvSpPr/>
          <p:nvPr/>
        </p:nvSpPr>
        <p:spPr>
          <a:xfrm>
            <a:off x="9686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5" name="object 1315"/>
          <p:cNvSpPr/>
          <p:nvPr/>
        </p:nvSpPr>
        <p:spPr>
          <a:xfrm>
            <a:off x="9694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6" name="object 1316"/>
          <p:cNvSpPr/>
          <p:nvPr/>
        </p:nvSpPr>
        <p:spPr>
          <a:xfrm>
            <a:off x="9701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7" name="object 1317"/>
          <p:cNvSpPr/>
          <p:nvPr/>
        </p:nvSpPr>
        <p:spPr>
          <a:xfrm>
            <a:off x="9707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8" name="object 1318"/>
          <p:cNvSpPr/>
          <p:nvPr/>
        </p:nvSpPr>
        <p:spPr>
          <a:xfrm>
            <a:off x="9715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9" name="object 1319"/>
          <p:cNvSpPr/>
          <p:nvPr/>
        </p:nvSpPr>
        <p:spPr>
          <a:xfrm>
            <a:off x="97225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0" name="object 1320"/>
          <p:cNvSpPr/>
          <p:nvPr/>
        </p:nvSpPr>
        <p:spPr>
          <a:xfrm>
            <a:off x="9729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1" name="object 1321"/>
          <p:cNvSpPr/>
          <p:nvPr/>
        </p:nvSpPr>
        <p:spPr>
          <a:xfrm>
            <a:off x="9737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2" name="object 1322"/>
          <p:cNvSpPr/>
          <p:nvPr/>
        </p:nvSpPr>
        <p:spPr>
          <a:xfrm>
            <a:off x="9744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3" name="object 1323"/>
          <p:cNvSpPr/>
          <p:nvPr/>
        </p:nvSpPr>
        <p:spPr>
          <a:xfrm>
            <a:off x="97518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4" name="object 1324"/>
          <p:cNvSpPr/>
          <p:nvPr/>
        </p:nvSpPr>
        <p:spPr>
          <a:xfrm>
            <a:off x="9759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5" name="object 1325"/>
          <p:cNvSpPr/>
          <p:nvPr/>
        </p:nvSpPr>
        <p:spPr>
          <a:xfrm>
            <a:off x="9765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6" name="object 1326"/>
          <p:cNvSpPr/>
          <p:nvPr/>
        </p:nvSpPr>
        <p:spPr>
          <a:xfrm>
            <a:off x="97728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7" name="object 1327"/>
          <p:cNvSpPr/>
          <p:nvPr/>
        </p:nvSpPr>
        <p:spPr>
          <a:xfrm>
            <a:off x="9780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8" name="object 1328"/>
          <p:cNvSpPr/>
          <p:nvPr/>
        </p:nvSpPr>
        <p:spPr>
          <a:xfrm>
            <a:off x="9787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9" name="object 1329"/>
          <p:cNvSpPr/>
          <p:nvPr/>
        </p:nvSpPr>
        <p:spPr>
          <a:xfrm>
            <a:off x="9794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0" name="object 1330"/>
          <p:cNvSpPr/>
          <p:nvPr/>
        </p:nvSpPr>
        <p:spPr>
          <a:xfrm>
            <a:off x="9802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1" name="object 1331"/>
          <p:cNvSpPr/>
          <p:nvPr/>
        </p:nvSpPr>
        <p:spPr>
          <a:xfrm>
            <a:off x="9809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2" name="object 1332"/>
          <p:cNvSpPr/>
          <p:nvPr/>
        </p:nvSpPr>
        <p:spPr>
          <a:xfrm>
            <a:off x="9816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3" name="object 1333"/>
          <p:cNvSpPr/>
          <p:nvPr/>
        </p:nvSpPr>
        <p:spPr>
          <a:xfrm>
            <a:off x="98230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4" name="object 1334"/>
          <p:cNvSpPr/>
          <p:nvPr/>
        </p:nvSpPr>
        <p:spPr>
          <a:xfrm>
            <a:off x="98303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5" name="object 1335"/>
          <p:cNvSpPr/>
          <p:nvPr/>
        </p:nvSpPr>
        <p:spPr>
          <a:xfrm>
            <a:off x="9837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6" name="object 1336"/>
          <p:cNvSpPr/>
          <p:nvPr/>
        </p:nvSpPr>
        <p:spPr>
          <a:xfrm>
            <a:off x="9845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7" name="object 1337"/>
          <p:cNvSpPr/>
          <p:nvPr/>
        </p:nvSpPr>
        <p:spPr>
          <a:xfrm>
            <a:off x="98523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8" name="object 1338"/>
          <p:cNvSpPr/>
          <p:nvPr/>
        </p:nvSpPr>
        <p:spPr>
          <a:xfrm>
            <a:off x="9859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9" name="object 1339"/>
          <p:cNvSpPr/>
          <p:nvPr/>
        </p:nvSpPr>
        <p:spPr>
          <a:xfrm>
            <a:off x="9867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0" name="object 1340"/>
          <p:cNvSpPr/>
          <p:nvPr/>
        </p:nvSpPr>
        <p:spPr>
          <a:xfrm>
            <a:off x="9874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1" name="object 1341"/>
          <p:cNvSpPr/>
          <p:nvPr/>
        </p:nvSpPr>
        <p:spPr>
          <a:xfrm>
            <a:off x="9880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2" name="object 1342"/>
          <p:cNvSpPr/>
          <p:nvPr/>
        </p:nvSpPr>
        <p:spPr>
          <a:xfrm>
            <a:off x="9887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3" name="object 1343"/>
          <p:cNvSpPr/>
          <p:nvPr/>
        </p:nvSpPr>
        <p:spPr>
          <a:xfrm>
            <a:off x="9895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4" name="object 1344"/>
          <p:cNvSpPr/>
          <p:nvPr/>
        </p:nvSpPr>
        <p:spPr>
          <a:xfrm>
            <a:off x="9902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5" name="object 1345"/>
          <p:cNvSpPr/>
          <p:nvPr/>
        </p:nvSpPr>
        <p:spPr>
          <a:xfrm>
            <a:off x="9909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6" name="object 1346"/>
          <p:cNvSpPr/>
          <p:nvPr/>
        </p:nvSpPr>
        <p:spPr>
          <a:xfrm>
            <a:off x="9917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7" name="object 1347"/>
          <p:cNvSpPr/>
          <p:nvPr/>
        </p:nvSpPr>
        <p:spPr>
          <a:xfrm>
            <a:off x="9924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8" name="object 1348"/>
          <p:cNvSpPr/>
          <p:nvPr/>
        </p:nvSpPr>
        <p:spPr>
          <a:xfrm>
            <a:off x="99319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9" name="object 1349"/>
          <p:cNvSpPr/>
          <p:nvPr/>
        </p:nvSpPr>
        <p:spPr>
          <a:xfrm>
            <a:off x="9938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0" name="object 1350"/>
          <p:cNvSpPr/>
          <p:nvPr/>
        </p:nvSpPr>
        <p:spPr>
          <a:xfrm>
            <a:off x="9945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1" name="object 1351"/>
          <p:cNvSpPr/>
          <p:nvPr/>
        </p:nvSpPr>
        <p:spPr>
          <a:xfrm>
            <a:off x="9952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2" name="object 1352"/>
          <p:cNvSpPr/>
          <p:nvPr/>
        </p:nvSpPr>
        <p:spPr>
          <a:xfrm>
            <a:off x="9960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3" name="object 1353"/>
          <p:cNvSpPr/>
          <p:nvPr/>
        </p:nvSpPr>
        <p:spPr>
          <a:xfrm>
            <a:off x="9967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4" name="object 1354"/>
          <p:cNvSpPr/>
          <p:nvPr/>
        </p:nvSpPr>
        <p:spPr>
          <a:xfrm>
            <a:off x="9974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5" name="object 1355"/>
          <p:cNvSpPr/>
          <p:nvPr/>
        </p:nvSpPr>
        <p:spPr>
          <a:xfrm>
            <a:off x="9982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6" name="object 1356"/>
          <p:cNvSpPr/>
          <p:nvPr/>
        </p:nvSpPr>
        <p:spPr>
          <a:xfrm>
            <a:off x="9989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7" name="object 1357"/>
          <p:cNvSpPr/>
          <p:nvPr/>
        </p:nvSpPr>
        <p:spPr>
          <a:xfrm>
            <a:off x="9995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8" name="object 1358"/>
          <p:cNvSpPr/>
          <p:nvPr/>
        </p:nvSpPr>
        <p:spPr>
          <a:xfrm>
            <a:off x="10003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9" name="object 1359"/>
          <p:cNvSpPr/>
          <p:nvPr/>
        </p:nvSpPr>
        <p:spPr>
          <a:xfrm>
            <a:off x="100104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0" name="object 1360"/>
          <p:cNvSpPr/>
          <p:nvPr/>
        </p:nvSpPr>
        <p:spPr>
          <a:xfrm>
            <a:off x="10017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1" name="object 1361"/>
          <p:cNvSpPr/>
          <p:nvPr/>
        </p:nvSpPr>
        <p:spPr>
          <a:xfrm>
            <a:off x="10025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2" name="object 1362"/>
          <p:cNvSpPr/>
          <p:nvPr/>
        </p:nvSpPr>
        <p:spPr>
          <a:xfrm>
            <a:off x="100324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3" name="object 1363"/>
          <p:cNvSpPr/>
          <p:nvPr/>
        </p:nvSpPr>
        <p:spPr>
          <a:xfrm>
            <a:off x="100397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4" name="object 1364"/>
          <p:cNvSpPr/>
          <p:nvPr/>
        </p:nvSpPr>
        <p:spPr>
          <a:xfrm>
            <a:off x="10047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5" name="object 1365"/>
          <p:cNvSpPr/>
          <p:nvPr/>
        </p:nvSpPr>
        <p:spPr>
          <a:xfrm>
            <a:off x="10053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6" name="object 1366"/>
          <p:cNvSpPr/>
          <p:nvPr/>
        </p:nvSpPr>
        <p:spPr>
          <a:xfrm>
            <a:off x="100606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7" name="object 1367"/>
          <p:cNvSpPr/>
          <p:nvPr/>
        </p:nvSpPr>
        <p:spPr>
          <a:xfrm>
            <a:off x="10068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8" name="object 1368"/>
          <p:cNvSpPr/>
          <p:nvPr/>
        </p:nvSpPr>
        <p:spPr>
          <a:xfrm>
            <a:off x="10075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9" name="object 1369"/>
          <p:cNvSpPr/>
          <p:nvPr/>
        </p:nvSpPr>
        <p:spPr>
          <a:xfrm>
            <a:off x="10082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0" name="object 1370"/>
          <p:cNvSpPr/>
          <p:nvPr/>
        </p:nvSpPr>
        <p:spPr>
          <a:xfrm>
            <a:off x="10089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1" name="object 1371"/>
          <p:cNvSpPr/>
          <p:nvPr/>
        </p:nvSpPr>
        <p:spPr>
          <a:xfrm>
            <a:off x="10097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2" name="object 1372"/>
          <p:cNvSpPr/>
          <p:nvPr/>
        </p:nvSpPr>
        <p:spPr>
          <a:xfrm>
            <a:off x="10104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3" name="object 1373"/>
          <p:cNvSpPr/>
          <p:nvPr/>
        </p:nvSpPr>
        <p:spPr>
          <a:xfrm>
            <a:off x="101109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4" name="object 1374"/>
          <p:cNvSpPr/>
          <p:nvPr/>
        </p:nvSpPr>
        <p:spPr>
          <a:xfrm>
            <a:off x="101182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5" name="object 1375"/>
          <p:cNvSpPr/>
          <p:nvPr/>
        </p:nvSpPr>
        <p:spPr>
          <a:xfrm>
            <a:off x="10125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6" name="object 1376"/>
          <p:cNvSpPr/>
          <p:nvPr/>
        </p:nvSpPr>
        <p:spPr>
          <a:xfrm>
            <a:off x="10132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7" name="object 1377"/>
          <p:cNvSpPr/>
          <p:nvPr/>
        </p:nvSpPr>
        <p:spPr>
          <a:xfrm>
            <a:off x="101402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8" name="object 1378"/>
          <p:cNvSpPr/>
          <p:nvPr/>
        </p:nvSpPr>
        <p:spPr>
          <a:xfrm>
            <a:off x="10147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9" name="object 1379"/>
          <p:cNvSpPr/>
          <p:nvPr/>
        </p:nvSpPr>
        <p:spPr>
          <a:xfrm>
            <a:off x="10154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0" name="object 1380"/>
          <p:cNvSpPr/>
          <p:nvPr/>
        </p:nvSpPr>
        <p:spPr>
          <a:xfrm>
            <a:off x="101622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1" name="object 1381"/>
          <p:cNvSpPr/>
          <p:nvPr/>
        </p:nvSpPr>
        <p:spPr>
          <a:xfrm>
            <a:off x="10168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2" name="object 1382"/>
          <p:cNvSpPr/>
          <p:nvPr/>
        </p:nvSpPr>
        <p:spPr>
          <a:xfrm>
            <a:off x="10175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3" name="object 1383"/>
          <p:cNvSpPr/>
          <p:nvPr/>
        </p:nvSpPr>
        <p:spPr>
          <a:xfrm>
            <a:off x="10183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4" name="object 1384"/>
          <p:cNvSpPr/>
          <p:nvPr/>
        </p:nvSpPr>
        <p:spPr>
          <a:xfrm>
            <a:off x="10190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5" name="object 1385"/>
          <p:cNvSpPr/>
          <p:nvPr/>
        </p:nvSpPr>
        <p:spPr>
          <a:xfrm>
            <a:off x="10197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6" name="object 1386"/>
          <p:cNvSpPr/>
          <p:nvPr/>
        </p:nvSpPr>
        <p:spPr>
          <a:xfrm>
            <a:off x="10205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7" name="object 1387"/>
          <p:cNvSpPr/>
          <p:nvPr/>
        </p:nvSpPr>
        <p:spPr>
          <a:xfrm>
            <a:off x="10212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8" name="object 1388"/>
          <p:cNvSpPr/>
          <p:nvPr/>
        </p:nvSpPr>
        <p:spPr>
          <a:xfrm>
            <a:off x="102197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9" name="object 1389"/>
          <p:cNvSpPr/>
          <p:nvPr/>
        </p:nvSpPr>
        <p:spPr>
          <a:xfrm>
            <a:off x="10226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0" name="object 1390"/>
          <p:cNvSpPr/>
          <p:nvPr/>
        </p:nvSpPr>
        <p:spPr>
          <a:xfrm>
            <a:off x="10233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1" name="object 1391"/>
          <p:cNvSpPr/>
          <p:nvPr/>
        </p:nvSpPr>
        <p:spPr>
          <a:xfrm>
            <a:off x="102407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2" name="object 1392"/>
          <p:cNvSpPr/>
          <p:nvPr/>
        </p:nvSpPr>
        <p:spPr>
          <a:xfrm>
            <a:off x="10248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3" name="object 1393"/>
          <p:cNvSpPr/>
          <p:nvPr/>
        </p:nvSpPr>
        <p:spPr>
          <a:xfrm>
            <a:off x="10255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4" name="object 1394"/>
          <p:cNvSpPr/>
          <p:nvPr/>
        </p:nvSpPr>
        <p:spPr>
          <a:xfrm>
            <a:off x="10262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5" name="object 1395"/>
          <p:cNvSpPr/>
          <p:nvPr/>
        </p:nvSpPr>
        <p:spPr>
          <a:xfrm>
            <a:off x="102700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6" name="object 1396"/>
          <p:cNvSpPr/>
          <p:nvPr/>
        </p:nvSpPr>
        <p:spPr>
          <a:xfrm>
            <a:off x="10277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7" name="object 1397"/>
          <p:cNvSpPr/>
          <p:nvPr/>
        </p:nvSpPr>
        <p:spPr>
          <a:xfrm>
            <a:off x="10283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8" name="object 1398"/>
          <p:cNvSpPr/>
          <p:nvPr/>
        </p:nvSpPr>
        <p:spPr>
          <a:xfrm>
            <a:off x="10290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9" name="object 1399"/>
          <p:cNvSpPr/>
          <p:nvPr/>
        </p:nvSpPr>
        <p:spPr>
          <a:xfrm>
            <a:off x="102983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0" name="object 1400"/>
          <p:cNvSpPr/>
          <p:nvPr/>
        </p:nvSpPr>
        <p:spPr>
          <a:xfrm>
            <a:off x="10305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1" name="object 1401"/>
          <p:cNvSpPr/>
          <p:nvPr/>
        </p:nvSpPr>
        <p:spPr>
          <a:xfrm>
            <a:off x="10312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2" name="object 1402"/>
          <p:cNvSpPr/>
          <p:nvPr/>
        </p:nvSpPr>
        <p:spPr>
          <a:xfrm>
            <a:off x="10320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3" name="object 1403"/>
          <p:cNvSpPr/>
          <p:nvPr/>
        </p:nvSpPr>
        <p:spPr>
          <a:xfrm>
            <a:off x="103276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4" name="object 1404"/>
          <p:cNvSpPr/>
          <p:nvPr/>
        </p:nvSpPr>
        <p:spPr>
          <a:xfrm>
            <a:off x="10334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5" name="object 1405"/>
          <p:cNvSpPr/>
          <p:nvPr/>
        </p:nvSpPr>
        <p:spPr>
          <a:xfrm>
            <a:off x="10341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6" name="object 1406"/>
          <p:cNvSpPr/>
          <p:nvPr/>
        </p:nvSpPr>
        <p:spPr>
          <a:xfrm>
            <a:off x="103485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7" name="object 1407"/>
          <p:cNvSpPr/>
          <p:nvPr/>
        </p:nvSpPr>
        <p:spPr>
          <a:xfrm>
            <a:off x="10355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8" name="object 1408"/>
          <p:cNvSpPr/>
          <p:nvPr/>
        </p:nvSpPr>
        <p:spPr>
          <a:xfrm>
            <a:off x="10363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9" name="object 1409"/>
          <p:cNvSpPr/>
          <p:nvPr/>
        </p:nvSpPr>
        <p:spPr>
          <a:xfrm>
            <a:off x="10370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0" name="object 1410"/>
          <p:cNvSpPr/>
          <p:nvPr/>
        </p:nvSpPr>
        <p:spPr>
          <a:xfrm>
            <a:off x="103778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1" name="object 1411"/>
          <p:cNvSpPr/>
          <p:nvPr/>
        </p:nvSpPr>
        <p:spPr>
          <a:xfrm>
            <a:off x="10385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2" name="object 1412"/>
          <p:cNvSpPr/>
          <p:nvPr/>
        </p:nvSpPr>
        <p:spPr>
          <a:xfrm>
            <a:off x="10392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3" name="object 1413"/>
          <p:cNvSpPr/>
          <p:nvPr/>
        </p:nvSpPr>
        <p:spPr>
          <a:xfrm>
            <a:off x="103987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4" name="object 1414"/>
          <p:cNvSpPr/>
          <p:nvPr/>
        </p:nvSpPr>
        <p:spPr>
          <a:xfrm>
            <a:off x="104061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5" name="object 1415"/>
          <p:cNvSpPr/>
          <p:nvPr/>
        </p:nvSpPr>
        <p:spPr>
          <a:xfrm>
            <a:off x="10413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6" name="object 1416"/>
          <p:cNvSpPr/>
          <p:nvPr/>
        </p:nvSpPr>
        <p:spPr>
          <a:xfrm>
            <a:off x="10420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7" name="object 1417"/>
          <p:cNvSpPr/>
          <p:nvPr/>
        </p:nvSpPr>
        <p:spPr>
          <a:xfrm>
            <a:off x="104281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8" name="object 1418"/>
          <p:cNvSpPr/>
          <p:nvPr/>
        </p:nvSpPr>
        <p:spPr>
          <a:xfrm>
            <a:off x="10435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9" name="object 1419"/>
          <p:cNvSpPr/>
          <p:nvPr/>
        </p:nvSpPr>
        <p:spPr>
          <a:xfrm>
            <a:off x="10442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0" name="object 1420"/>
          <p:cNvSpPr/>
          <p:nvPr/>
        </p:nvSpPr>
        <p:spPr>
          <a:xfrm>
            <a:off x="10450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1" name="object 1421"/>
          <p:cNvSpPr/>
          <p:nvPr/>
        </p:nvSpPr>
        <p:spPr>
          <a:xfrm>
            <a:off x="104563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2" name="object 1422"/>
          <p:cNvSpPr/>
          <p:nvPr/>
        </p:nvSpPr>
        <p:spPr>
          <a:xfrm>
            <a:off x="10463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3" name="object 1423"/>
          <p:cNvSpPr/>
          <p:nvPr/>
        </p:nvSpPr>
        <p:spPr>
          <a:xfrm>
            <a:off x="10471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4" name="object 1424"/>
          <p:cNvSpPr/>
          <p:nvPr/>
        </p:nvSpPr>
        <p:spPr>
          <a:xfrm>
            <a:off x="10478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5" name="object 1425"/>
          <p:cNvSpPr/>
          <p:nvPr/>
        </p:nvSpPr>
        <p:spPr>
          <a:xfrm>
            <a:off x="104856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6" name="object 1426"/>
          <p:cNvSpPr/>
          <p:nvPr/>
        </p:nvSpPr>
        <p:spPr>
          <a:xfrm>
            <a:off x="10493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7" name="object 1427"/>
          <p:cNvSpPr/>
          <p:nvPr/>
        </p:nvSpPr>
        <p:spPr>
          <a:xfrm>
            <a:off x="10500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8" name="object 1428"/>
          <p:cNvSpPr/>
          <p:nvPr/>
        </p:nvSpPr>
        <p:spPr>
          <a:xfrm>
            <a:off x="105076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9" name="object 1429"/>
          <p:cNvSpPr/>
          <p:nvPr/>
        </p:nvSpPr>
        <p:spPr>
          <a:xfrm>
            <a:off x="10513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0" name="object 1430"/>
          <p:cNvSpPr/>
          <p:nvPr/>
        </p:nvSpPr>
        <p:spPr>
          <a:xfrm>
            <a:off x="10521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1" name="object 1431"/>
          <p:cNvSpPr/>
          <p:nvPr/>
        </p:nvSpPr>
        <p:spPr>
          <a:xfrm>
            <a:off x="10528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2" name="object 1432"/>
          <p:cNvSpPr/>
          <p:nvPr/>
        </p:nvSpPr>
        <p:spPr>
          <a:xfrm>
            <a:off x="10535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3" name="object 1433"/>
          <p:cNvSpPr/>
          <p:nvPr/>
        </p:nvSpPr>
        <p:spPr>
          <a:xfrm>
            <a:off x="10543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4" name="object 1434"/>
          <p:cNvSpPr/>
          <p:nvPr/>
        </p:nvSpPr>
        <p:spPr>
          <a:xfrm>
            <a:off x="10550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5" name="object 1435"/>
          <p:cNvSpPr/>
          <p:nvPr/>
        </p:nvSpPr>
        <p:spPr>
          <a:xfrm>
            <a:off x="10557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6" name="object 1436"/>
          <p:cNvSpPr/>
          <p:nvPr/>
        </p:nvSpPr>
        <p:spPr>
          <a:xfrm>
            <a:off x="10565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7" name="object 1437"/>
          <p:cNvSpPr/>
          <p:nvPr/>
        </p:nvSpPr>
        <p:spPr>
          <a:xfrm>
            <a:off x="10571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8" name="object 1438"/>
          <p:cNvSpPr/>
          <p:nvPr/>
        </p:nvSpPr>
        <p:spPr>
          <a:xfrm>
            <a:off x="10578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9" name="object 1439"/>
          <p:cNvSpPr/>
          <p:nvPr/>
        </p:nvSpPr>
        <p:spPr>
          <a:xfrm>
            <a:off x="105861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0" name="object 1440"/>
          <p:cNvSpPr/>
          <p:nvPr/>
        </p:nvSpPr>
        <p:spPr>
          <a:xfrm>
            <a:off x="10593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1" name="object 1441"/>
          <p:cNvSpPr/>
          <p:nvPr/>
        </p:nvSpPr>
        <p:spPr>
          <a:xfrm>
            <a:off x="10600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2" name="object 1442"/>
          <p:cNvSpPr/>
          <p:nvPr/>
        </p:nvSpPr>
        <p:spPr>
          <a:xfrm>
            <a:off x="10608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3" name="object 1443"/>
          <p:cNvSpPr/>
          <p:nvPr/>
        </p:nvSpPr>
        <p:spPr>
          <a:xfrm>
            <a:off x="106154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4" name="object 1444"/>
          <p:cNvSpPr/>
          <p:nvPr/>
        </p:nvSpPr>
        <p:spPr>
          <a:xfrm>
            <a:off x="10622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5" name="object 1445"/>
          <p:cNvSpPr/>
          <p:nvPr/>
        </p:nvSpPr>
        <p:spPr>
          <a:xfrm>
            <a:off x="10629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6" name="object 1446"/>
          <p:cNvSpPr/>
          <p:nvPr/>
        </p:nvSpPr>
        <p:spPr>
          <a:xfrm>
            <a:off x="106364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7" name="object 1447"/>
          <p:cNvSpPr/>
          <p:nvPr/>
        </p:nvSpPr>
        <p:spPr>
          <a:xfrm>
            <a:off x="10643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8" name="object 1448"/>
          <p:cNvSpPr/>
          <p:nvPr/>
        </p:nvSpPr>
        <p:spPr>
          <a:xfrm>
            <a:off x="10651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9" name="object 1449"/>
          <p:cNvSpPr/>
          <p:nvPr/>
        </p:nvSpPr>
        <p:spPr>
          <a:xfrm>
            <a:off x="10658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0" name="object 1450"/>
          <p:cNvSpPr/>
          <p:nvPr/>
        </p:nvSpPr>
        <p:spPr>
          <a:xfrm>
            <a:off x="10665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1" name="object 1451"/>
          <p:cNvSpPr/>
          <p:nvPr/>
        </p:nvSpPr>
        <p:spPr>
          <a:xfrm>
            <a:off x="10673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2" name="object 1452"/>
          <p:cNvSpPr/>
          <p:nvPr/>
        </p:nvSpPr>
        <p:spPr>
          <a:xfrm>
            <a:off x="10680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3" name="object 1453"/>
          <p:cNvSpPr/>
          <p:nvPr/>
        </p:nvSpPr>
        <p:spPr>
          <a:xfrm>
            <a:off x="106866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4" name="object 1454"/>
          <p:cNvSpPr/>
          <p:nvPr/>
        </p:nvSpPr>
        <p:spPr>
          <a:xfrm>
            <a:off x="106939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5" name="object 1455"/>
          <p:cNvSpPr/>
          <p:nvPr/>
        </p:nvSpPr>
        <p:spPr>
          <a:xfrm>
            <a:off x="10701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6" name="object 1456"/>
          <p:cNvSpPr/>
          <p:nvPr/>
        </p:nvSpPr>
        <p:spPr>
          <a:xfrm>
            <a:off x="10708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7" name="object 1457"/>
          <p:cNvSpPr/>
          <p:nvPr/>
        </p:nvSpPr>
        <p:spPr>
          <a:xfrm>
            <a:off x="107159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8" name="object 1458"/>
          <p:cNvSpPr/>
          <p:nvPr/>
        </p:nvSpPr>
        <p:spPr>
          <a:xfrm>
            <a:off x="10723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9" name="object 1459"/>
          <p:cNvSpPr/>
          <p:nvPr/>
        </p:nvSpPr>
        <p:spPr>
          <a:xfrm>
            <a:off x="10730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0" name="object 1460"/>
          <p:cNvSpPr/>
          <p:nvPr/>
        </p:nvSpPr>
        <p:spPr>
          <a:xfrm>
            <a:off x="10737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1" name="object 1461"/>
          <p:cNvSpPr/>
          <p:nvPr/>
        </p:nvSpPr>
        <p:spPr>
          <a:xfrm>
            <a:off x="10744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2" name="object 1462"/>
          <p:cNvSpPr/>
          <p:nvPr/>
        </p:nvSpPr>
        <p:spPr>
          <a:xfrm>
            <a:off x="10751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3" name="object 1463"/>
          <p:cNvSpPr/>
          <p:nvPr/>
        </p:nvSpPr>
        <p:spPr>
          <a:xfrm>
            <a:off x="10758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4" name="object 1464"/>
          <p:cNvSpPr/>
          <p:nvPr/>
        </p:nvSpPr>
        <p:spPr>
          <a:xfrm>
            <a:off x="10766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5" name="object 1465"/>
          <p:cNvSpPr/>
          <p:nvPr/>
        </p:nvSpPr>
        <p:spPr>
          <a:xfrm>
            <a:off x="10773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6" name="object 1466"/>
          <p:cNvSpPr/>
          <p:nvPr/>
        </p:nvSpPr>
        <p:spPr>
          <a:xfrm>
            <a:off x="10780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7" name="object 1467"/>
          <p:cNvSpPr/>
          <p:nvPr/>
        </p:nvSpPr>
        <p:spPr>
          <a:xfrm>
            <a:off x="10788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8" name="object 1468"/>
          <p:cNvSpPr/>
          <p:nvPr/>
        </p:nvSpPr>
        <p:spPr>
          <a:xfrm>
            <a:off x="107955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9" name="object 1469"/>
          <p:cNvSpPr/>
          <p:nvPr/>
        </p:nvSpPr>
        <p:spPr>
          <a:xfrm>
            <a:off x="10801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0" name="object 1470"/>
          <p:cNvSpPr/>
          <p:nvPr/>
        </p:nvSpPr>
        <p:spPr>
          <a:xfrm>
            <a:off x="10809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1" name="object 1471"/>
          <p:cNvSpPr/>
          <p:nvPr/>
        </p:nvSpPr>
        <p:spPr>
          <a:xfrm>
            <a:off x="10816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2" name="object 1472"/>
          <p:cNvSpPr/>
          <p:nvPr/>
        </p:nvSpPr>
        <p:spPr>
          <a:xfrm>
            <a:off x="10823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3" name="object 1473"/>
          <p:cNvSpPr/>
          <p:nvPr/>
        </p:nvSpPr>
        <p:spPr>
          <a:xfrm>
            <a:off x="10831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4" name="object 1474"/>
          <p:cNvSpPr/>
          <p:nvPr/>
        </p:nvSpPr>
        <p:spPr>
          <a:xfrm>
            <a:off x="10838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5" name="object 1475"/>
          <p:cNvSpPr/>
          <p:nvPr/>
        </p:nvSpPr>
        <p:spPr>
          <a:xfrm>
            <a:off x="10845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6" name="object 1476"/>
          <p:cNvSpPr/>
          <p:nvPr/>
        </p:nvSpPr>
        <p:spPr>
          <a:xfrm>
            <a:off x="10853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7" name="object 1477"/>
          <p:cNvSpPr/>
          <p:nvPr/>
        </p:nvSpPr>
        <p:spPr>
          <a:xfrm>
            <a:off x="10859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8" name="object 1478"/>
          <p:cNvSpPr/>
          <p:nvPr/>
        </p:nvSpPr>
        <p:spPr>
          <a:xfrm>
            <a:off x="10866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9" name="object 1479"/>
          <p:cNvSpPr/>
          <p:nvPr/>
        </p:nvSpPr>
        <p:spPr>
          <a:xfrm>
            <a:off x="108740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0" name="object 1480"/>
          <p:cNvSpPr/>
          <p:nvPr/>
        </p:nvSpPr>
        <p:spPr>
          <a:xfrm>
            <a:off x="10881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1" name="object 1481"/>
          <p:cNvSpPr/>
          <p:nvPr/>
        </p:nvSpPr>
        <p:spPr>
          <a:xfrm>
            <a:off x="10888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2" name="object 1482"/>
          <p:cNvSpPr/>
          <p:nvPr/>
        </p:nvSpPr>
        <p:spPr>
          <a:xfrm>
            <a:off x="10896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3" name="object 1483"/>
          <p:cNvSpPr/>
          <p:nvPr/>
        </p:nvSpPr>
        <p:spPr>
          <a:xfrm>
            <a:off x="10903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4" name="object 1484"/>
          <p:cNvSpPr/>
          <p:nvPr/>
        </p:nvSpPr>
        <p:spPr>
          <a:xfrm>
            <a:off x="10910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5" name="object 1485"/>
          <p:cNvSpPr/>
          <p:nvPr/>
        </p:nvSpPr>
        <p:spPr>
          <a:xfrm>
            <a:off x="10916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6" name="object 1486"/>
          <p:cNvSpPr/>
          <p:nvPr/>
        </p:nvSpPr>
        <p:spPr>
          <a:xfrm>
            <a:off x="109242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7" name="object 1487"/>
          <p:cNvSpPr/>
          <p:nvPr/>
        </p:nvSpPr>
        <p:spPr>
          <a:xfrm>
            <a:off x="10931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8" name="object 1488"/>
          <p:cNvSpPr/>
          <p:nvPr/>
        </p:nvSpPr>
        <p:spPr>
          <a:xfrm>
            <a:off x="10938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9" name="object 1489"/>
          <p:cNvSpPr/>
          <p:nvPr/>
        </p:nvSpPr>
        <p:spPr>
          <a:xfrm>
            <a:off x="10946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0" name="object 1490"/>
          <p:cNvSpPr/>
          <p:nvPr/>
        </p:nvSpPr>
        <p:spPr>
          <a:xfrm>
            <a:off x="10953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1" name="object 1491"/>
          <p:cNvSpPr/>
          <p:nvPr/>
        </p:nvSpPr>
        <p:spPr>
          <a:xfrm>
            <a:off x="10960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2" name="object 1492"/>
          <p:cNvSpPr/>
          <p:nvPr/>
        </p:nvSpPr>
        <p:spPr>
          <a:xfrm>
            <a:off x="10968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3" name="object 1493"/>
          <p:cNvSpPr/>
          <p:nvPr/>
        </p:nvSpPr>
        <p:spPr>
          <a:xfrm>
            <a:off x="10974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4" name="object 1494"/>
          <p:cNvSpPr/>
          <p:nvPr/>
        </p:nvSpPr>
        <p:spPr>
          <a:xfrm>
            <a:off x="10981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5" name="object 1495"/>
          <p:cNvSpPr/>
          <p:nvPr/>
        </p:nvSpPr>
        <p:spPr>
          <a:xfrm>
            <a:off x="10989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6" name="object 1496"/>
          <p:cNvSpPr/>
          <p:nvPr/>
        </p:nvSpPr>
        <p:spPr>
          <a:xfrm>
            <a:off x="10996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7" name="object 1497"/>
          <p:cNvSpPr/>
          <p:nvPr/>
        </p:nvSpPr>
        <p:spPr>
          <a:xfrm>
            <a:off x="110038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8" name="object 1498"/>
          <p:cNvSpPr/>
          <p:nvPr/>
        </p:nvSpPr>
        <p:spPr>
          <a:xfrm>
            <a:off x="11011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9" name="object 1499"/>
          <p:cNvSpPr/>
          <p:nvPr/>
        </p:nvSpPr>
        <p:spPr>
          <a:xfrm>
            <a:off x="11018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0" name="object 1500"/>
          <p:cNvSpPr/>
          <p:nvPr/>
        </p:nvSpPr>
        <p:spPr>
          <a:xfrm>
            <a:off x="11025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1" name="object 1501"/>
          <p:cNvSpPr/>
          <p:nvPr/>
        </p:nvSpPr>
        <p:spPr>
          <a:xfrm>
            <a:off x="11032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2" name="object 1502"/>
          <p:cNvSpPr/>
          <p:nvPr/>
        </p:nvSpPr>
        <p:spPr>
          <a:xfrm>
            <a:off x="11039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3" name="object 1503"/>
          <p:cNvSpPr/>
          <p:nvPr/>
        </p:nvSpPr>
        <p:spPr>
          <a:xfrm>
            <a:off x="11046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4" name="object 1504"/>
          <p:cNvSpPr/>
          <p:nvPr/>
        </p:nvSpPr>
        <p:spPr>
          <a:xfrm>
            <a:off x="110540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5" name="object 1505"/>
          <p:cNvSpPr/>
          <p:nvPr/>
        </p:nvSpPr>
        <p:spPr>
          <a:xfrm>
            <a:off x="11061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6" name="object 1506"/>
          <p:cNvSpPr/>
          <p:nvPr/>
        </p:nvSpPr>
        <p:spPr>
          <a:xfrm>
            <a:off x="11068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7" name="object 1507"/>
          <p:cNvSpPr/>
          <p:nvPr/>
        </p:nvSpPr>
        <p:spPr>
          <a:xfrm>
            <a:off x="11076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8" name="object 1508"/>
          <p:cNvSpPr/>
          <p:nvPr/>
        </p:nvSpPr>
        <p:spPr>
          <a:xfrm>
            <a:off x="110833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9" name="object 1509"/>
          <p:cNvSpPr/>
          <p:nvPr/>
        </p:nvSpPr>
        <p:spPr>
          <a:xfrm>
            <a:off x="11089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0" name="object 1510"/>
          <p:cNvSpPr/>
          <p:nvPr/>
        </p:nvSpPr>
        <p:spPr>
          <a:xfrm>
            <a:off x="11097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1" name="object 1511"/>
          <p:cNvSpPr/>
          <p:nvPr/>
        </p:nvSpPr>
        <p:spPr>
          <a:xfrm>
            <a:off x="11104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2" name="object 1512"/>
          <p:cNvSpPr/>
          <p:nvPr/>
        </p:nvSpPr>
        <p:spPr>
          <a:xfrm>
            <a:off x="111116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3" name="object 1513"/>
          <p:cNvSpPr/>
          <p:nvPr/>
        </p:nvSpPr>
        <p:spPr>
          <a:xfrm>
            <a:off x="11118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4" name="object 1514"/>
          <p:cNvSpPr/>
          <p:nvPr/>
        </p:nvSpPr>
        <p:spPr>
          <a:xfrm>
            <a:off x="11126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5" name="object 1515"/>
          <p:cNvSpPr/>
          <p:nvPr/>
        </p:nvSpPr>
        <p:spPr>
          <a:xfrm>
            <a:off x="111336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6" name="object 1516"/>
          <p:cNvSpPr/>
          <p:nvPr/>
        </p:nvSpPr>
        <p:spPr>
          <a:xfrm>
            <a:off x="11140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7" name="object 1517"/>
          <p:cNvSpPr/>
          <p:nvPr/>
        </p:nvSpPr>
        <p:spPr>
          <a:xfrm>
            <a:off x="11147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8" name="object 1518"/>
          <p:cNvSpPr/>
          <p:nvPr/>
        </p:nvSpPr>
        <p:spPr>
          <a:xfrm>
            <a:off x="11154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9" name="object 1519"/>
          <p:cNvSpPr/>
          <p:nvPr/>
        </p:nvSpPr>
        <p:spPr>
          <a:xfrm>
            <a:off x="111619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0" name="object 1520"/>
          <p:cNvSpPr/>
          <p:nvPr/>
        </p:nvSpPr>
        <p:spPr>
          <a:xfrm>
            <a:off x="11169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1" name="object 1521"/>
          <p:cNvSpPr/>
          <p:nvPr/>
        </p:nvSpPr>
        <p:spPr>
          <a:xfrm>
            <a:off x="11176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2" name="object 1522"/>
          <p:cNvSpPr/>
          <p:nvPr/>
        </p:nvSpPr>
        <p:spPr>
          <a:xfrm>
            <a:off x="11183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3" name="object 1523"/>
          <p:cNvSpPr/>
          <p:nvPr/>
        </p:nvSpPr>
        <p:spPr>
          <a:xfrm>
            <a:off x="11191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4" name="object 1524"/>
          <p:cNvSpPr/>
          <p:nvPr/>
        </p:nvSpPr>
        <p:spPr>
          <a:xfrm>
            <a:off x="11198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5" name="object 1525"/>
          <p:cNvSpPr/>
          <p:nvPr/>
        </p:nvSpPr>
        <p:spPr>
          <a:xfrm>
            <a:off x="11204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6" name="object 1526"/>
          <p:cNvSpPr/>
          <p:nvPr/>
        </p:nvSpPr>
        <p:spPr>
          <a:xfrm>
            <a:off x="112121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7" name="object 1527"/>
          <p:cNvSpPr/>
          <p:nvPr/>
        </p:nvSpPr>
        <p:spPr>
          <a:xfrm>
            <a:off x="11219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8" name="object 1528"/>
          <p:cNvSpPr/>
          <p:nvPr/>
        </p:nvSpPr>
        <p:spPr>
          <a:xfrm>
            <a:off x="11226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9" name="object 1529"/>
          <p:cNvSpPr/>
          <p:nvPr/>
        </p:nvSpPr>
        <p:spPr>
          <a:xfrm>
            <a:off x="11234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0" name="object 1530"/>
          <p:cNvSpPr/>
          <p:nvPr/>
        </p:nvSpPr>
        <p:spPr>
          <a:xfrm>
            <a:off x="112414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1" name="object 1531"/>
          <p:cNvSpPr/>
          <p:nvPr/>
        </p:nvSpPr>
        <p:spPr>
          <a:xfrm>
            <a:off x="11248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2" name="object 1532"/>
          <p:cNvSpPr/>
          <p:nvPr/>
        </p:nvSpPr>
        <p:spPr>
          <a:xfrm>
            <a:off x="11256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3" name="object 1533"/>
          <p:cNvSpPr/>
          <p:nvPr/>
        </p:nvSpPr>
        <p:spPr>
          <a:xfrm>
            <a:off x="11262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4" name="object 1534"/>
          <p:cNvSpPr/>
          <p:nvPr/>
        </p:nvSpPr>
        <p:spPr>
          <a:xfrm>
            <a:off x="11269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5" name="object 1535"/>
          <p:cNvSpPr/>
          <p:nvPr/>
        </p:nvSpPr>
        <p:spPr>
          <a:xfrm>
            <a:off x="11277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6" name="object 1536"/>
          <p:cNvSpPr/>
          <p:nvPr/>
        </p:nvSpPr>
        <p:spPr>
          <a:xfrm>
            <a:off x="11284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7" name="object 1537"/>
          <p:cNvSpPr/>
          <p:nvPr/>
        </p:nvSpPr>
        <p:spPr>
          <a:xfrm>
            <a:off x="112917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8" name="object 1538"/>
          <p:cNvSpPr/>
          <p:nvPr/>
        </p:nvSpPr>
        <p:spPr>
          <a:xfrm>
            <a:off x="11299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9" name="object 1539"/>
          <p:cNvSpPr/>
          <p:nvPr/>
        </p:nvSpPr>
        <p:spPr>
          <a:xfrm>
            <a:off x="11306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0" name="object 1540"/>
          <p:cNvSpPr/>
          <p:nvPr/>
        </p:nvSpPr>
        <p:spPr>
          <a:xfrm>
            <a:off x="11313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1" name="object 1541"/>
          <p:cNvSpPr/>
          <p:nvPr/>
        </p:nvSpPr>
        <p:spPr>
          <a:xfrm>
            <a:off x="113199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2" name="object 1542"/>
          <p:cNvSpPr/>
          <p:nvPr/>
        </p:nvSpPr>
        <p:spPr>
          <a:xfrm>
            <a:off x="11327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3" name="object 1543"/>
          <p:cNvSpPr/>
          <p:nvPr/>
        </p:nvSpPr>
        <p:spPr>
          <a:xfrm>
            <a:off x="11334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4" name="object 1544"/>
          <p:cNvSpPr/>
          <p:nvPr/>
        </p:nvSpPr>
        <p:spPr>
          <a:xfrm>
            <a:off x="113419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5" name="object 1545"/>
          <p:cNvSpPr/>
          <p:nvPr/>
        </p:nvSpPr>
        <p:spPr>
          <a:xfrm>
            <a:off x="11349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6" name="object 1546"/>
          <p:cNvSpPr/>
          <p:nvPr/>
        </p:nvSpPr>
        <p:spPr>
          <a:xfrm>
            <a:off x="11356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7" name="object 1547"/>
          <p:cNvSpPr/>
          <p:nvPr/>
        </p:nvSpPr>
        <p:spPr>
          <a:xfrm>
            <a:off x="11363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8" name="object 1548"/>
          <p:cNvSpPr/>
          <p:nvPr/>
        </p:nvSpPr>
        <p:spPr>
          <a:xfrm>
            <a:off x="113712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9" name="object 1549"/>
          <p:cNvSpPr/>
          <p:nvPr/>
        </p:nvSpPr>
        <p:spPr>
          <a:xfrm>
            <a:off x="11377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0" name="object 1550"/>
          <p:cNvSpPr/>
          <p:nvPr/>
        </p:nvSpPr>
        <p:spPr>
          <a:xfrm>
            <a:off x="11384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1" name="object 1551"/>
          <p:cNvSpPr/>
          <p:nvPr/>
        </p:nvSpPr>
        <p:spPr>
          <a:xfrm>
            <a:off x="11392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2" name="object 1552"/>
          <p:cNvSpPr/>
          <p:nvPr/>
        </p:nvSpPr>
        <p:spPr>
          <a:xfrm>
            <a:off x="11399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3" name="object 1553"/>
          <p:cNvSpPr/>
          <p:nvPr/>
        </p:nvSpPr>
        <p:spPr>
          <a:xfrm>
            <a:off x="11406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4" name="object 1554"/>
          <p:cNvSpPr/>
          <p:nvPr/>
        </p:nvSpPr>
        <p:spPr>
          <a:xfrm>
            <a:off x="11414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5" name="object 1555"/>
          <p:cNvSpPr/>
          <p:nvPr/>
        </p:nvSpPr>
        <p:spPr>
          <a:xfrm>
            <a:off x="11421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6" name="object 1556"/>
          <p:cNvSpPr/>
          <p:nvPr/>
        </p:nvSpPr>
        <p:spPr>
          <a:xfrm>
            <a:off x="11428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7" name="object 1557"/>
          <p:cNvSpPr/>
          <p:nvPr/>
        </p:nvSpPr>
        <p:spPr>
          <a:xfrm>
            <a:off x="11435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8" name="object 1558"/>
          <p:cNvSpPr/>
          <p:nvPr/>
        </p:nvSpPr>
        <p:spPr>
          <a:xfrm>
            <a:off x="11442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9" name="object 1559"/>
          <p:cNvSpPr/>
          <p:nvPr/>
        </p:nvSpPr>
        <p:spPr>
          <a:xfrm>
            <a:off x="114497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0" name="object 1560"/>
          <p:cNvSpPr/>
          <p:nvPr/>
        </p:nvSpPr>
        <p:spPr>
          <a:xfrm>
            <a:off x="11457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1" name="object 1561"/>
          <p:cNvSpPr/>
          <p:nvPr/>
        </p:nvSpPr>
        <p:spPr>
          <a:xfrm>
            <a:off x="11464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2" name="object 1562"/>
          <p:cNvSpPr/>
          <p:nvPr/>
        </p:nvSpPr>
        <p:spPr>
          <a:xfrm>
            <a:off x="11471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3" name="object 1563"/>
          <p:cNvSpPr/>
          <p:nvPr/>
        </p:nvSpPr>
        <p:spPr>
          <a:xfrm>
            <a:off x="11479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4" name="object 1564"/>
          <p:cNvSpPr/>
          <p:nvPr/>
        </p:nvSpPr>
        <p:spPr>
          <a:xfrm>
            <a:off x="11486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5" name="object 1565"/>
          <p:cNvSpPr/>
          <p:nvPr/>
        </p:nvSpPr>
        <p:spPr>
          <a:xfrm>
            <a:off x="11492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6" name="object 1566"/>
          <p:cNvSpPr/>
          <p:nvPr/>
        </p:nvSpPr>
        <p:spPr>
          <a:xfrm>
            <a:off x="115000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7" name="object 1567"/>
          <p:cNvSpPr/>
          <p:nvPr/>
        </p:nvSpPr>
        <p:spPr>
          <a:xfrm>
            <a:off x="11507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8" name="object 1568"/>
          <p:cNvSpPr/>
          <p:nvPr/>
        </p:nvSpPr>
        <p:spPr>
          <a:xfrm>
            <a:off x="11514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9" name="object 1569"/>
          <p:cNvSpPr/>
          <p:nvPr/>
        </p:nvSpPr>
        <p:spPr>
          <a:xfrm>
            <a:off x="11521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0" name="object 1570"/>
          <p:cNvSpPr/>
          <p:nvPr/>
        </p:nvSpPr>
        <p:spPr>
          <a:xfrm>
            <a:off x="11529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1" name="object 1571"/>
          <p:cNvSpPr/>
          <p:nvPr/>
        </p:nvSpPr>
        <p:spPr>
          <a:xfrm>
            <a:off x="11536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2" name="object 1572"/>
          <p:cNvSpPr/>
          <p:nvPr/>
        </p:nvSpPr>
        <p:spPr>
          <a:xfrm>
            <a:off x="11543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3" name="object 1573"/>
          <p:cNvSpPr/>
          <p:nvPr/>
        </p:nvSpPr>
        <p:spPr>
          <a:xfrm>
            <a:off x="11550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4" name="object 1574"/>
          <p:cNvSpPr/>
          <p:nvPr/>
        </p:nvSpPr>
        <p:spPr>
          <a:xfrm>
            <a:off x="11557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5" name="object 1575"/>
          <p:cNvSpPr/>
          <p:nvPr/>
        </p:nvSpPr>
        <p:spPr>
          <a:xfrm>
            <a:off x="11564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6" name="object 1576"/>
          <p:cNvSpPr/>
          <p:nvPr/>
        </p:nvSpPr>
        <p:spPr>
          <a:xfrm>
            <a:off x="11572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7" name="object 1577"/>
          <p:cNvSpPr/>
          <p:nvPr/>
        </p:nvSpPr>
        <p:spPr>
          <a:xfrm>
            <a:off x="115795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8" name="object 1578"/>
          <p:cNvSpPr/>
          <p:nvPr/>
        </p:nvSpPr>
        <p:spPr>
          <a:xfrm>
            <a:off x="11586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9" name="object 1579"/>
          <p:cNvSpPr/>
          <p:nvPr/>
        </p:nvSpPr>
        <p:spPr>
          <a:xfrm>
            <a:off x="11594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0" name="object 1580"/>
          <p:cNvSpPr/>
          <p:nvPr/>
        </p:nvSpPr>
        <p:spPr>
          <a:xfrm>
            <a:off x="11601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1" name="object 1581"/>
          <p:cNvSpPr/>
          <p:nvPr/>
        </p:nvSpPr>
        <p:spPr>
          <a:xfrm>
            <a:off x="11607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2" name="object 1582"/>
          <p:cNvSpPr/>
          <p:nvPr/>
        </p:nvSpPr>
        <p:spPr>
          <a:xfrm>
            <a:off x="11615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3" name="object 1583"/>
          <p:cNvSpPr/>
          <p:nvPr/>
        </p:nvSpPr>
        <p:spPr>
          <a:xfrm>
            <a:off x="11622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4" name="object 1584"/>
          <p:cNvSpPr/>
          <p:nvPr/>
        </p:nvSpPr>
        <p:spPr>
          <a:xfrm>
            <a:off x="116298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5" name="object 1585"/>
          <p:cNvSpPr/>
          <p:nvPr/>
        </p:nvSpPr>
        <p:spPr>
          <a:xfrm>
            <a:off x="11637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6" name="object 1586"/>
          <p:cNvSpPr/>
          <p:nvPr/>
        </p:nvSpPr>
        <p:spPr>
          <a:xfrm>
            <a:off x="11644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7" name="object 1587"/>
          <p:cNvSpPr/>
          <p:nvPr/>
        </p:nvSpPr>
        <p:spPr>
          <a:xfrm>
            <a:off x="11651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8" name="object 1588"/>
          <p:cNvSpPr/>
          <p:nvPr/>
        </p:nvSpPr>
        <p:spPr>
          <a:xfrm>
            <a:off x="116591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9" name="object 1589"/>
          <p:cNvSpPr/>
          <p:nvPr/>
        </p:nvSpPr>
        <p:spPr>
          <a:xfrm>
            <a:off x="11665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0" name="object 1590"/>
          <p:cNvSpPr/>
          <p:nvPr/>
        </p:nvSpPr>
        <p:spPr>
          <a:xfrm>
            <a:off x="11672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1" name="object 1591"/>
          <p:cNvSpPr/>
          <p:nvPr/>
        </p:nvSpPr>
        <p:spPr>
          <a:xfrm>
            <a:off x="11680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2" name="object 1592"/>
          <p:cNvSpPr/>
          <p:nvPr/>
        </p:nvSpPr>
        <p:spPr>
          <a:xfrm>
            <a:off x="11687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3" name="object 1593"/>
          <p:cNvSpPr/>
          <p:nvPr/>
        </p:nvSpPr>
        <p:spPr>
          <a:xfrm>
            <a:off x="11694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4" name="object 1594"/>
          <p:cNvSpPr/>
          <p:nvPr/>
        </p:nvSpPr>
        <p:spPr>
          <a:xfrm>
            <a:off x="11702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5" name="object 1595"/>
          <p:cNvSpPr/>
          <p:nvPr/>
        </p:nvSpPr>
        <p:spPr>
          <a:xfrm>
            <a:off x="11709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6" name="object 1596"/>
          <p:cNvSpPr/>
          <p:nvPr/>
        </p:nvSpPr>
        <p:spPr>
          <a:xfrm>
            <a:off x="11716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7" name="object 1597"/>
          <p:cNvSpPr/>
          <p:nvPr/>
        </p:nvSpPr>
        <p:spPr>
          <a:xfrm>
            <a:off x="11722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8" name="object 1598"/>
          <p:cNvSpPr/>
          <p:nvPr/>
        </p:nvSpPr>
        <p:spPr>
          <a:xfrm>
            <a:off x="11730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9" name="object 1599"/>
          <p:cNvSpPr/>
          <p:nvPr/>
        </p:nvSpPr>
        <p:spPr>
          <a:xfrm>
            <a:off x="117376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0" name="object 1600"/>
          <p:cNvSpPr/>
          <p:nvPr/>
        </p:nvSpPr>
        <p:spPr>
          <a:xfrm>
            <a:off x="11744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1" name="object 1601"/>
          <p:cNvSpPr/>
          <p:nvPr/>
        </p:nvSpPr>
        <p:spPr>
          <a:xfrm>
            <a:off x="11752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2" name="object 1602"/>
          <p:cNvSpPr/>
          <p:nvPr/>
        </p:nvSpPr>
        <p:spPr>
          <a:xfrm>
            <a:off x="11759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3" name="object 1603"/>
          <p:cNvSpPr/>
          <p:nvPr/>
        </p:nvSpPr>
        <p:spPr>
          <a:xfrm>
            <a:off x="11766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4" name="object 1604"/>
          <p:cNvSpPr/>
          <p:nvPr/>
        </p:nvSpPr>
        <p:spPr>
          <a:xfrm>
            <a:off x="11774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5" name="object 1605"/>
          <p:cNvSpPr/>
          <p:nvPr/>
        </p:nvSpPr>
        <p:spPr>
          <a:xfrm>
            <a:off x="11780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6" name="object 1606"/>
          <p:cNvSpPr/>
          <p:nvPr/>
        </p:nvSpPr>
        <p:spPr>
          <a:xfrm>
            <a:off x="117878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7" name="object 1607"/>
          <p:cNvSpPr/>
          <p:nvPr/>
        </p:nvSpPr>
        <p:spPr>
          <a:xfrm>
            <a:off x="11795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8" name="object 1608"/>
          <p:cNvSpPr/>
          <p:nvPr/>
        </p:nvSpPr>
        <p:spPr>
          <a:xfrm>
            <a:off x="11802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9" name="object 1609"/>
          <p:cNvSpPr/>
          <p:nvPr/>
        </p:nvSpPr>
        <p:spPr>
          <a:xfrm>
            <a:off x="11809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0" name="object 1610"/>
          <p:cNvSpPr/>
          <p:nvPr/>
        </p:nvSpPr>
        <p:spPr>
          <a:xfrm>
            <a:off x="11817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1" name="object 1611"/>
          <p:cNvSpPr/>
          <p:nvPr/>
        </p:nvSpPr>
        <p:spPr>
          <a:xfrm>
            <a:off x="11824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2" name="object 1612"/>
          <p:cNvSpPr/>
          <p:nvPr/>
        </p:nvSpPr>
        <p:spPr>
          <a:xfrm>
            <a:off x="11831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3" name="object 1613"/>
          <p:cNvSpPr/>
          <p:nvPr/>
        </p:nvSpPr>
        <p:spPr>
          <a:xfrm>
            <a:off x="11838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4" name="object 1614"/>
          <p:cNvSpPr/>
          <p:nvPr/>
        </p:nvSpPr>
        <p:spPr>
          <a:xfrm>
            <a:off x="11845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5" name="object 1615"/>
          <p:cNvSpPr/>
          <p:nvPr/>
        </p:nvSpPr>
        <p:spPr>
          <a:xfrm>
            <a:off x="11852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6" name="object 1616"/>
          <p:cNvSpPr/>
          <p:nvPr/>
        </p:nvSpPr>
        <p:spPr>
          <a:xfrm>
            <a:off x="11860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7" name="object 1617"/>
          <p:cNvSpPr/>
          <p:nvPr/>
        </p:nvSpPr>
        <p:spPr>
          <a:xfrm>
            <a:off x="118674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8" name="object 1618"/>
          <p:cNvSpPr/>
          <p:nvPr/>
        </p:nvSpPr>
        <p:spPr>
          <a:xfrm>
            <a:off x="11874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9" name="object 1619"/>
          <p:cNvSpPr/>
          <p:nvPr/>
        </p:nvSpPr>
        <p:spPr>
          <a:xfrm>
            <a:off x="11882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0" name="object 1620"/>
          <p:cNvSpPr/>
          <p:nvPr/>
        </p:nvSpPr>
        <p:spPr>
          <a:xfrm>
            <a:off x="11889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1" name="object 1621"/>
          <p:cNvSpPr/>
          <p:nvPr/>
        </p:nvSpPr>
        <p:spPr>
          <a:xfrm>
            <a:off x="11895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2" name="object 1622"/>
          <p:cNvSpPr/>
          <p:nvPr/>
        </p:nvSpPr>
        <p:spPr>
          <a:xfrm>
            <a:off x="11903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3" name="object 1623"/>
          <p:cNvSpPr/>
          <p:nvPr/>
        </p:nvSpPr>
        <p:spPr>
          <a:xfrm>
            <a:off x="11910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4" name="object 1624"/>
          <p:cNvSpPr/>
          <p:nvPr/>
        </p:nvSpPr>
        <p:spPr>
          <a:xfrm>
            <a:off x="119176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5" name="object 1625"/>
          <p:cNvSpPr/>
          <p:nvPr/>
        </p:nvSpPr>
        <p:spPr>
          <a:xfrm>
            <a:off x="11925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6" name="object 1626"/>
          <p:cNvSpPr/>
          <p:nvPr/>
        </p:nvSpPr>
        <p:spPr>
          <a:xfrm>
            <a:off x="11932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7" name="object 1627"/>
          <p:cNvSpPr/>
          <p:nvPr/>
        </p:nvSpPr>
        <p:spPr>
          <a:xfrm>
            <a:off x="11939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8" name="object 1628"/>
          <p:cNvSpPr/>
          <p:nvPr/>
        </p:nvSpPr>
        <p:spPr>
          <a:xfrm>
            <a:off x="119469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9" name="object 1629"/>
          <p:cNvSpPr/>
          <p:nvPr/>
        </p:nvSpPr>
        <p:spPr>
          <a:xfrm>
            <a:off x="11953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0" name="object 1630"/>
          <p:cNvSpPr/>
          <p:nvPr/>
        </p:nvSpPr>
        <p:spPr>
          <a:xfrm>
            <a:off x="11960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1" name="object 1631"/>
          <p:cNvSpPr/>
          <p:nvPr/>
        </p:nvSpPr>
        <p:spPr>
          <a:xfrm>
            <a:off x="11967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2" name="object 1632"/>
          <p:cNvSpPr/>
          <p:nvPr/>
        </p:nvSpPr>
        <p:spPr>
          <a:xfrm>
            <a:off x="119752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3" name="object 1633"/>
          <p:cNvSpPr/>
          <p:nvPr/>
        </p:nvSpPr>
        <p:spPr>
          <a:xfrm>
            <a:off x="11982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4" name="object 1634"/>
          <p:cNvSpPr/>
          <p:nvPr/>
        </p:nvSpPr>
        <p:spPr>
          <a:xfrm>
            <a:off x="11989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5" name="object 1635"/>
          <p:cNvSpPr/>
          <p:nvPr/>
        </p:nvSpPr>
        <p:spPr>
          <a:xfrm>
            <a:off x="119972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6" name="object 1636"/>
          <p:cNvSpPr/>
          <p:nvPr/>
        </p:nvSpPr>
        <p:spPr>
          <a:xfrm>
            <a:off x="12004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7" name="object 1637"/>
          <p:cNvSpPr/>
          <p:nvPr/>
        </p:nvSpPr>
        <p:spPr>
          <a:xfrm>
            <a:off x="12010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8" name="object 1638"/>
          <p:cNvSpPr/>
          <p:nvPr/>
        </p:nvSpPr>
        <p:spPr>
          <a:xfrm>
            <a:off x="12018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9" name="object 1639"/>
          <p:cNvSpPr/>
          <p:nvPr/>
        </p:nvSpPr>
        <p:spPr>
          <a:xfrm>
            <a:off x="120255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0" name="object 1640"/>
          <p:cNvSpPr/>
          <p:nvPr/>
        </p:nvSpPr>
        <p:spPr>
          <a:xfrm>
            <a:off x="12032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1" name="object 1641"/>
          <p:cNvSpPr/>
          <p:nvPr/>
        </p:nvSpPr>
        <p:spPr>
          <a:xfrm>
            <a:off x="12040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2" name="object 1642"/>
          <p:cNvSpPr/>
          <p:nvPr/>
        </p:nvSpPr>
        <p:spPr>
          <a:xfrm>
            <a:off x="12047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3" name="object 1643"/>
          <p:cNvSpPr/>
          <p:nvPr/>
        </p:nvSpPr>
        <p:spPr>
          <a:xfrm>
            <a:off x="12054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4" name="object 1644"/>
          <p:cNvSpPr/>
          <p:nvPr/>
        </p:nvSpPr>
        <p:spPr>
          <a:xfrm>
            <a:off x="12062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5" name="object 1645"/>
          <p:cNvSpPr/>
          <p:nvPr/>
        </p:nvSpPr>
        <p:spPr>
          <a:xfrm>
            <a:off x="12068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6" name="object 1646"/>
          <p:cNvSpPr/>
          <p:nvPr/>
        </p:nvSpPr>
        <p:spPr>
          <a:xfrm>
            <a:off x="120757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7" name="object 1647"/>
          <p:cNvSpPr/>
          <p:nvPr/>
        </p:nvSpPr>
        <p:spPr>
          <a:xfrm>
            <a:off x="12083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8" name="object 1648"/>
          <p:cNvSpPr/>
          <p:nvPr/>
        </p:nvSpPr>
        <p:spPr>
          <a:xfrm>
            <a:off x="12090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9" name="object 1649"/>
          <p:cNvSpPr/>
          <p:nvPr/>
        </p:nvSpPr>
        <p:spPr>
          <a:xfrm>
            <a:off x="12097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0" name="object 1650"/>
          <p:cNvSpPr/>
          <p:nvPr/>
        </p:nvSpPr>
        <p:spPr>
          <a:xfrm>
            <a:off x="121050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1" name="object 1651"/>
          <p:cNvSpPr/>
          <p:nvPr/>
        </p:nvSpPr>
        <p:spPr>
          <a:xfrm>
            <a:off x="12112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2" name="object 1652"/>
          <p:cNvSpPr/>
          <p:nvPr/>
        </p:nvSpPr>
        <p:spPr>
          <a:xfrm>
            <a:off x="12119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3" name="object 1653"/>
          <p:cNvSpPr/>
          <p:nvPr/>
        </p:nvSpPr>
        <p:spPr>
          <a:xfrm>
            <a:off x="12125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4" name="object 1654"/>
          <p:cNvSpPr/>
          <p:nvPr/>
        </p:nvSpPr>
        <p:spPr>
          <a:xfrm>
            <a:off x="12133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5" name="object 1655"/>
          <p:cNvSpPr/>
          <p:nvPr/>
        </p:nvSpPr>
        <p:spPr>
          <a:xfrm>
            <a:off x="12140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6" name="object 1656"/>
          <p:cNvSpPr/>
          <p:nvPr/>
        </p:nvSpPr>
        <p:spPr>
          <a:xfrm>
            <a:off x="12147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7" name="object 1657"/>
          <p:cNvSpPr/>
          <p:nvPr/>
        </p:nvSpPr>
        <p:spPr>
          <a:xfrm>
            <a:off x="121553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8" name="object 1658"/>
          <p:cNvSpPr/>
          <p:nvPr/>
        </p:nvSpPr>
        <p:spPr>
          <a:xfrm>
            <a:off x="12162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9" name="object 1659"/>
          <p:cNvSpPr/>
          <p:nvPr/>
        </p:nvSpPr>
        <p:spPr>
          <a:xfrm>
            <a:off x="12169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0" name="object 1660"/>
          <p:cNvSpPr/>
          <p:nvPr/>
        </p:nvSpPr>
        <p:spPr>
          <a:xfrm>
            <a:off x="12177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1" name="object 1661"/>
          <p:cNvSpPr/>
          <p:nvPr/>
        </p:nvSpPr>
        <p:spPr>
          <a:xfrm>
            <a:off x="121835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2" name="object 1662"/>
          <p:cNvSpPr/>
          <p:nvPr/>
        </p:nvSpPr>
        <p:spPr>
          <a:xfrm>
            <a:off x="12190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3" name="object 1663"/>
          <p:cNvSpPr/>
          <p:nvPr/>
        </p:nvSpPr>
        <p:spPr>
          <a:xfrm>
            <a:off x="12198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4" name="object 1664"/>
          <p:cNvSpPr/>
          <p:nvPr/>
        </p:nvSpPr>
        <p:spPr>
          <a:xfrm>
            <a:off x="122055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5" name="object 1665"/>
          <p:cNvSpPr/>
          <p:nvPr/>
        </p:nvSpPr>
        <p:spPr>
          <a:xfrm>
            <a:off x="12212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6" name="object 1666"/>
          <p:cNvSpPr/>
          <p:nvPr/>
        </p:nvSpPr>
        <p:spPr>
          <a:xfrm>
            <a:off x="12220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7" name="object 1667"/>
          <p:cNvSpPr/>
          <p:nvPr/>
        </p:nvSpPr>
        <p:spPr>
          <a:xfrm>
            <a:off x="12227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8" name="object 1668"/>
          <p:cNvSpPr/>
          <p:nvPr/>
        </p:nvSpPr>
        <p:spPr>
          <a:xfrm>
            <a:off x="122348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9" name="object 1669"/>
          <p:cNvSpPr/>
          <p:nvPr/>
        </p:nvSpPr>
        <p:spPr>
          <a:xfrm>
            <a:off x="12241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0" name="object 1670"/>
          <p:cNvSpPr/>
          <p:nvPr/>
        </p:nvSpPr>
        <p:spPr>
          <a:xfrm>
            <a:off x="12248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1" name="object 1671"/>
          <p:cNvSpPr/>
          <p:nvPr/>
        </p:nvSpPr>
        <p:spPr>
          <a:xfrm>
            <a:off x="12255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2" name="object 1672"/>
          <p:cNvSpPr/>
          <p:nvPr/>
        </p:nvSpPr>
        <p:spPr>
          <a:xfrm>
            <a:off x="12263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3" name="object 1673"/>
          <p:cNvSpPr/>
          <p:nvPr/>
        </p:nvSpPr>
        <p:spPr>
          <a:xfrm>
            <a:off x="12270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4" name="object 1674"/>
          <p:cNvSpPr/>
          <p:nvPr/>
        </p:nvSpPr>
        <p:spPr>
          <a:xfrm>
            <a:off x="12277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5" name="object 1675"/>
          <p:cNvSpPr/>
          <p:nvPr/>
        </p:nvSpPr>
        <p:spPr>
          <a:xfrm>
            <a:off x="12285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6" name="object 1676"/>
          <p:cNvSpPr/>
          <p:nvPr/>
        </p:nvSpPr>
        <p:spPr>
          <a:xfrm>
            <a:off x="12292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7" name="object 1677"/>
          <p:cNvSpPr/>
          <p:nvPr/>
        </p:nvSpPr>
        <p:spPr>
          <a:xfrm>
            <a:off x="12298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8" name="object 1678"/>
          <p:cNvSpPr/>
          <p:nvPr/>
        </p:nvSpPr>
        <p:spPr>
          <a:xfrm>
            <a:off x="12306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9" name="object 1679"/>
          <p:cNvSpPr/>
          <p:nvPr/>
        </p:nvSpPr>
        <p:spPr>
          <a:xfrm>
            <a:off x="123133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0" name="object 1680"/>
          <p:cNvSpPr/>
          <p:nvPr/>
        </p:nvSpPr>
        <p:spPr>
          <a:xfrm>
            <a:off x="12320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1" name="object 1681"/>
          <p:cNvSpPr/>
          <p:nvPr/>
        </p:nvSpPr>
        <p:spPr>
          <a:xfrm>
            <a:off x="12328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2" name="object 1682"/>
          <p:cNvSpPr/>
          <p:nvPr/>
        </p:nvSpPr>
        <p:spPr>
          <a:xfrm>
            <a:off x="12335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3" name="object 1683"/>
          <p:cNvSpPr/>
          <p:nvPr/>
        </p:nvSpPr>
        <p:spPr>
          <a:xfrm>
            <a:off x="12342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4" name="object 1684"/>
          <p:cNvSpPr/>
          <p:nvPr/>
        </p:nvSpPr>
        <p:spPr>
          <a:xfrm>
            <a:off x="12350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5" name="object 1685"/>
          <p:cNvSpPr/>
          <p:nvPr/>
        </p:nvSpPr>
        <p:spPr>
          <a:xfrm>
            <a:off x="12356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6" name="object 1686"/>
          <p:cNvSpPr/>
          <p:nvPr/>
        </p:nvSpPr>
        <p:spPr>
          <a:xfrm>
            <a:off x="123636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7" name="object 1687"/>
          <p:cNvSpPr/>
          <p:nvPr/>
        </p:nvSpPr>
        <p:spPr>
          <a:xfrm>
            <a:off x="12370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8" name="object 1688"/>
          <p:cNvSpPr/>
          <p:nvPr/>
        </p:nvSpPr>
        <p:spPr>
          <a:xfrm>
            <a:off x="12378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9" name="object 1689"/>
          <p:cNvSpPr/>
          <p:nvPr/>
        </p:nvSpPr>
        <p:spPr>
          <a:xfrm>
            <a:off x="12385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0" name="object 1690"/>
          <p:cNvSpPr/>
          <p:nvPr/>
        </p:nvSpPr>
        <p:spPr>
          <a:xfrm>
            <a:off x="12392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1" name="object 1691"/>
          <p:cNvSpPr/>
          <p:nvPr/>
        </p:nvSpPr>
        <p:spPr>
          <a:xfrm>
            <a:off x="12400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2" name="object 1692"/>
          <p:cNvSpPr/>
          <p:nvPr/>
        </p:nvSpPr>
        <p:spPr>
          <a:xfrm>
            <a:off x="12407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3" name="object 1693"/>
          <p:cNvSpPr/>
          <p:nvPr/>
        </p:nvSpPr>
        <p:spPr>
          <a:xfrm>
            <a:off x="12413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4" name="object 1694"/>
          <p:cNvSpPr/>
          <p:nvPr/>
        </p:nvSpPr>
        <p:spPr>
          <a:xfrm>
            <a:off x="12421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5" name="object 1695"/>
          <p:cNvSpPr/>
          <p:nvPr/>
        </p:nvSpPr>
        <p:spPr>
          <a:xfrm>
            <a:off x="12428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6" name="object 1696"/>
          <p:cNvSpPr/>
          <p:nvPr/>
        </p:nvSpPr>
        <p:spPr>
          <a:xfrm>
            <a:off x="12435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7" name="object 1697"/>
          <p:cNvSpPr/>
          <p:nvPr/>
        </p:nvSpPr>
        <p:spPr>
          <a:xfrm>
            <a:off x="124431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8" name="object 1698"/>
          <p:cNvSpPr/>
          <p:nvPr/>
        </p:nvSpPr>
        <p:spPr>
          <a:xfrm>
            <a:off x="12450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9" name="object 1699"/>
          <p:cNvSpPr/>
          <p:nvPr/>
        </p:nvSpPr>
        <p:spPr>
          <a:xfrm>
            <a:off x="12457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0" name="object 1700"/>
          <p:cNvSpPr/>
          <p:nvPr/>
        </p:nvSpPr>
        <p:spPr>
          <a:xfrm>
            <a:off x="12465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1" name="object 1701"/>
          <p:cNvSpPr/>
          <p:nvPr/>
        </p:nvSpPr>
        <p:spPr>
          <a:xfrm>
            <a:off x="12471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2" name="object 1702"/>
          <p:cNvSpPr/>
          <p:nvPr/>
        </p:nvSpPr>
        <p:spPr>
          <a:xfrm>
            <a:off x="12478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3" name="object 1703"/>
          <p:cNvSpPr/>
          <p:nvPr/>
        </p:nvSpPr>
        <p:spPr>
          <a:xfrm>
            <a:off x="12486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4" name="object 1704"/>
          <p:cNvSpPr/>
          <p:nvPr/>
        </p:nvSpPr>
        <p:spPr>
          <a:xfrm>
            <a:off x="124934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5" name="object 1705"/>
          <p:cNvSpPr/>
          <p:nvPr/>
        </p:nvSpPr>
        <p:spPr>
          <a:xfrm>
            <a:off x="12500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6" name="object 1706"/>
          <p:cNvSpPr/>
          <p:nvPr/>
        </p:nvSpPr>
        <p:spPr>
          <a:xfrm>
            <a:off x="12508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7" name="object 1707"/>
          <p:cNvSpPr/>
          <p:nvPr/>
        </p:nvSpPr>
        <p:spPr>
          <a:xfrm>
            <a:off x="12515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8" name="object 1708"/>
          <p:cNvSpPr/>
          <p:nvPr/>
        </p:nvSpPr>
        <p:spPr>
          <a:xfrm>
            <a:off x="125227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9" name="object 1709"/>
          <p:cNvSpPr/>
          <p:nvPr/>
        </p:nvSpPr>
        <p:spPr>
          <a:xfrm>
            <a:off x="12529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0" name="object 1710"/>
          <p:cNvSpPr/>
          <p:nvPr/>
        </p:nvSpPr>
        <p:spPr>
          <a:xfrm>
            <a:off x="12536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1" name="object 1711"/>
          <p:cNvSpPr/>
          <p:nvPr/>
        </p:nvSpPr>
        <p:spPr>
          <a:xfrm>
            <a:off x="12543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2" name="object 1712"/>
          <p:cNvSpPr/>
          <p:nvPr/>
        </p:nvSpPr>
        <p:spPr>
          <a:xfrm>
            <a:off x="12550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3" name="object 1713"/>
          <p:cNvSpPr/>
          <p:nvPr/>
        </p:nvSpPr>
        <p:spPr>
          <a:xfrm>
            <a:off x="12558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4" name="object 1714"/>
          <p:cNvSpPr/>
          <p:nvPr/>
        </p:nvSpPr>
        <p:spPr>
          <a:xfrm>
            <a:off x="12565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5" name="object 1715"/>
          <p:cNvSpPr/>
          <p:nvPr/>
        </p:nvSpPr>
        <p:spPr>
          <a:xfrm>
            <a:off x="12572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6" name="object 1716"/>
          <p:cNvSpPr/>
          <p:nvPr/>
        </p:nvSpPr>
        <p:spPr>
          <a:xfrm>
            <a:off x="12580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7" name="object 1717"/>
          <p:cNvSpPr/>
          <p:nvPr/>
        </p:nvSpPr>
        <p:spPr>
          <a:xfrm>
            <a:off x="12586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8" name="object 1718"/>
          <p:cNvSpPr/>
          <p:nvPr/>
        </p:nvSpPr>
        <p:spPr>
          <a:xfrm>
            <a:off x="12593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9" name="object 1719"/>
          <p:cNvSpPr/>
          <p:nvPr/>
        </p:nvSpPr>
        <p:spPr>
          <a:xfrm>
            <a:off x="126012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0" name="object 1720"/>
          <p:cNvSpPr/>
          <p:nvPr/>
        </p:nvSpPr>
        <p:spPr>
          <a:xfrm>
            <a:off x="12608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1" name="object 1721"/>
          <p:cNvSpPr/>
          <p:nvPr/>
        </p:nvSpPr>
        <p:spPr>
          <a:xfrm>
            <a:off x="12615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2" name="object 1722"/>
          <p:cNvSpPr/>
          <p:nvPr/>
        </p:nvSpPr>
        <p:spPr>
          <a:xfrm>
            <a:off x="12623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3" name="object 1723"/>
          <p:cNvSpPr/>
          <p:nvPr/>
        </p:nvSpPr>
        <p:spPr>
          <a:xfrm>
            <a:off x="12630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4" name="object 1724"/>
          <p:cNvSpPr/>
          <p:nvPr/>
        </p:nvSpPr>
        <p:spPr>
          <a:xfrm>
            <a:off x="12637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5" name="object 1725"/>
          <p:cNvSpPr/>
          <p:nvPr/>
        </p:nvSpPr>
        <p:spPr>
          <a:xfrm>
            <a:off x="12644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6" name="object 1726"/>
          <p:cNvSpPr/>
          <p:nvPr/>
        </p:nvSpPr>
        <p:spPr>
          <a:xfrm>
            <a:off x="126514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7" name="object 1727"/>
          <p:cNvSpPr/>
          <p:nvPr/>
        </p:nvSpPr>
        <p:spPr>
          <a:xfrm>
            <a:off x="12658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8" name="object 1728"/>
          <p:cNvSpPr/>
          <p:nvPr/>
        </p:nvSpPr>
        <p:spPr>
          <a:xfrm>
            <a:off x="12666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9" name="object 1729"/>
          <p:cNvSpPr/>
          <p:nvPr/>
        </p:nvSpPr>
        <p:spPr>
          <a:xfrm>
            <a:off x="12673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0" name="object 1730"/>
          <p:cNvSpPr/>
          <p:nvPr/>
        </p:nvSpPr>
        <p:spPr>
          <a:xfrm>
            <a:off x="12680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1" name="object 1731"/>
          <p:cNvSpPr/>
          <p:nvPr/>
        </p:nvSpPr>
        <p:spPr>
          <a:xfrm>
            <a:off x="12688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2" name="object 1732"/>
          <p:cNvSpPr/>
          <p:nvPr/>
        </p:nvSpPr>
        <p:spPr>
          <a:xfrm>
            <a:off x="12695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3" name="object 1733"/>
          <p:cNvSpPr/>
          <p:nvPr/>
        </p:nvSpPr>
        <p:spPr>
          <a:xfrm>
            <a:off x="12701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4" name="object 1734"/>
          <p:cNvSpPr/>
          <p:nvPr/>
        </p:nvSpPr>
        <p:spPr>
          <a:xfrm>
            <a:off x="12709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5" name="object 1735"/>
          <p:cNvSpPr/>
          <p:nvPr/>
        </p:nvSpPr>
        <p:spPr>
          <a:xfrm>
            <a:off x="12716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6" name="object 1736"/>
          <p:cNvSpPr/>
          <p:nvPr/>
        </p:nvSpPr>
        <p:spPr>
          <a:xfrm>
            <a:off x="12723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7" name="object 1737"/>
          <p:cNvSpPr/>
          <p:nvPr/>
        </p:nvSpPr>
        <p:spPr>
          <a:xfrm>
            <a:off x="127310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8" name="object 1738"/>
          <p:cNvSpPr/>
          <p:nvPr/>
        </p:nvSpPr>
        <p:spPr>
          <a:xfrm>
            <a:off x="12738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9" name="object 1739"/>
          <p:cNvSpPr/>
          <p:nvPr/>
        </p:nvSpPr>
        <p:spPr>
          <a:xfrm>
            <a:off x="12745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0" name="object 1740"/>
          <p:cNvSpPr/>
          <p:nvPr/>
        </p:nvSpPr>
        <p:spPr>
          <a:xfrm>
            <a:off x="12753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1" name="object 1741"/>
          <p:cNvSpPr/>
          <p:nvPr/>
        </p:nvSpPr>
        <p:spPr>
          <a:xfrm>
            <a:off x="12759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2" name="object 1742"/>
          <p:cNvSpPr/>
          <p:nvPr/>
        </p:nvSpPr>
        <p:spPr>
          <a:xfrm>
            <a:off x="12766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3" name="object 1743"/>
          <p:cNvSpPr/>
          <p:nvPr/>
        </p:nvSpPr>
        <p:spPr>
          <a:xfrm>
            <a:off x="12773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4" name="object 1744"/>
          <p:cNvSpPr/>
          <p:nvPr/>
        </p:nvSpPr>
        <p:spPr>
          <a:xfrm>
            <a:off x="127812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5" name="object 1745"/>
          <p:cNvSpPr/>
          <p:nvPr/>
        </p:nvSpPr>
        <p:spPr>
          <a:xfrm>
            <a:off x="12788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6" name="object 1746"/>
          <p:cNvSpPr/>
          <p:nvPr/>
        </p:nvSpPr>
        <p:spPr>
          <a:xfrm>
            <a:off x="12795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7" name="object 1747"/>
          <p:cNvSpPr/>
          <p:nvPr/>
        </p:nvSpPr>
        <p:spPr>
          <a:xfrm>
            <a:off x="12803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8" name="object 1748"/>
          <p:cNvSpPr/>
          <p:nvPr/>
        </p:nvSpPr>
        <p:spPr>
          <a:xfrm>
            <a:off x="128105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9" name="object 1749"/>
          <p:cNvSpPr/>
          <p:nvPr/>
        </p:nvSpPr>
        <p:spPr>
          <a:xfrm>
            <a:off x="12816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0" name="object 1750"/>
          <p:cNvSpPr/>
          <p:nvPr/>
        </p:nvSpPr>
        <p:spPr>
          <a:xfrm>
            <a:off x="12824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1" name="object 1751"/>
          <p:cNvSpPr/>
          <p:nvPr/>
        </p:nvSpPr>
        <p:spPr>
          <a:xfrm>
            <a:off x="12831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2" name="object 1752"/>
          <p:cNvSpPr/>
          <p:nvPr/>
        </p:nvSpPr>
        <p:spPr>
          <a:xfrm>
            <a:off x="128388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3" name="object 1753"/>
          <p:cNvSpPr/>
          <p:nvPr/>
        </p:nvSpPr>
        <p:spPr>
          <a:xfrm>
            <a:off x="12846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4" name="object 1754"/>
          <p:cNvSpPr/>
          <p:nvPr/>
        </p:nvSpPr>
        <p:spPr>
          <a:xfrm>
            <a:off x="12853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5" name="object 1755"/>
          <p:cNvSpPr/>
          <p:nvPr/>
        </p:nvSpPr>
        <p:spPr>
          <a:xfrm>
            <a:off x="128608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6" name="object 1756"/>
          <p:cNvSpPr/>
          <p:nvPr/>
        </p:nvSpPr>
        <p:spPr>
          <a:xfrm>
            <a:off x="12868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7" name="object 1757"/>
          <p:cNvSpPr/>
          <p:nvPr/>
        </p:nvSpPr>
        <p:spPr>
          <a:xfrm>
            <a:off x="12874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8" name="object 1758"/>
          <p:cNvSpPr/>
          <p:nvPr/>
        </p:nvSpPr>
        <p:spPr>
          <a:xfrm>
            <a:off x="12881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9" name="object 1759"/>
          <p:cNvSpPr/>
          <p:nvPr/>
        </p:nvSpPr>
        <p:spPr>
          <a:xfrm>
            <a:off x="128891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0" name="object 1760"/>
          <p:cNvSpPr/>
          <p:nvPr/>
        </p:nvSpPr>
        <p:spPr>
          <a:xfrm>
            <a:off x="12896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1" name="object 1761"/>
          <p:cNvSpPr/>
          <p:nvPr/>
        </p:nvSpPr>
        <p:spPr>
          <a:xfrm>
            <a:off x="12903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2" name="object 1762"/>
          <p:cNvSpPr/>
          <p:nvPr/>
        </p:nvSpPr>
        <p:spPr>
          <a:xfrm>
            <a:off x="12911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3" name="object 1763"/>
          <p:cNvSpPr/>
          <p:nvPr/>
        </p:nvSpPr>
        <p:spPr>
          <a:xfrm>
            <a:off x="12918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4" name="object 1764"/>
          <p:cNvSpPr/>
          <p:nvPr/>
        </p:nvSpPr>
        <p:spPr>
          <a:xfrm>
            <a:off x="12925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5" name="object 1765"/>
          <p:cNvSpPr/>
          <p:nvPr/>
        </p:nvSpPr>
        <p:spPr>
          <a:xfrm>
            <a:off x="12932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6" name="object 1766"/>
          <p:cNvSpPr/>
          <p:nvPr/>
        </p:nvSpPr>
        <p:spPr>
          <a:xfrm>
            <a:off x="129393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7" name="object 1767"/>
          <p:cNvSpPr/>
          <p:nvPr/>
        </p:nvSpPr>
        <p:spPr>
          <a:xfrm>
            <a:off x="12946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8" name="object 1768"/>
          <p:cNvSpPr/>
          <p:nvPr/>
        </p:nvSpPr>
        <p:spPr>
          <a:xfrm>
            <a:off x="12954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9" name="object 1769"/>
          <p:cNvSpPr/>
          <p:nvPr/>
        </p:nvSpPr>
        <p:spPr>
          <a:xfrm>
            <a:off x="12961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0" name="object 1770"/>
          <p:cNvSpPr/>
          <p:nvPr/>
        </p:nvSpPr>
        <p:spPr>
          <a:xfrm>
            <a:off x="129686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1" name="object 1771"/>
          <p:cNvSpPr/>
          <p:nvPr/>
        </p:nvSpPr>
        <p:spPr>
          <a:xfrm>
            <a:off x="12975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2" name="object 1772"/>
          <p:cNvSpPr/>
          <p:nvPr/>
        </p:nvSpPr>
        <p:spPr>
          <a:xfrm>
            <a:off x="12983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3" name="object 1773"/>
          <p:cNvSpPr/>
          <p:nvPr/>
        </p:nvSpPr>
        <p:spPr>
          <a:xfrm>
            <a:off x="12989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4" name="object 1774"/>
          <p:cNvSpPr/>
          <p:nvPr/>
        </p:nvSpPr>
        <p:spPr>
          <a:xfrm>
            <a:off x="12996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5" name="object 1775"/>
          <p:cNvSpPr/>
          <p:nvPr/>
        </p:nvSpPr>
        <p:spPr>
          <a:xfrm>
            <a:off x="13004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6" name="object 1776"/>
          <p:cNvSpPr/>
          <p:nvPr/>
        </p:nvSpPr>
        <p:spPr>
          <a:xfrm>
            <a:off x="13011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7" name="object 1777"/>
          <p:cNvSpPr/>
          <p:nvPr/>
        </p:nvSpPr>
        <p:spPr>
          <a:xfrm>
            <a:off x="130189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8" name="object 1778"/>
          <p:cNvSpPr/>
          <p:nvPr/>
        </p:nvSpPr>
        <p:spPr>
          <a:xfrm>
            <a:off x="13026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9" name="object 1779"/>
          <p:cNvSpPr/>
          <p:nvPr/>
        </p:nvSpPr>
        <p:spPr>
          <a:xfrm>
            <a:off x="13033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0" name="object 1780"/>
          <p:cNvSpPr/>
          <p:nvPr/>
        </p:nvSpPr>
        <p:spPr>
          <a:xfrm>
            <a:off x="13040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1" name="object 1781"/>
          <p:cNvSpPr/>
          <p:nvPr/>
        </p:nvSpPr>
        <p:spPr>
          <a:xfrm>
            <a:off x="130471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2" name="object 1782"/>
          <p:cNvSpPr/>
          <p:nvPr/>
        </p:nvSpPr>
        <p:spPr>
          <a:xfrm>
            <a:off x="13054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3" name="object 1783"/>
          <p:cNvSpPr/>
          <p:nvPr/>
        </p:nvSpPr>
        <p:spPr>
          <a:xfrm>
            <a:off x="13061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4" name="object 1784"/>
          <p:cNvSpPr/>
          <p:nvPr/>
        </p:nvSpPr>
        <p:spPr>
          <a:xfrm>
            <a:off x="130691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5" name="object 1785"/>
          <p:cNvSpPr/>
          <p:nvPr/>
        </p:nvSpPr>
        <p:spPr>
          <a:xfrm>
            <a:off x="13076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6" name="object 1786"/>
          <p:cNvSpPr/>
          <p:nvPr/>
        </p:nvSpPr>
        <p:spPr>
          <a:xfrm>
            <a:off x="13083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7" name="object 1787"/>
          <p:cNvSpPr/>
          <p:nvPr/>
        </p:nvSpPr>
        <p:spPr>
          <a:xfrm>
            <a:off x="13091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8" name="object 1788"/>
          <p:cNvSpPr/>
          <p:nvPr/>
        </p:nvSpPr>
        <p:spPr>
          <a:xfrm>
            <a:off x="130984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9" name="object 1789"/>
          <p:cNvSpPr/>
          <p:nvPr/>
        </p:nvSpPr>
        <p:spPr>
          <a:xfrm>
            <a:off x="13104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0" name="object 1790"/>
          <p:cNvSpPr/>
          <p:nvPr/>
        </p:nvSpPr>
        <p:spPr>
          <a:xfrm>
            <a:off x="13112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1" name="object 1791"/>
          <p:cNvSpPr/>
          <p:nvPr/>
        </p:nvSpPr>
        <p:spPr>
          <a:xfrm>
            <a:off x="13119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2" name="object 1792"/>
          <p:cNvSpPr/>
          <p:nvPr/>
        </p:nvSpPr>
        <p:spPr>
          <a:xfrm>
            <a:off x="13126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3" name="object 1793"/>
          <p:cNvSpPr/>
          <p:nvPr/>
        </p:nvSpPr>
        <p:spPr>
          <a:xfrm>
            <a:off x="13134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4" name="object 1794"/>
          <p:cNvSpPr/>
          <p:nvPr/>
        </p:nvSpPr>
        <p:spPr>
          <a:xfrm>
            <a:off x="13141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5" name="object 1795"/>
          <p:cNvSpPr/>
          <p:nvPr/>
        </p:nvSpPr>
        <p:spPr>
          <a:xfrm>
            <a:off x="13148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6" name="object 1796"/>
          <p:cNvSpPr/>
          <p:nvPr/>
        </p:nvSpPr>
        <p:spPr>
          <a:xfrm>
            <a:off x="131560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7" name="object 1797"/>
          <p:cNvSpPr/>
          <p:nvPr/>
        </p:nvSpPr>
        <p:spPr>
          <a:xfrm>
            <a:off x="13162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8" name="object 1798"/>
          <p:cNvSpPr/>
          <p:nvPr/>
        </p:nvSpPr>
        <p:spPr>
          <a:xfrm>
            <a:off x="13169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9" name="object 1799"/>
          <p:cNvSpPr/>
          <p:nvPr/>
        </p:nvSpPr>
        <p:spPr>
          <a:xfrm>
            <a:off x="131769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0" name="object 1800"/>
          <p:cNvSpPr/>
          <p:nvPr/>
        </p:nvSpPr>
        <p:spPr>
          <a:xfrm>
            <a:off x="13184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1" name="object 1801"/>
          <p:cNvSpPr/>
          <p:nvPr/>
        </p:nvSpPr>
        <p:spPr>
          <a:xfrm>
            <a:off x="13191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2" name="object 1802"/>
          <p:cNvSpPr/>
          <p:nvPr/>
        </p:nvSpPr>
        <p:spPr>
          <a:xfrm>
            <a:off x="13198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3" name="object 1803"/>
          <p:cNvSpPr/>
          <p:nvPr/>
        </p:nvSpPr>
        <p:spPr>
          <a:xfrm>
            <a:off x="13206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4" name="object 1804"/>
          <p:cNvSpPr/>
          <p:nvPr/>
        </p:nvSpPr>
        <p:spPr>
          <a:xfrm>
            <a:off x="13213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5" name="object 1805"/>
          <p:cNvSpPr/>
          <p:nvPr/>
        </p:nvSpPr>
        <p:spPr>
          <a:xfrm>
            <a:off x="13219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6" name="object 1806"/>
          <p:cNvSpPr/>
          <p:nvPr/>
        </p:nvSpPr>
        <p:spPr>
          <a:xfrm>
            <a:off x="13227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7" name="object 1807"/>
          <p:cNvSpPr/>
          <p:nvPr/>
        </p:nvSpPr>
        <p:spPr>
          <a:xfrm>
            <a:off x="132345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8" name="object 1808"/>
          <p:cNvSpPr/>
          <p:nvPr/>
        </p:nvSpPr>
        <p:spPr>
          <a:xfrm>
            <a:off x="13241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9" name="object 1809"/>
          <p:cNvSpPr/>
          <p:nvPr/>
        </p:nvSpPr>
        <p:spPr>
          <a:xfrm>
            <a:off x="132491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0" name="object 1810"/>
          <p:cNvSpPr/>
          <p:nvPr/>
        </p:nvSpPr>
        <p:spPr>
          <a:xfrm>
            <a:off x="13256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1" name="object 1811"/>
          <p:cNvSpPr/>
          <p:nvPr/>
        </p:nvSpPr>
        <p:spPr>
          <a:xfrm>
            <a:off x="13263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2" name="object 1812"/>
          <p:cNvSpPr/>
          <p:nvPr/>
        </p:nvSpPr>
        <p:spPr>
          <a:xfrm>
            <a:off x="13271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3" name="object 1813"/>
          <p:cNvSpPr/>
          <p:nvPr/>
        </p:nvSpPr>
        <p:spPr>
          <a:xfrm>
            <a:off x="13277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4" name="object 1814"/>
          <p:cNvSpPr/>
          <p:nvPr/>
        </p:nvSpPr>
        <p:spPr>
          <a:xfrm>
            <a:off x="13284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5" name="object 1815"/>
          <p:cNvSpPr/>
          <p:nvPr/>
        </p:nvSpPr>
        <p:spPr>
          <a:xfrm>
            <a:off x="13292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6" name="object 1816"/>
          <p:cNvSpPr/>
          <p:nvPr/>
        </p:nvSpPr>
        <p:spPr>
          <a:xfrm>
            <a:off x="13299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7" name="object 1817"/>
          <p:cNvSpPr/>
          <p:nvPr/>
        </p:nvSpPr>
        <p:spPr>
          <a:xfrm>
            <a:off x="13306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8" name="object 1818"/>
          <p:cNvSpPr/>
          <p:nvPr/>
        </p:nvSpPr>
        <p:spPr>
          <a:xfrm>
            <a:off x="13314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9" name="object 1819"/>
          <p:cNvSpPr/>
          <p:nvPr/>
        </p:nvSpPr>
        <p:spPr>
          <a:xfrm>
            <a:off x="13321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0" name="object 1820"/>
          <p:cNvSpPr/>
          <p:nvPr/>
        </p:nvSpPr>
        <p:spPr>
          <a:xfrm>
            <a:off x="13328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1" name="object 1821"/>
          <p:cNvSpPr/>
          <p:nvPr/>
        </p:nvSpPr>
        <p:spPr>
          <a:xfrm>
            <a:off x="13335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2" name="object 1822"/>
          <p:cNvSpPr/>
          <p:nvPr/>
        </p:nvSpPr>
        <p:spPr>
          <a:xfrm>
            <a:off x="13342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3" name="object 1823"/>
          <p:cNvSpPr/>
          <p:nvPr/>
        </p:nvSpPr>
        <p:spPr>
          <a:xfrm>
            <a:off x="13349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4" name="object 1824"/>
          <p:cNvSpPr/>
          <p:nvPr/>
        </p:nvSpPr>
        <p:spPr>
          <a:xfrm>
            <a:off x="13357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5" name="object 1825"/>
          <p:cNvSpPr/>
          <p:nvPr/>
        </p:nvSpPr>
        <p:spPr>
          <a:xfrm>
            <a:off x="13364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6" name="object 1826"/>
          <p:cNvSpPr/>
          <p:nvPr/>
        </p:nvSpPr>
        <p:spPr>
          <a:xfrm>
            <a:off x="13371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7" name="object 1827"/>
          <p:cNvSpPr/>
          <p:nvPr/>
        </p:nvSpPr>
        <p:spPr>
          <a:xfrm>
            <a:off x="13378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8" name="object 1828"/>
          <p:cNvSpPr/>
          <p:nvPr/>
        </p:nvSpPr>
        <p:spPr>
          <a:xfrm>
            <a:off x="13386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9" name="object 1829"/>
          <p:cNvSpPr/>
          <p:nvPr/>
        </p:nvSpPr>
        <p:spPr>
          <a:xfrm>
            <a:off x="13392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0" name="object 1830"/>
          <p:cNvSpPr/>
          <p:nvPr/>
        </p:nvSpPr>
        <p:spPr>
          <a:xfrm>
            <a:off x="13399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1" name="object 1831"/>
          <p:cNvSpPr/>
          <p:nvPr/>
        </p:nvSpPr>
        <p:spPr>
          <a:xfrm>
            <a:off x="13407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2" name="object 1832"/>
          <p:cNvSpPr/>
          <p:nvPr/>
        </p:nvSpPr>
        <p:spPr>
          <a:xfrm>
            <a:off x="13414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3" name="object 1833"/>
          <p:cNvSpPr/>
          <p:nvPr/>
        </p:nvSpPr>
        <p:spPr>
          <a:xfrm>
            <a:off x="13421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4" name="object 1834"/>
          <p:cNvSpPr/>
          <p:nvPr/>
        </p:nvSpPr>
        <p:spPr>
          <a:xfrm>
            <a:off x="13429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5" name="object 1835"/>
          <p:cNvSpPr/>
          <p:nvPr/>
        </p:nvSpPr>
        <p:spPr>
          <a:xfrm>
            <a:off x="13436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6" name="object 1836"/>
          <p:cNvSpPr/>
          <p:nvPr/>
        </p:nvSpPr>
        <p:spPr>
          <a:xfrm>
            <a:off x="13443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7" name="object 1837"/>
          <p:cNvSpPr/>
          <p:nvPr/>
        </p:nvSpPr>
        <p:spPr>
          <a:xfrm>
            <a:off x="13450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8" name="object 1838"/>
          <p:cNvSpPr/>
          <p:nvPr/>
        </p:nvSpPr>
        <p:spPr>
          <a:xfrm>
            <a:off x="13457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9" name="object 1839"/>
          <p:cNvSpPr/>
          <p:nvPr/>
        </p:nvSpPr>
        <p:spPr>
          <a:xfrm>
            <a:off x="13464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0" name="object 1840"/>
          <p:cNvSpPr/>
          <p:nvPr/>
        </p:nvSpPr>
        <p:spPr>
          <a:xfrm>
            <a:off x="13472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1" name="object 1841"/>
          <p:cNvSpPr/>
          <p:nvPr/>
        </p:nvSpPr>
        <p:spPr>
          <a:xfrm>
            <a:off x="13479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2" name="object 1842"/>
          <p:cNvSpPr/>
          <p:nvPr/>
        </p:nvSpPr>
        <p:spPr>
          <a:xfrm>
            <a:off x="13486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3" name="object 1843"/>
          <p:cNvSpPr/>
          <p:nvPr/>
        </p:nvSpPr>
        <p:spPr>
          <a:xfrm>
            <a:off x="13494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4" name="object 1844"/>
          <p:cNvSpPr/>
          <p:nvPr/>
        </p:nvSpPr>
        <p:spPr>
          <a:xfrm>
            <a:off x="13501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5" name="object 1845"/>
          <p:cNvSpPr/>
          <p:nvPr/>
        </p:nvSpPr>
        <p:spPr>
          <a:xfrm>
            <a:off x="13507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6" name="object 1846"/>
          <p:cNvSpPr/>
          <p:nvPr/>
        </p:nvSpPr>
        <p:spPr>
          <a:xfrm>
            <a:off x="13515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7" name="object 1847"/>
          <p:cNvSpPr/>
          <p:nvPr/>
        </p:nvSpPr>
        <p:spPr>
          <a:xfrm>
            <a:off x="13522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8" name="object 1848"/>
          <p:cNvSpPr/>
          <p:nvPr/>
        </p:nvSpPr>
        <p:spPr>
          <a:xfrm>
            <a:off x="13529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9" name="object 1849"/>
          <p:cNvSpPr/>
          <p:nvPr/>
        </p:nvSpPr>
        <p:spPr>
          <a:xfrm>
            <a:off x="13537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0" name="object 1850"/>
          <p:cNvSpPr/>
          <p:nvPr/>
        </p:nvSpPr>
        <p:spPr>
          <a:xfrm>
            <a:off x="13544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1" name="object 1851"/>
          <p:cNvSpPr/>
          <p:nvPr/>
        </p:nvSpPr>
        <p:spPr>
          <a:xfrm>
            <a:off x="13551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2" name="object 1852"/>
          <p:cNvSpPr/>
          <p:nvPr/>
        </p:nvSpPr>
        <p:spPr>
          <a:xfrm>
            <a:off x="13559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3" name="object 1853"/>
          <p:cNvSpPr/>
          <p:nvPr/>
        </p:nvSpPr>
        <p:spPr>
          <a:xfrm>
            <a:off x="13565323" y="7021853"/>
            <a:ext cx="1745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761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4" name="object 1854"/>
          <p:cNvSpPr/>
          <p:nvPr/>
        </p:nvSpPr>
        <p:spPr>
          <a:xfrm>
            <a:off x="244950" y="7245346"/>
            <a:ext cx="1296969" cy="3035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5" name="object 1855"/>
          <p:cNvSpPr/>
          <p:nvPr/>
        </p:nvSpPr>
        <p:spPr>
          <a:xfrm>
            <a:off x="6193843" y="522"/>
            <a:ext cx="7623756" cy="703336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6" name="object 1856"/>
          <p:cNvSpPr txBox="1">
            <a:spLocks noGrp="1"/>
          </p:cNvSpPr>
          <p:nvPr>
            <p:ph type="title"/>
          </p:nvPr>
        </p:nvSpPr>
        <p:spPr>
          <a:xfrm>
            <a:off x="1014685" y="237450"/>
            <a:ext cx="3805074" cy="656859"/>
          </a:xfrm>
          <a:prstGeom prst="rect">
            <a:avLst/>
          </a:prstGeom>
        </p:spPr>
        <p:txBody>
          <a:bodyPr vert="horz" wrap="square" lIns="0" tIns="20936" rIns="0" bIns="0" rtlCol="0">
            <a:spAutoFit/>
          </a:bodyPr>
          <a:lstStyle/>
          <a:p>
            <a:pPr marL="17446">
              <a:spcBef>
                <a:spcPts val="165"/>
              </a:spcBef>
            </a:pPr>
            <a:r>
              <a:rPr dirty="0"/>
              <a:t>DEFINITIONS</a:t>
            </a:r>
          </a:p>
        </p:txBody>
      </p:sp>
      <p:sp>
        <p:nvSpPr>
          <p:cNvPr id="1857" name="object 1857"/>
          <p:cNvSpPr txBox="1"/>
          <p:nvPr/>
        </p:nvSpPr>
        <p:spPr>
          <a:xfrm>
            <a:off x="1014685" y="918480"/>
            <a:ext cx="4686991" cy="5537800"/>
          </a:xfrm>
          <a:prstGeom prst="rect">
            <a:avLst/>
          </a:prstGeom>
        </p:spPr>
        <p:txBody>
          <a:bodyPr vert="horz" wrap="square" lIns="0" tIns="136082" rIns="0" bIns="0" rtlCol="0">
            <a:spAutoFit/>
          </a:bodyPr>
          <a:lstStyle/>
          <a:p>
            <a:pPr marL="17446">
              <a:spcBef>
                <a:spcPts val="1071"/>
              </a:spcBef>
            </a:pPr>
            <a:r>
              <a:rPr sz="1992" b="1" spc="14" dirty="0">
                <a:latin typeface="Arial"/>
                <a:cs typeface="Arial"/>
              </a:rPr>
              <a:t>Maternal</a:t>
            </a:r>
            <a:r>
              <a:rPr sz="1992" b="1" spc="-103" dirty="0">
                <a:latin typeface="Arial"/>
                <a:cs typeface="Arial"/>
              </a:rPr>
              <a:t> </a:t>
            </a:r>
            <a:r>
              <a:rPr sz="1992" b="1" spc="21" dirty="0">
                <a:latin typeface="Arial"/>
                <a:cs typeface="Arial"/>
              </a:rPr>
              <a:t>Death</a:t>
            </a:r>
            <a:endParaRPr sz="1992">
              <a:latin typeface="Arial"/>
              <a:cs typeface="Arial"/>
            </a:endParaRPr>
          </a:p>
          <a:p>
            <a:pPr marL="17446" marR="81124">
              <a:lnSpc>
                <a:spcPct val="92200"/>
              </a:lnSpc>
              <a:spcBef>
                <a:spcPts val="1125"/>
              </a:spcBef>
            </a:pPr>
            <a:r>
              <a:rPr sz="1992" spc="14" dirty="0">
                <a:latin typeface="Arial"/>
                <a:cs typeface="Arial"/>
              </a:rPr>
              <a:t>Maternal death </a:t>
            </a:r>
            <a:r>
              <a:rPr sz="1992" spc="7" dirty="0">
                <a:latin typeface="Arial"/>
                <a:cs typeface="Arial"/>
              </a:rPr>
              <a:t>while </a:t>
            </a:r>
            <a:r>
              <a:rPr sz="1992" spc="14" dirty="0">
                <a:latin typeface="Arial"/>
                <a:cs typeface="Arial"/>
              </a:rPr>
              <a:t>pregnant or </a:t>
            </a:r>
            <a:r>
              <a:rPr sz="1992" spc="7" dirty="0">
                <a:latin typeface="Arial"/>
                <a:cs typeface="Arial"/>
              </a:rPr>
              <a:t>within  </a:t>
            </a:r>
            <a:r>
              <a:rPr sz="1992" spc="14" dirty="0">
                <a:latin typeface="Arial"/>
                <a:cs typeface="Arial"/>
              </a:rPr>
              <a:t>42 days </a:t>
            </a:r>
            <a:r>
              <a:rPr sz="1992" spc="7" dirty="0">
                <a:latin typeface="Arial"/>
                <a:cs typeface="Arial"/>
              </a:rPr>
              <a:t>of </a:t>
            </a:r>
            <a:r>
              <a:rPr sz="1992" spc="14" dirty="0">
                <a:latin typeface="Arial"/>
                <a:cs typeface="Arial"/>
              </a:rPr>
              <a:t>termination </a:t>
            </a:r>
            <a:r>
              <a:rPr sz="1992" spc="7" dirty="0">
                <a:latin typeface="Arial"/>
                <a:cs typeface="Arial"/>
              </a:rPr>
              <a:t>of </a:t>
            </a:r>
            <a:r>
              <a:rPr sz="1992" dirty="0">
                <a:latin typeface="Arial"/>
                <a:cs typeface="Arial"/>
              </a:rPr>
              <a:t>pregnancy,  </a:t>
            </a:r>
            <a:r>
              <a:rPr sz="1992" spc="7" dirty="0">
                <a:latin typeface="Arial"/>
                <a:cs typeface="Arial"/>
              </a:rPr>
              <a:t>irrespective </a:t>
            </a:r>
            <a:r>
              <a:rPr sz="1992" spc="14" dirty="0">
                <a:latin typeface="Arial"/>
                <a:cs typeface="Arial"/>
              </a:rPr>
              <a:t>of the </a:t>
            </a:r>
            <a:r>
              <a:rPr sz="1992" spc="7" dirty="0">
                <a:latin typeface="Arial"/>
                <a:cs typeface="Arial"/>
              </a:rPr>
              <a:t>duration </a:t>
            </a:r>
            <a:r>
              <a:rPr sz="1992" spc="14" dirty="0">
                <a:latin typeface="Arial"/>
                <a:cs typeface="Arial"/>
              </a:rPr>
              <a:t>and </a:t>
            </a:r>
            <a:r>
              <a:rPr sz="1992" spc="7" dirty="0">
                <a:latin typeface="Arial"/>
                <a:cs typeface="Arial"/>
              </a:rPr>
              <a:t>site of  </a:t>
            </a:r>
            <a:r>
              <a:rPr sz="1992" spc="14" dirty="0">
                <a:latin typeface="Arial"/>
                <a:cs typeface="Arial"/>
              </a:rPr>
              <a:t>the </a:t>
            </a:r>
            <a:r>
              <a:rPr sz="1992" dirty="0">
                <a:latin typeface="Arial"/>
                <a:cs typeface="Arial"/>
              </a:rPr>
              <a:t>pregnancy, </a:t>
            </a:r>
            <a:r>
              <a:rPr sz="1992" spc="14" dirty="0">
                <a:latin typeface="Arial"/>
                <a:cs typeface="Arial"/>
              </a:rPr>
              <a:t>from </a:t>
            </a:r>
            <a:r>
              <a:rPr sz="1992" spc="21" dirty="0">
                <a:latin typeface="Arial"/>
                <a:cs typeface="Arial"/>
              </a:rPr>
              <a:t>any cause </a:t>
            </a:r>
            <a:r>
              <a:rPr sz="1992" spc="14" dirty="0">
                <a:latin typeface="Arial"/>
                <a:cs typeface="Arial"/>
              </a:rPr>
              <a:t>related  </a:t>
            </a:r>
            <a:r>
              <a:rPr sz="1992" spc="7" dirty="0">
                <a:latin typeface="Arial"/>
                <a:cs typeface="Arial"/>
              </a:rPr>
              <a:t>to or aggravated </a:t>
            </a:r>
            <a:r>
              <a:rPr sz="1992" spc="21" dirty="0">
                <a:latin typeface="Arial"/>
                <a:cs typeface="Arial"/>
              </a:rPr>
              <a:t>by </a:t>
            </a:r>
            <a:r>
              <a:rPr sz="1992" spc="7" dirty="0">
                <a:latin typeface="Arial"/>
                <a:cs typeface="Arial"/>
              </a:rPr>
              <a:t>the </a:t>
            </a:r>
            <a:r>
              <a:rPr sz="1992" spc="14" dirty="0">
                <a:latin typeface="Arial"/>
                <a:cs typeface="Arial"/>
              </a:rPr>
              <a:t>pregnancy </a:t>
            </a:r>
            <a:r>
              <a:rPr sz="1992" spc="7" dirty="0">
                <a:latin typeface="Arial"/>
                <a:cs typeface="Arial"/>
              </a:rPr>
              <a:t>or </a:t>
            </a:r>
            <a:r>
              <a:rPr sz="1992" dirty="0">
                <a:latin typeface="Arial"/>
                <a:cs typeface="Arial"/>
              </a:rPr>
              <a:t>its  </a:t>
            </a:r>
            <a:r>
              <a:rPr sz="1992" spc="21" dirty="0">
                <a:latin typeface="Arial"/>
                <a:cs typeface="Arial"/>
              </a:rPr>
              <a:t>management </a:t>
            </a:r>
            <a:r>
              <a:rPr sz="1992" spc="7" dirty="0">
                <a:latin typeface="Arial"/>
                <a:cs typeface="Arial"/>
              </a:rPr>
              <a:t>but not </a:t>
            </a:r>
            <a:r>
              <a:rPr sz="1992" spc="14" dirty="0">
                <a:latin typeface="Arial"/>
                <a:cs typeface="Arial"/>
              </a:rPr>
              <a:t>from </a:t>
            </a:r>
            <a:r>
              <a:rPr sz="1992" spc="7" dirty="0">
                <a:latin typeface="Arial"/>
                <a:cs typeface="Arial"/>
              </a:rPr>
              <a:t>accidental </a:t>
            </a:r>
            <a:r>
              <a:rPr sz="1992" spc="14" dirty="0">
                <a:latin typeface="Arial"/>
                <a:cs typeface="Arial"/>
              </a:rPr>
              <a:t>or  </a:t>
            </a:r>
            <a:r>
              <a:rPr sz="1992" spc="7" dirty="0">
                <a:latin typeface="Arial"/>
                <a:cs typeface="Arial"/>
              </a:rPr>
              <a:t>incidental</a:t>
            </a:r>
            <a:r>
              <a:rPr sz="1992" spc="-89" dirty="0">
                <a:latin typeface="Arial"/>
                <a:cs typeface="Arial"/>
              </a:rPr>
              <a:t> </a:t>
            </a:r>
            <a:r>
              <a:rPr sz="1992" spc="7" dirty="0">
                <a:latin typeface="Arial"/>
                <a:cs typeface="Arial"/>
              </a:rPr>
              <a:t>causes.</a:t>
            </a:r>
            <a:endParaRPr sz="1992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2198">
              <a:latin typeface="Times New Roman"/>
              <a:cs typeface="Times New Roman"/>
            </a:endParaRPr>
          </a:p>
          <a:p>
            <a:pPr marL="17446">
              <a:spcBef>
                <a:spcPts val="1745"/>
              </a:spcBef>
            </a:pPr>
            <a:r>
              <a:rPr sz="1992" b="1" spc="7" dirty="0">
                <a:latin typeface="Arial"/>
                <a:cs typeface="Arial"/>
              </a:rPr>
              <a:t>Pregnancy-related</a:t>
            </a:r>
            <a:r>
              <a:rPr sz="1992" b="1" spc="-48" dirty="0">
                <a:latin typeface="Arial"/>
                <a:cs typeface="Arial"/>
              </a:rPr>
              <a:t> </a:t>
            </a:r>
            <a:r>
              <a:rPr sz="1992" b="1" spc="14" dirty="0">
                <a:latin typeface="Arial"/>
                <a:cs typeface="Arial"/>
              </a:rPr>
              <a:t>death</a:t>
            </a:r>
            <a:endParaRPr sz="1992">
              <a:latin typeface="Arial"/>
              <a:cs typeface="Arial"/>
            </a:endParaRPr>
          </a:p>
          <a:p>
            <a:pPr marL="17446" marR="6978">
              <a:lnSpc>
                <a:spcPct val="92200"/>
              </a:lnSpc>
              <a:spcBef>
                <a:spcPts val="1133"/>
              </a:spcBef>
            </a:pPr>
            <a:r>
              <a:rPr sz="1992" spc="14" dirty="0">
                <a:latin typeface="Arial"/>
                <a:cs typeface="Arial"/>
              </a:rPr>
              <a:t>Maternal death </a:t>
            </a:r>
            <a:r>
              <a:rPr sz="1992" spc="7" dirty="0">
                <a:latin typeface="Arial"/>
                <a:cs typeface="Arial"/>
              </a:rPr>
              <a:t>while </a:t>
            </a:r>
            <a:r>
              <a:rPr sz="1992" spc="14" dirty="0">
                <a:latin typeface="Arial"/>
                <a:cs typeface="Arial"/>
              </a:rPr>
              <a:t>pregnant or </a:t>
            </a:r>
            <a:r>
              <a:rPr sz="1992" spc="7" dirty="0">
                <a:latin typeface="Arial"/>
                <a:cs typeface="Arial"/>
              </a:rPr>
              <a:t>within  </a:t>
            </a:r>
            <a:r>
              <a:rPr sz="1992" spc="21" dirty="0">
                <a:latin typeface="Arial"/>
                <a:cs typeface="Arial"/>
              </a:rPr>
              <a:t>1 </a:t>
            </a:r>
            <a:r>
              <a:rPr sz="1992" spc="7" dirty="0">
                <a:latin typeface="Arial"/>
                <a:cs typeface="Arial"/>
              </a:rPr>
              <a:t>year </a:t>
            </a:r>
            <a:r>
              <a:rPr sz="1992" spc="14" dirty="0">
                <a:latin typeface="Arial"/>
                <a:cs typeface="Arial"/>
              </a:rPr>
              <a:t>of </a:t>
            </a:r>
            <a:r>
              <a:rPr sz="1992" spc="7" dirty="0">
                <a:latin typeface="Arial"/>
                <a:cs typeface="Arial"/>
              </a:rPr>
              <a:t>the </a:t>
            </a:r>
            <a:r>
              <a:rPr sz="1992" spc="14" dirty="0">
                <a:latin typeface="Arial"/>
                <a:cs typeface="Arial"/>
              </a:rPr>
              <a:t>end </a:t>
            </a:r>
            <a:r>
              <a:rPr sz="1992" spc="7" dirty="0">
                <a:latin typeface="Arial"/>
                <a:cs typeface="Arial"/>
              </a:rPr>
              <a:t>of </a:t>
            </a:r>
            <a:r>
              <a:rPr sz="1992" spc="21" dirty="0">
                <a:latin typeface="Arial"/>
                <a:cs typeface="Arial"/>
              </a:rPr>
              <a:t>a </a:t>
            </a:r>
            <a:r>
              <a:rPr sz="1992" spc="14" dirty="0">
                <a:latin typeface="Arial"/>
                <a:cs typeface="Arial"/>
              </a:rPr>
              <a:t>pregnancy as </a:t>
            </a:r>
            <a:r>
              <a:rPr sz="1992" spc="21" dirty="0">
                <a:latin typeface="Arial"/>
                <a:cs typeface="Arial"/>
              </a:rPr>
              <a:t>a  </a:t>
            </a:r>
            <a:r>
              <a:rPr sz="1992" spc="7" dirty="0">
                <a:latin typeface="Arial"/>
                <a:cs typeface="Arial"/>
              </a:rPr>
              <a:t>complication of </a:t>
            </a:r>
            <a:r>
              <a:rPr sz="1992" dirty="0">
                <a:latin typeface="Arial"/>
                <a:cs typeface="Arial"/>
              </a:rPr>
              <a:t>pregnancy, </a:t>
            </a:r>
            <a:r>
              <a:rPr sz="1992" spc="7" dirty="0">
                <a:latin typeface="Arial"/>
                <a:cs typeface="Arial"/>
              </a:rPr>
              <a:t>aggravation  of </a:t>
            </a:r>
            <a:r>
              <a:rPr sz="1992" spc="14" dirty="0">
                <a:latin typeface="Arial"/>
                <a:cs typeface="Arial"/>
              </a:rPr>
              <a:t>an </a:t>
            </a:r>
            <a:r>
              <a:rPr sz="1992" spc="7" dirty="0">
                <a:latin typeface="Arial"/>
                <a:cs typeface="Arial"/>
              </a:rPr>
              <a:t>unrelated condition </a:t>
            </a:r>
            <a:r>
              <a:rPr sz="1992" spc="14" dirty="0">
                <a:latin typeface="Arial"/>
                <a:cs typeface="Arial"/>
              </a:rPr>
              <a:t>by the  </a:t>
            </a:r>
            <a:r>
              <a:rPr sz="1992" spc="7" dirty="0">
                <a:latin typeface="Arial"/>
                <a:cs typeface="Arial"/>
              </a:rPr>
              <a:t>physiology </a:t>
            </a:r>
            <a:r>
              <a:rPr sz="1992" spc="14" dirty="0">
                <a:latin typeface="Arial"/>
                <a:cs typeface="Arial"/>
              </a:rPr>
              <a:t>of pregnancy </a:t>
            </a:r>
            <a:r>
              <a:rPr sz="1992" spc="7" dirty="0">
                <a:latin typeface="Arial"/>
                <a:cs typeface="Arial"/>
              </a:rPr>
              <a:t>or chain of  events initiated </a:t>
            </a:r>
            <a:r>
              <a:rPr sz="1992" spc="14" dirty="0">
                <a:latin typeface="Arial"/>
                <a:cs typeface="Arial"/>
              </a:rPr>
              <a:t>by the </a:t>
            </a:r>
            <a:r>
              <a:rPr sz="1992" dirty="0">
                <a:latin typeface="Arial"/>
                <a:cs typeface="Arial"/>
              </a:rPr>
              <a:t>pregnancy,  </a:t>
            </a:r>
            <a:r>
              <a:rPr sz="1992" spc="7" dirty="0">
                <a:latin typeface="Arial"/>
                <a:cs typeface="Arial"/>
              </a:rPr>
              <a:t>Excludes accidental </a:t>
            </a:r>
            <a:r>
              <a:rPr sz="1992" spc="14" dirty="0">
                <a:latin typeface="Arial"/>
                <a:cs typeface="Arial"/>
              </a:rPr>
              <a:t>or </a:t>
            </a:r>
            <a:r>
              <a:rPr sz="1992" spc="7" dirty="0">
                <a:latin typeface="Arial"/>
                <a:cs typeface="Arial"/>
              </a:rPr>
              <a:t>incidental</a:t>
            </a:r>
            <a:r>
              <a:rPr sz="1992" spc="-76" dirty="0">
                <a:latin typeface="Arial"/>
                <a:cs typeface="Arial"/>
              </a:rPr>
              <a:t> </a:t>
            </a:r>
            <a:r>
              <a:rPr sz="1992" spc="14" dirty="0">
                <a:latin typeface="Arial"/>
                <a:cs typeface="Arial"/>
              </a:rPr>
              <a:t>causes</a:t>
            </a:r>
            <a:endParaRPr sz="1992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52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" name="object 3"/>
          <p:cNvSpPr/>
          <p:nvPr/>
        </p:nvSpPr>
        <p:spPr>
          <a:xfrm>
            <a:off x="259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" name="object 4"/>
          <p:cNvSpPr/>
          <p:nvPr/>
        </p:nvSpPr>
        <p:spPr>
          <a:xfrm>
            <a:off x="265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" name="object 5"/>
          <p:cNvSpPr/>
          <p:nvPr/>
        </p:nvSpPr>
        <p:spPr>
          <a:xfrm>
            <a:off x="273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" name="object 6"/>
          <p:cNvSpPr/>
          <p:nvPr/>
        </p:nvSpPr>
        <p:spPr>
          <a:xfrm>
            <a:off x="280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" name="object 7"/>
          <p:cNvSpPr/>
          <p:nvPr/>
        </p:nvSpPr>
        <p:spPr>
          <a:xfrm>
            <a:off x="287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" name="object 8"/>
          <p:cNvSpPr/>
          <p:nvPr/>
        </p:nvSpPr>
        <p:spPr>
          <a:xfrm>
            <a:off x="295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" name="object 9"/>
          <p:cNvSpPr/>
          <p:nvPr/>
        </p:nvSpPr>
        <p:spPr>
          <a:xfrm>
            <a:off x="302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" name="object 10"/>
          <p:cNvSpPr/>
          <p:nvPr/>
        </p:nvSpPr>
        <p:spPr>
          <a:xfrm>
            <a:off x="309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" name="object 11"/>
          <p:cNvSpPr/>
          <p:nvPr/>
        </p:nvSpPr>
        <p:spPr>
          <a:xfrm>
            <a:off x="3171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" name="object 12"/>
          <p:cNvSpPr/>
          <p:nvPr/>
        </p:nvSpPr>
        <p:spPr>
          <a:xfrm>
            <a:off x="323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" name="object 13"/>
          <p:cNvSpPr/>
          <p:nvPr/>
        </p:nvSpPr>
        <p:spPr>
          <a:xfrm>
            <a:off x="330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" name="object 14"/>
          <p:cNvSpPr/>
          <p:nvPr/>
        </p:nvSpPr>
        <p:spPr>
          <a:xfrm>
            <a:off x="338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" name="object 15"/>
          <p:cNvSpPr/>
          <p:nvPr/>
        </p:nvSpPr>
        <p:spPr>
          <a:xfrm>
            <a:off x="345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" name="object 16"/>
          <p:cNvSpPr/>
          <p:nvPr/>
        </p:nvSpPr>
        <p:spPr>
          <a:xfrm>
            <a:off x="352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" name="object 17"/>
          <p:cNvSpPr/>
          <p:nvPr/>
        </p:nvSpPr>
        <p:spPr>
          <a:xfrm>
            <a:off x="3600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" name="object 18"/>
          <p:cNvSpPr/>
          <p:nvPr/>
        </p:nvSpPr>
        <p:spPr>
          <a:xfrm>
            <a:off x="367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" name="object 19"/>
          <p:cNvSpPr/>
          <p:nvPr/>
        </p:nvSpPr>
        <p:spPr>
          <a:xfrm>
            <a:off x="374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" name="object 20"/>
          <p:cNvSpPr/>
          <p:nvPr/>
        </p:nvSpPr>
        <p:spPr>
          <a:xfrm>
            <a:off x="381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" name="object 21"/>
          <p:cNvSpPr/>
          <p:nvPr/>
        </p:nvSpPr>
        <p:spPr>
          <a:xfrm>
            <a:off x="388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" name="object 22"/>
          <p:cNvSpPr/>
          <p:nvPr/>
        </p:nvSpPr>
        <p:spPr>
          <a:xfrm>
            <a:off x="3956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" name="object 23"/>
          <p:cNvSpPr/>
          <p:nvPr/>
        </p:nvSpPr>
        <p:spPr>
          <a:xfrm>
            <a:off x="403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" name="object 24"/>
          <p:cNvSpPr/>
          <p:nvPr/>
        </p:nvSpPr>
        <p:spPr>
          <a:xfrm>
            <a:off x="410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" name="object 25"/>
          <p:cNvSpPr/>
          <p:nvPr/>
        </p:nvSpPr>
        <p:spPr>
          <a:xfrm>
            <a:off x="417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" name="object 26"/>
          <p:cNvSpPr/>
          <p:nvPr/>
        </p:nvSpPr>
        <p:spPr>
          <a:xfrm>
            <a:off x="4249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" name="object 27"/>
          <p:cNvSpPr/>
          <p:nvPr/>
        </p:nvSpPr>
        <p:spPr>
          <a:xfrm>
            <a:off x="432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" name="object 28"/>
          <p:cNvSpPr/>
          <p:nvPr/>
        </p:nvSpPr>
        <p:spPr>
          <a:xfrm>
            <a:off x="4386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" name="object 29"/>
          <p:cNvSpPr/>
          <p:nvPr/>
        </p:nvSpPr>
        <p:spPr>
          <a:xfrm>
            <a:off x="445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" name="object 30"/>
          <p:cNvSpPr/>
          <p:nvPr/>
        </p:nvSpPr>
        <p:spPr>
          <a:xfrm>
            <a:off x="453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" name="object 31"/>
          <p:cNvSpPr/>
          <p:nvPr/>
        </p:nvSpPr>
        <p:spPr>
          <a:xfrm>
            <a:off x="460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" name="object 32"/>
          <p:cNvSpPr/>
          <p:nvPr/>
        </p:nvSpPr>
        <p:spPr>
          <a:xfrm>
            <a:off x="4679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" name="object 33"/>
          <p:cNvSpPr/>
          <p:nvPr/>
        </p:nvSpPr>
        <p:spPr>
          <a:xfrm>
            <a:off x="475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" name="object 34"/>
          <p:cNvSpPr/>
          <p:nvPr/>
        </p:nvSpPr>
        <p:spPr>
          <a:xfrm>
            <a:off x="482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" name="object 35"/>
          <p:cNvSpPr/>
          <p:nvPr/>
        </p:nvSpPr>
        <p:spPr>
          <a:xfrm>
            <a:off x="489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" name="object 36"/>
          <p:cNvSpPr/>
          <p:nvPr/>
        </p:nvSpPr>
        <p:spPr>
          <a:xfrm>
            <a:off x="496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" name="object 37"/>
          <p:cNvSpPr/>
          <p:nvPr/>
        </p:nvSpPr>
        <p:spPr>
          <a:xfrm>
            <a:off x="5035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" name="object 38"/>
          <p:cNvSpPr/>
          <p:nvPr/>
        </p:nvSpPr>
        <p:spPr>
          <a:xfrm>
            <a:off x="510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" name="object 39"/>
          <p:cNvSpPr/>
          <p:nvPr/>
        </p:nvSpPr>
        <p:spPr>
          <a:xfrm>
            <a:off x="518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" name="object 40"/>
          <p:cNvSpPr/>
          <p:nvPr/>
        </p:nvSpPr>
        <p:spPr>
          <a:xfrm>
            <a:off x="525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" name="object 41"/>
          <p:cNvSpPr/>
          <p:nvPr/>
        </p:nvSpPr>
        <p:spPr>
          <a:xfrm>
            <a:off x="532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" name="object 42"/>
          <p:cNvSpPr/>
          <p:nvPr/>
        </p:nvSpPr>
        <p:spPr>
          <a:xfrm>
            <a:off x="540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" name="object 43"/>
          <p:cNvSpPr/>
          <p:nvPr/>
        </p:nvSpPr>
        <p:spPr>
          <a:xfrm>
            <a:off x="547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" name="object 44"/>
          <p:cNvSpPr/>
          <p:nvPr/>
        </p:nvSpPr>
        <p:spPr>
          <a:xfrm>
            <a:off x="553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" name="object 45"/>
          <p:cNvSpPr/>
          <p:nvPr/>
        </p:nvSpPr>
        <p:spPr>
          <a:xfrm>
            <a:off x="561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" name="object 46"/>
          <p:cNvSpPr/>
          <p:nvPr/>
        </p:nvSpPr>
        <p:spPr>
          <a:xfrm>
            <a:off x="568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" name="object 47"/>
          <p:cNvSpPr/>
          <p:nvPr/>
        </p:nvSpPr>
        <p:spPr>
          <a:xfrm>
            <a:off x="575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" name="object 48"/>
          <p:cNvSpPr/>
          <p:nvPr/>
        </p:nvSpPr>
        <p:spPr>
          <a:xfrm>
            <a:off x="583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" name="object 49"/>
          <p:cNvSpPr/>
          <p:nvPr/>
        </p:nvSpPr>
        <p:spPr>
          <a:xfrm>
            <a:off x="590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" name="object 50"/>
          <p:cNvSpPr/>
          <p:nvPr/>
        </p:nvSpPr>
        <p:spPr>
          <a:xfrm>
            <a:off x="5977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" name="object 51"/>
          <p:cNvSpPr/>
          <p:nvPr/>
        </p:nvSpPr>
        <p:spPr>
          <a:xfrm>
            <a:off x="6050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" name="object 52"/>
          <p:cNvSpPr/>
          <p:nvPr/>
        </p:nvSpPr>
        <p:spPr>
          <a:xfrm>
            <a:off x="611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" name="object 53"/>
          <p:cNvSpPr/>
          <p:nvPr/>
        </p:nvSpPr>
        <p:spPr>
          <a:xfrm>
            <a:off x="618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" name="object 54"/>
          <p:cNvSpPr/>
          <p:nvPr/>
        </p:nvSpPr>
        <p:spPr>
          <a:xfrm>
            <a:off x="625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" name="object 55"/>
          <p:cNvSpPr/>
          <p:nvPr/>
        </p:nvSpPr>
        <p:spPr>
          <a:xfrm>
            <a:off x="633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" name="object 56"/>
          <p:cNvSpPr/>
          <p:nvPr/>
        </p:nvSpPr>
        <p:spPr>
          <a:xfrm>
            <a:off x="640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" name="object 57"/>
          <p:cNvSpPr/>
          <p:nvPr/>
        </p:nvSpPr>
        <p:spPr>
          <a:xfrm>
            <a:off x="647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" name="object 58"/>
          <p:cNvSpPr/>
          <p:nvPr/>
        </p:nvSpPr>
        <p:spPr>
          <a:xfrm>
            <a:off x="6552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" name="object 59"/>
          <p:cNvSpPr/>
          <p:nvPr/>
        </p:nvSpPr>
        <p:spPr>
          <a:xfrm>
            <a:off x="662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" name="object 60"/>
          <p:cNvSpPr/>
          <p:nvPr/>
        </p:nvSpPr>
        <p:spPr>
          <a:xfrm>
            <a:off x="668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" name="object 61"/>
          <p:cNvSpPr/>
          <p:nvPr/>
        </p:nvSpPr>
        <p:spPr>
          <a:xfrm>
            <a:off x="6762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" name="object 62"/>
          <p:cNvSpPr/>
          <p:nvPr/>
        </p:nvSpPr>
        <p:spPr>
          <a:xfrm>
            <a:off x="6835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" name="object 63"/>
          <p:cNvSpPr/>
          <p:nvPr/>
        </p:nvSpPr>
        <p:spPr>
          <a:xfrm>
            <a:off x="690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" name="object 64"/>
          <p:cNvSpPr/>
          <p:nvPr/>
        </p:nvSpPr>
        <p:spPr>
          <a:xfrm>
            <a:off x="698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" name="object 65"/>
          <p:cNvSpPr/>
          <p:nvPr/>
        </p:nvSpPr>
        <p:spPr>
          <a:xfrm>
            <a:off x="7055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" name="object 66"/>
          <p:cNvSpPr/>
          <p:nvPr/>
        </p:nvSpPr>
        <p:spPr>
          <a:xfrm>
            <a:off x="7128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" name="object 67"/>
          <p:cNvSpPr/>
          <p:nvPr/>
        </p:nvSpPr>
        <p:spPr>
          <a:xfrm>
            <a:off x="720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" name="object 68"/>
          <p:cNvSpPr/>
          <p:nvPr/>
        </p:nvSpPr>
        <p:spPr>
          <a:xfrm>
            <a:off x="7264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" name="object 69"/>
          <p:cNvSpPr/>
          <p:nvPr/>
        </p:nvSpPr>
        <p:spPr>
          <a:xfrm>
            <a:off x="7338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" name="object 70"/>
          <p:cNvSpPr/>
          <p:nvPr/>
        </p:nvSpPr>
        <p:spPr>
          <a:xfrm>
            <a:off x="741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" name="object 71"/>
          <p:cNvSpPr/>
          <p:nvPr/>
        </p:nvSpPr>
        <p:spPr>
          <a:xfrm>
            <a:off x="748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" name="object 72"/>
          <p:cNvSpPr/>
          <p:nvPr/>
        </p:nvSpPr>
        <p:spPr>
          <a:xfrm>
            <a:off x="7557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" name="object 73"/>
          <p:cNvSpPr/>
          <p:nvPr/>
        </p:nvSpPr>
        <p:spPr>
          <a:xfrm>
            <a:off x="763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" name="object 74"/>
          <p:cNvSpPr/>
          <p:nvPr/>
        </p:nvSpPr>
        <p:spPr>
          <a:xfrm>
            <a:off x="770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" name="object 75"/>
          <p:cNvSpPr/>
          <p:nvPr/>
        </p:nvSpPr>
        <p:spPr>
          <a:xfrm>
            <a:off x="777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" name="object 76"/>
          <p:cNvSpPr/>
          <p:nvPr/>
        </p:nvSpPr>
        <p:spPr>
          <a:xfrm>
            <a:off x="78404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" name="object 77"/>
          <p:cNvSpPr/>
          <p:nvPr/>
        </p:nvSpPr>
        <p:spPr>
          <a:xfrm>
            <a:off x="7913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" name="object 78"/>
          <p:cNvSpPr/>
          <p:nvPr/>
        </p:nvSpPr>
        <p:spPr>
          <a:xfrm>
            <a:off x="798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" name="object 79"/>
          <p:cNvSpPr/>
          <p:nvPr/>
        </p:nvSpPr>
        <p:spPr>
          <a:xfrm>
            <a:off x="806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" name="object 80"/>
          <p:cNvSpPr/>
          <p:nvPr/>
        </p:nvSpPr>
        <p:spPr>
          <a:xfrm>
            <a:off x="813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" name="object 81"/>
          <p:cNvSpPr/>
          <p:nvPr/>
        </p:nvSpPr>
        <p:spPr>
          <a:xfrm>
            <a:off x="820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" name="object 82"/>
          <p:cNvSpPr/>
          <p:nvPr/>
        </p:nvSpPr>
        <p:spPr>
          <a:xfrm>
            <a:off x="828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" name="object 83"/>
          <p:cNvSpPr/>
          <p:nvPr/>
        </p:nvSpPr>
        <p:spPr>
          <a:xfrm>
            <a:off x="835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" name="object 84"/>
          <p:cNvSpPr/>
          <p:nvPr/>
        </p:nvSpPr>
        <p:spPr>
          <a:xfrm>
            <a:off x="841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" name="object 85"/>
          <p:cNvSpPr/>
          <p:nvPr/>
        </p:nvSpPr>
        <p:spPr>
          <a:xfrm>
            <a:off x="848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" name="object 86"/>
          <p:cNvSpPr/>
          <p:nvPr/>
        </p:nvSpPr>
        <p:spPr>
          <a:xfrm>
            <a:off x="856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" name="object 87"/>
          <p:cNvSpPr/>
          <p:nvPr/>
        </p:nvSpPr>
        <p:spPr>
          <a:xfrm>
            <a:off x="863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" name="object 88"/>
          <p:cNvSpPr/>
          <p:nvPr/>
        </p:nvSpPr>
        <p:spPr>
          <a:xfrm>
            <a:off x="870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" name="object 89"/>
          <p:cNvSpPr/>
          <p:nvPr/>
        </p:nvSpPr>
        <p:spPr>
          <a:xfrm>
            <a:off x="878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" name="object 90"/>
          <p:cNvSpPr/>
          <p:nvPr/>
        </p:nvSpPr>
        <p:spPr>
          <a:xfrm>
            <a:off x="885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" name="object 91"/>
          <p:cNvSpPr/>
          <p:nvPr/>
        </p:nvSpPr>
        <p:spPr>
          <a:xfrm>
            <a:off x="8929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" name="object 92"/>
          <p:cNvSpPr/>
          <p:nvPr/>
        </p:nvSpPr>
        <p:spPr>
          <a:xfrm>
            <a:off x="899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" name="object 93"/>
          <p:cNvSpPr/>
          <p:nvPr/>
        </p:nvSpPr>
        <p:spPr>
          <a:xfrm>
            <a:off x="906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" name="object 94"/>
          <p:cNvSpPr/>
          <p:nvPr/>
        </p:nvSpPr>
        <p:spPr>
          <a:xfrm>
            <a:off x="913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" name="object 95"/>
          <p:cNvSpPr/>
          <p:nvPr/>
        </p:nvSpPr>
        <p:spPr>
          <a:xfrm>
            <a:off x="921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" name="object 96"/>
          <p:cNvSpPr/>
          <p:nvPr/>
        </p:nvSpPr>
        <p:spPr>
          <a:xfrm>
            <a:off x="928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" name="object 97"/>
          <p:cNvSpPr/>
          <p:nvPr/>
        </p:nvSpPr>
        <p:spPr>
          <a:xfrm>
            <a:off x="935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" name="object 98"/>
          <p:cNvSpPr/>
          <p:nvPr/>
        </p:nvSpPr>
        <p:spPr>
          <a:xfrm>
            <a:off x="9431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" name="object 99"/>
          <p:cNvSpPr/>
          <p:nvPr/>
        </p:nvSpPr>
        <p:spPr>
          <a:xfrm>
            <a:off x="950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" name="object 100"/>
          <p:cNvSpPr/>
          <p:nvPr/>
        </p:nvSpPr>
        <p:spPr>
          <a:xfrm>
            <a:off x="956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" name="object 101"/>
          <p:cNvSpPr/>
          <p:nvPr/>
        </p:nvSpPr>
        <p:spPr>
          <a:xfrm>
            <a:off x="9640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" name="object 102"/>
          <p:cNvSpPr/>
          <p:nvPr/>
        </p:nvSpPr>
        <p:spPr>
          <a:xfrm>
            <a:off x="9714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" name="object 103"/>
          <p:cNvSpPr/>
          <p:nvPr/>
        </p:nvSpPr>
        <p:spPr>
          <a:xfrm>
            <a:off x="978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" name="object 104"/>
          <p:cNvSpPr/>
          <p:nvPr/>
        </p:nvSpPr>
        <p:spPr>
          <a:xfrm>
            <a:off x="986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" name="object 105"/>
          <p:cNvSpPr/>
          <p:nvPr/>
        </p:nvSpPr>
        <p:spPr>
          <a:xfrm>
            <a:off x="993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" name="object 106"/>
          <p:cNvSpPr/>
          <p:nvPr/>
        </p:nvSpPr>
        <p:spPr>
          <a:xfrm>
            <a:off x="10007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" name="object 107"/>
          <p:cNvSpPr/>
          <p:nvPr/>
        </p:nvSpPr>
        <p:spPr>
          <a:xfrm>
            <a:off x="1008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" name="object 108"/>
          <p:cNvSpPr/>
          <p:nvPr/>
        </p:nvSpPr>
        <p:spPr>
          <a:xfrm>
            <a:off x="10143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" name="object 109"/>
          <p:cNvSpPr/>
          <p:nvPr/>
        </p:nvSpPr>
        <p:spPr>
          <a:xfrm>
            <a:off x="10216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" name="object 110"/>
          <p:cNvSpPr/>
          <p:nvPr/>
        </p:nvSpPr>
        <p:spPr>
          <a:xfrm>
            <a:off x="1028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" name="object 111"/>
          <p:cNvSpPr/>
          <p:nvPr/>
        </p:nvSpPr>
        <p:spPr>
          <a:xfrm>
            <a:off x="1036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" name="object 112"/>
          <p:cNvSpPr/>
          <p:nvPr/>
        </p:nvSpPr>
        <p:spPr>
          <a:xfrm>
            <a:off x="10436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" name="object 113"/>
          <p:cNvSpPr/>
          <p:nvPr/>
        </p:nvSpPr>
        <p:spPr>
          <a:xfrm>
            <a:off x="10509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" name="object 114"/>
          <p:cNvSpPr/>
          <p:nvPr/>
        </p:nvSpPr>
        <p:spPr>
          <a:xfrm>
            <a:off x="1058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" name="object 115"/>
          <p:cNvSpPr/>
          <p:nvPr/>
        </p:nvSpPr>
        <p:spPr>
          <a:xfrm>
            <a:off x="1065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" name="object 116"/>
          <p:cNvSpPr/>
          <p:nvPr/>
        </p:nvSpPr>
        <p:spPr>
          <a:xfrm>
            <a:off x="107191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" name="object 117"/>
          <p:cNvSpPr/>
          <p:nvPr/>
        </p:nvSpPr>
        <p:spPr>
          <a:xfrm>
            <a:off x="10792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" name="object 118"/>
          <p:cNvSpPr/>
          <p:nvPr/>
        </p:nvSpPr>
        <p:spPr>
          <a:xfrm>
            <a:off x="1086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" name="object 119"/>
          <p:cNvSpPr/>
          <p:nvPr/>
        </p:nvSpPr>
        <p:spPr>
          <a:xfrm>
            <a:off x="1093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" name="object 120"/>
          <p:cNvSpPr/>
          <p:nvPr/>
        </p:nvSpPr>
        <p:spPr>
          <a:xfrm>
            <a:off x="1101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" name="object 121"/>
          <p:cNvSpPr/>
          <p:nvPr/>
        </p:nvSpPr>
        <p:spPr>
          <a:xfrm>
            <a:off x="1108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" name="object 122"/>
          <p:cNvSpPr/>
          <p:nvPr/>
        </p:nvSpPr>
        <p:spPr>
          <a:xfrm>
            <a:off x="1115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" name="object 123"/>
          <p:cNvSpPr/>
          <p:nvPr/>
        </p:nvSpPr>
        <p:spPr>
          <a:xfrm>
            <a:off x="1123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" name="object 124"/>
          <p:cNvSpPr/>
          <p:nvPr/>
        </p:nvSpPr>
        <p:spPr>
          <a:xfrm>
            <a:off x="1129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" name="object 125"/>
          <p:cNvSpPr/>
          <p:nvPr/>
        </p:nvSpPr>
        <p:spPr>
          <a:xfrm>
            <a:off x="1136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" name="object 126"/>
          <p:cNvSpPr/>
          <p:nvPr/>
        </p:nvSpPr>
        <p:spPr>
          <a:xfrm>
            <a:off x="1144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" name="object 127"/>
          <p:cNvSpPr/>
          <p:nvPr/>
        </p:nvSpPr>
        <p:spPr>
          <a:xfrm>
            <a:off x="1151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" name="object 128"/>
          <p:cNvSpPr/>
          <p:nvPr/>
        </p:nvSpPr>
        <p:spPr>
          <a:xfrm>
            <a:off x="1158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" name="object 129"/>
          <p:cNvSpPr/>
          <p:nvPr/>
        </p:nvSpPr>
        <p:spPr>
          <a:xfrm>
            <a:off x="1166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" name="object 130"/>
          <p:cNvSpPr/>
          <p:nvPr/>
        </p:nvSpPr>
        <p:spPr>
          <a:xfrm>
            <a:off x="1173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" name="object 131"/>
          <p:cNvSpPr/>
          <p:nvPr/>
        </p:nvSpPr>
        <p:spPr>
          <a:xfrm>
            <a:off x="11807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" name="object 132"/>
          <p:cNvSpPr/>
          <p:nvPr/>
        </p:nvSpPr>
        <p:spPr>
          <a:xfrm>
            <a:off x="1187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" name="object 133"/>
          <p:cNvSpPr/>
          <p:nvPr/>
        </p:nvSpPr>
        <p:spPr>
          <a:xfrm>
            <a:off x="1194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" name="object 134"/>
          <p:cNvSpPr/>
          <p:nvPr/>
        </p:nvSpPr>
        <p:spPr>
          <a:xfrm>
            <a:off x="1201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" name="object 135"/>
          <p:cNvSpPr/>
          <p:nvPr/>
        </p:nvSpPr>
        <p:spPr>
          <a:xfrm>
            <a:off x="1209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" name="object 136"/>
          <p:cNvSpPr/>
          <p:nvPr/>
        </p:nvSpPr>
        <p:spPr>
          <a:xfrm>
            <a:off x="1216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" name="object 137"/>
          <p:cNvSpPr/>
          <p:nvPr/>
        </p:nvSpPr>
        <p:spPr>
          <a:xfrm>
            <a:off x="12236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" name="object 138"/>
          <p:cNvSpPr/>
          <p:nvPr/>
        </p:nvSpPr>
        <p:spPr>
          <a:xfrm>
            <a:off x="1231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" name="object 139"/>
          <p:cNvSpPr/>
          <p:nvPr/>
        </p:nvSpPr>
        <p:spPr>
          <a:xfrm>
            <a:off x="1238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" name="object 140"/>
          <p:cNvSpPr/>
          <p:nvPr/>
        </p:nvSpPr>
        <p:spPr>
          <a:xfrm>
            <a:off x="1244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" name="object 141"/>
          <p:cNvSpPr/>
          <p:nvPr/>
        </p:nvSpPr>
        <p:spPr>
          <a:xfrm>
            <a:off x="1251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" name="object 142"/>
          <p:cNvSpPr/>
          <p:nvPr/>
        </p:nvSpPr>
        <p:spPr>
          <a:xfrm>
            <a:off x="12592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" name="object 143"/>
          <p:cNvSpPr/>
          <p:nvPr/>
        </p:nvSpPr>
        <p:spPr>
          <a:xfrm>
            <a:off x="1266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" name="object 144"/>
          <p:cNvSpPr/>
          <p:nvPr/>
        </p:nvSpPr>
        <p:spPr>
          <a:xfrm>
            <a:off x="1273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" name="object 145"/>
          <p:cNvSpPr/>
          <p:nvPr/>
        </p:nvSpPr>
        <p:spPr>
          <a:xfrm>
            <a:off x="1281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" name="object 146"/>
          <p:cNvSpPr/>
          <p:nvPr/>
        </p:nvSpPr>
        <p:spPr>
          <a:xfrm>
            <a:off x="12885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" name="object 147"/>
          <p:cNvSpPr/>
          <p:nvPr/>
        </p:nvSpPr>
        <p:spPr>
          <a:xfrm>
            <a:off x="1295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" name="object 148"/>
          <p:cNvSpPr/>
          <p:nvPr/>
        </p:nvSpPr>
        <p:spPr>
          <a:xfrm>
            <a:off x="13022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" name="object 149"/>
          <p:cNvSpPr/>
          <p:nvPr/>
        </p:nvSpPr>
        <p:spPr>
          <a:xfrm>
            <a:off x="1309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" name="object 150"/>
          <p:cNvSpPr/>
          <p:nvPr/>
        </p:nvSpPr>
        <p:spPr>
          <a:xfrm>
            <a:off x="1316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" name="object 151"/>
          <p:cNvSpPr/>
          <p:nvPr/>
        </p:nvSpPr>
        <p:spPr>
          <a:xfrm>
            <a:off x="1324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" name="object 152"/>
          <p:cNvSpPr/>
          <p:nvPr/>
        </p:nvSpPr>
        <p:spPr>
          <a:xfrm>
            <a:off x="13315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" name="object 153"/>
          <p:cNvSpPr/>
          <p:nvPr/>
        </p:nvSpPr>
        <p:spPr>
          <a:xfrm>
            <a:off x="1338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" name="object 154"/>
          <p:cNvSpPr/>
          <p:nvPr/>
        </p:nvSpPr>
        <p:spPr>
          <a:xfrm>
            <a:off x="1346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" name="object 155"/>
          <p:cNvSpPr/>
          <p:nvPr/>
        </p:nvSpPr>
        <p:spPr>
          <a:xfrm>
            <a:off x="1353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" name="object 156"/>
          <p:cNvSpPr/>
          <p:nvPr/>
        </p:nvSpPr>
        <p:spPr>
          <a:xfrm>
            <a:off x="1359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" name="object 157"/>
          <p:cNvSpPr/>
          <p:nvPr/>
        </p:nvSpPr>
        <p:spPr>
          <a:xfrm>
            <a:off x="13671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" name="object 158"/>
          <p:cNvSpPr/>
          <p:nvPr/>
        </p:nvSpPr>
        <p:spPr>
          <a:xfrm>
            <a:off x="1374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" name="object 159"/>
          <p:cNvSpPr/>
          <p:nvPr/>
        </p:nvSpPr>
        <p:spPr>
          <a:xfrm>
            <a:off x="13817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" name="object 160"/>
          <p:cNvSpPr/>
          <p:nvPr/>
        </p:nvSpPr>
        <p:spPr>
          <a:xfrm>
            <a:off x="1389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" name="object 161"/>
          <p:cNvSpPr/>
          <p:nvPr/>
        </p:nvSpPr>
        <p:spPr>
          <a:xfrm>
            <a:off x="1396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" name="object 162"/>
          <p:cNvSpPr/>
          <p:nvPr/>
        </p:nvSpPr>
        <p:spPr>
          <a:xfrm>
            <a:off x="1403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" name="object 163"/>
          <p:cNvSpPr/>
          <p:nvPr/>
        </p:nvSpPr>
        <p:spPr>
          <a:xfrm>
            <a:off x="1411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" name="object 164"/>
          <p:cNvSpPr/>
          <p:nvPr/>
        </p:nvSpPr>
        <p:spPr>
          <a:xfrm>
            <a:off x="1417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" name="object 165"/>
          <p:cNvSpPr/>
          <p:nvPr/>
        </p:nvSpPr>
        <p:spPr>
          <a:xfrm>
            <a:off x="1424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" name="object 166"/>
          <p:cNvSpPr/>
          <p:nvPr/>
        </p:nvSpPr>
        <p:spPr>
          <a:xfrm>
            <a:off x="1432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" name="object 167"/>
          <p:cNvSpPr/>
          <p:nvPr/>
        </p:nvSpPr>
        <p:spPr>
          <a:xfrm>
            <a:off x="1439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" name="object 168"/>
          <p:cNvSpPr/>
          <p:nvPr/>
        </p:nvSpPr>
        <p:spPr>
          <a:xfrm>
            <a:off x="1446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" name="object 169"/>
          <p:cNvSpPr/>
          <p:nvPr/>
        </p:nvSpPr>
        <p:spPr>
          <a:xfrm>
            <a:off x="1453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" name="object 170"/>
          <p:cNvSpPr/>
          <p:nvPr/>
        </p:nvSpPr>
        <p:spPr>
          <a:xfrm>
            <a:off x="1461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" name="object 171"/>
          <p:cNvSpPr/>
          <p:nvPr/>
        </p:nvSpPr>
        <p:spPr>
          <a:xfrm>
            <a:off x="146864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" name="object 172"/>
          <p:cNvSpPr/>
          <p:nvPr/>
        </p:nvSpPr>
        <p:spPr>
          <a:xfrm>
            <a:off x="1474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" name="object 173"/>
          <p:cNvSpPr/>
          <p:nvPr/>
        </p:nvSpPr>
        <p:spPr>
          <a:xfrm>
            <a:off x="1482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" name="object 174"/>
          <p:cNvSpPr/>
          <p:nvPr/>
        </p:nvSpPr>
        <p:spPr>
          <a:xfrm>
            <a:off x="1489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" name="object 175"/>
          <p:cNvSpPr/>
          <p:nvPr/>
        </p:nvSpPr>
        <p:spPr>
          <a:xfrm>
            <a:off x="1496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" name="object 176"/>
          <p:cNvSpPr/>
          <p:nvPr/>
        </p:nvSpPr>
        <p:spPr>
          <a:xfrm>
            <a:off x="1504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" name="object 177"/>
          <p:cNvSpPr/>
          <p:nvPr/>
        </p:nvSpPr>
        <p:spPr>
          <a:xfrm>
            <a:off x="1511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" name="object 178"/>
          <p:cNvSpPr/>
          <p:nvPr/>
        </p:nvSpPr>
        <p:spPr>
          <a:xfrm>
            <a:off x="1518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" name="object 179"/>
          <p:cNvSpPr/>
          <p:nvPr/>
        </p:nvSpPr>
        <p:spPr>
          <a:xfrm>
            <a:off x="1526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" name="object 180"/>
          <p:cNvSpPr/>
          <p:nvPr/>
        </p:nvSpPr>
        <p:spPr>
          <a:xfrm>
            <a:off x="1532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" name="object 181"/>
          <p:cNvSpPr/>
          <p:nvPr/>
        </p:nvSpPr>
        <p:spPr>
          <a:xfrm>
            <a:off x="1539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" name="object 182"/>
          <p:cNvSpPr/>
          <p:nvPr/>
        </p:nvSpPr>
        <p:spPr>
          <a:xfrm>
            <a:off x="154715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" name="object 183"/>
          <p:cNvSpPr/>
          <p:nvPr/>
        </p:nvSpPr>
        <p:spPr>
          <a:xfrm>
            <a:off x="1554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" name="object 184"/>
          <p:cNvSpPr/>
          <p:nvPr/>
        </p:nvSpPr>
        <p:spPr>
          <a:xfrm>
            <a:off x="1561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" name="object 185"/>
          <p:cNvSpPr/>
          <p:nvPr/>
        </p:nvSpPr>
        <p:spPr>
          <a:xfrm>
            <a:off x="1569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6" name="object 186"/>
          <p:cNvSpPr/>
          <p:nvPr/>
        </p:nvSpPr>
        <p:spPr>
          <a:xfrm>
            <a:off x="15764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7" name="object 187"/>
          <p:cNvSpPr/>
          <p:nvPr/>
        </p:nvSpPr>
        <p:spPr>
          <a:xfrm>
            <a:off x="1583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8" name="object 188"/>
          <p:cNvSpPr/>
          <p:nvPr/>
        </p:nvSpPr>
        <p:spPr>
          <a:xfrm>
            <a:off x="15900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9" name="object 189"/>
          <p:cNvSpPr/>
          <p:nvPr/>
        </p:nvSpPr>
        <p:spPr>
          <a:xfrm>
            <a:off x="1597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0" name="object 190"/>
          <p:cNvSpPr/>
          <p:nvPr/>
        </p:nvSpPr>
        <p:spPr>
          <a:xfrm>
            <a:off x="1604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1" name="object 191"/>
          <p:cNvSpPr/>
          <p:nvPr/>
        </p:nvSpPr>
        <p:spPr>
          <a:xfrm>
            <a:off x="1612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2" name="object 192"/>
          <p:cNvSpPr/>
          <p:nvPr/>
        </p:nvSpPr>
        <p:spPr>
          <a:xfrm>
            <a:off x="16193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3" name="object 193"/>
          <p:cNvSpPr/>
          <p:nvPr/>
        </p:nvSpPr>
        <p:spPr>
          <a:xfrm>
            <a:off x="1626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4" name="object 194"/>
          <p:cNvSpPr/>
          <p:nvPr/>
        </p:nvSpPr>
        <p:spPr>
          <a:xfrm>
            <a:off x="1634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5" name="object 195"/>
          <p:cNvSpPr/>
          <p:nvPr/>
        </p:nvSpPr>
        <p:spPr>
          <a:xfrm>
            <a:off x="1641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6" name="object 196"/>
          <p:cNvSpPr/>
          <p:nvPr/>
        </p:nvSpPr>
        <p:spPr>
          <a:xfrm>
            <a:off x="1647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7" name="object 197"/>
          <p:cNvSpPr/>
          <p:nvPr/>
        </p:nvSpPr>
        <p:spPr>
          <a:xfrm>
            <a:off x="16549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8" name="object 198"/>
          <p:cNvSpPr/>
          <p:nvPr/>
        </p:nvSpPr>
        <p:spPr>
          <a:xfrm>
            <a:off x="1662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99" name="object 199"/>
          <p:cNvSpPr/>
          <p:nvPr/>
        </p:nvSpPr>
        <p:spPr>
          <a:xfrm>
            <a:off x="16696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0" name="object 200"/>
          <p:cNvSpPr/>
          <p:nvPr/>
        </p:nvSpPr>
        <p:spPr>
          <a:xfrm>
            <a:off x="16769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1" name="object 201"/>
          <p:cNvSpPr/>
          <p:nvPr/>
        </p:nvSpPr>
        <p:spPr>
          <a:xfrm>
            <a:off x="1684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2" name="object 202"/>
          <p:cNvSpPr/>
          <p:nvPr/>
        </p:nvSpPr>
        <p:spPr>
          <a:xfrm>
            <a:off x="1691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3" name="object 203"/>
          <p:cNvSpPr/>
          <p:nvPr/>
        </p:nvSpPr>
        <p:spPr>
          <a:xfrm>
            <a:off x="16989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4" name="object 204"/>
          <p:cNvSpPr/>
          <p:nvPr/>
        </p:nvSpPr>
        <p:spPr>
          <a:xfrm>
            <a:off x="1705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5" name="object 205"/>
          <p:cNvSpPr/>
          <p:nvPr/>
        </p:nvSpPr>
        <p:spPr>
          <a:xfrm>
            <a:off x="1712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6" name="object 206"/>
          <p:cNvSpPr/>
          <p:nvPr/>
        </p:nvSpPr>
        <p:spPr>
          <a:xfrm>
            <a:off x="1719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7" name="object 207"/>
          <p:cNvSpPr/>
          <p:nvPr/>
        </p:nvSpPr>
        <p:spPr>
          <a:xfrm>
            <a:off x="1727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8" name="object 208"/>
          <p:cNvSpPr/>
          <p:nvPr/>
        </p:nvSpPr>
        <p:spPr>
          <a:xfrm>
            <a:off x="1734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09" name="object 209"/>
          <p:cNvSpPr/>
          <p:nvPr/>
        </p:nvSpPr>
        <p:spPr>
          <a:xfrm>
            <a:off x="1741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0" name="object 210"/>
          <p:cNvSpPr/>
          <p:nvPr/>
        </p:nvSpPr>
        <p:spPr>
          <a:xfrm>
            <a:off x="1749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1" name="object 211"/>
          <p:cNvSpPr/>
          <p:nvPr/>
        </p:nvSpPr>
        <p:spPr>
          <a:xfrm>
            <a:off x="175651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2" name="object 212"/>
          <p:cNvSpPr/>
          <p:nvPr/>
        </p:nvSpPr>
        <p:spPr>
          <a:xfrm>
            <a:off x="1762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3" name="object 213"/>
          <p:cNvSpPr/>
          <p:nvPr/>
        </p:nvSpPr>
        <p:spPr>
          <a:xfrm>
            <a:off x="1770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4" name="object 214"/>
          <p:cNvSpPr/>
          <p:nvPr/>
        </p:nvSpPr>
        <p:spPr>
          <a:xfrm>
            <a:off x="17774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5" name="object 215"/>
          <p:cNvSpPr/>
          <p:nvPr/>
        </p:nvSpPr>
        <p:spPr>
          <a:xfrm>
            <a:off x="17847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6" name="object 216"/>
          <p:cNvSpPr/>
          <p:nvPr/>
        </p:nvSpPr>
        <p:spPr>
          <a:xfrm>
            <a:off x="1792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7" name="object 217"/>
          <p:cNvSpPr/>
          <p:nvPr/>
        </p:nvSpPr>
        <p:spPr>
          <a:xfrm>
            <a:off x="1799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8" name="object 218"/>
          <p:cNvSpPr/>
          <p:nvPr/>
        </p:nvSpPr>
        <p:spPr>
          <a:xfrm>
            <a:off x="1806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19" name="object 219"/>
          <p:cNvSpPr/>
          <p:nvPr/>
        </p:nvSpPr>
        <p:spPr>
          <a:xfrm>
            <a:off x="1814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0" name="object 220"/>
          <p:cNvSpPr/>
          <p:nvPr/>
        </p:nvSpPr>
        <p:spPr>
          <a:xfrm>
            <a:off x="1820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1" name="object 221"/>
          <p:cNvSpPr/>
          <p:nvPr/>
        </p:nvSpPr>
        <p:spPr>
          <a:xfrm>
            <a:off x="1827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2" name="object 222"/>
          <p:cNvSpPr/>
          <p:nvPr/>
        </p:nvSpPr>
        <p:spPr>
          <a:xfrm>
            <a:off x="18350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3" name="object 223"/>
          <p:cNvSpPr/>
          <p:nvPr/>
        </p:nvSpPr>
        <p:spPr>
          <a:xfrm>
            <a:off x="1842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4" name="object 224"/>
          <p:cNvSpPr/>
          <p:nvPr/>
        </p:nvSpPr>
        <p:spPr>
          <a:xfrm>
            <a:off x="1849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5" name="object 225"/>
          <p:cNvSpPr/>
          <p:nvPr/>
        </p:nvSpPr>
        <p:spPr>
          <a:xfrm>
            <a:off x="1857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6" name="object 226"/>
          <p:cNvSpPr/>
          <p:nvPr/>
        </p:nvSpPr>
        <p:spPr>
          <a:xfrm>
            <a:off x="18643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7" name="object 227"/>
          <p:cNvSpPr/>
          <p:nvPr/>
        </p:nvSpPr>
        <p:spPr>
          <a:xfrm>
            <a:off x="1871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8" name="object 228"/>
          <p:cNvSpPr/>
          <p:nvPr/>
        </p:nvSpPr>
        <p:spPr>
          <a:xfrm>
            <a:off x="18779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29" name="object 229"/>
          <p:cNvSpPr/>
          <p:nvPr/>
        </p:nvSpPr>
        <p:spPr>
          <a:xfrm>
            <a:off x="1885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0" name="object 230"/>
          <p:cNvSpPr/>
          <p:nvPr/>
        </p:nvSpPr>
        <p:spPr>
          <a:xfrm>
            <a:off x="1892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1" name="object 231"/>
          <p:cNvSpPr/>
          <p:nvPr/>
        </p:nvSpPr>
        <p:spPr>
          <a:xfrm>
            <a:off x="1899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2" name="object 232"/>
          <p:cNvSpPr/>
          <p:nvPr/>
        </p:nvSpPr>
        <p:spPr>
          <a:xfrm>
            <a:off x="190724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3" name="object 233"/>
          <p:cNvSpPr/>
          <p:nvPr/>
        </p:nvSpPr>
        <p:spPr>
          <a:xfrm>
            <a:off x="1914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4" name="object 234"/>
          <p:cNvSpPr/>
          <p:nvPr/>
        </p:nvSpPr>
        <p:spPr>
          <a:xfrm>
            <a:off x="1921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5" name="object 235"/>
          <p:cNvSpPr/>
          <p:nvPr/>
        </p:nvSpPr>
        <p:spPr>
          <a:xfrm>
            <a:off x="1929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6" name="object 236"/>
          <p:cNvSpPr/>
          <p:nvPr/>
        </p:nvSpPr>
        <p:spPr>
          <a:xfrm>
            <a:off x="1935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7" name="object 237"/>
          <p:cNvSpPr/>
          <p:nvPr/>
        </p:nvSpPr>
        <p:spPr>
          <a:xfrm>
            <a:off x="19428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8" name="object 238"/>
          <p:cNvSpPr/>
          <p:nvPr/>
        </p:nvSpPr>
        <p:spPr>
          <a:xfrm>
            <a:off x="1950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39" name="object 239"/>
          <p:cNvSpPr/>
          <p:nvPr/>
        </p:nvSpPr>
        <p:spPr>
          <a:xfrm>
            <a:off x="19574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0" name="object 240"/>
          <p:cNvSpPr/>
          <p:nvPr/>
        </p:nvSpPr>
        <p:spPr>
          <a:xfrm>
            <a:off x="1964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1" name="object 241"/>
          <p:cNvSpPr/>
          <p:nvPr/>
        </p:nvSpPr>
        <p:spPr>
          <a:xfrm>
            <a:off x="1972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2" name="object 242"/>
          <p:cNvSpPr/>
          <p:nvPr/>
        </p:nvSpPr>
        <p:spPr>
          <a:xfrm>
            <a:off x="1979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3" name="object 243"/>
          <p:cNvSpPr/>
          <p:nvPr/>
        </p:nvSpPr>
        <p:spPr>
          <a:xfrm>
            <a:off x="1986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4" name="object 244"/>
          <p:cNvSpPr/>
          <p:nvPr/>
        </p:nvSpPr>
        <p:spPr>
          <a:xfrm>
            <a:off x="1993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5" name="object 245"/>
          <p:cNvSpPr/>
          <p:nvPr/>
        </p:nvSpPr>
        <p:spPr>
          <a:xfrm>
            <a:off x="2000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6" name="object 246"/>
          <p:cNvSpPr/>
          <p:nvPr/>
        </p:nvSpPr>
        <p:spPr>
          <a:xfrm>
            <a:off x="2007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7" name="object 247"/>
          <p:cNvSpPr/>
          <p:nvPr/>
        </p:nvSpPr>
        <p:spPr>
          <a:xfrm>
            <a:off x="2015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8" name="object 248"/>
          <p:cNvSpPr/>
          <p:nvPr/>
        </p:nvSpPr>
        <p:spPr>
          <a:xfrm>
            <a:off x="2022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49" name="object 249"/>
          <p:cNvSpPr/>
          <p:nvPr/>
        </p:nvSpPr>
        <p:spPr>
          <a:xfrm>
            <a:off x="2029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0" name="object 250"/>
          <p:cNvSpPr/>
          <p:nvPr/>
        </p:nvSpPr>
        <p:spPr>
          <a:xfrm>
            <a:off x="2037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1" name="object 251"/>
          <p:cNvSpPr/>
          <p:nvPr/>
        </p:nvSpPr>
        <p:spPr>
          <a:xfrm>
            <a:off x="204437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2" name="object 252"/>
          <p:cNvSpPr/>
          <p:nvPr/>
        </p:nvSpPr>
        <p:spPr>
          <a:xfrm>
            <a:off x="2050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3" name="object 253"/>
          <p:cNvSpPr/>
          <p:nvPr/>
        </p:nvSpPr>
        <p:spPr>
          <a:xfrm>
            <a:off x="2057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4" name="object 254"/>
          <p:cNvSpPr/>
          <p:nvPr/>
        </p:nvSpPr>
        <p:spPr>
          <a:xfrm>
            <a:off x="2065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5" name="object 255"/>
          <p:cNvSpPr/>
          <p:nvPr/>
        </p:nvSpPr>
        <p:spPr>
          <a:xfrm>
            <a:off x="2072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6" name="object 256"/>
          <p:cNvSpPr/>
          <p:nvPr/>
        </p:nvSpPr>
        <p:spPr>
          <a:xfrm>
            <a:off x="2079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7" name="object 257"/>
          <p:cNvSpPr/>
          <p:nvPr/>
        </p:nvSpPr>
        <p:spPr>
          <a:xfrm>
            <a:off x="20872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8" name="object 258"/>
          <p:cNvSpPr/>
          <p:nvPr/>
        </p:nvSpPr>
        <p:spPr>
          <a:xfrm>
            <a:off x="2094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59" name="object 259"/>
          <p:cNvSpPr/>
          <p:nvPr/>
        </p:nvSpPr>
        <p:spPr>
          <a:xfrm>
            <a:off x="2101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0" name="object 260"/>
          <p:cNvSpPr/>
          <p:nvPr/>
        </p:nvSpPr>
        <p:spPr>
          <a:xfrm>
            <a:off x="2108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1" name="object 261"/>
          <p:cNvSpPr/>
          <p:nvPr/>
        </p:nvSpPr>
        <p:spPr>
          <a:xfrm>
            <a:off x="2115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2" name="object 262"/>
          <p:cNvSpPr/>
          <p:nvPr/>
        </p:nvSpPr>
        <p:spPr>
          <a:xfrm>
            <a:off x="212288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3" name="object 263"/>
          <p:cNvSpPr/>
          <p:nvPr/>
        </p:nvSpPr>
        <p:spPr>
          <a:xfrm>
            <a:off x="2130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4" name="object 264"/>
          <p:cNvSpPr/>
          <p:nvPr/>
        </p:nvSpPr>
        <p:spPr>
          <a:xfrm>
            <a:off x="2137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5" name="object 265"/>
          <p:cNvSpPr/>
          <p:nvPr/>
        </p:nvSpPr>
        <p:spPr>
          <a:xfrm>
            <a:off x="2144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6" name="object 266"/>
          <p:cNvSpPr/>
          <p:nvPr/>
        </p:nvSpPr>
        <p:spPr>
          <a:xfrm>
            <a:off x="21521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7" name="object 267"/>
          <p:cNvSpPr/>
          <p:nvPr/>
        </p:nvSpPr>
        <p:spPr>
          <a:xfrm>
            <a:off x="2159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8" name="object 268"/>
          <p:cNvSpPr/>
          <p:nvPr/>
        </p:nvSpPr>
        <p:spPr>
          <a:xfrm>
            <a:off x="21658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69" name="object 269"/>
          <p:cNvSpPr/>
          <p:nvPr/>
        </p:nvSpPr>
        <p:spPr>
          <a:xfrm>
            <a:off x="2173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0" name="object 270"/>
          <p:cNvSpPr/>
          <p:nvPr/>
        </p:nvSpPr>
        <p:spPr>
          <a:xfrm>
            <a:off x="2180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1" name="object 271"/>
          <p:cNvSpPr/>
          <p:nvPr/>
        </p:nvSpPr>
        <p:spPr>
          <a:xfrm>
            <a:off x="2187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2" name="object 272"/>
          <p:cNvSpPr/>
          <p:nvPr/>
        </p:nvSpPr>
        <p:spPr>
          <a:xfrm>
            <a:off x="21951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3" name="object 273"/>
          <p:cNvSpPr/>
          <p:nvPr/>
        </p:nvSpPr>
        <p:spPr>
          <a:xfrm>
            <a:off x="2202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4" name="object 274"/>
          <p:cNvSpPr/>
          <p:nvPr/>
        </p:nvSpPr>
        <p:spPr>
          <a:xfrm>
            <a:off x="2209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5" name="object 275"/>
          <p:cNvSpPr/>
          <p:nvPr/>
        </p:nvSpPr>
        <p:spPr>
          <a:xfrm>
            <a:off x="2217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6" name="object 276"/>
          <p:cNvSpPr/>
          <p:nvPr/>
        </p:nvSpPr>
        <p:spPr>
          <a:xfrm>
            <a:off x="2223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7" name="object 277"/>
          <p:cNvSpPr/>
          <p:nvPr/>
        </p:nvSpPr>
        <p:spPr>
          <a:xfrm>
            <a:off x="22307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8" name="object 278"/>
          <p:cNvSpPr/>
          <p:nvPr/>
        </p:nvSpPr>
        <p:spPr>
          <a:xfrm>
            <a:off x="2238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79" name="object 279"/>
          <p:cNvSpPr/>
          <p:nvPr/>
        </p:nvSpPr>
        <p:spPr>
          <a:xfrm>
            <a:off x="22453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0" name="object 280"/>
          <p:cNvSpPr/>
          <p:nvPr/>
        </p:nvSpPr>
        <p:spPr>
          <a:xfrm>
            <a:off x="2252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1" name="object 281"/>
          <p:cNvSpPr/>
          <p:nvPr/>
        </p:nvSpPr>
        <p:spPr>
          <a:xfrm>
            <a:off x="2260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2" name="object 282"/>
          <p:cNvSpPr/>
          <p:nvPr/>
        </p:nvSpPr>
        <p:spPr>
          <a:xfrm>
            <a:off x="2267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3" name="object 283"/>
          <p:cNvSpPr/>
          <p:nvPr/>
        </p:nvSpPr>
        <p:spPr>
          <a:xfrm>
            <a:off x="2274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4" name="object 284"/>
          <p:cNvSpPr/>
          <p:nvPr/>
        </p:nvSpPr>
        <p:spPr>
          <a:xfrm>
            <a:off x="2280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5" name="object 285"/>
          <p:cNvSpPr/>
          <p:nvPr/>
        </p:nvSpPr>
        <p:spPr>
          <a:xfrm>
            <a:off x="2288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6" name="object 286"/>
          <p:cNvSpPr/>
          <p:nvPr/>
        </p:nvSpPr>
        <p:spPr>
          <a:xfrm>
            <a:off x="2295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7" name="object 287"/>
          <p:cNvSpPr/>
          <p:nvPr/>
        </p:nvSpPr>
        <p:spPr>
          <a:xfrm>
            <a:off x="2302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8" name="object 288"/>
          <p:cNvSpPr/>
          <p:nvPr/>
        </p:nvSpPr>
        <p:spPr>
          <a:xfrm>
            <a:off x="2310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89" name="object 289"/>
          <p:cNvSpPr/>
          <p:nvPr/>
        </p:nvSpPr>
        <p:spPr>
          <a:xfrm>
            <a:off x="2317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0" name="object 290"/>
          <p:cNvSpPr/>
          <p:nvPr/>
        </p:nvSpPr>
        <p:spPr>
          <a:xfrm>
            <a:off x="23249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1" name="object 291"/>
          <p:cNvSpPr/>
          <p:nvPr/>
        </p:nvSpPr>
        <p:spPr>
          <a:xfrm>
            <a:off x="2332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2" name="object 292"/>
          <p:cNvSpPr/>
          <p:nvPr/>
        </p:nvSpPr>
        <p:spPr>
          <a:xfrm>
            <a:off x="2338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3" name="object 293"/>
          <p:cNvSpPr/>
          <p:nvPr/>
        </p:nvSpPr>
        <p:spPr>
          <a:xfrm>
            <a:off x="2345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4" name="object 294"/>
          <p:cNvSpPr/>
          <p:nvPr/>
        </p:nvSpPr>
        <p:spPr>
          <a:xfrm>
            <a:off x="2353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5" name="object 295"/>
          <p:cNvSpPr/>
          <p:nvPr/>
        </p:nvSpPr>
        <p:spPr>
          <a:xfrm>
            <a:off x="2360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6" name="object 296"/>
          <p:cNvSpPr/>
          <p:nvPr/>
        </p:nvSpPr>
        <p:spPr>
          <a:xfrm>
            <a:off x="2367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7" name="object 297"/>
          <p:cNvSpPr/>
          <p:nvPr/>
        </p:nvSpPr>
        <p:spPr>
          <a:xfrm>
            <a:off x="2375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8" name="object 298"/>
          <p:cNvSpPr/>
          <p:nvPr/>
        </p:nvSpPr>
        <p:spPr>
          <a:xfrm>
            <a:off x="2382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299" name="object 299"/>
          <p:cNvSpPr/>
          <p:nvPr/>
        </p:nvSpPr>
        <p:spPr>
          <a:xfrm>
            <a:off x="2389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0" name="object 300"/>
          <p:cNvSpPr/>
          <p:nvPr/>
        </p:nvSpPr>
        <p:spPr>
          <a:xfrm>
            <a:off x="2396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1" name="object 301"/>
          <p:cNvSpPr/>
          <p:nvPr/>
        </p:nvSpPr>
        <p:spPr>
          <a:xfrm>
            <a:off x="24034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2" name="object 302"/>
          <p:cNvSpPr/>
          <p:nvPr/>
        </p:nvSpPr>
        <p:spPr>
          <a:xfrm>
            <a:off x="2410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3" name="object 303"/>
          <p:cNvSpPr/>
          <p:nvPr/>
        </p:nvSpPr>
        <p:spPr>
          <a:xfrm>
            <a:off x="2418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4" name="object 304"/>
          <p:cNvSpPr/>
          <p:nvPr/>
        </p:nvSpPr>
        <p:spPr>
          <a:xfrm>
            <a:off x="2425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5" name="object 305"/>
          <p:cNvSpPr/>
          <p:nvPr/>
        </p:nvSpPr>
        <p:spPr>
          <a:xfrm>
            <a:off x="2432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6" name="object 306"/>
          <p:cNvSpPr/>
          <p:nvPr/>
        </p:nvSpPr>
        <p:spPr>
          <a:xfrm>
            <a:off x="24400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7" name="object 307"/>
          <p:cNvSpPr/>
          <p:nvPr/>
        </p:nvSpPr>
        <p:spPr>
          <a:xfrm>
            <a:off x="2447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8" name="object 308"/>
          <p:cNvSpPr/>
          <p:nvPr/>
        </p:nvSpPr>
        <p:spPr>
          <a:xfrm>
            <a:off x="24536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09" name="object 309"/>
          <p:cNvSpPr/>
          <p:nvPr/>
        </p:nvSpPr>
        <p:spPr>
          <a:xfrm>
            <a:off x="2461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0" name="object 310"/>
          <p:cNvSpPr/>
          <p:nvPr/>
        </p:nvSpPr>
        <p:spPr>
          <a:xfrm>
            <a:off x="2468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1" name="object 311"/>
          <p:cNvSpPr/>
          <p:nvPr/>
        </p:nvSpPr>
        <p:spPr>
          <a:xfrm>
            <a:off x="2475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2" name="object 312"/>
          <p:cNvSpPr/>
          <p:nvPr/>
        </p:nvSpPr>
        <p:spPr>
          <a:xfrm>
            <a:off x="2482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3" name="object 313"/>
          <p:cNvSpPr/>
          <p:nvPr/>
        </p:nvSpPr>
        <p:spPr>
          <a:xfrm>
            <a:off x="2490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4" name="object 314"/>
          <p:cNvSpPr/>
          <p:nvPr/>
        </p:nvSpPr>
        <p:spPr>
          <a:xfrm>
            <a:off x="2497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5" name="object 315"/>
          <p:cNvSpPr/>
          <p:nvPr/>
        </p:nvSpPr>
        <p:spPr>
          <a:xfrm>
            <a:off x="2504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6" name="object 316"/>
          <p:cNvSpPr/>
          <p:nvPr/>
        </p:nvSpPr>
        <p:spPr>
          <a:xfrm>
            <a:off x="2511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7" name="object 317"/>
          <p:cNvSpPr/>
          <p:nvPr/>
        </p:nvSpPr>
        <p:spPr>
          <a:xfrm>
            <a:off x="25185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8" name="object 318"/>
          <p:cNvSpPr/>
          <p:nvPr/>
        </p:nvSpPr>
        <p:spPr>
          <a:xfrm>
            <a:off x="2525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19" name="object 319"/>
          <p:cNvSpPr/>
          <p:nvPr/>
        </p:nvSpPr>
        <p:spPr>
          <a:xfrm>
            <a:off x="25332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0" name="object 320"/>
          <p:cNvSpPr/>
          <p:nvPr/>
        </p:nvSpPr>
        <p:spPr>
          <a:xfrm>
            <a:off x="2540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1" name="object 321"/>
          <p:cNvSpPr/>
          <p:nvPr/>
        </p:nvSpPr>
        <p:spPr>
          <a:xfrm>
            <a:off x="2547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2" name="object 322"/>
          <p:cNvSpPr/>
          <p:nvPr/>
        </p:nvSpPr>
        <p:spPr>
          <a:xfrm>
            <a:off x="2555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3" name="object 323"/>
          <p:cNvSpPr/>
          <p:nvPr/>
        </p:nvSpPr>
        <p:spPr>
          <a:xfrm>
            <a:off x="2562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4" name="object 324"/>
          <p:cNvSpPr/>
          <p:nvPr/>
        </p:nvSpPr>
        <p:spPr>
          <a:xfrm>
            <a:off x="2568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5" name="object 325"/>
          <p:cNvSpPr/>
          <p:nvPr/>
        </p:nvSpPr>
        <p:spPr>
          <a:xfrm>
            <a:off x="2576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6" name="object 326"/>
          <p:cNvSpPr/>
          <p:nvPr/>
        </p:nvSpPr>
        <p:spPr>
          <a:xfrm>
            <a:off x="2583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7" name="object 327"/>
          <p:cNvSpPr/>
          <p:nvPr/>
        </p:nvSpPr>
        <p:spPr>
          <a:xfrm>
            <a:off x="2590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8" name="object 328"/>
          <p:cNvSpPr/>
          <p:nvPr/>
        </p:nvSpPr>
        <p:spPr>
          <a:xfrm>
            <a:off x="2598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29" name="object 329"/>
          <p:cNvSpPr/>
          <p:nvPr/>
        </p:nvSpPr>
        <p:spPr>
          <a:xfrm>
            <a:off x="2605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0" name="object 330"/>
          <p:cNvSpPr/>
          <p:nvPr/>
        </p:nvSpPr>
        <p:spPr>
          <a:xfrm>
            <a:off x="2612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1" name="object 331"/>
          <p:cNvSpPr/>
          <p:nvPr/>
        </p:nvSpPr>
        <p:spPr>
          <a:xfrm>
            <a:off x="2620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2" name="object 332"/>
          <p:cNvSpPr/>
          <p:nvPr/>
        </p:nvSpPr>
        <p:spPr>
          <a:xfrm>
            <a:off x="2626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3" name="object 333"/>
          <p:cNvSpPr/>
          <p:nvPr/>
        </p:nvSpPr>
        <p:spPr>
          <a:xfrm>
            <a:off x="2633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4" name="object 334"/>
          <p:cNvSpPr/>
          <p:nvPr/>
        </p:nvSpPr>
        <p:spPr>
          <a:xfrm>
            <a:off x="2641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5" name="object 335"/>
          <p:cNvSpPr/>
          <p:nvPr/>
        </p:nvSpPr>
        <p:spPr>
          <a:xfrm>
            <a:off x="26483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6" name="object 336"/>
          <p:cNvSpPr/>
          <p:nvPr/>
        </p:nvSpPr>
        <p:spPr>
          <a:xfrm>
            <a:off x="2655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7" name="object 337"/>
          <p:cNvSpPr/>
          <p:nvPr/>
        </p:nvSpPr>
        <p:spPr>
          <a:xfrm>
            <a:off x="2663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8" name="object 338"/>
          <p:cNvSpPr/>
          <p:nvPr/>
        </p:nvSpPr>
        <p:spPr>
          <a:xfrm>
            <a:off x="2670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39" name="object 339"/>
          <p:cNvSpPr/>
          <p:nvPr/>
        </p:nvSpPr>
        <p:spPr>
          <a:xfrm>
            <a:off x="2677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0" name="object 340"/>
          <p:cNvSpPr/>
          <p:nvPr/>
        </p:nvSpPr>
        <p:spPr>
          <a:xfrm>
            <a:off x="2683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1" name="object 341"/>
          <p:cNvSpPr/>
          <p:nvPr/>
        </p:nvSpPr>
        <p:spPr>
          <a:xfrm>
            <a:off x="26912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2" name="object 342"/>
          <p:cNvSpPr/>
          <p:nvPr/>
        </p:nvSpPr>
        <p:spPr>
          <a:xfrm>
            <a:off x="2698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3" name="object 343"/>
          <p:cNvSpPr/>
          <p:nvPr/>
        </p:nvSpPr>
        <p:spPr>
          <a:xfrm>
            <a:off x="2705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4" name="object 344"/>
          <p:cNvSpPr/>
          <p:nvPr/>
        </p:nvSpPr>
        <p:spPr>
          <a:xfrm>
            <a:off x="2713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5" name="object 345"/>
          <p:cNvSpPr/>
          <p:nvPr/>
        </p:nvSpPr>
        <p:spPr>
          <a:xfrm>
            <a:off x="2720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6" name="object 346"/>
          <p:cNvSpPr/>
          <p:nvPr/>
        </p:nvSpPr>
        <p:spPr>
          <a:xfrm>
            <a:off x="27279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7" name="object 347"/>
          <p:cNvSpPr/>
          <p:nvPr/>
        </p:nvSpPr>
        <p:spPr>
          <a:xfrm>
            <a:off x="2735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8" name="object 348"/>
          <p:cNvSpPr/>
          <p:nvPr/>
        </p:nvSpPr>
        <p:spPr>
          <a:xfrm>
            <a:off x="27415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49" name="object 349"/>
          <p:cNvSpPr/>
          <p:nvPr/>
        </p:nvSpPr>
        <p:spPr>
          <a:xfrm>
            <a:off x="2748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0" name="object 350"/>
          <p:cNvSpPr/>
          <p:nvPr/>
        </p:nvSpPr>
        <p:spPr>
          <a:xfrm>
            <a:off x="2756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1" name="object 351"/>
          <p:cNvSpPr/>
          <p:nvPr/>
        </p:nvSpPr>
        <p:spPr>
          <a:xfrm>
            <a:off x="2763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2" name="object 352"/>
          <p:cNvSpPr/>
          <p:nvPr/>
        </p:nvSpPr>
        <p:spPr>
          <a:xfrm>
            <a:off x="2770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3" name="object 353"/>
          <p:cNvSpPr/>
          <p:nvPr/>
        </p:nvSpPr>
        <p:spPr>
          <a:xfrm>
            <a:off x="27781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4" name="object 354"/>
          <p:cNvSpPr/>
          <p:nvPr/>
        </p:nvSpPr>
        <p:spPr>
          <a:xfrm>
            <a:off x="2785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5" name="object 355"/>
          <p:cNvSpPr/>
          <p:nvPr/>
        </p:nvSpPr>
        <p:spPr>
          <a:xfrm>
            <a:off x="2792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6" name="object 356"/>
          <p:cNvSpPr/>
          <p:nvPr/>
        </p:nvSpPr>
        <p:spPr>
          <a:xfrm>
            <a:off x="2799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7" name="object 357"/>
          <p:cNvSpPr/>
          <p:nvPr/>
        </p:nvSpPr>
        <p:spPr>
          <a:xfrm>
            <a:off x="28064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8" name="object 358"/>
          <p:cNvSpPr/>
          <p:nvPr/>
        </p:nvSpPr>
        <p:spPr>
          <a:xfrm>
            <a:off x="2813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59" name="object 359"/>
          <p:cNvSpPr/>
          <p:nvPr/>
        </p:nvSpPr>
        <p:spPr>
          <a:xfrm>
            <a:off x="28210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0" name="object 360"/>
          <p:cNvSpPr/>
          <p:nvPr/>
        </p:nvSpPr>
        <p:spPr>
          <a:xfrm>
            <a:off x="2828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1" name="object 361"/>
          <p:cNvSpPr/>
          <p:nvPr/>
        </p:nvSpPr>
        <p:spPr>
          <a:xfrm>
            <a:off x="2835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2" name="object 362"/>
          <p:cNvSpPr/>
          <p:nvPr/>
        </p:nvSpPr>
        <p:spPr>
          <a:xfrm>
            <a:off x="2843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3" name="object 363"/>
          <p:cNvSpPr/>
          <p:nvPr/>
        </p:nvSpPr>
        <p:spPr>
          <a:xfrm>
            <a:off x="2850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4" name="object 364"/>
          <p:cNvSpPr/>
          <p:nvPr/>
        </p:nvSpPr>
        <p:spPr>
          <a:xfrm>
            <a:off x="28566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5" name="object 365"/>
          <p:cNvSpPr/>
          <p:nvPr/>
        </p:nvSpPr>
        <p:spPr>
          <a:xfrm>
            <a:off x="2864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6" name="object 366"/>
          <p:cNvSpPr/>
          <p:nvPr/>
        </p:nvSpPr>
        <p:spPr>
          <a:xfrm>
            <a:off x="2871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7" name="object 367"/>
          <p:cNvSpPr/>
          <p:nvPr/>
        </p:nvSpPr>
        <p:spPr>
          <a:xfrm>
            <a:off x="2878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8" name="object 368"/>
          <p:cNvSpPr/>
          <p:nvPr/>
        </p:nvSpPr>
        <p:spPr>
          <a:xfrm>
            <a:off x="2885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69" name="object 369"/>
          <p:cNvSpPr/>
          <p:nvPr/>
        </p:nvSpPr>
        <p:spPr>
          <a:xfrm>
            <a:off x="2893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0" name="object 370"/>
          <p:cNvSpPr/>
          <p:nvPr/>
        </p:nvSpPr>
        <p:spPr>
          <a:xfrm>
            <a:off x="2900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1" name="object 371"/>
          <p:cNvSpPr/>
          <p:nvPr/>
        </p:nvSpPr>
        <p:spPr>
          <a:xfrm>
            <a:off x="2907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2" name="object 372"/>
          <p:cNvSpPr/>
          <p:nvPr/>
        </p:nvSpPr>
        <p:spPr>
          <a:xfrm>
            <a:off x="2914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3" name="object 373"/>
          <p:cNvSpPr/>
          <p:nvPr/>
        </p:nvSpPr>
        <p:spPr>
          <a:xfrm>
            <a:off x="2921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4" name="object 374"/>
          <p:cNvSpPr/>
          <p:nvPr/>
        </p:nvSpPr>
        <p:spPr>
          <a:xfrm>
            <a:off x="2928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5" name="object 375"/>
          <p:cNvSpPr/>
          <p:nvPr/>
        </p:nvSpPr>
        <p:spPr>
          <a:xfrm>
            <a:off x="2936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6" name="object 376"/>
          <p:cNvSpPr/>
          <p:nvPr/>
        </p:nvSpPr>
        <p:spPr>
          <a:xfrm>
            <a:off x="2943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7" name="object 377"/>
          <p:cNvSpPr/>
          <p:nvPr/>
        </p:nvSpPr>
        <p:spPr>
          <a:xfrm>
            <a:off x="29508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8" name="object 378"/>
          <p:cNvSpPr/>
          <p:nvPr/>
        </p:nvSpPr>
        <p:spPr>
          <a:xfrm>
            <a:off x="2958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79" name="object 379"/>
          <p:cNvSpPr/>
          <p:nvPr/>
        </p:nvSpPr>
        <p:spPr>
          <a:xfrm>
            <a:off x="2965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0" name="object 380"/>
          <p:cNvSpPr/>
          <p:nvPr/>
        </p:nvSpPr>
        <p:spPr>
          <a:xfrm>
            <a:off x="2971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1" name="object 381"/>
          <p:cNvSpPr/>
          <p:nvPr/>
        </p:nvSpPr>
        <p:spPr>
          <a:xfrm>
            <a:off x="29791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2" name="object 382"/>
          <p:cNvSpPr/>
          <p:nvPr/>
        </p:nvSpPr>
        <p:spPr>
          <a:xfrm>
            <a:off x="2986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3" name="object 383"/>
          <p:cNvSpPr/>
          <p:nvPr/>
        </p:nvSpPr>
        <p:spPr>
          <a:xfrm>
            <a:off x="2993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4" name="object 384"/>
          <p:cNvSpPr/>
          <p:nvPr/>
        </p:nvSpPr>
        <p:spPr>
          <a:xfrm>
            <a:off x="3001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5" name="object 385"/>
          <p:cNvSpPr/>
          <p:nvPr/>
        </p:nvSpPr>
        <p:spPr>
          <a:xfrm>
            <a:off x="3008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6" name="object 386"/>
          <p:cNvSpPr/>
          <p:nvPr/>
        </p:nvSpPr>
        <p:spPr>
          <a:xfrm>
            <a:off x="30157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7" name="object 387"/>
          <p:cNvSpPr/>
          <p:nvPr/>
        </p:nvSpPr>
        <p:spPr>
          <a:xfrm>
            <a:off x="3023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8" name="object 388"/>
          <p:cNvSpPr/>
          <p:nvPr/>
        </p:nvSpPr>
        <p:spPr>
          <a:xfrm>
            <a:off x="30294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89" name="object 389"/>
          <p:cNvSpPr/>
          <p:nvPr/>
        </p:nvSpPr>
        <p:spPr>
          <a:xfrm>
            <a:off x="3036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0" name="object 390"/>
          <p:cNvSpPr/>
          <p:nvPr/>
        </p:nvSpPr>
        <p:spPr>
          <a:xfrm>
            <a:off x="3044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1" name="object 391"/>
          <p:cNvSpPr/>
          <p:nvPr/>
        </p:nvSpPr>
        <p:spPr>
          <a:xfrm>
            <a:off x="3051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2" name="object 392"/>
          <p:cNvSpPr/>
          <p:nvPr/>
        </p:nvSpPr>
        <p:spPr>
          <a:xfrm>
            <a:off x="3058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3" name="object 393"/>
          <p:cNvSpPr/>
          <p:nvPr/>
        </p:nvSpPr>
        <p:spPr>
          <a:xfrm>
            <a:off x="3066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4" name="object 394"/>
          <p:cNvSpPr/>
          <p:nvPr/>
        </p:nvSpPr>
        <p:spPr>
          <a:xfrm>
            <a:off x="3073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5" name="object 395"/>
          <p:cNvSpPr/>
          <p:nvPr/>
        </p:nvSpPr>
        <p:spPr>
          <a:xfrm>
            <a:off x="3080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6" name="object 396"/>
          <p:cNvSpPr/>
          <p:nvPr/>
        </p:nvSpPr>
        <p:spPr>
          <a:xfrm>
            <a:off x="3086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7" name="object 397"/>
          <p:cNvSpPr/>
          <p:nvPr/>
        </p:nvSpPr>
        <p:spPr>
          <a:xfrm>
            <a:off x="30943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8" name="object 398"/>
          <p:cNvSpPr/>
          <p:nvPr/>
        </p:nvSpPr>
        <p:spPr>
          <a:xfrm>
            <a:off x="3101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399" name="object 399"/>
          <p:cNvSpPr/>
          <p:nvPr/>
        </p:nvSpPr>
        <p:spPr>
          <a:xfrm>
            <a:off x="31089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0" name="object 400"/>
          <p:cNvSpPr/>
          <p:nvPr/>
        </p:nvSpPr>
        <p:spPr>
          <a:xfrm>
            <a:off x="3116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1" name="object 401"/>
          <p:cNvSpPr/>
          <p:nvPr/>
        </p:nvSpPr>
        <p:spPr>
          <a:xfrm>
            <a:off x="3123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2" name="object 402"/>
          <p:cNvSpPr/>
          <p:nvPr/>
        </p:nvSpPr>
        <p:spPr>
          <a:xfrm>
            <a:off x="3130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3" name="object 403"/>
          <p:cNvSpPr/>
          <p:nvPr/>
        </p:nvSpPr>
        <p:spPr>
          <a:xfrm>
            <a:off x="3138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4" name="object 404"/>
          <p:cNvSpPr/>
          <p:nvPr/>
        </p:nvSpPr>
        <p:spPr>
          <a:xfrm>
            <a:off x="3144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5" name="object 405"/>
          <p:cNvSpPr/>
          <p:nvPr/>
        </p:nvSpPr>
        <p:spPr>
          <a:xfrm>
            <a:off x="3151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6" name="object 406"/>
          <p:cNvSpPr/>
          <p:nvPr/>
        </p:nvSpPr>
        <p:spPr>
          <a:xfrm>
            <a:off x="3159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7" name="object 407"/>
          <p:cNvSpPr/>
          <p:nvPr/>
        </p:nvSpPr>
        <p:spPr>
          <a:xfrm>
            <a:off x="3166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8" name="object 408"/>
          <p:cNvSpPr/>
          <p:nvPr/>
        </p:nvSpPr>
        <p:spPr>
          <a:xfrm>
            <a:off x="3173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09" name="object 409"/>
          <p:cNvSpPr/>
          <p:nvPr/>
        </p:nvSpPr>
        <p:spPr>
          <a:xfrm>
            <a:off x="3181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0" name="object 410"/>
          <p:cNvSpPr/>
          <p:nvPr/>
        </p:nvSpPr>
        <p:spPr>
          <a:xfrm>
            <a:off x="31885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1" name="object 411"/>
          <p:cNvSpPr/>
          <p:nvPr/>
        </p:nvSpPr>
        <p:spPr>
          <a:xfrm>
            <a:off x="3195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2" name="object 412"/>
          <p:cNvSpPr/>
          <p:nvPr/>
        </p:nvSpPr>
        <p:spPr>
          <a:xfrm>
            <a:off x="3202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3" name="object 413"/>
          <p:cNvSpPr/>
          <p:nvPr/>
        </p:nvSpPr>
        <p:spPr>
          <a:xfrm>
            <a:off x="3209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4" name="object 414"/>
          <p:cNvSpPr/>
          <p:nvPr/>
        </p:nvSpPr>
        <p:spPr>
          <a:xfrm>
            <a:off x="3216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5" name="object 415"/>
          <p:cNvSpPr/>
          <p:nvPr/>
        </p:nvSpPr>
        <p:spPr>
          <a:xfrm>
            <a:off x="3224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6" name="object 416"/>
          <p:cNvSpPr/>
          <p:nvPr/>
        </p:nvSpPr>
        <p:spPr>
          <a:xfrm>
            <a:off x="3231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7" name="object 417"/>
          <p:cNvSpPr/>
          <p:nvPr/>
        </p:nvSpPr>
        <p:spPr>
          <a:xfrm>
            <a:off x="3238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8" name="object 418"/>
          <p:cNvSpPr/>
          <p:nvPr/>
        </p:nvSpPr>
        <p:spPr>
          <a:xfrm>
            <a:off x="3246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19" name="object 419"/>
          <p:cNvSpPr/>
          <p:nvPr/>
        </p:nvSpPr>
        <p:spPr>
          <a:xfrm>
            <a:off x="3253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0" name="object 420"/>
          <p:cNvSpPr/>
          <p:nvPr/>
        </p:nvSpPr>
        <p:spPr>
          <a:xfrm>
            <a:off x="3259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1" name="object 421"/>
          <p:cNvSpPr/>
          <p:nvPr/>
        </p:nvSpPr>
        <p:spPr>
          <a:xfrm>
            <a:off x="32670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2" name="object 422"/>
          <p:cNvSpPr/>
          <p:nvPr/>
        </p:nvSpPr>
        <p:spPr>
          <a:xfrm>
            <a:off x="3274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3" name="object 423"/>
          <p:cNvSpPr/>
          <p:nvPr/>
        </p:nvSpPr>
        <p:spPr>
          <a:xfrm>
            <a:off x="3281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4" name="object 424"/>
          <p:cNvSpPr/>
          <p:nvPr/>
        </p:nvSpPr>
        <p:spPr>
          <a:xfrm>
            <a:off x="3289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5" name="object 425"/>
          <p:cNvSpPr/>
          <p:nvPr/>
        </p:nvSpPr>
        <p:spPr>
          <a:xfrm>
            <a:off x="3296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6" name="object 426"/>
          <p:cNvSpPr/>
          <p:nvPr/>
        </p:nvSpPr>
        <p:spPr>
          <a:xfrm>
            <a:off x="33036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7" name="object 427"/>
          <p:cNvSpPr/>
          <p:nvPr/>
        </p:nvSpPr>
        <p:spPr>
          <a:xfrm>
            <a:off x="3310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8" name="object 428"/>
          <p:cNvSpPr/>
          <p:nvPr/>
        </p:nvSpPr>
        <p:spPr>
          <a:xfrm>
            <a:off x="33172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29" name="object 429"/>
          <p:cNvSpPr/>
          <p:nvPr/>
        </p:nvSpPr>
        <p:spPr>
          <a:xfrm>
            <a:off x="3324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0" name="object 430"/>
          <p:cNvSpPr/>
          <p:nvPr/>
        </p:nvSpPr>
        <p:spPr>
          <a:xfrm>
            <a:off x="3331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1" name="object 431"/>
          <p:cNvSpPr/>
          <p:nvPr/>
        </p:nvSpPr>
        <p:spPr>
          <a:xfrm>
            <a:off x="3339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2" name="object 432"/>
          <p:cNvSpPr/>
          <p:nvPr/>
        </p:nvSpPr>
        <p:spPr>
          <a:xfrm>
            <a:off x="3346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3" name="object 433"/>
          <p:cNvSpPr/>
          <p:nvPr/>
        </p:nvSpPr>
        <p:spPr>
          <a:xfrm>
            <a:off x="3353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4" name="object 434"/>
          <p:cNvSpPr/>
          <p:nvPr/>
        </p:nvSpPr>
        <p:spPr>
          <a:xfrm>
            <a:off x="3361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5" name="object 435"/>
          <p:cNvSpPr/>
          <p:nvPr/>
        </p:nvSpPr>
        <p:spPr>
          <a:xfrm>
            <a:off x="3368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6" name="object 436"/>
          <p:cNvSpPr/>
          <p:nvPr/>
        </p:nvSpPr>
        <p:spPr>
          <a:xfrm>
            <a:off x="3374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7" name="object 437"/>
          <p:cNvSpPr/>
          <p:nvPr/>
        </p:nvSpPr>
        <p:spPr>
          <a:xfrm>
            <a:off x="33821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8" name="object 438"/>
          <p:cNvSpPr/>
          <p:nvPr/>
        </p:nvSpPr>
        <p:spPr>
          <a:xfrm>
            <a:off x="3389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39" name="object 439"/>
          <p:cNvSpPr/>
          <p:nvPr/>
        </p:nvSpPr>
        <p:spPr>
          <a:xfrm>
            <a:off x="33968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0" name="object 440"/>
          <p:cNvSpPr/>
          <p:nvPr/>
        </p:nvSpPr>
        <p:spPr>
          <a:xfrm>
            <a:off x="3404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1" name="object 441"/>
          <p:cNvSpPr/>
          <p:nvPr/>
        </p:nvSpPr>
        <p:spPr>
          <a:xfrm>
            <a:off x="3411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2" name="object 442"/>
          <p:cNvSpPr/>
          <p:nvPr/>
        </p:nvSpPr>
        <p:spPr>
          <a:xfrm>
            <a:off x="3418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3" name="object 443"/>
          <p:cNvSpPr/>
          <p:nvPr/>
        </p:nvSpPr>
        <p:spPr>
          <a:xfrm>
            <a:off x="3426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4" name="object 444"/>
          <p:cNvSpPr/>
          <p:nvPr/>
        </p:nvSpPr>
        <p:spPr>
          <a:xfrm>
            <a:off x="3432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5" name="object 445"/>
          <p:cNvSpPr/>
          <p:nvPr/>
        </p:nvSpPr>
        <p:spPr>
          <a:xfrm>
            <a:off x="3439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6" name="object 446"/>
          <p:cNvSpPr/>
          <p:nvPr/>
        </p:nvSpPr>
        <p:spPr>
          <a:xfrm>
            <a:off x="3447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7" name="object 447"/>
          <p:cNvSpPr/>
          <p:nvPr/>
        </p:nvSpPr>
        <p:spPr>
          <a:xfrm>
            <a:off x="3454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8" name="object 448"/>
          <p:cNvSpPr/>
          <p:nvPr/>
        </p:nvSpPr>
        <p:spPr>
          <a:xfrm>
            <a:off x="3461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49" name="object 449"/>
          <p:cNvSpPr/>
          <p:nvPr/>
        </p:nvSpPr>
        <p:spPr>
          <a:xfrm>
            <a:off x="3469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0" name="object 450"/>
          <p:cNvSpPr/>
          <p:nvPr/>
        </p:nvSpPr>
        <p:spPr>
          <a:xfrm>
            <a:off x="3476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1" name="object 451"/>
          <p:cNvSpPr/>
          <p:nvPr/>
        </p:nvSpPr>
        <p:spPr>
          <a:xfrm>
            <a:off x="3483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2" name="object 452"/>
          <p:cNvSpPr/>
          <p:nvPr/>
        </p:nvSpPr>
        <p:spPr>
          <a:xfrm>
            <a:off x="3489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3" name="object 453"/>
          <p:cNvSpPr/>
          <p:nvPr/>
        </p:nvSpPr>
        <p:spPr>
          <a:xfrm>
            <a:off x="3497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4" name="object 454"/>
          <p:cNvSpPr/>
          <p:nvPr/>
        </p:nvSpPr>
        <p:spPr>
          <a:xfrm>
            <a:off x="3504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5" name="object 455"/>
          <p:cNvSpPr/>
          <p:nvPr/>
        </p:nvSpPr>
        <p:spPr>
          <a:xfrm>
            <a:off x="35119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6" name="object 456"/>
          <p:cNvSpPr/>
          <p:nvPr/>
        </p:nvSpPr>
        <p:spPr>
          <a:xfrm>
            <a:off x="3519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7" name="object 457"/>
          <p:cNvSpPr/>
          <p:nvPr/>
        </p:nvSpPr>
        <p:spPr>
          <a:xfrm>
            <a:off x="3526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8" name="object 458"/>
          <p:cNvSpPr/>
          <p:nvPr/>
        </p:nvSpPr>
        <p:spPr>
          <a:xfrm>
            <a:off x="3533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59" name="object 459"/>
          <p:cNvSpPr/>
          <p:nvPr/>
        </p:nvSpPr>
        <p:spPr>
          <a:xfrm>
            <a:off x="3541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0" name="object 460"/>
          <p:cNvSpPr/>
          <p:nvPr/>
        </p:nvSpPr>
        <p:spPr>
          <a:xfrm>
            <a:off x="3547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1" name="object 461"/>
          <p:cNvSpPr/>
          <p:nvPr/>
        </p:nvSpPr>
        <p:spPr>
          <a:xfrm>
            <a:off x="35548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2" name="object 462"/>
          <p:cNvSpPr/>
          <p:nvPr/>
        </p:nvSpPr>
        <p:spPr>
          <a:xfrm>
            <a:off x="3562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3" name="object 463"/>
          <p:cNvSpPr/>
          <p:nvPr/>
        </p:nvSpPr>
        <p:spPr>
          <a:xfrm>
            <a:off x="3569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4" name="object 464"/>
          <p:cNvSpPr/>
          <p:nvPr/>
        </p:nvSpPr>
        <p:spPr>
          <a:xfrm>
            <a:off x="3576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5" name="object 465"/>
          <p:cNvSpPr/>
          <p:nvPr/>
        </p:nvSpPr>
        <p:spPr>
          <a:xfrm>
            <a:off x="3584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6" name="object 466"/>
          <p:cNvSpPr/>
          <p:nvPr/>
        </p:nvSpPr>
        <p:spPr>
          <a:xfrm>
            <a:off x="35915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7" name="object 467"/>
          <p:cNvSpPr/>
          <p:nvPr/>
        </p:nvSpPr>
        <p:spPr>
          <a:xfrm>
            <a:off x="3598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8" name="object 468"/>
          <p:cNvSpPr/>
          <p:nvPr/>
        </p:nvSpPr>
        <p:spPr>
          <a:xfrm>
            <a:off x="360513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69" name="object 469"/>
          <p:cNvSpPr/>
          <p:nvPr/>
        </p:nvSpPr>
        <p:spPr>
          <a:xfrm>
            <a:off x="3612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0" name="object 470"/>
          <p:cNvSpPr/>
          <p:nvPr/>
        </p:nvSpPr>
        <p:spPr>
          <a:xfrm>
            <a:off x="3619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1" name="object 471"/>
          <p:cNvSpPr/>
          <p:nvPr/>
        </p:nvSpPr>
        <p:spPr>
          <a:xfrm>
            <a:off x="3627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2" name="object 472"/>
          <p:cNvSpPr/>
          <p:nvPr/>
        </p:nvSpPr>
        <p:spPr>
          <a:xfrm>
            <a:off x="3634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3" name="object 473"/>
          <p:cNvSpPr/>
          <p:nvPr/>
        </p:nvSpPr>
        <p:spPr>
          <a:xfrm>
            <a:off x="36417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4" name="object 474"/>
          <p:cNvSpPr/>
          <p:nvPr/>
        </p:nvSpPr>
        <p:spPr>
          <a:xfrm>
            <a:off x="3649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5" name="object 475"/>
          <p:cNvSpPr/>
          <p:nvPr/>
        </p:nvSpPr>
        <p:spPr>
          <a:xfrm>
            <a:off x="3656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6" name="object 476"/>
          <p:cNvSpPr/>
          <p:nvPr/>
        </p:nvSpPr>
        <p:spPr>
          <a:xfrm>
            <a:off x="3662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7" name="object 477"/>
          <p:cNvSpPr/>
          <p:nvPr/>
        </p:nvSpPr>
        <p:spPr>
          <a:xfrm>
            <a:off x="36700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8" name="object 478"/>
          <p:cNvSpPr/>
          <p:nvPr/>
        </p:nvSpPr>
        <p:spPr>
          <a:xfrm>
            <a:off x="3677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79" name="object 479"/>
          <p:cNvSpPr/>
          <p:nvPr/>
        </p:nvSpPr>
        <p:spPr>
          <a:xfrm>
            <a:off x="368469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0" name="object 480"/>
          <p:cNvSpPr/>
          <p:nvPr/>
        </p:nvSpPr>
        <p:spPr>
          <a:xfrm>
            <a:off x="3692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1" name="object 481"/>
          <p:cNvSpPr/>
          <p:nvPr/>
        </p:nvSpPr>
        <p:spPr>
          <a:xfrm>
            <a:off x="3699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2" name="object 482"/>
          <p:cNvSpPr/>
          <p:nvPr/>
        </p:nvSpPr>
        <p:spPr>
          <a:xfrm>
            <a:off x="3706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3" name="object 483"/>
          <p:cNvSpPr/>
          <p:nvPr/>
        </p:nvSpPr>
        <p:spPr>
          <a:xfrm>
            <a:off x="3714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4" name="object 484"/>
          <p:cNvSpPr/>
          <p:nvPr/>
        </p:nvSpPr>
        <p:spPr>
          <a:xfrm>
            <a:off x="37202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5" name="object 485"/>
          <p:cNvSpPr/>
          <p:nvPr/>
        </p:nvSpPr>
        <p:spPr>
          <a:xfrm>
            <a:off x="3727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6" name="object 486"/>
          <p:cNvSpPr/>
          <p:nvPr/>
        </p:nvSpPr>
        <p:spPr>
          <a:xfrm>
            <a:off x="3734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7" name="object 487"/>
          <p:cNvSpPr/>
          <p:nvPr/>
        </p:nvSpPr>
        <p:spPr>
          <a:xfrm>
            <a:off x="3742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8" name="object 488"/>
          <p:cNvSpPr/>
          <p:nvPr/>
        </p:nvSpPr>
        <p:spPr>
          <a:xfrm>
            <a:off x="3749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89" name="object 489"/>
          <p:cNvSpPr/>
          <p:nvPr/>
        </p:nvSpPr>
        <p:spPr>
          <a:xfrm>
            <a:off x="3756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0" name="object 490"/>
          <p:cNvSpPr/>
          <p:nvPr/>
        </p:nvSpPr>
        <p:spPr>
          <a:xfrm>
            <a:off x="3764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1" name="object 491"/>
          <p:cNvSpPr/>
          <p:nvPr/>
        </p:nvSpPr>
        <p:spPr>
          <a:xfrm>
            <a:off x="3771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2" name="object 492"/>
          <p:cNvSpPr/>
          <p:nvPr/>
        </p:nvSpPr>
        <p:spPr>
          <a:xfrm>
            <a:off x="3777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3" name="object 493"/>
          <p:cNvSpPr/>
          <p:nvPr/>
        </p:nvSpPr>
        <p:spPr>
          <a:xfrm>
            <a:off x="3785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4" name="object 494"/>
          <p:cNvSpPr/>
          <p:nvPr/>
        </p:nvSpPr>
        <p:spPr>
          <a:xfrm>
            <a:off x="3792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5" name="object 495"/>
          <p:cNvSpPr/>
          <p:nvPr/>
        </p:nvSpPr>
        <p:spPr>
          <a:xfrm>
            <a:off x="3799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6" name="object 496"/>
          <p:cNvSpPr/>
          <p:nvPr/>
        </p:nvSpPr>
        <p:spPr>
          <a:xfrm>
            <a:off x="3807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7" name="object 497"/>
          <p:cNvSpPr/>
          <p:nvPr/>
        </p:nvSpPr>
        <p:spPr>
          <a:xfrm>
            <a:off x="38144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8" name="object 498"/>
          <p:cNvSpPr/>
          <p:nvPr/>
        </p:nvSpPr>
        <p:spPr>
          <a:xfrm>
            <a:off x="3821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499" name="object 499"/>
          <p:cNvSpPr/>
          <p:nvPr/>
        </p:nvSpPr>
        <p:spPr>
          <a:xfrm>
            <a:off x="3829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0" name="object 500"/>
          <p:cNvSpPr/>
          <p:nvPr/>
        </p:nvSpPr>
        <p:spPr>
          <a:xfrm>
            <a:off x="3835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1" name="object 501"/>
          <p:cNvSpPr/>
          <p:nvPr/>
        </p:nvSpPr>
        <p:spPr>
          <a:xfrm>
            <a:off x="384276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2" name="object 502"/>
          <p:cNvSpPr/>
          <p:nvPr/>
        </p:nvSpPr>
        <p:spPr>
          <a:xfrm>
            <a:off x="3850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3" name="object 503"/>
          <p:cNvSpPr/>
          <p:nvPr/>
        </p:nvSpPr>
        <p:spPr>
          <a:xfrm>
            <a:off x="3857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4" name="object 504"/>
          <p:cNvSpPr/>
          <p:nvPr/>
        </p:nvSpPr>
        <p:spPr>
          <a:xfrm>
            <a:off x="3864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5" name="object 505"/>
          <p:cNvSpPr/>
          <p:nvPr/>
        </p:nvSpPr>
        <p:spPr>
          <a:xfrm>
            <a:off x="3872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6" name="object 506"/>
          <p:cNvSpPr/>
          <p:nvPr/>
        </p:nvSpPr>
        <p:spPr>
          <a:xfrm>
            <a:off x="38793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7" name="object 507"/>
          <p:cNvSpPr/>
          <p:nvPr/>
        </p:nvSpPr>
        <p:spPr>
          <a:xfrm>
            <a:off x="3886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8" name="object 508"/>
          <p:cNvSpPr/>
          <p:nvPr/>
        </p:nvSpPr>
        <p:spPr>
          <a:xfrm>
            <a:off x="389300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09" name="object 509"/>
          <p:cNvSpPr/>
          <p:nvPr/>
        </p:nvSpPr>
        <p:spPr>
          <a:xfrm>
            <a:off x="3900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0" name="object 510"/>
          <p:cNvSpPr/>
          <p:nvPr/>
        </p:nvSpPr>
        <p:spPr>
          <a:xfrm>
            <a:off x="3907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1" name="object 511"/>
          <p:cNvSpPr/>
          <p:nvPr/>
        </p:nvSpPr>
        <p:spPr>
          <a:xfrm>
            <a:off x="3914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2" name="object 512"/>
          <p:cNvSpPr/>
          <p:nvPr/>
        </p:nvSpPr>
        <p:spPr>
          <a:xfrm>
            <a:off x="3922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3" name="object 513"/>
          <p:cNvSpPr/>
          <p:nvPr/>
        </p:nvSpPr>
        <p:spPr>
          <a:xfrm>
            <a:off x="3929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4" name="object 514"/>
          <p:cNvSpPr/>
          <p:nvPr/>
        </p:nvSpPr>
        <p:spPr>
          <a:xfrm>
            <a:off x="3936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5" name="object 515"/>
          <p:cNvSpPr/>
          <p:nvPr/>
        </p:nvSpPr>
        <p:spPr>
          <a:xfrm>
            <a:off x="3944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6" name="object 516"/>
          <p:cNvSpPr/>
          <p:nvPr/>
        </p:nvSpPr>
        <p:spPr>
          <a:xfrm>
            <a:off x="3950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7" name="object 517"/>
          <p:cNvSpPr/>
          <p:nvPr/>
        </p:nvSpPr>
        <p:spPr>
          <a:xfrm>
            <a:off x="39579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8" name="object 518"/>
          <p:cNvSpPr/>
          <p:nvPr/>
        </p:nvSpPr>
        <p:spPr>
          <a:xfrm>
            <a:off x="3965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19" name="object 519"/>
          <p:cNvSpPr/>
          <p:nvPr/>
        </p:nvSpPr>
        <p:spPr>
          <a:xfrm>
            <a:off x="397255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0" name="object 520"/>
          <p:cNvSpPr/>
          <p:nvPr/>
        </p:nvSpPr>
        <p:spPr>
          <a:xfrm>
            <a:off x="3979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1" name="object 521"/>
          <p:cNvSpPr/>
          <p:nvPr/>
        </p:nvSpPr>
        <p:spPr>
          <a:xfrm>
            <a:off x="3987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2" name="object 522"/>
          <p:cNvSpPr/>
          <p:nvPr/>
        </p:nvSpPr>
        <p:spPr>
          <a:xfrm>
            <a:off x="3994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3" name="object 523"/>
          <p:cNvSpPr/>
          <p:nvPr/>
        </p:nvSpPr>
        <p:spPr>
          <a:xfrm>
            <a:off x="4001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4" name="object 524"/>
          <p:cNvSpPr/>
          <p:nvPr/>
        </p:nvSpPr>
        <p:spPr>
          <a:xfrm>
            <a:off x="4008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5" name="object 525"/>
          <p:cNvSpPr/>
          <p:nvPr/>
        </p:nvSpPr>
        <p:spPr>
          <a:xfrm>
            <a:off x="4015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6" name="object 526"/>
          <p:cNvSpPr/>
          <p:nvPr/>
        </p:nvSpPr>
        <p:spPr>
          <a:xfrm>
            <a:off x="4022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7" name="object 527"/>
          <p:cNvSpPr/>
          <p:nvPr/>
        </p:nvSpPr>
        <p:spPr>
          <a:xfrm>
            <a:off x="4030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8" name="object 528"/>
          <p:cNvSpPr/>
          <p:nvPr/>
        </p:nvSpPr>
        <p:spPr>
          <a:xfrm>
            <a:off x="4037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29" name="object 529"/>
          <p:cNvSpPr/>
          <p:nvPr/>
        </p:nvSpPr>
        <p:spPr>
          <a:xfrm>
            <a:off x="4044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0" name="object 530"/>
          <p:cNvSpPr/>
          <p:nvPr/>
        </p:nvSpPr>
        <p:spPr>
          <a:xfrm>
            <a:off x="40521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1" name="object 531"/>
          <p:cNvSpPr/>
          <p:nvPr/>
        </p:nvSpPr>
        <p:spPr>
          <a:xfrm>
            <a:off x="4059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2" name="object 532"/>
          <p:cNvSpPr/>
          <p:nvPr/>
        </p:nvSpPr>
        <p:spPr>
          <a:xfrm>
            <a:off x="4065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3" name="object 533"/>
          <p:cNvSpPr/>
          <p:nvPr/>
        </p:nvSpPr>
        <p:spPr>
          <a:xfrm>
            <a:off x="4073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4" name="object 534"/>
          <p:cNvSpPr/>
          <p:nvPr/>
        </p:nvSpPr>
        <p:spPr>
          <a:xfrm>
            <a:off x="4080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5" name="object 535"/>
          <p:cNvSpPr/>
          <p:nvPr/>
        </p:nvSpPr>
        <p:spPr>
          <a:xfrm>
            <a:off x="4087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6" name="object 536"/>
          <p:cNvSpPr/>
          <p:nvPr/>
        </p:nvSpPr>
        <p:spPr>
          <a:xfrm>
            <a:off x="4095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7" name="object 537"/>
          <p:cNvSpPr/>
          <p:nvPr/>
        </p:nvSpPr>
        <p:spPr>
          <a:xfrm>
            <a:off x="4102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8" name="object 538"/>
          <p:cNvSpPr/>
          <p:nvPr/>
        </p:nvSpPr>
        <p:spPr>
          <a:xfrm>
            <a:off x="4109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39" name="object 539"/>
          <p:cNvSpPr/>
          <p:nvPr/>
        </p:nvSpPr>
        <p:spPr>
          <a:xfrm>
            <a:off x="4117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0" name="object 540"/>
          <p:cNvSpPr/>
          <p:nvPr/>
        </p:nvSpPr>
        <p:spPr>
          <a:xfrm>
            <a:off x="4123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1" name="object 541"/>
          <p:cNvSpPr/>
          <p:nvPr/>
        </p:nvSpPr>
        <p:spPr>
          <a:xfrm>
            <a:off x="41306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2" name="object 542"/>
          <p:cNvSpPr/>
          <p:nvPr/>
        </p:nvSpPr>
        <p:spPr>
          <a:xfrm>
            <a:off x="4137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3" name="object 543"/>
          <p:cNvSpPr/>
          <p:nvPr/>
        </p:nvSpPr>
        <p:spPr>
          <a:xfrm>
            <a:off x="4145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4" name="object 544"/>
          <p:cNvSpPr/>
          <p:nvPr/>
        </p:nvSpPr>
        <p:spPr>
          <a:xfrm>
            <a:off x="4152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5" name="object 545"/>
          <p:cNvSpPr/>
          <p:nvPr/>
        </p:nvSpPr>
        <p:spPr>
          <a:xfrm>
            <a:off x="4159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6" name="object 546"/>
          <p:cNvSpPr/>
          <p:nvPr/>
        </p:nvSpPr>
        <p:spPr>
          <a:xfrm>
            <a:off x="416726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7" name="object 547"/>
          <p:cNvSpPr/>
          <p:nvPr/>
        </p:nvSpPr>
        <p:spPr>
          <a:xfrm>
            <a:off x="4174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8" name="object 548"/>
          <p:cNvSpPr/>
          <p:nvPr/>
        </p:nvSpPr>
        <p:spPr>
          <a:xfrm>
            <a:off x="418087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49" name="object 549"/>
          <p:cNvSpPr/>
          <p:nvPr/>
        </p:nvSpPr>
        <p:spPr>
          <a:xfrm>
            <a:off x="4188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0" name="object 550"/>
          <p:cNvSpPr/>
          <p:nvPr/>
        </p:nvSpPr>
        <p:spPr>
          <a:xfrm>
            <a:off x="4195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1" name="object 551"/>
          <p:cNvSpPr/>
          <p:nvPr/>
        </p:nvSpPr>
        <p:spPr>
          <a:xfrm>
            <a:off x="4202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2" name="object 552"/>
          <p:cNvSpPr/>
          <p:nvPr/>
        </p:nvSpPr>
        <p:spPr>
          <a:xfrm>
            <a:off x="4210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3" name="object 553"/>
          <p:cNvSpPr/>
          <p:nvPr/>
        </p:nvSpPr>
        <p:spPr>
          <a:xfrm>
            <a:off x="4217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4" name="object 554"/>
          <p:cNvSpPr/>
          <p:nvPr/>
        </p:nvSpPr>
        <p:spPr>
          <a:xfrm>
            <a:off x="4224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5" name="object 555"/>
          <p:cNvSpPr/>
          <p:nvPr/>
        </p:nvSpPr>
        <p:spPr>
          <a:xfrm>
            <a:off x="4232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6" name="object 556"/>
          <p:cNvSpPr/>
          <p:nvPr/>
        </p:nvSpPr>
        <p:spPr>
          <a:xfrm>
            <a:off x="4238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7" name="object 557"/>
          <p:cNvSpPr/>
          <p:nvPr/>
        </p:nvSpPr>
        <p:spPr>
          <a:xfrm>
            <a:off x="424577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8" name="object 558"/>
          <p:cNvSpPr/>
          <p:nvPr/>
        </p:nvSpPr>
        <p:spPr>
          <a:xfrm>
            <a:off x="4253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59" name="object 559"/>
          <p:cNvSpPr/>
          <p:nvPr/>
        </p:nvSpPr>
        <p:spPr>
          <a:xfrm>
            <a:off x="426042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0" name="object 560"/>
          <p:cNvSpPr/>
          <p:nvPr/>
        </p:nvSpPr>
        <p:spPr>
          <a:xfrm>
            <a:off x="4267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1" name="object 561"/>
          <p:cNvSpPr/>
          <p:nvPr/>
        </p:nvSpPr>
        <p:spPr>
          <a:xfrm>
            <a:off x="4275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2" name="object 562"/>
          <p:cNvSpPr/>
          <p:nvPr/>
        </p:nvSpPr>
        <p:spPr>
          <a:xfrm>
            <a:off x="4282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3" name="object 563"/>
          <p:cNvSpPr/>
          <p:nvPr/>
        </p:nvSpPr>
        <p:spPr>
          <a:xfrm>
            <a:off x="4289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4" name="object 564"/>
          <p:cNvSpPr/>
          <p:nvPr/>
        </p:nvSpPr>
        <p:spPr>
          <a:xfrm>
            <a:off x="4296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5" name="object 565"/>
          <p:cNvSpPr/>
          <p:nvPr/>
        </p:nvSpPr>
        <p:spPr>
          <a:xfrm>
            <a:off x="4303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6" name="object 566"/>
          <p:cNvSpPr/>
          <p:nvPr/>
        </p:nvSpPr>
        <p:spPr>
          <a:xfrm>
            <a:off x="4310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7" name="object 567"/>
          <p:cNvSpPr/>
          <p:nvPr/>
        </p:nvSpPr>
        <p:spPr>
          <a:xfrm>
            <a:off x="4318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8" name="object 568"/>
          <p:cNvSpPr/>
          <p:nvPr/>
        </p:nvSpPr>
        <p:spPr>
          <a:xfrm>
            <a:off x="4325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69" name="object 569"/>
          <p:cNvSpPr/>
          <p:nvPr/>
        </p:nvSpPr>
        <p:spPr>
          <a:xfrm>
            <a:off x="4332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0" name="object 570"/>
          <p:cNvSpPr/>
          <p:nvPr/>
        </p:nvSpPr>
        <p:spPr>
          <a:xfrm>
            <a:off x="4339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1" name="object 571"/>
          <p:cNvSpPr/>
          <p:nvPr/>
        </p:nvSpPr>
        <p:spPr>
          <a:xfrm>
            <a:off x="4347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2" name="object 572"/>
          <p:cNvSpPr/>
          <p:nvPr/>
        </p:nvSpPr>
        <p:spPr>
          <a:xfrm>
            <a:off x="4353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3" name="object 573"/>
          <p:cNvSpPr/>
          <p:nvPr/>
        </p:nvSpPr>
        <p:spPr>
          <a:xfrm>
            <a:off x="4360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4" name="object 574"/>
          <p:cNvSpPr/>
          <p:nvPr/>
        </p:nvSpPr>
        <p:spPr>
          <a:xfrm>
            <a:off x="4368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5" name="object 575"/>
          <p:cNvSpPr/>
          <p:nvPr/>
        </p:nvSpPr>
        <p:spPr>
          <a:xfrm>
            <a:off x="43755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6" name="object 576"/>
          <p:cNvSpPr/>
          <p:nvPr/>
        </p:nvSpPr>
        <p:spPr>
          <a:xfrm>
            <a:off x="4382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7" name="object 577"/>
          <p:cNvSpPr/>
          <p:nvPr/>
        </p:nvSpPr>
        <p:spPr>
          <a:xfrm>
            <a:off x="4390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8" name="object 578"/>
          <p:cNvSpPr/>
          <p:nvPr/>
        </p:nvSpPr>
        <p:spPr>
          <a:xfrm>
            <a:off x="4397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79" name="object 579"/>
          <p:cNvSpPr/>
          <p:nvPr/>
        </p:nvSpPr>
        <p:spPr>
          <a:xfrm>
            <a:off x="4404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0" name="object 580"/>
          <p:cNvSpPr/>
          <p:nvPr/>
        </p:nvSpPr>
        <p:spPr>
          <a:xfrm>
            <a:off x="4411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1" name="object 581"/>
          <p:cNvSpPr/>
          <p:nvPr/>
        </p:nvSpPr>
        <p:spPr>
          <a:xfrm>
            <a:off x="44184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2" name="object 582"/>
          <p:cNvSpPr/>
          <p:nvPr/>
        </p:nvSpPr>
        <p:spPr>
          <a:xfrm>
            <a:off x="4425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3" name="object 583"/>
          <p:cNvSpPr/>
          <p:nvPr/>
        </p:nvSpPr>
        <p:spPr>
          <a:xfrm>
            <a:off x="4433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4" name="object 584"/>
          <p:cNvSpPr/>
          <p:nvPr/>
        </p:nvSpPr>
        <p:spPr>
          <a:xfrm>
            <a:off x="4440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5" name="object 585"/>
          <p:cNvSpPr/>
          <p:nvPr/>
        </p:nvSpPr>
        <p:spPr>
          <a:xfrm>
            <a:off x="4447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6" name="object 586"/>
          <p:cNvSpPr/>
          <p:nvPr/>
        </p:nvSpPr>
        <p:spPr>
          <a:xfrm>
            <a:off x="44551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7" name="object 587"/>
          <p:cNvSpPr/>
          <p:nvPr/>
        </p:nvSpPr>
        <p:spPr>
          <a:xfrm>
            <a:off x="4462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8" name="object 588"/>
          <p:cNvSpPr/>
          <p:nvPr/>
        </p:nvSpPr>
        <p:spPr>
          <a:xfrm>
            <a:off x="4468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89" name="object 589"/>
          <p:cNvSpPr/>
          <p:nvPr/>
        </p:nvSpPr>
        <p:spPr>
          <a:xfrm>
            <a:off x="4476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0" name="object 590"/>
          <p:cNvSpPr/>
          <p:nvPr/>
        </p:nvSpPr>
        <p:spPr>
          <a:xfrm>
            <a:off x="4483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1" name="object 591"/>
          <p:cNvSpPr/>
          <p:nvPr/>
        </p:nvSpPr>
        <p:spPr>
          <a:xfrm>
            <a:off x="4490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2" name="object 592"/>
          <p:cNvSpPr/>
          <p:nvPr/>
        </p:nvSpPr>
        <p:spPr>
          <a:xfrm>
            <a:off x="4498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3" name="object 593"/>
          <p:cNvSpPr/>
          <p:nvPr/>
        </p:nvSpPr>
        <p:spPr>
          <a:xfrm>
            <a:off x="4505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4" name="object 594"/>
          <p:cNvSpPr/>
          <p:nvPr/>
        </p:nvSpPr>
        <p:spPr>
          <a:xfrm>
            <a:off x="4512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5" name="object 595"/>
          <p:cNvSpPr/>
          <p:nvPr/>
        </p:nvSpPr>
        <p:spPr>
          <a:xfrm>
            <a:off x="4520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6" name="object 596"/>
          <p:cNvSpPr/>
          <p:nvPr/>
        </p:nvSpPr>
        <p:spPr>
          <a:xfrm>
            <a:off x="4526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7" name="object 597"/>
          <p:cNvSpPr/>
          <p:nvPr/>
        </p:nvSpPr>
        <p:spPr>
          <a:xfrm>
            <a:off x="4533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8" name="object 598"/>
          <p:cNvSpPr/>
          <p:nvPr/>
        </p:nvSpPr>
        <p:spPr>
          <a:xfrm>
            <a:off x="4540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599" name="object 599"/>
          <p:cNvSpPr/>
          <p:nvPr/>
        </p:nvSpPr>
        <p:spPr>
          <a:xfrm>
            <a:off x="4548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0" name="object 600"/>
          <p:cNvSpPr/>
          <p:nvPr/>
        </p:nvSpPr>
        <p:spPr>
          <a:xfrm>
            <a:off x="4555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1" name="object 601"/>
          <p:cNvSpPr/>
          <p:nvPr/>
        </p:nvSpPr>
        <p:spPr>
          <a:xfrm>
            <a:off x="4562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2" name="object 602"/>
          <p:cNvSpPr/>
          <p:nvPr/>
        </p:nvSpPr>
        <p:spPr>
          <a:xfrm>
            <a:off x="4570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3" name="object 603"/>
          <p:cNvSpPr/>
          <p:nvPr/>
        </p:nvSpPr>
        <p:spPr>
          <a:xfrm>
            <a:off x="4577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4" name="object 604"/>
          <p:cNvSpPr/>
          <p:nvPr/>
        </p:nvSpPr>
        <p:spPr>
          <a:xfrm>
            <a:off x="4583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5" name="object 605"/>
          <p:cNvSpPr/>
          <p:nvPr/>
        </p:nvSpPr>
        <p:spPr>
          <a:xfrm>
            <a:off x="4591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6" name="object 606"/>
          <p:cNvSpPr/>
          <p:nvPr/>
        </p:nvSpPr>
        <p:spPr>
          <a:xfrm>
            <a:off x="4598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7" name="object 607"/>
          <p:cNvSpPr/>
          <p:nvPr/>
        </p:nvSpPr>
        <p:spPr>
          <a:xfrm>
            <a:off x="4605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8" name="object 608"/>
          <p:cNvSpPr/>
          <p:nvPr/>
        </p:nvSpPr>
        <p:spPr>
          <a:xfrm>
            <a:off x="4613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09" name="object 609"/>
          <p:cNvSpPr/>
          <p:nvPr/>
        </p:nvSpPr>
        <p:spPr>
          <a:xfrm>
            <a:off x="4620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0" name="object 610"/>
          <p:cNvSpPr/>
          <p:nvPr/>
        </p:nvSpPr>
        <p:spPr>
          <a:xfrm>
            <a:off x="4627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1" name="object 611"/>
          <p:cNvSpPr/>
          <p:nvPr/>
        </p:nvSpPr>
        <p:spPr>
          <a:xfrm>
            <a:off x="4635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2" name="object 612"/>
          <p:cNvSpPr/>
          <p:nvPr/>
        </p:nvSpPr>
        <p:spPr>
          <a:xfrm>
            <a:off x="4641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3" name="object 613"/>
          <p:cNvSpPr/>
          <p:nvPr/>
        </p:nvSpPr>
        <p:spPr>
          <a:xfrm>
            <a:off x="46487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4" name="object 614"/>
          <p:cNvSpPr/>
          <p:nvPr/>
        </p:nvSpPr>
        <p:spPr>
          <a:xfrm>
            <a:off x="4656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5" name="object 615"/>
          <p:cNvSpPr/>
          <p:nvPr/>
        </p:nvSpPr>
        <p:spPr>
          <a:xfrm>
            <a:off x="4663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6" name="object 616"/>
          <p:cNvSpPr/>
          <p:nvPr/>
        </p:nvSpPr>
        <p:spPr>
          <a:xfrm>
            <a:off x="4670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7" name="object 617"/>
          <p:cNvSpPr/>
          <p:nvPr/>
        </p:nvSpPr>
        <p:spPr>
          <a:xfrm>
            <a:off x="4678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8" name="object 618"/>
          <p:cNvSpPr/>
          <p:nvPr/>
        </p:nvSpPr>
        <p:spPr>
          <a:xfrm>
            <a:off x="4685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19" name="object 619"/>
          <p:cNvSpPr/>
          <p:nvPr/>
        </p:nvSpPr>
        <p:spPr>
          <a:xfrm>
            <a:off x="46927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0" name="object 620"/>
          <p:cNvSpPr/>
          <p:nvPr/>
        </p:nvSpPr>
        <p:spPr>
          <a:xfrm>
            <a:off x="46990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1" name="object 621"/>
          <p:cNvSpPr/>
          <p:nvPr/>
        </p:nvSpPr>
        <p:spPr>
          <a:xfrm>
            <a:off x="4706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2" name="object 622"/>
          <p:cNvSpPr/>
          <p:nvPr/>
        </p:nvSpPr>
        <p:spPr>
          <a:xfrm>
            <a:off x="4713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3" name="object 623"/>
          <p:cNvSpPr/>
          <p:nvPr/>
        </p:nvSpPr>
        <p:spPr>
          <a:xfrm>
            <a:off x="47210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4" name="object 624"/>
          <p:cNvSpPr/>
          <p:nvPr/>
        </p:nvSpPr>
        <p:spPr>
          <a:xfrm>
            <a:off x="47283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5" name="object 625"/>
          <p:cNvSpPr/>
          <p:nvPr/>
        </p:nvSpPr>
        <p:spPr>
          <a:xfrm>
            <a:off x="4735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6" name="object 626"/>
          <p:cNvSpPr/>
          <p:nvPr/>
        </p:nvSpPr>
        <p:spPr>
          <a:xfrm>
            <a:off x="4742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7" name="object 627"/>
          <p:cNvSpPr/>
          <p:nvPr/>
        </p:nvSpPr>
        <p:spPr>
          <a:xfrm>
            <a:off x="4750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8" name="object 628"/>
          <p:cNvSpPr/>
          <p:nvPr/>
        </p:nvSpPr>
        <p:spPr>
          <a:xfrm>
            <a:off x="4756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29" name="object 629"/>
          <p:cNvSpPr/>
          <p:nvPr/>
        </p:nvSpPr>
        <p:spPr>
          <a:xfrm>
            <a:off x="4763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0" name="object 630"/>
          <p:cNvSpPr/>
          <p:nvPr/>
        </p:nvSpPr>
        <p:spPr>
          <a:xfrm>
            <a:off x="47712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1" name="object 631"/>
          <p:cNvSpPr/>
          <p:nvPr/>
        </p:nvSpPr>
        <p:spPr>
          <a:xfrm>
            <a:off x="47785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2" name="object 632"/>
          <p:cNvSpPr/>
          <p:nvPr/>
        </p:nvSpPr>
        <p:spPr>
          <a:xfrm>
            <a:off x="4785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3" name="object 633"/>
          <p:cNvSpPr/>
          <p:nvPr/>
        </p:nvSpPr>
        <p:spPr>
          <a:xfrm>
            <a:off x="4793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4" name="object 634"/>
          <p:cNvSpPr/>
          <p:nvPr/>
        </p:nvSpPr>
        <p:spPr>
          <a:xfrm>
            <a:off x="48005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5" name="object 635"/>
          <p:cNvSpPr/>
          <p:nvPr/>
        </p:nvSpPr>
        <p:spPr>
          <a:xfrm>
            <a:off x="48078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6" name="object 636"/>
          <p:cNvSpPr/>
          <p:nvPr/>
        </p:nvSpPr>
        <p:spPr>
          <a:xfrm>
            <a:off x="4814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7" name="object 637"/>
          <p:cNvSpPr/>
          <p:nvPr/>
        </p:nvSpPr>
        <p:spPr>
          <a:xfrm>
            <a:off x="4821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8" name="object 638"/>
          <p:cNvSpPr/>
          <p:nvPr/>
        </p:nvSpPr>
        <p:spPr>
          <a:xfrm>
            <a:off x="4828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39" name="object 639"/>
          <p:cNvSpPr/>
          <p:nvPr/>
        </p:nvSpPr>
        <p:spPr>
          <a:xfrm>
            <a:off x="4836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0" name="object 640"/>
          <p:cNvSpPr/>
          <p:nvPr/>
        </p:nvSpPr>
        <p:spPr>
          <a:xfrm>
            <a:off x="4843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1" name="object 641"/>
          <p:cNvSpPr/>
          <p:nvPr/>
        </p:nvSpPr>
        <p:spPr>
          <a:xfrm>
            <a:off x="48508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2" name="object 642"/>
          <p:cNvSpPr/>
          <p:nvPr/>
        </p:nvSpPr>
        <p:spPr>
          <a:xfrm>
            <a:off x="4858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3" name="object 643"/>
          <p:cNvSpPr/>
          <p:nvPr/>
        </p:nvSpPr>
        <p:spPr>
          <a:xfrm>
            <a:off x="4865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4" name="object 644"/>
          <p:cNvSpPr/>
          <p:nvPr/>
        </p:nvSpPr>
        <p:spPr>
          <a:xfrm>
            <a:off x="4871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5" name="object 645"/>
          <p:cNvSpPr/>
          <p:nvPr/>
        </p:nvSpPr>
        <p:spPr>
          <a:xfrm>
            <a:off x="48790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6" name="object 646"/>
          <p:cNvSpPr/>
          <p:nvPr/>
        </p:nvSpPr>
        <p:spPr>
          <a:xfrm>
            <a:off x="48864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7" name="object 647"/>
          <p:cNvSpPr/>
          <p:nvPr/>
        </p:nvSpPr>
        <p:spPr>
          <a:xfrm>
            <a:off x="4893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8" name="object 648"/>
          <p:cNvSpPr/>
          <p:nvPr/>
        </p:nvSpPr>
        <p:spPr>
          <a:xfrm>
            <a:off x="4901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49" name="object 649"/>
          <p:cNvSpPr/>
          <p:nvPr/>
        </p:nvSpPr>
        <p:spPr>
          <a:xfrm>
            <a:off x="4908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0" name="object 650"/>
          <p:cNvSpPr/>
          <p:nvPr/>
        </p:nvSpPr>
        <p:spPr>
          <a:xfrm>
            <a:off x="4915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1" name="object 651"/>
          <p:cNvSpPr/>
          <p:nvPr/>
        </p:nvSpPr>
        <p:spPr>
          <a:xfrm>
            <a:off x="4923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2" name="object 652"/>
          <p:cNvSpPr/>
          <p:nvPr/>
        </p:nvSpPr>
        <p:spPr>
          <a:xfrm>
            <a:off x="49293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3" name="object 653"/>
          <p:cNvSpPr/>
          <p:nvPr/>
        </p:nvSpPr>
        <p:spPr>
          <a:xfrm>
            <a:off x="49366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4" name="object 654"/>
          <p:cNvSpPr/>
          <p:nvPr/>
        </p:nvSpPr>
        <p:spPr>
          <a:xfrm>
            <a:off x="4943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5" name="object 655"/>
          <p:cNvSpPr/>
          <p:nvPr/>
        </p:nvSpPr>
        <p:spPr>
          <a:xfrm>
            <a:off x="4951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6" name="object 656"/>
          <p:cNvSpPr/>
          <p:nvPr/>
        </p:nvSpPr>
        <p:spPr>
          <a:xfrm>
            <a:off x="49586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7" name="object 657"/>
          <p:cNvSpPr/>
          <p:nvPr/>
        </p:nvSpPr>
        <p:spPr>
          <a:xfrm>
            <a:off x="4965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8" name="object 658"/>
          <p:cNvSpPr/>
          <p:nvPr/>
        </p:nvSpPr>
        <p:spPr>
          <a:xfrm>
            <a:off x="4973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59" name="object 659"/>
          <p:cNvSpPr/>
          <p:nvPr/>
        </p:nvSpPr>
        <p:spPr>
          <a:xfrm>
            <a:off x="49806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0" name="object 660"/>
          <p:cNvSpPr/>
          <p:nvPr/>
        </p:nvSpPr>
        <p:spPr>
          <a:xfrm>
            <a:off x="49868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1" name="object 661"/>
          <p:cNvSpPr/>
          <p:nvPr/>
        </p:nvSpPr>
        <p:spPr>
          <a:xfrm>
            <a:off x="4994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2" name="object 662"/>
          <p:cNvSpPr/>
          <p:nvPr/>
        </p:nvSpPr>
        <p:spPr>
          <a:xfrm>
            <a:off x="5001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3" name="object 663"/>
          <p:cNvSpPr/>
          <p:nvPr/>
        </p:nvSpPr>
        <p:spPr>
          <a:xfrm>
            <a:off x="5008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4" name="object 664"/>
          <p:cNvSpPr/>
          <p:nvPr/>
        </p:nvSpPr>
        <p:spPr>
          <a:xfrm>
            <a:off x="50162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5" name="object 665"/>
          <p:cNvSpPr/>
          <p:nvPr/>
        </p:nvSpPr>
        <p:spPr>
          <a:xfrm>
            <a:off x="5023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6" name="object 666"/>
          <p:cNvSpPr/>
          <p:nvPr/>
        </p:nvSpPr>
        <p:spPr>
          <a:xfrm>
            <a:off x="5030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7" name="object 667"/>
          <p:cNvSpPr/>
          <p:nvPr/>
        </p:nvSpPr>
        <p:spPr>
          <a:xfrm>
            <a:off x="5038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8" name="object 668"/>
          <p:cNvSpPr/>
          <p:nvPr/>
        </p:nvSpPr>
        <p:spPr>
          <a:xfrm>
            <a:off x="5044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69" name="object 669"/>
          <p:cNvSpPr/>
          <p:nvPr/>
        </p:nvSpPr>
        <p:spPr>
          <a:xfrm>
            <a:off x="5051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0" name="object 670"/>
          <p:cNvSpPr/>
          <p:nvPr/>
        </p:nvSpPr>
        <p:spPr>
          <a:xfrm>
            <a:off x="50591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1" name="object 671"/>
          <p:cNvSpPr/>
          <p:nvPr/>
        </p:nvSpPr>
        <p:spPr>
          <a:xfrm>
            <a:off x="50664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2" name="object 672"/>
          <p:cNvSpPr/>
          <p:nvPr/>
        </p:nvSpPr>
        <p:spPr>
          <a:xfrm>
            <a:off x="5073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3" name="object 673"/>
          <p:cNvSpPr/>
          <p:nvPr/>
        </p:nvSpPr>
        <p:spPr>
          <a:xfrm>
            <a:off x="5081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4" name="object 674"/>
          <p:cNvSpPr/>
          <p:nvPr/>
        </p:nvSpPr>
        <p:spPr>
          <a:xfrm>
            <a:off x="50884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5" name="object 675"/>
          <p:cNvSpPr/>
          <p:nvPr/>
        </p:nvSpPr>
        <p:spPr>
          <a:xfrm>
            <a:off x="5095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6" name="object 676"/>
          <p:cNvSpPr/>
          <p:nvPr/>
        </p:nvSpPr>
        <p:spPr>
          <a:xfrm>
            <a:off x="5102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7" name="object 677"/>
          <p:cNvSpPr/>
          <p:nvPr/>
        </p:nvSpPr>
        <p:spPr>
          <a:xfrm>
            <a:off x="5109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8" name="object 678"/>
          <p:cNvSpPr/>
          <p:nvPr/>
        </p:nvSpPr>
        <p:spPr>
          <a:xfrm>
            <a:off x="5116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79" name="object 679"/>
          <p:cNvSpPr/>
          <p:nvPr/>
        </p:nvSpPr>
        <p:spPr>
          <a:xfrm>
            <a:off x="5124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0" name="object 680"/>
          <p:cNvSpPr/>
          <p:nvPr/>
        </p:nvSpPr>
        <p:spPr>
          <a:xfrm>
            <a:off x="5131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1" name="object 681"/>
          <p:cNvSpPr/>
          <p:nvPr/>
        </p:nvSpPr>
        <p:spPr>
          <a:xfrm>
            <a:off x="5138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2" name="object 682"/>
          <p:cNvSpPr/>
          <p:nvPr/>
        </p:nvSpPr>
        <p:spPr>
          <a:xfrm>
            <a:off x="5146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3" name="object 683"/>
          <p:cNvSpPr/>
          <p:nvPr/>
        </p:nvSpPr>
        <p:spPr>
          <a:xfrm>
            <a:off x="5153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4" name="object 684"/>
          <p:cNvSpPr/>
          <p:nvPr/>
        </p:nvSpPr>
        <p:spPr>
          <a:xfrm>
            <a:off x="5159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5" name="object 685"/>
          <p:cNvSpPr/>
          <p:nvPr/>
        </p:nvSpPr>
        <p:spPr>
          <a:xfrm>
            <a:off x="51669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6" name="object 686"/>
          <p:cNvSpPr/>
          <p:nvPr/>
        </p:nvSpPr>
        <p:spPr>
          <a:xfrm>
            <a:off x="5174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7" name="object 687"/>
          <p:cNvSpPr/>
          <p:nvPr/>
        </p:nvSpPr>
        <p:spPr>
          <a:xfrm>
            <a:off x="5181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8" name="object 688"/>
          <p:cNvSpPr/>
          <p:nvPr/>
        </p:nvSpPr>
        <p:spPr>
          <a:xfrm>
            <a:off x="5188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89" name="object 689"/>
          <p:cNvSpPr/>
          <p:nvPr/>
        </p:nvSpPr>
        <p:spPr>
          <a:xfrm>
            <a:off x="51962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0" name="object 690"/>
          <p:cNvSpPr/>
          <p:nvPr/>
        </p:nvSpPr>
        <p:spPr>
          <a:xfrm>
            <a:off x="5203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1" name="object 691"/>
          <p:cNvSpPr/>
          <p:nvPr/>
        </p:nvSpPr>
        <p:spPr>
          <a:xfrm>
            <a:off x="5210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2" name="object 692"/>
          <p:cNvSpPr/>
          <p:nvPr/>
        </p:nvSpPr>
        <p:spPr>
          <a:xfrm>
            <a:off x="5217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3" name="object 693"/>
          <p:cNvSpPr/>
          <p:nvPr/>
        </p:nvSpPr>
        <p:spPr>
          <a:xfrm>
            <a:off x="52245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4" name="object 694"/>
          <p:cNvSpPr/>
          <p:nvPr/>
        </p:nvSpPr>
        <p:spPr>
          <a:xfrm>
            <a:off x="5231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5" name="object 695"/>
          <p:cNvSpPr/>
          <p:nvPr/>
        </p:nvSpPr>
        <p:spPr>
          <a:xfrm>
            <a:off x="5239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6" name="object 696"/>
          <p:cNvSpPr/>
          <p:nvPr/>
        </p:nvSpPr>
        <p:spPr>
          <a:xfrm>
            <a:off x="5246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7" name="object 697"/>
          <p:cNvSpPr/>
          <p:nvPr/>
        </p:nvSpPr>
        <p:spPr>
          <a:xfrm>
            <a:off x="5253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8" name="object 698"/>
          <p:cNvSpPr/>
          <p:nvPr/>
        </p:nvSpPr>
        <p:spPr>
          <a:xfrm>
            <a:off x="5261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699" name="object 699"/>
          <p:cNvSpPr/>
          <p:nvPr/>
        </p:nvSpPr>
        <p:spPr>
          <a:xfrm>
            <a:off x="52684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0" name="object 700"/>
          <p:cNvSpPr/>
          <p:nvPr/>
        </p:nvSpPr>
        <p:spPr>
          <a:xfrm>
            <a:off x="52747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1" name="object 701"/>
          <p:cNvSpPr/>
          <p:nvPr/>
        </p:nvSpPr>
        <p:spPr>
          <a:xfrm>
            <a:off x="5282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2" name="object 702"/>
          <p:cNvSpPr/>
          <p:nvPr/>
        </p:nvSpPr>
        <p:spPr>
          <a:xfrm>
            <a:off x="5289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3" name="object 703"/>
          <p:cNvSpPr/>
          <p:nvPr/>
        </p:nvSpPr>
        <p:spPr>
          <a:xfrm>
            <a:off x="5296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4" name="object 704"/>
          <p:cNvSpPr/>
          <p:nvPr/>
        </p:nvSpPr>
        <p:spPr>
          <a:xfrm>
            <a:off x="53040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5" name="object 705"/>
          <p:cNvSpPr/>
          <p:nvPr/>
        </p:nvSpPr>
        <p:spPr>
          <a:xfrm>
            <a:off x="5311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6" name="object 706"/>
          <p:cNvSpPr/>
          <p:nvPr/>
        </p:nvSpPr>
        <p:spPr>
          <a:xfrm>
            <a:off x="5318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7" name="object 707"/>
          <p:cNvSpPr/>
          <p:nvPr/>
        </p:nvSpPr>
        <p:spPr>
          <a:xfrm>
            <a:off x="53260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8" name="object 708"/>
          <p:cNvSpPr/>
          <p:nvPr/>
        </p:nvSpPr>
        <p:spPr>
          <a:xfrm>
            <a:off x="5332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09" name="object 709"/>
          <p:cNvSpPr/>
          <p:nvPr/>
        </p:nvSpPr>
        <p:spPr>
          <a:xfrm>
            <a:off x="5339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0" name="object 710"/>
          <p:cNvSpPr/>
          <p:nvPr/>
        </p:nvSpPr>
        <p:spPr>
          <a:xfrm>
            <a:off x="53469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1" name="object 711"/>
          <p:cNvSpPr/>
          <p:nvPr/>
        </p:nvSpPr>
        <p:spPr>
          <a:xfrm>
            <a:off x="53543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2" name="object 712"/>
          <p:cNvSpPr/>
          <p:nvPr/>
        </p:nvSpPr>
        <p:spPr>
          <a:xfrm>
            <a:off x="5361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3" name="object 713"/>
          <p:cNvSpPr/>
          <p:nvPr/>
        </p:nvSpPr>
        <p:spPr>
          <a:xfrm>
            <a:off x="5368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4" name="object 714"/>
          <p:cNvSpPr/>
          <p:nvPr/>
        </p:nvSpPr>
        <p:spPr>
          <a:xfrm>
            <a:off x="53763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5" name="object 715"/>
          <p:cNvSpPr/>
          <p:nvPr/>
        </p:nvSpPr>
        <p:spPr>
          <a:xfrm>
            <a:off x="5383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6" name="object 716"/>
          <p:cNvSpPr/>
          <p:nvPr/>
        </p:nvSpPr>
        <p:spPr>
          <a:xfrm>
            <a:off x="5389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7" name="object 717"/>
          <p:cNvSpPr/>
          <p:nvPr/>
        </p:nvSpPr>
        <p:spPr>
          <a:xfrm>
            <a:off x="5397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8" name="object 718"/>
          <p:cNvSpPr/>
          <p:nvPr/>
        </p:nvSpPr>
        <p:spPr>
          <a:xfrm>
            <a:off x="54045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19" name="object 719"/>
          <p:cNvSpPr/>
          <p:nvPr/>
        </p:nvSpPr>
        <p:spPr>
          <a:xfrm>
            <a:off x="5411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0" name="object 720"/>
          <p:cNvSpPr/>
          <p:nvPr/>
        </p:nvSpPr>
        <p:spPr>
          <a:xfrm>
            <a:off x="5419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1" name="object 721"/>
          <p:cNvSpPr/>
          <p:nvPr/>
        </p:nvSpPr>
        <p:spPr>
          <a:xfrm>
            <a:off x="5426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2" name="object 722"/>
          <p:cNvSpPr/>
          <p:nvPr/>
        </p:nvSpPr>
        <p:spPr>
          <a:xfrm>
            <a:off x="54338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3" name="object 723"/>
          <p:cNvSpPr/>
          <p:nvPr/>
        </p:nvSpPr>
        <p:spPr>
          <a:xfrm>
            <a:off x="5441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4" name="object 724"/>
          <p:cNvSpPr/>
          <p:nvPr/>
        </p:nvSpPr>
        <p:spPr>
          <a:xfrm>
            <a:off x="5447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5" name="object 725"/>
          <p:cNvSpPr/>
          <p:nvPr/>
        </p:nvSpPr>
        <p:spPr>
          <a:xfrm>
            <a:off x="54548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6" name="object 726"/>
          <p:cNvSpPr/>
          <p:nvPr/>
        </p:nvSpPr>
        <p:spPr>
          <a:xfrm>
            <a:off x="5462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7" name="object 727"/>
          <p:cNvSpPr/>
          <p:nvPr/>
        </p:nvSpPr>
        <p:spPr>
          <a:xfrm>
            <a:off x="5469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8" name="object 728"/>
          <p:cNvSpPr/>
          <p:nvPr/>
        </p:nvSpPr>
        <p:spPr>
          <a:xfrm>
            <a:off x="54767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29" name="object 729"/>
          <p:cNvSpPr/>
          <p:nvPr/>
        </p:nvSpPr>
        <p:spPr>
          <a:xfrm>
            <a:off x="5484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0" name="object 730"/>
          <p:cNvSpPr/>
          <p:nvPr/>
        </p:nvSpPr>
        <p:spPr>
          <a:xfrm>
            <a:off x="5491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1" name="object 731"/>
          <p:cNvSpPr/>
          <p:nvPr/>
        </p:nvSpPr>
        <p:spPr>
          <a:xfrm>
            <a:off x="5498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2" name="object 732"/>
          <p:cNvSpPr/>
          <p:nvPr/>
        </p:nvSpPr>
        <p:spPr>
          <a:xfrm>
            <a:off x="5505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3" name="object 733"/>
          <p:cNvSpPr/>
          <p:nvPr/>
        </p:nvSpPr>
        <p:spPr>
          <a:xfrm>
            <a:off x="55123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4" name="object 734"/>
          <p:cNvSpPr/>
          <p:nvPr/>
        </p:nvSpPr>
        <p:spPr>
          <a:xfrm>
            <a:off x="5519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5" name="object 735"/>
          <p:cNvSpPr/>
          <p:nvPr/>
        </p:nvSpPr>
        <p:spPr>
          <a:xfrm>
            <a:off x="5527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6" name="object 736"/>
          <p:cNvSpPr/>
          <p:nvPr/>
        </p:nvSpPr>
        <p:spPr>
          <a:xfrm>
            <a:off x="5534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7" name="object 737"/>
          <p:cNvSpPr/>
          <p:nvPr/>
        </p:nvSpPr>
        <p:spPr>
          <a:xfrm>
            <a:off x="5541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8" name="object 738"/>
          <p:cNvSpPr/>
          <p:nvPr/>
        </p:nvSpPr>
        <p:spPr>
          <a:xfrm>
            <a:off x="5549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39" name="object 739"/>
          <p:cNvSpPr/>
          <p:nvPr/>
        </p:nvSpPr>
        <p:spPr>
          <a:xfrm>
            <a:off x="55563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0" name="object 740"/>
          <p:cNvSpPr/>
          <p:nvPr/>
        </p:nvSpPr>
        <p:spPr>
          <a:xfrm>
            <a:off x="55626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1" name="object 741"/>
          <p:cNvSpPr/>
          <p:nvPr/>
        </p:nvSpPr>
        <p:spPr>
          <a:xfrm>
            <a:off x="5569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2" name="object 742"/>
          <p:cNvSpPr/>
          <p:nvPr/>
        </p:nvSpPr>
        <p:spPr>
          <a:xfrm>
            <a:off x="5577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3" name="object 743"/>
          <p:cNvSpPr/>
          <p:nvPr/>
        </p:nvSpPr>
        <p:spPr>
          <a:xfrm>
            <a:off x="55846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4" name="object 744"/>
          <p:cNvSpPr/>
          <p:nvPr/>
        </p:nvSpPr>
        <p:spPr>
          <a:xfrm>
            <a:off x="55919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5" name="object 745"/>
          <p:cNvSpPr/>
          <p:nvPr/>
        </p:nvSpPr>
        <p:spPr>
          <a:xfrm>
            <a:off x="5599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6" name="object 746"/>
          <p:cNvSpPr/>
          <p:nvPr/>
        </p:nvSpPr>
        <p:spPr>
          <a:xfrm>
            <a:off x="5606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7" name="object 747"/>
          <p:cNvSpPr/>
          <p:nvPr/>
        </p:nvSpPr>
        <p:spPr>
          <a:xfrm>
            <a:off x="5613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8" name="object 748"/>
          <p:cNvSpPr/>
          <p:nvPr/>
        </p:nvSpPr>
        <p:spPr>
          <a:xfrm>
            <a:off x="5620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49" name="object 749"/>
          <p:cNvSpPr/>
          <p:nvPr/>
        </p:nvSpPr>
        <p:spPr>
          <a:xfrm>
            <a:off x="5627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0" name="object 750"/>
          <p:cNvSpPr/>
          <p:nvPr/>
        </p:nvSpPr>
        <p:spPr>
          <a:xfrm>
            <a:off x="56348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1" name="object 751"/>
          <p:cNvSpPr/>
          <p:nvPr/>
        </p:nvSpPr>
        <p:spPr>
          <a:xfrm>
            <a:off x="56421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2" name="object 752"/>
          <p:cNvSpPr/>
          <p:nvPr/>
        </p:nvSpPr>
        <p:spPr>
          <a:xfrm>
            <a:off x="5649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3" name="object 753"/>
          <p:cNvSpPr/>
          <p:nvPr/>
        </p:nvSpPr>
        <p:spPr>
          <a:xfrm>
            <a:off x="5656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4" name="object 754"/>
          <p:cNvSpPr/>
          <p:nvPr/>
        </p:nvSpPr>
        <p:spPr>
          <a:xfrm>
            <a:off x="56641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5" name="object 755"/>
          <p:cNvSpPr/>
          <p:nvPr/>
        </p:nvSpPr>
        <p:spPr>
          <a:xfrm>
            <a:off x="56714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6" name="object 756"/>
          <p:cNvSpPr/>
          <p:nvPr/>
        </p:nvSpPr>
        <p:spPr>
          <a:xfrm>
            <a:off x="5677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7" name="object 757"/>
          <p:cNvSpPr/>
          <p:nvPr/>
        </p:nvSpPr>
        <p:spPr>
          <a:xfrm>
            <a:off x="5685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8" name="object 758"/>
          <p:cNvSpPr/>
          <p:nvPr/>
        </p:nvSpPr>
        <p:spPr>
          <a:xfrm>
            <a:off x="5692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59" name="object 759"/>
          <p:cNvSpPr/>
          <p:nvPr/>
        </p:nvSpPr>
        <p:spPr>
          <a:xfrm>
            <a:off x="5699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0" name="object 760"/>
          <p:cNvSpPr/>
          <p:nvPr/>
        </p:nvSpPr>
        <p:spPr>
          <a:xfrm>
            <a:off x="5707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1" name="object 761"/>
          <p:cNvSpPr/>
          <p:nvPr/>
        </p:nvSpPr>
        <p:spPr>
          <a:xfrm>
            <a:off x="57144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2" name="object 762"/>
          <p:cNvSpPr/>
          <p:nvPr/>
        </p:nvSpPr>
        <p:spPr>
          <a:xfrm>
            <a:off x="5721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3" name="object 763"/>
          <p:cNvSpPr/>
          <p:nvPr/>
        </p:nvSpPr>
        <p:spPr>
          <a:xfrm>
            <a:off x="5729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4" name="object 764"/>
          <p:cNvSpPr/>
          <p:nvPr/>
        </p:nvSpPr>
        <p:spPr>
          <a:xfrm>
            <a:off x="5735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5" name="object 765"/>
          <p:cNvSpPr/>
          <p:nvPr/>
        </p:nvSpPr>
        <p:spPr>
          <a:xfrm>
            <a:off x="57426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6" name="object 766"/>
          <p:cNvSpPr/>
          <p:nvPr/>
        </p:nvSpPr>
        <p:spPr>
          <a:xfrm>
            <a:off x="57500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7" name="object 767"/>
          <p:cNvSpPr/>
          <p:nvPr/>
        </p:nvSpPr>
        <p:spPr>
          <a:xfrm>
            <a:off x="5757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8" name="object 768"/>
          <p:cNvSpPr/>
          <p:nvPr/>
        </p:nvSpPr>
        <p:spPr>
          <a:xfrm>
            <a:off x="5764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69" name="object 769"/>
          <p:cNvSpPr/>
          <p:nvPr/>
        </p:nvSpPr>
        <p:spPr>
          <a:xfrm>
            <a:off x="5771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0" name="object 770"/>
          <p:cNvSpPr/>
          <p:nvPr/>
        </p:nvSpPr>
        <p:spPr>
          <a:xfrm>
            <a:off x="5779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1" name="object 771"/>
          <p:cNvSpPr/>
          <p:nvPr/>
        </p:nvSpPr>
        <p:spPr>
          <a:xfrm>
            <a:off x="5786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2" name="object 772"/>
          <p:cNvSpPr/>
          <p:nvPr/>
        </p:nvSpPr>
        <p:spPr>
          <a:xfrm>
            <a:off x="57929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3" name="object 773"/>
          <p:cNvSpPr/>
          <p:nvPr/>
        </p:nvSpPr>
        <p:spPr>
          <a:xfrm>
            <a:off x="58002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4" name="object 774"/>
          <p:cNvSpPr/>
          <p:nvPr/>
        </p:nvSpPr>
        <p:spPr>
          <a:xfrm>
            <a:off x="5807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5" name="object 775"/>
          <p:cNvSpPr/>
          <p:nvPr/>
        </p:nvSpPr>
        <p:spPr>
          <a:xfrm>
            <a:off x="5814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6" name="object 776"/>
          <p:cNvSpPr/>
          <p:nvPr/>
        </p:nvSpPr>
        <p:spPr>
          <a:xfrm>
            <a:off x="58222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7" name="object 777"/>
          <p:cNvSpPr/>
          <p:nvPr/>
        </p:nvSpPr>
        <p:spPr>
          <a:xfrm>
            <a:off x="5829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8" name="object 778"/>
          <p:cNvSpPr/>
          <p:nvPr/>
        </p:nvSpPr>
        <p:spPr>
          <a:xfrm>
            <a:off x="5836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79" name="object 779"/>
          <p:cNvSpPr/>
          <p:nvPr/>
        </p:nvSpPr>
        <p:spPr>
          <a:xfrm>
            <a:off x="58442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0" name="object 780"/>
          <p:cNvSpPr/>
          <p:nvPr/>
        </p:nvSpPr>
        <p:spPr>
          <a:xfrm>
            <a:off x="58504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1" name="object 781"/>
          <p:cNvSpPr/>
          <p:nvPr/>
        </p:nvSpPr>
        <p:spPr>
          <a:xfrm>
            <a:off x="5857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2" name="object 782"/>
          <p:cNvSpPr/>
          <p:nvPr/>
        </p:nvSpPr>
        <p:spPr>
          <a:xfrm>
            <a:off x="5865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3" name="object 783"/>
          <p:cNvSpPr/>
          <p:nvPr/>
        </p:nvSpPr>
        <p:spPr>
          <a:xfrm>
            <a:off x="5872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4" name="object 784"/>
          <p:cNvSpPr/>
          <p:nvPr/>
        </p:nvSpPr>
        <p:spPr>
          <a:xfrm>
            <a:off x="58798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5" name="object 785"/>
          <p:cNvSpPr/>
          <p:nvPr/>
        </p:nvSpPr>
        <p:spPr>
          <a:xfrm>
            <a:off x="5887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6" name="object 786"/>
          <p:cNvSpPr/>
          <p:nvPr/>
        </p:nvSpPr>
        <p:spPr>
          <a:xfrm>
            <a:off x="5894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7" name="object 787"/>
          <p:cNvSpPr/>
          <p:nvPr/>
        </p:nvSpPr>
        <p:spPr>
          <a:xfrm>
            <a:off x="5901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8" name="object 788"/>
          <p:cNvSpPr/>
          <p:nvPr/>
        </p:nvSpPr>
        <p:spPr>
          <a:xfrm>
            <a:off x="5908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89" name="object 789"/>
          <p:cNvSpPr/>
          <p:nvPr/>
        </p:nvSpPr>
        <p:spPr>
          <a:xfrm>
            <a:off x="5915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0" name="object 790"/>
          <p:cNvSpPr/>
          <p:nvPr/>
        </p:nvSpPr>
        <p:spPr>
          <a:xfrm>
            <a:off x="59227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1" name="object 791"/>
          <p:cNvSpPr/>
          <p:nvPr/>
        </p:nvSpPr>
        <p:spPr>
          <a:xfrm>
            <a:off x="59300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2" name="object 792"/>
          <p:cNvSpPr/>
          <p:nvPr/>
        </p:nvSpPr>
        <p:spPr>
          <a:xfrm>
            <a:off x="5937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3" name="object 793"/>
          <p:cNvSpPr/>
          <p:nvPr/>
        </p:nvSpPr>
        <p:spPr>
          <a:xfrm>
            <a:off x="5944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4" name="object 794"/>
          <p:cNvSpPr/>
          <p:nvPr/>
        </p:nvSpPr>
        <p:spPr>
          <a:xfrm>
            <a:off x="59520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5" name="object 795"/>
          <p:cNvSpPr/>
          <p:nvPr/>
        </p:nvSpPr>
        <p:spPr>
          <a:xfrm>
            <a:off x="5959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6" name="object 796"/>
          <p:cNvSpPr/>
          <p:nvPr/>
        </p:nvSpPr>
        <p:spPr>
          <a:xfrm>
            <a:off x="5965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7" name="object 797"/>
          <p:cNvSpPr/>
          <p:nvPr/>
        </p:nvSpPr>
        <p:spPr>
          <a:xfrm>
            <a:off x="5972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8" name="object 798"/>
          <p:cNvSpPr/>
          <p:nvPr/>
        </p:nvSpPr>
        <p:spPr>
          <a:xfrm>
            <a:off x="5980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799" name="object 799"/>
          <p:cNvSpPr/>
          <p:nvPr/>
        </p:nvSpPr>
        <p:spPr>
          <a:xfrm>
            <a:off x="5987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0" name="object 800"/>
          <p:cNvSpPr/>
          <p:nvPr/>
        </p:nvSpPr>
        <p:spPr>
          <a:xfrm>
            <a:off x="5994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1" name="object 801"/>
          <p:cNvSpPr/>
          <p:nvPr/>
        </p:nvSpPr>
        <p:spPr>
          <a:xfrm>
            <a:off x="6002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2" name="object 802"/>
          <p:cNvSpPr/>
          <p:nvPr/>
        </p:nvSpPr>
        <p:spPr>
          <a:xfrm>
            <a:off x="6009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3" name="object 803"/>
          <p:cNvSpPr/>
          <p:nvPr/>
        </p:nvSpPr>
        <p:spPr>
          <a:xfrm>
            <a:off x="6016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4" name="object 804"/>
          <p:cNvSpPr/>
          <p:nvPr/>
        </p:nvSpPr>
        <p:spPr>
          <a:xfrm>
            <a:off x="6023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5" name="object 805"/>
          <p:cNvSpPr/>
          <p:nvPr/>
        </p:nvSpPr>
        <p:spPr>
          <a:xfrm>
            <a:off x="60305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6" name="object 806"/>
          <p:cNvSpPr/>
          <p:nvPr/>
        </p:nvSpPr>
        <p:spPr>
          <a:xfrm>
            <a:off x="6037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7" name="object 807"/>
          <p:cNvSpPr/>
          <p:nvPr/>
        </p:nvSpPr>
        <p:spPr>
          <a:xfrm>
            <a:off x="6045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8" name="object 808"/>
          <p:cNvSpPr/>
          <p:nvPr/>
        </p:nvSpPr>
        <p:spPr>
          <a:xfrm>
            <a:off x="6052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09" name="object 809"/>
          <p:cNvSpPr/>
          <p:nvPr/>
        </p:nvSpPr>
        <p:spPr>
          <a:xfrm>
            <a:off x="60598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0" name="object 810"/>
          <p:cNvSpPr/>
          <p:nvPr/>
        </p:nvSpPr>
        <p:spPr>
          <a:xfrm>
            <a:off x="6067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1" name="object 811"/>
          <p:cNvSpPr/>
          <p:nvPr/>
        </p:nvSpPr>
        <p:spPr>
          <a:xfrm>
            <a:off x="6074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2" name="object 812"/>
          <p:cNvSpPr/>
          <p:nvPr/>
        </p:nvSpPr>
        <p:spPr>
          <a:xfrm>
            <a:off x="6080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3" name="object 813"/>
          <p:cNvSpPr/>
          <p:nvPr/>
        </p:nvSpPr>
        <p:spPr>
          <a:xfrm>
            <a:off x="60881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4" name="object 814"/>
          <p:cNvSpPr/>
          <p:nvPr/>
        </p:nvSpPr>
        <p:spPr>
          <a:xfrm>
            <a:off x="6095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5" name="object 815"/>
          <p:cNvSpPr/>
          <p:nvPr/>
        </p:nvSpPr>
        <p:spPr>
          <a:xfrm>
            <a:off x="6102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6" name="object 816"/>
          <p:cNvSpPr/>
          <p:nvPr/>
        </p:nvSpPr>
        <p:spPr>
          <a:xfrm>
            <a:off x="6110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7" name="object 817"/>
          <p:cNvSpPr/>
          <p:nvPr/>
        </p:nvSpPr>
        <p:spPr>
          <a:xfrm>
            <a:off x="6117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8" name="object 818"/>
          <p:cNvSpPr/>
          <p:nvPr/>
        </p:nvSpPr>
        <p:spPr>
          <a:xfrm>
            <a:off x="6124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19" name="object 819"/>
          <p:cNvSpPr/>
          <p:nvPr/>
        </p:nvSpPr>
        <p:spPr>
          <a:xfrm>
            <a:off x="61320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0" name="object 820"/>
          <p:cNvSpPr/>
          <p:nvPr/>
        </p:nvSpPr>
        <p:spPr>
          <a:xfrm>
            <a:off x="61383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1" name="object 821"/>
          <p:cNvSpPr/>
          <p:nvPr/>
        </p:nvSpPr>
        <p:spPr>
          <a:xfrm>
            <a:off x="6145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2" name="object 822"/>
          <p:cNvSpPr/>
          <p:nvPr/>
        </p:nvSpPr>
        <p:spPr>
          <a:xfrm>
            <a:off x="6153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3" name="object 823"/>
          <p:cNvSpPr/>
          <p:nvPr/>
        </p:nvSpPr>
        <p:spPr>
          <a:xfrm>
            <a:off x="6160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4" name="object 824"/>
          <p:cNvSpPr/>
          <p:nvPr/>
        </p:nvSpPr>
        <p:spPr>
          <a:xfrm>
            <a:off x="61676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5" name="object 825"/>
          <p:cNvSpPr/>
          <p:nvPr/>
        </p:nvSpPr>
        <p:spPr>
          <a:xfrm>
            <a:off x="6175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6" name="object 826"/>
          <p:cNvSpPr/>
          <p:nvPr/>
        </p:nvSpPr>
        <p:spPr>
          <a:xfrm>
            <a:off x="6182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7" name="object 827"/>
          <p:cNvSpPr/>
          <p:nvPr/>
        </p:nvSpPr>
        <p:spPr>
          <a:xfrm>
            <a:off x="61896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8" name="object 828"/>
          <p:cNvSpPr/>
          <p:nvPr/>
        </p:nvSpPr>
        <p:spPr>
          <a:xfrm>
            <a:off x="6195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29" name="object 829"/>
          <p:cNvSpPr/>
          <p:nvPr/>
        </p:nvSpPr>
        <p:spPr>
          <a:xfrm>
            <a:off x="6203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0" name="object 830"/>
          <p:cNvSpPr/>
          <p:nvPr/>
        </p:nvSpPr>
        <p:spPr>
          <a:xfrm>
            <a:off x="62105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1" name="object 831"/>
          <p:cNvSpPr/>
          <p:nvPr/>
        </p:nvSpPr>
        <p:spPr>
          <a:xfrm>
            <a:off x="62179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2" name="object 832"/>
          <p:cNvSpPr/>
          <p:nvPr/>
        </p:nvSpPr>
        <p:spPr>
          <a:xfrm>
            <a:off x="6225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3" name="object 833"/>
          <p:cNvSpPr/>
          <p:nvPr/>
        </p:nvSpPr>
        <p:spPr>
          <a:xfrm>
            <a:off x="6232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4" name="object 834"/>
          <p:cNvSpPr/>
          <p:nvPr/>
        </p:nvSpPr>
        <p:spPr>
          <a:xfrm>
            <a:off x="62399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5" name="object 835"/>
          <p:cNvSpPr/>
          <p:nvPr/>
        </p:nvSpPr>
        <p:spPr>
          <a:xfrm>
            <a:off x="6247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6" name="object 836"/>
          <p:cNvSpPr/>
          <p:nvPr/>
        </p:nvSpPr>
        <p:spPr>
          <a:xfrm>
            <a:off x="6253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7" name="object 837"/>
          <p:cNvSpPr/>
          <p:nvPr/>
        </p:nvSpPr>
        <p:spPr>
          <a:xfrm>
            <a:off x="6260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8" name="object 838"/>
          <p:cNvSpPr/>
          <p:nvPr/>
        </p:nvSpPr>
        <p:spPr>
          <a:xfrm>
            <a:off x="62681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39" name="object 839"/>
          <p:cNvSpPr/>
          <p:nvPr/>
        </p:nvSpPr>
        <p:spPr>
          <a:xfrm>
            <a:off x="6275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0" name="object 840"/>
          <p:cNvSpPr/>
          <p:nvPr/>
        </p:nvSpPr>
        <p:spPr>
          <a:xfrm>
            <a:off x="6282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1" name="object 841"/>
          <p:cNvSpPr/>
          <p:nvPr/>
        </p:nvSpPr>
        <p:spPr>
          <a:xfrm>
            <a:off x="6290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2" name="object 842"/>
          <p:cNvSpPr/>
          <p:nvPr/>
        </p:nvSpPr>
        <p:spPr>
          <a:xfrm>
            <a:off x="62974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3" name="object 843"/>
          <p:cNvSpPr/>
          <p:nvPr/>
        </p:nvSpPr>
        <p:spPr>
          <a:xfrm>
            <a:off x="6304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4" name="object 844"/>
          <p:cNvSpPr/>
          <p:nvPr/>
        </p:nvSpPr>
        <p:spPr>
          <a:xfrm>
            <a:off x="6311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5" name="object 845"/>
          <p:cNvSpPr/>
          <p:nvPr/>
        </p:nvSpPr>
        <p:spPr>
          <a:xfrm>
            <a:off x="63184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6" name="object 846"/>
          <p:cNvSpPr/>
          <p:nvPr/>
        </p:nvSpPr>
        <p:spPr>
          <a:xfrm>
            <a:off x="6325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7" name="object 847"/>
          <p:cNvSpPr/>
          <p:nvPr/>
        </p:nvSpPr>
        <p:spPr>
          <a:xfrm>
            <a:off x="6333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8" name="object 848"/>
          <p:cNvSpPr/>
          <p:nvPr/>
        </p:nvSpPr>
        <p:spPr>
          <a:xfrm>
            <a:off x="63403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49" name="object 849"/>
          <p:cNvSpPr/>
          <p:nvPr/>
        </p:nvSpPr>
        <p:spPr>
          <a:xfrm>
            <a:off x="6347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0" name="object 850"/>
          <p:cNvSpPr/>
          <p:nvPr/>
        </p:nvSpPr>
        <p:spPr>
          <a:xfrm>
            <a:off x="6355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1" name="object 851"/>
          <p:cNvSpPr/>
          <p:nvPr/>
        </p:nvSpPr>
        <p:spPr>
          <a:xfrm>
            <a:off x="6362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2" name="object 852"/>
          <p:cNvSpPr/>
          <p:nvPr/>
        </p:nvSpPr>
        <p:spPr>
          <a:xfrm>
            <a:off x="6368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3" name="object 853"/>
          <p:cNvSpPr/>
          <p:nvPr/>
        </p:nvSpPr>
        <p:spPr>
          <a:xfrm>
            <a:off x="63759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4" name="object 854"/>
          <p:cNvSpPr/>
          <p:nvPr/>
        </p:nvSpPr>
        <p:spPr>
          <a:xfrm>
            <a:off x="6383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5" name="object 855"/>
          <p:cNvSpPr/>
          <p:nvPr/>
        </p:nvSpPr>
        <p:spPr>
          <a:xfrm>
            <a:off x="6390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6" name="object 856"/>
          <p:cNvSpPr/>
          <p:nvPr/>
        </p:nvSpPr>
        <p:spPr>
          <a:xfrm>
            <a:off x="6397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7" name="object 857"/>
          <p:cNvSpPr/>
          <p:nvPr/>
        </p:nvSpPr>
        <p:spPr>
          <a:xfrm>
            <a:off x="6405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8" name="object 858"/>
          <p:cNvSpPr/>
          <p:nvPr/>
        </p:nvSpPr>
        <p:spPr>
          <a:xfrm>
            <a:off x="6412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59" name="object 859"/>
          <p:cNvSpPr/>
          <p:nvPr/>
        </p:nvSpPr>
        <p:spPr>
          <a:xfrm>
            <a:off x="64199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0" name="object 860"/>
          <p:cNvSpPr/>
          <p:nvPr/>
        </p:nvSpPr>
        <p:spPr>
          <a:xfrm>
            <a:off x="64262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1" name="object 861"/>
          <p:cNvSpPr/>
          <p:nvPr/>
        </p:nvSpPr>
        <p:spPr>
          <a:xfrm>
            <a:off x="6433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2" name="object 862"/>
          <p:cNvSpPr/>
          <p:nvPr/>
        </p:nvSpPr>
        <p:spPr>
          <a:xfrm>
            <a:off x="6440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3" name="object 863"/>
          <p:cNvSpPr/>
          <p:nvPr/>
        </p:nvSpPr>
        <p:spPr>
          <a:xfrm>
            <a:off x="64482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4" name="object 864"/>
          <p:cNvSpPr/>
          <p:nvPr/>
        </p:nvSpPr>
        <p:spPr>
          <a:xfrm>
            <a:off x="64555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5" name="object 865"/>
          <p:cNvSpPr/>
          <p:nvPr/>
        </p:nvSpPr>
        <p:spPr>
          <a:xfrm>
            <a:off x="6462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6" name="object 866"/>
          <p:cNvSpPr/>
          <p:nvPr/>
        </p:nvSpPr>
        <p:spPr>
          <a:xfrm>
            <a:off x="6470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7" name="object 867"/>
          <p:cNvSpPr/>
          <p:nvPr/>
        </p:nvSpPr>
        <p:spPr>
          <a:xfrm>
            <a:off x="6477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8" name="object 868"/>
          <p:cNvSpPr/>
          <p:nvPr/>
        </p:nvSpPr>
        <p:spPr>
          <a:xfrm>
            <a:off x="6483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69" name="object 869"/>
          <p:cNvSpPr/>
          <p:nvPr/>
        </p:nvSpPr>
        <p:spPr>
          <a:xfrm>
            <a:off x="6491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0" name="object 870"/>
          <p:cNvSpPr/>
          <p:nvPr/>
        </p:nvSpPr>
        <p:spPr>
          <a:xfrm>
            <a:off x="64984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1" name="object 871"/>
          <p:cNvSpPr/>
          <p:nvPr/>
        </p:nvSpPr>
        <p:spPr>
          <a:xfrm>
            <a:off x="65057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2" name="object 872"/>
          <p:cNvSpPr/>
          <p:nvPr/>
        </p:nvSpPr>
        <p:spPr>
          <a:xfrm>
            <a:off x="6513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3" name="object 873"/>
          <p:cNvSpPr/>
          <p:nvPr/>
        </p:nvSpPr>
        <p:spPr>
          <a:xfrm>
            <a:off x="6520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4" name="object 874"/>
          <p:cNvSpPr/>
          <p:nvPr/>
        </p:nvSpPr>
        <p:spPr>
          <a:xfrm>
            <a:off x="65277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5" name="object 875"/>
          <p:cNvSpPr/>
          <p:nvPr/>
        </p:nvSpPr>
        <p:spPr>
          <a:xfrm>
            <a:off x="65350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6" name="object 876"/>
          <p:cNvSpPr/>
          <p:nvPr/>
        </p:nvSpPr>
        <p:spPr>
          <a:xfrm>
            <a:off x="6541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7" name="object 877"/>
          <p:cNvSpPr/>
          <p:nvPr/>
        </p:nvSpPr>
        <p:spPr>
          <a:xfrm>
            <a:off x="6548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8" name="object 878"/>
          <p:cNvSpPr/>
          <p:nvPr/>
        </p:nvSpPr>
        <p:spPr>
          <a:xfrm>
            <a:off x="6556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79" name="object 879"/>
          <p:cNvSpPr/>
          <p:nvPr/>
        </p:nvSpPr>
        <p:spPr>
          <a:xfrm>
            <a:off x="6563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0" name="object 880"/>
          <p:cNvSpPr/>
          <p:nvPr/>
        </p:nvSpPr>
        <p:spPr>
          <a:xfrm>
            <a:off x="6570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1" name="object 881"/>
          <p:cNvSpPr/>
          <p:nvPr/>
        </p:nvSpPr>
        <p:spPr>
          <a:xfrm>
            <a:off x="65780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2" name="object 882"/>
          <p:cNvSpPr/>
          <p:nvPr/>
        </p:nvSpPr>
        <p:spPr>
          <a:xfrm>
            <a:off x="6585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3" name="object 883"/>
          <p:cNvSpPr/>
          <p:nvPr/>
        </p:nvSpPr>
        <p:spPr>
          <a:xfrm>
            <a:off x="6592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4" name="object 884"/>
          <p:cNvSpPr/>
          <p:nvPr/>
        </p:nvSpPr>
        <p:spPr>
          <a:xfrm>
            <a:off x="6598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5" name="object 885"/>
          <p:cNvSpPr/>
          <p:nvPr/>
        </p:nvSpPr>
        <p:spPr>
          <a:xfrm>
            <a:off x="66062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6" name="object 886"/>
          <p:cNvSpPr/>
          <p:nvPr/>
        </p:nvSpPr>
        <p:spPr>
          <a:xfrm>
            <a:off x="66136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7" name="object 887"/>
          <p:cNvSpPr/>
          <p:nvPr/>
        </p:nvSpPr>
        <p:spPr>
          <a:xfrm>
            <a:off x="6620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8" name="object 888"/>
          <p:cNvSpPr/>
          <p:nvPr/>
        </p:nvSpPr>
        <p:spPr>
          <a:xfrm>
            <a:off x="6628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89" name="object 889"/>
          <p:cNvSpPr/>
          <p:nvPr/>
        </p:nvSpPr>
        <p:spPr>
          <a:xfrm>
            <a:off x="6635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0" name="object 890"/>
          <p:cNvSpPr/>
          <p:nvPr/>
        </p:nvSpPr>
        <p:spPr>
          <a:xfrm>
            <a:off x="6642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1" name="object 891"/>
          <p:cNvSpPr/>
          <p:nvPr/>
        </p:nvSpPr>
        <p:spPr>
          <a:xfrm>
            <a:off x="6650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2" name="object 892"/>
          <p:cNvSpPr/>
          <p:nvPr/>
        </p:nvSpPr>
        <p:spPr>
          <a:xfrm>
            <a:off x="66565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3" name="object 893"/>
          <p:cNvSpPr/>
          <p:nvPr/>
        </p:nvSpPr>
        <p:spPr>
          <a:xfrm>
            <a:off x="66638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4" name="object 894"/>
          <p:cNvSpPr/>
          <p:nvPr/>
        </p:nvSpPr>
        <p:spPr>
          <a:xfrm>
            <a:off x="6671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5" name="object 895"/>
          <p:cNvSpPr/>
          <p:nvPr/>
        </p:nvSpPr>
        <p:spPr>
          <a:xfrm>
            <a:off x="6678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6" name="object 896"/>
          <p:cNvSpPr/>
          <p:nvPr/>
        </p:nvSpPr>
        <p:spPr>
          <a:xfrm>
            <a:off x="66858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7" name="object 897"/>
          <p:cNvSpPr/>
          <p:nvPr/>
        </p:nvSpPr>
        <p:spPr>
          <a:xfrm>
            <a:off x="6693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8" name="object 898"/>
          <p:cNvSpPr/>
          <p:nvPr/>
        </p:nvSpPr>
        <p:spPr>
          <a:xfrm>
            <a:off x="6700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899" name="object 899"/>
          <p:cNvSpPr/>
          <p:nvPr/>
        </p:nvSpPr>
        <p:spPr>
          <a:xfrm>
            <a:off x="67078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0" name="object 900"/>
          <p:cNvSpPr/>
          <p:nvPr/>
        </p:nvSpPr>
        <p:spPr>
          <a:xfrm>
            <a:off x="67140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1" name="object 901"/>
          <p:cNvSpPr/>
          <p:nvPr/>
        </p:nvSpPr>
        <p:spPr>
          <a:xfrm>
            <a:off x="6721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2" name="object 902"/>
          <p:cNvSpPr/>
          <p:nvPr/>
        </p:nvSpPr>
        <p:spPr>
          <a:xfrm>
            <a:off x="6728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3" name="object 903"/>
          <p:cNvSpPr/>
          <p:nvPr/>
        </p:nvSpPr>
        <p:spPr>
          <a:xfrm>
            <a:off x="6736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4" name="object 904"/>
          <p:cNvSpPr/>
          <p:nvPr/>
        </p:nvSpPr>
        <p:spPr>
          <a:xfrm>
            <a:off x="67434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5" name="object 905"/>
          <p:cNvSpPr/>
          <p:nvPr/>
        </p:nvSpPr>
        <p:spPr>
          <a:xfrm>
            <a:off x="6750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6" name="object 906"/>
          <p:cNvSpPr/>
          <p:nvPr/>
        </p:nvSpPr>
        <p:spPr>
          <a:xfrm>
            <a:off x="6758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7" name="object 907"/>
          <p:cNvSpPr/>
          <p:nvPr/>
        </p:nvSpPr>
        <p:spPr>
          <a:xfrm>
            <a:off x="6765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8" name="object 908"/>
          <p:cNvSpPr/>
          <p:nvPr/>
        </p:nvSpPr>
        <p:spPr>
          <a:xfrm>
            <a:off x="6771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09" name="object 909"/>
          <p:cNvSpPr/>
          <p:nvPr/>
        </p:nvSpPr>
        <p:spPr>
          <a:xfrm>
            <a:off x="6779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0" name="object 910"/>
          <p:cNvSpPr/>
          <p:nvPr/>
        </p:nvSpPr>
        <p:spPr>
          <a:xfrm>
            <a:off x="67863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1" name="object 911"/>
          <p:cNvSpPr/>
          <p:nvPr/>
        </p:nvSpPr>
        <p:spPr>
          <a:xfrm>
            <a:off x="67936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2" name="object 912"/>
          <p:cNvSpPr/>
          <p:nvPr/>
        </p:nvSpPr>
        <p:spPr>
          <a:xfrm>
            <a:off x="6800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3" name="object 913"/>
          <p:cNvSpPr/>
          <p:nvPr/>
        </p:nvSpPr>
        <p:spPr>
          <a:xfrm>
            <a:off x="6808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4" name="object 914"/>
          <p:cNvSpPr/>
          <p:nvPr/>
        </p:nvSpPr>
        <p:spPr>
          <a:xfrm>
            <a:off x="68156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5" name="object 915"/>
          <p:cNvSpPr/>
          <p:nvPr/>
        </p:nvSpPr>
        <p:spPr>
          <a:xfrm>
            <a:off x="6822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6" name="object 916"/>
          <p:cNvSpPr/>
          <p:nvPr/>
        </p:nvSpPr>
        <p:spPr>
          <a:xfrm>
            <a:off x="6829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7" name="object 917"/>
          <p:cNvSpPr/>
          <p:nvPr/>
        </p:nvSpPr>
        <p:spPr>
          <a:xfrm>
            <a:off x="6836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8" name="object 918"/>
          <p:cNvSpPr/>
          <p:nvPr/>
        </p:nvSpPr>
        <p:spPr>
          <a:xfrm>
            <a:off x="6843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19" name="object 919"/>
          <p:cNvSpPr/>
          <p:nvPr/>
        </p:nvSpPr>
        <p:spPr>
          <a:xfrm>
            <a:off x="6851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0" name="object 920"/>
          <p:cNvSpPr/>
          <p:nvPr/>
        </p:nvSpPr>
        <p:spPr>
          <a:xfrm>
            <a:off x="6858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1" name="object 921"/>
          <p:cNvSpPr/>
          <p:nvPr/>
        </p:nvSpPr>
        <p:spPr>
          <a:xfrm>
            <a:off x="6865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2" name="object 922"/>
          <p:cNvSpPr/>
          <p:nvPr/>
        </p:nvSpPr>
        <p:spPr>
          <a:xfrm>
            <a:off x="6873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3" name="object 923"/>
          <p:cNvSpPr/>
          <p:nvPr/>
        </p:nvSpPr>
        <p:spPr>
          <a:xfrm>
            <a:off x="6880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4" name="object 924"/>
          <p:cNvSpPr/>
          <p:nvPr/>
        </p:nvSpPr>
        <p:spPr>
          <a:xfrm>
            <a:off x="6886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5" name="object 925"/>
          <p:cNvSpPr/>
          <p:nvPr/>
        </p:nvSpPr>
        <p:spPr>
          <a:xfrm>
            <a:off x="68941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6" name="object 926"/>
          <p:cNvSpPr/>
          <p:nvPr/>
        </p:nvSpPr>
        <p:spPr>
          <a:xfrm>
            <a:off x="6901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7" name="object 927"/>
          <p:cNvSpPr/>
          <p:nvPr/>
        </p:nvSpPr>
        <p:spPr>
          <a:xfrm>
            <a:off x="6908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8" name="object 928"/>
          <p:cNvSpPr/>
          <p:nvPr/>
        </p:nvSpPr>
        <p:spPr>
          <a:xfrm>
            <a:off x="6916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29" name="object 929"/>
          <p:cNvSpPr/>
          <p:nvPr/>
        </p:nvSpPr>
        <p:spPr>
          <a:xfrm>
            <a:off x="69234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0" name="object 930"/>
          <p:cNvSpPr/>
          <p:nvPr/>
        </p:nvSpPr>
        <p:spPr>
          <a:xfrm>
            <a:off x="6930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1" name="object 931"/>
          <p:cNvSpPr/>
          <p:nvPr/>
        </p:nvSpPr>
        <p:spPr>
          <a:xfrm>
            <a:off x="6938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2" name="object 932"/>
          <p:cNvSpPr/>
          <p:nvPr/>
        </p:nvSpPr>
        <p:spPr>
          <a:xfrm>
            <a:off x="6944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3" name="object 933"/>
          <p:cNvSpPr/>
          <p:nvPr/>
        </p:nvSpPr>
        <p:spPr>
          <a:xfrm>
            <a:off x="69517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4" name="object 934"/>
          <p:cNvSpPr/>
          <p:nvPr/>
        </p:nvSpPr>
        <p:spPr>
          <a:xfrm>
            <a:off x="6959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5" name="object 935"/>
          <p:cNvSpPr/>
          <p:nvPr/>
        </p:nvSpPr>
        <p:spPr>
          <a:xfrm>
            <a:off x="6966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6" name="object 936"/>
          <p:cNvSpPr/>
          <p:nvPr/>
        </p:nvSpPr>
        <p:spPr>
          <a:xfrm>
            <a:off x="6973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7" name="object 937"/>
          <p:cNvSpPr/>
          <p:nvPr/>
        </p:nvSpPr>
        <p:spPr>
          <a:xfrm>
            <a:off x="6981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8" name="object 938"/>
          <p:cNvSpPr/>
          <p:nvPr/>
        </p:nvSpPr>
        <p:spPr>
          <a:xfrm>
            <a:off x="6988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39" name="object 939"/>
          <p:cNvSpPr/>
          <p:nvPr/>
        </p:nvSpPr>
        <p:spPr>
          <a:xfrm>
            <a:off x="69956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0" name="object 940"/>
          <p:cNvSpPr/>
          <p:nvPr/>
        </p:nvSpPr>
        <p:spPr>
          <a:xfrm>
            <a:off x="70019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1" name="object 941"/>
          <p:cNvSpPr/>
          <p:nvPr/>
        </p:nvSpPr>
        <p:spPr>
          <a:xfrm>
            <a:off x="7009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2" name="object 942"/>
          <p:cNvSpPr/>
          <p:nvPr/>
        </p:nvSpPr>
        <p:spPr>
          <a:xfrm>
            <a:off x="7016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3" name="object 943"/>
          <p:cNvSpPr/>
          <p:nvPr/>
        </p:nvSpPr>
        <p:spPr>
          <a:xfrm>
            <a:off x="7023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4" name="object 944"/>
          <p:cNvSpPr/>
          <p:nvPr/>
        </p:nvSpPr>
        <p:spPr>
          <a:xfrm>
            <a:off x="70312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5" name="object 945"/>
          <p:cNvSpPr/>
          <p:nvPr/>
        </p:nvSpPr>
        <p:spPr>
          <a:xfrm>
            <a:off x="7038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6" name="object 946"/>
          <p:cNvSpPr/>
          <p:nvPr/>
        </p:nvSpPr>
        <p:spPr>
          <a:xfrm>
            <a:off x="7045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7" name="object 947"/>
          <p:cNvSpPr/>
          <p:nvPr/>
        </p:nvSpPr>
        <p:spPr>
          <a:xfrm>
            <a:off x="70532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8" name="object 948"/>
          <p:cNvSpPr/>
          <p:nvPr/>
        </p:nvSpPr>
        <p:spPr>
          <a:xfrm>
            <a:off x="7059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49" name="object 949"/>
          <p:cNvSpPr/>
          <p:nvPr/>
        </p:nvSpPr>
        <p:spPr>
          <a:xfrm>
            <a:off x="7066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0" name="object 950"/>
          <p:cNvSpPr/>
          <p:nvPr/>
        </p:nvSpPr>
        <p:spPr>
          <a:xfrm>
            <a:off x="70741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1" name="object 951"/>
          <p:cNvSpPr/>
          <p:nvPr/>
        </p:nvSpPr>
        <p:spPr>
          <a:xfrm>
            <a:off x="70815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2" name="object 952"/>
          <p:cNvSpPr/>
          <p:nvPr/>
        </p:nvSpPr>
        <p:spPr>
          <a:xfrm>
            <a:off x="7088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3" name="object 953"/>
          <p:cNvSpPr/>
          <p:nvPr/>
        </p:nvSpPr>
        <p:spPr>
          <a:xfrm>
            <a:off x="7096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4" name="object 954"/>
          <p:cNvSpPr/>
          <p:nvPr/>
        </p:nvSpPr>
        <p:spPr>
          <a:xfrm>
            <a:off x="71035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5" name="object 955"/>
          <p:cNvSpPr/>
          <p:nvPr/>
        </p:nvSpPr>
        <p:spPr>
          <a:xfrm>
            <a:off x="7110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6" name="object 956"/>
          <p:cNvSpPr/>
          <p:nvPr/>
        </p:nvSpPr>
        <p:spPr>
          <a:xfrm>
            <a:off x="7117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7" name="object 957"/>
          <p:cNvSpPr/>
          <p:nvPr/>
        </p:nvSpPr>
        <p:spPr>
          <a:xfrm>
            <a:off x="7124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8" name="object 958"/>
          <p:cNvSpPr/>
          <p:nvPr/>
        </p:nvSpPr>
        <p:spPr>
          <a:xfrm>
            <a:off x="71317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59" name="object 959"/>
          <p:cNvSpPr/>
          <p:nvPr/>
        </p:nvSpPr>
        <p:spPr>
          <a:xfrm>
            <a:off x="7139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0" name="object 960"/>
          <p:cNvSpPr/>
          <p:nvPr/>
        </p:nvSpPr>
        <p:spPr>
          <a:xfrm>
            <a:off x="7146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1" name="object 961"/>
          <p:cNvSpPr/>
          <p:nvPr/>
        </p:nvSpPr>
        <p:spPr>
          <a:xfrm>
            <a:off x="7153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2" name="object 962"/>
          <p:cNvSpPr/>
          <p:nvPr/>
        </p:nvSpPr>
        <p:spPr>
          <a:xfrm>
            <a:off x="71610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3" name="object 963"/>
          <p:cNvSpPr/>
          <p:nvPr/>
        </p:nvSpPr>
        <p:spPr>
          <a:xfrm>
            <a:off x="7168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4" name="object 964"/>
          <p:cNvSpPr/>
          <p:nvPr/>
        </p:nvSpPr>
        <p:spPr>
          <a:xfrm>
            <a:off x="7174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5" name="object 965"/>
          <p:cNvSpPr/>
          <p:nvPr/>
        </p:nvSpPr>
        <p:spPr>
          <a:xfrm>
            <a:off x="71820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6" name="object 966"/>
          <p:cNvSpPr/>
          <p:nvPr/>
        </p:nvSpPr>
        <p:spPr>
          <a:xfrm>
            <a:off x="7189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7" name="object 967"/>
          <p:cNvSpPr/>
          <p:nvPr/>
        </p:nvSpPr>
        <p:spPr>
          <a:xfrm>
            <a:off x="7196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8" name="object 968"/>
          <p:cNvSpPr/>
          <p:nvPr/>
        </p:nvSpPr>
        <p:spPr>
          <a:xfrm>
            <a:off x="72039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69" name="object 969"/>
          <p:cNvSpPr/>
          <p:nvPr/>
        </p:nvSpPr>
        <p:spPr>
          <a:xfrm>
            <a:off x="7211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0" name="object 970"/>
          <p:cNvSpPr/>
          <p:nvPr/>
        </p:nvSpPr>
        <p:spPr>
          <a:xfrm>
            <a:off x="7218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1" name="object 971"/>
          <p:cNvSpPr/>
          <p:nvPr/>
        </p:nvSpPr>
        <p:spPr>
          <a:xfrm>
            <a:off x="7225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2" name="object 972"/>
          <p:cNvSpPr/>
          <p:nvPr/>
        </p:nvSpPr>
        <p:spPr>
          <a:xfrm>
            <a:off x="7232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3" name="object 973"/>
          <p:cNvSpPr/>
          <p:nvPr/>
        </p:nvSpPr>
        <p:spPr>
          <a:xfrm>
            <a:off x="72395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4" name="object 974"/>
          <p:cNvSpPr/>
          <p:nvPr/>
        </p:nvSpPr>
        <p:spPr>
          <a:xfrm>
            <a:off x="7246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5" name="object 975"/>
          <p:cNvSpPr/>
          <p:nvPr/>
        </p:nvSpPr>
        <p:spPr>
          <a:xfrm>
            <a:off x="7254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6" name="object 976"/>
          <p:cNvSpPr/>
          <p:nvPr/>
        </p:nvSpPr>
        <p:spPr>
          <a:xfrm>
            <a:off x="7261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7" name="object 977"/>
          <p:cNvSpPr/>
          <p:nvPr/>
        </p:nvSpPr>
        <p:spPr>
          <a:xfrm>
            <a:off x="7268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8" name="object 978"/>
          <p:cNvSpPr/>
          <p:nvPr/>
        </p:nvSpPr>
        <p:spPr>
          <a:xfrm>
            <a:off x="7276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79" name="object 979"/>
          <p:cNvSpPr/>
          <p:nvPr/>
        </p:nvSpPr>
        <p:spPr>
          <a:xfrm>
            <a:off x="72835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0" name="object 980"/>
          <p:cNvSpPr/>
          <p:nvPr/>
        </p:nvSpPr>
        <p:spPr>
          <a:xfrm>
            <a:off x="72898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1" name="object 981"/>
          <p:cNvSpPr/>
          <p:nvPr/>
        </p:nvSpPr>
        <p:spPr>
          <a:xfrm>
            <a:off x="7297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2" name="object 982"/>
          <p:cNvSpPr/>
          <p:nvPr/>
        </p:nvSpPr>
        <p:spPr>
          <a:xfrm>
            <a:off x="7304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3" name="object 983"/>
          <p:cNvSpPr/>
          <p:nvPr/>
        </p:nvSpPr>
        <p:spPr>
          <a:xfrm>
            <a:off x="73118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4" name="object 984"/>
          <p:cNvSpPr/>
          <p:nvPr/>
        </p:nvSpPr>
        <p:spPr>
          <a:xfrm>
            <a:off x="73191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5" name="object 985"/>
          <p:cNvSpPr/>
          <p:nvPr/>
        </p:nvSpPr>
        <p:spPr>
          <a:xfrm>
            <a:off x="7326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6" name="object 986"/>
          <p:cNvSpPr/>
          <p:nvPr/>
        </p:nvSpPr>
        <p:spPr>
          <a:xfrm>
            <a:off x="7333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7" name="object 987"/>
          <p:cNvSpPr/>
          <p:nvPr/>
        </p:nvSpPr>
        <p:spPr>
          <a:xfrm>
            <a:off x="7341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8" name="object 988"/>
          <p:cNvSpPr/>
          <p:nvPr/>
        </p:nvSpPr>
        <p:spPr>
          <a:xfrm>
            <a:off x="7347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89" name="object 989"/>
          <p:cNvSpPr/>
          <p:nvPr/>
        </p:nvSpPr>
        <p:spPr>
          <a:xfrm>
            <a:off x="7354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0" name="object 990"/>
          <p:cNvSpPr/>
          <p:nvPr/>
        </p:nvSpPr>
        <p:spPr>
          <a:xfrm>
            <a:off x="73620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1" name="object 991"/>
          <p:cNvSpPr/>
          <p:nvPr/>
        </p:nvSpPr>
        <p:spPr>
          <a:xfrm>
            <a:off x="73693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2" name="object 992"/>
          <p:cNvSpPr/>
          <p:nvPr/>
        </p:nvSpPr>
        <p:spPr>
          <a:xfrm>
            <a:off x="7376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3" name="object 993"/>
          <p:cNvSpPr/>
          <p:nvPr/>
        </p:nvSpPr>
        <p:spPr>
          <a:xfrm>
            <a:off x="7384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4" name="object 994"/>
          <p:cNvSpPr/>
          <p:nvPr/>
        </p:nvSpPr>
        <p:spPr>
          <a:xfrm>
            <a:off x="73913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5" name="object 995"/>
          <p:cNvSpPr/>
          <p:nvPr/>
        </p:nvSpPr>
        <p:spPr>
          <a:xfrm>
            <a:off x="73986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6" name="object 996"/>
          <p:cNvSpPr/>
          <p:nvPr/>
        </p:nvSpPr>
        <p:spPr>
          <a:xfrm>
            <a:off x="7404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7" name="object 997"/>
          <p:cNvSpPr/>
          <p:nvPr/>
        </p:nvSpPr>
        <p:spPr>
          <a:xfrm>
            <a:off x="7412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8" name="object 998"/>
          <p:cNvSpPr/>
          <p:nvPr/>
        </p:nvSpPr>
        <p:spPr>
          <a:xfrm>
            <a:off x="7419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999" name="object 999"/>
          <p:cNvSpPr/>
          <p:nvPr/>
        </p:nvSpPr>
        <p:spPr>
          <a:xfrm>
            <a:off x="7426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0" name="object 1000"/>
          <p:cNvSpPr/>
          <p:nvPr/>
        </p:nvSpPr>
        <p:spPr>
          <a:xfrm>
            <a:off x="7434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1" name="object 1001"/>
          <p:cNvSpPr/>
          <p:nvPr/>
        </p:nvSpPr>
        <p:spPr>
          <a:xfrm>
            <a:off x="74416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2" name="object 1002"/>
          <p:cNvSpPr/>
          <p:nvPr/>
        </p:nvSpPr>
        <p:spPr>
          <a:xfrm>
            <a:off x="7448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3" name="object 1003"/>
          <p:cNvSpPr/>
          <p:nvPr/>
        </p:nvSpPr>
        <p:spPr>
          <a:xfrm>
            <a:off x="7456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4" name="object 1004"/>
          <p:cNvSpPr/>
          <p:nvPr/>
        </p:nvSpPr>
        <p:spPr>
          <a:xfrm>
            <a:off x="7462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5" name="object 1005"/>
          <p:cNvSpPr/>
          <p:nvPr/>
        </p:nvSpPr>
        <p:spPr>
          <a:xfrm>
            <a:off x="74698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6" name="object 1006"/>
          <p:cNvSpPr/>
          <p:nvPr/>
        </p:nvSpPr>
        <p:spPr>
          <a:xfrm>
            <a:off x="74772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7" name="object 1007"/>
          <p:cNvSpPr/>
          <p:nvPr/>
        </p:nvSpPr>
        <p:spPr>
          <a:xfrm>
            <a:off x="7484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8" name="object 1008"/>
          <p:cNvSpPr/>
          <p:nvPr/>
        </p:nvSpPr>
        <p:spPr>
          <a:xfrm>
            <a:off x="7491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09" name="object 1009"/>
          <p:cNvSpPr/>
          <p:nvPr/>
        </p:nvSpPr>
        <p:spPr>
          <a:xfrm>
            <a:off x="7499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0" name="object 1010"/>
          <p:cNvSpPr/>
          <p:nvPr/>
        </p:nvSpPr>
        <p:spPr>
          <a:xfrm>
            <a:off x="7506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1" name="object 1011"/>
          <p:cNvSpPr/>
          <p:nvPr/>
        </p:nvSpPr>
        <p:spPr>
          <a:xfrm>
            <a:off x="7513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2" name="object 1012"/>
          <p:cNvSpPr/>
          <p:nvPr/>
        </p:nvSpPr>
        <p:spPr>
          <a:xfrm>
            <a:off x="75201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3" name="object 1013"/>
          <p:cNvSpPr/>
          <p:nvPr/>
        </p:nvSpPr>
        <p:spPr>
          <a:xfrm>
            <a:off x="75274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4" name="object 1014"/>
          <p:cNvSpPr/>
          <p:nvPr/>
        </p:nvSpPr>
        <p:spPr>
          <a:xfrm>
            <a:off x="7534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5" name="object 1015"/>
          <p:cNvSpPr/>
          <p:nvPr/>
        </p:nvSpPr>
        <p:spPr>
          <a:xfrm>
            <a:off x="7542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6" name="object 1016"/>
          <p:cNvSpPr/>
          <p:nvPr/>
        </p:nvSpPr>
        <p:spPr>
          <a:xfrm>
            <a:off x="75494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7" name="object 1017"/>
          <p:cNvSpPr/>
          <p:nvPr/>
        </p:nvSpPr>
        <p:spPr>
          <a:xfrm>
            <a:off x="7556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8" name="object 1018"/>
          <p:cNvSpPr/>
          <p:nvPr/>
        </p:nvSpPr>
        <p:spPr>
          <a:xfrm>
            <a:off x="7564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19" name="object 1019"/>
          <p:cNvSpPr/>
          <p:nvPr/>
        </p:nvSpPr>
        <p:spPr>
          <a:xfrm>
            <a:off x="75714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0" name="object 1020"/>
          <p:cNvSpPr/>
          <p:nvPr/>
        </p:nvSpPr>
        <p:spPr>
          <a:xfrm>
            <a:off x="75776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1" name="object 1021"/>
          <p:cNvSpPr/>
          <p:nvPr/>
        </p:nvSpPr>
        <p:spPr>
          <a:xfrm>
            <a:off x="7585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2" name="object 1022"/>
          <p:cNvSpPr/>
          <p:nvPr/>
        </p:nvSpPr>
        <p:spPr>
          <a:xfrm>
            <a:off x="7592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3" name="object 1023"/>
          <p:cNvSpPr/>
          <p:nvPr/>
        </p:nvSpPr>
        <p:spPr>
          <a:xfrm>
            <a:off x="7599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4" name="object 1024"/>
          <p:cNvSpPr/>
          <p:nvPr/>
        </p:nvSpPr>
        <p:spPr>
          <a:xfrm>
            <a:off x="76070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5" name="object 1025"/>
          <p:cNvSpPr/>
          <p:nvPr/>
        </p:nvSpPr>
        <p:spPr>
          <a:xfrm>
            <a:off x="7614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6" name="object 1026"/>
          <p:cNvSpPr/>
          <p:nvPr/>
        </p:nvSpPr>
        <p:spPr>
          <a:xfrm>
            <a:off x="7621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7" name="object 1027"/>
          <p:cNvSpPr/>
          <p:nvPr/>
        </p:nvSpPr>
        <p:spPr>
          <a:xfrm>
            <a:off x="7628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8" name="object 1028"/>
          <p:cNvSpPr/>
          <p:nvPr/>
        </p:nvSpPr>
        <p:spPr>
          <a:xfrm>
            <a:off x="7635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29" name="object 1029"/>
          <p:cNvSpPr/>
          <p:nvPr/>
        </p:nvSpPr>
        <p:spPr>
          <a:xfrm>
            <a:off x="7642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0" name="object 1030"/>
          <p:cNvSpPr/>
          <p:nvPr/>
        </p:nvSpPr>
        <p:spPr>
          <a:xfrm>
            <a:off x="76499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1" name="object 1031"/>
          <p:cNvSpPr/>
          <p:nvPr/>
        </p:nvSpPr>
        <p:spPr>
          <a:xfrm>
            <a:off x="76572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2" name="object 1032"/>
          <p:cNvSpPr/>
          <p:nvPr/>
        </p:nvSpPr>
        <p:spPr>
          <a:xfrm>
            <a:off x="7664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3" name="object 1033"/>
          <p:cNvSpPr/>
          <p:nvPr/>
        </p:nvSpPr>
        <p:spPr>
          <a:xfrm>
            <a:off x="7671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4" name="object 1034"/>
          <p:cNvSpPr/>
          <p:nvPr/>
        </p:nvSpPr>
        <p:spPr>
          <a:xfrm>
            <a:off x="76792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5" name="object 1035"/>
          <p:cNvSpPr/>
          <p:nvPr/>
        </p:nvSpPr>
        <p:spPr>
          <a:xfrm>
            <a:off x="7686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6" name="object 1036"/>
          <p:cNvSpPr/>
          <p:nvPr/>
        </p:nvSpPr>
        <p:spPr>
          <a:xfrm>
            <a:off x="7692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7" name="object 1037"/>
          <p:cNvSpPr/>
          <p:nvPr/>
        </p:nvSpPr>
        <p:spPr>
          <a:xfrm>
            <a:off x="7700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8" name="object 1038"/>
          <p:cNvSpPr/>
          <p:nvPr/>
        </p:nvSpPr>
        <p:spPr>
          <a:xfrm>
            <a:off x="7707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39" name="object 1039"/>
          <p:cNvSpPr/>
          <p:nvPr/>
        </p:nvSpPr>
        <p:spPr>
          <a:xfrm>
            <a:off x="7714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0" name="object 1040"/>
          <p:cNvSpPr/>
          <p:nvPr/>
        </p:nvSpPr>
        <p:spPr>
          <a:xfrm>
            <a:off x="7722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1" name="object 1041"/>
          <p:cNvSpPr/>
          <p:nvPr/>
        </p:nvSpPr>
        <p:spPr>
          <a:xfrm>
            <a:off x="7729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2" name="object 1042"/>
          <p:cNvSpPr/>
          <p:nvPr/>
        </p:nvSpPr>
        <p:spPr>
          <a:xfrm>
            <a:off x="7736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3" name="object 1043"/>
          <p:cNvSpPr/>
          <p:nvPr/>
        </p:nvSpPr>
        <p:spPr>
          <a:xfrm>
            <a:off x="7744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4" name="object 1044"/>
          <p:cNvSpPr/>
          <p:nvPr/>
        </p:nvSpPr>
        <p:spPr>
          <a:xfrm>
            <a:off x="7750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5" name="object 1045"/>
          <p:cNvSpPr/>
          <p:nvPr/>
        </p:nvSpPr>
        <p:spPr>
          <a:xfrm>
            <a:off x="77577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6" name="object 1046"/>
          <p:cNvSpPr/>
          <p:nvPr/>
        </p:nvSpPr>
        <p:spPr>
          <a:xfrm>
            <a:off x="7765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7" name="object 1047"/>
          <p:cNvSpPr/>
          <p:nvPr/>
        </p:nvSpPr>
        <p:spPr>
          <a:xfrm>
            <a:off x="7772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8" name="object 1048"/>
          <p:cNvSpPr/>
          <p:nvPr/>
        </p:nvSpPr>
        <p:spPr>
          <a:xfrm>
            <a:off x="7779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49" name="object 1049"/>
          <p:cNvSpPr/>
          <p:nvPr/>
        </p:nvSpPr>
        <p:spPr>
          <a:xfrm>
            <a:off x="77870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0" name="object 1050"/>
          <p:cNvSpPr/>
          <p:nvPr/>
        </p:nvSpPr>
        <p:spPr>
          <a:xfrm>
            <a:off x="7794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1" name="object 1051"/>
          <p:cNvSpPr/>
          <p:nvPr/>
        </p:nvSpPr>
        <p:spPr>
          <a:xfrm>
            <a:off x="7801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2" name="object 1052"/>
          <p:cNvSpPr/>
          <p:nvPr/>
        </p:nvSpPr>
        <p:spPr>
          <a:xfrm>
            <a:off x="7807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3" name="object 1053"/>
          <p:cNvSpPr/>
          <p:nvPr/>
        </p:nvSpPr>
        <p:spPr>
          <a:xfrm>
            <a:off x="78153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4" name="object 1054"/>
          <p:cNvSpPr/>
          <p:nvPr/>
        </p:nvSpPr>
        <p:spPr>
          <a:xfrm>
            <a:off x="7822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5" name="object 1055"/>
          <p:cNvSpPr/>
          <p:nvPr/>
        </p:nvSpPr>
        <p:spPr>
          <a:xfrm>
            <a:off x="7829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6" name="object 1056"/>
          <p:cNvSpPr/>
          <p:nvPr/>
        </p:nvSpPr>
        <p:spPr>
          <a:xfrm>
            <a:off x="7837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7" name="object 1057"/>
          <p:cNvSpPr/>
          <p:nvPr/>
        </p:nvSpPr>
        <p:spPr>
          <a:xfrm>
            <a:off x="7844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8" name="object 1058"/>
          <p:cNvSpPr/>
          <p:nvPr/>
        </p:nvSpPr>
        <p:spPr>
          <a:xfrm>
            <a:off x="7851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59" name="object 1059"/>
          <p:cNvSpPr/>
          <p:nvPr/>
        </p:nvSpPr>
        <p:spPr>
          <a:xfrm>
            <a:off x="78592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0" name="object 1060"/>
          <p:cNvSpPr/>
          <p:nvPr/>
        </p:nvSpPr>
        <p:spPr>
          <a:xfrm>
            <a:off x="78655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1" name="object 1061"/>
          <p:cNvSpPr/>
          <p:nvPr/>
        </p:nvSpPr>
        <p:spPr>
          <a:xfrm>
            <a:off x="7872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2" name="object 1062"/>
          <p:cNvSpPr/>
          <p:nvPr/>
        </p:nvSpPr>
        <p:spPr>
          <a:xfrm>
            <a:off x="7880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3" name="object 1063"/>
          <p:cNvSpPr/>
          <p:nvPr/>
        </p:nvSpPr>
        <p:spPr>
          <a:xfrm>
            <a:off x="7887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4" name="object 1064"/>
          <p:cNvSpPr/>
          <p:nvPr/>
        </p:nvSpPr>
        <p:spPr>
          <a:xfrm>
            <a:off x="78948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5" name="object 1065"/>
          <p:cNvSpPr/>
          <p:nvPr/>
        </p:nvSpPr>
        <p:spPr>
          <a:xfrm>
            <a:off x="7902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6" name="object 1066"/>
          <p:cNvSpPr/>
          <p:nvPr/>
        </p:nvSpPr>
        <p:spPr>
          <a:xfrm>
            <a:off x="7909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7" name="object 1067"/>
          <p:cNvSpPr/>
          <p:nvPr/>
        </p:nvSpPr>
        <p:spPr>
          <a:xfrm>
            <a:off x="79168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8" name="object 1068"/>
          <p:cNvSpPr/>
          <p:nvPr/>
        </p:nvSpPr>
        <p:spPr>
          <a:xfrm>
            <a:off x="7923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69" name="object 1069"/>
          <p:cNvSpPr/>
          <p:nvPr/>
        </p:nvSpPr>
        <p:spPr>
          <a:xfrm>
            <a:off x="7930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0" name="object 1070"/>
          <p:cNvSpPr/>
          <p:nvPr/>
        </p:nvSpPr>
        <p:spPr>
          <a:xfrm>
            <a:off x="79377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1" name="object 1071"/>
          <p:cNvSpPr/>
          <p:nvPr/>
        </p:nvSpPr>
        <p:spPr>
          <a:xfrm>
            <a:off x="79451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2" name="object 1072"/>
          <p:cNvSpPr/>
          <p:nvPr/>
        </p:nvSpPr>
        <p:spPr>
          <a:xfrm>
            <a:off x="7952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3" name="object 1073"/>
          <p:cNvSpPr/>
          <p:nvPr/>
        </p:nvSpPr>
        <p:spPr>
          <a:xfrm>
            <a:off x="7959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4" name="object 1074"/>
          <p:cNvSpPr/>
          <p:nvPr/>
        </p:nvSpPr>
        <p:spPr>
          <a:xfrm>
            <a:off x="79671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5" name="object 1075"/>
          <p:cNvSpPr/>
          <p:nvPr/>
        </p:nvSpPr>
        <p:spPr>
          <a:xfrm>
            <a:off x="7974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6" name="object 1076"/>
          <p:cNvSpPr/>
          <p:nvPr/>
        </p:nvSpPr>
        <p:spPr>
          <a:xfrm>
            <a:off x="7980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7" name="object 1077"/>
          <p:cNvSpPr/>
          <p:nvPr/>
        </p:nvSpPr>
        <p:spPr>
          <a:xfrm>
            <a:off x="7988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8" name="object 1078"/>
          <p:cNvSpPr/>
          <p:nvPr/>
        </p:nvSpPr>
        <p:spPr>
          <a:xfrm>
            <a:off x="79953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79" name="object 1079"/>
          <p:cNvSpPr/>
          <p:nvPr/>
        </p:nvSpPr>
        <p:spPr>
          <a:xfrm>
            <a:off x="8002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0" name="object 1080"/>
          <p:cNvSpPr/>
          <p:nvPr/>
        </p:nvSpPr>
        <p:spPr>
          <a:xfrm>
            <a:off x="8010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1" name="object 1081"/>
          <p:cNvSpPr/>
          <p:nvPr/>
        </p:nvSpPr>
        <p:spPr>
          <a:xfrm>
            <a:off x="8017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2" name="object 1082"/>
          <p:cNvSpPr/>
          <p:nvPr/>
        </p:nvSpPr>
        <p:spPr>
          <a:xfrm>
            <a:off x="80246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3" name="object 1083"/>
          <p:cNvSpPr/>
          <p:nvPr/>
        </p:nvSpPr>
        <p:spPr>
          <a:xfrm>
            <a:off x="8032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4" name="object 1084"/>
          <p:cNvSpPr/>
          <p:nvPr/>
        </p:nvSpPr>
        <p:spPr>
          <a:xfrm>
            <a:off x="8038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5" name="object 1085"/>
          <p:cNvSpPr/>
          <p:nvPr/>
        </p:nvSpPr>
        <p:spPr>
          <a:xfrm>
            <a:off x="80456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6" name="object 1086"/>
          <p:cNvSpPr/>
          <p:nvPr/>
        </p:nvSpPr>
        <p:spPr>
          <a:xfrm>
            <a:off x="8052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7" name="object 1087"/>
          <p:cNvSpPr/>
          <p:nvPr/>
        </p:nvSpPr>
        <p:spPr>
          <a:xfrm>
            <a:off x="8060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8" name="object 1088"/>
          <p:cNvSpPr/>
          <p:nvPr/>
        </p:nvSpPr>
        <p:spPr>
          <a:xfrm>
            <a:off x="80675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89" name="object 1089"/>
          <p:cNvSpPr/>
          <p:nvPr/>
        </p:nvSpPr>
        <p:spPr>
          <a:xfrm>
            <a:off x="8074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0" name="object 1090"/>
          <p:cNvSpPr/>
          <p:nvPr/>
        </p:nvSpPr>
        <p:spPr>
          <a:xfrm>
            <a:off x="8082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1" name="object 1091"/>
          <p:cNvSpPr/>
          <p:nvPr/>
        </p:nvSpPr>
        <p:spPr>
          <a:xfrm>
            <a:off x="8089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2" name="object 1092"/>
          <p:cNvSpPr/>
          <p:nvPr/>
        </p:nvSpPr>
        <p:spPr>
          <a:xfrm>
            <a:off x="8095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3" name="object 1093"/>
          <p:cNvSpPr/>
          <p:nvPr/>
        </p:nvSpPr>
        <p:spPr>
          <a:xfrm>
            <a:off x="810318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4" name="object 1094"/>
          <p:cNvSpPr/>
          <p:nvPr/>
        </p:nvSpPr>
        <p:spPr>
          <a:xfrm>
            <a:off x="8110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5" name="object 1095"/>
          <p:cNvSpPr/>
          <p:nvPr/>
        </p:nvSpPr>
        <p:spPr>
          <a:xfrm>
            <a:off x="8117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6" name="object 1096"/>
          <p:cNvSpPr/>
          <p:nvPr/>
        </p:nvSpPr>
        <p:spPr>
          <a:xfrm>
            <a:off x="8125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7" name="object 1097"/>
          <p:cNvSpPr/>
          <p:nvPr/>
        </p:nvSpPr>
        <p:spPr>
          <a:xfrm>
            <a:off x="8132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8" name="object 1098"/>
          <p:cNvSpPr/>
          <p:nvPr/>
        </p:nvSpPr>
        <p:spPr>
          <a:xfrm>
            <a:off x="8139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099" name="object 1099"/>
          <p:cNvSpPr/>
          <p:nvPr/>
        </p:nvSpPr>
        <p:spPr>
          <a:xfrm>
            <a:off x="814715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0" name="object 1100"/>
          <p:cNvSpPr/>
          <p:nvPr/>
        </p:nvSpPr>
        <p:spPr>
          <a:xfrm>
            <a:off x="815343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1" name="object 1101"/>
          <p:cNvSpPr/>
          <p:nvPr/>
        </p:nvSpPr>
        <p:spPr>
          <a:xfrm>
            <a:off x="8160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2" name="object 1102"/>
          <p:cNvSpPr/>
          <p:nvPr/>
        </p:nvSpPr>
        <p:spPr>
          <a:xfrm>
            <a:off x="8168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3" name="object 1103"/>
          <p:cNvSpPr/>
          <p:nvPr/>
        </p:nvSpPr>
        <p:spPr>
          <a:xfrm>
            <a:off x="817541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4" name="object 1104"/>
          <p:cNvSpPr/>
          <p:nvPr/>
        </p:nvSpPr>
        <p:spPr>
          <a:xfrm>
            <a:off x="81827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5" name="object 1105"/>
          <p:cNvSpPr/>
          <p:nvPr/>
        </p:nvSpPr>
        <p:spPr>
          <a:xfrm>
            <a:off x="8190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6" name="object 1106"/>
          <p:cNvSpPr/>
          <p:nvPr/>
        </p:nvSpPr>
        <p:spPr>
          <a:xfrm>
            <a:off x="8197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7" name="object 1107"/>
          <p:cNvSpPr/>
          <p:nvPr/>
        </p:nvSpPr>
        <p:spPr>
          <a:xfrm>
            <a:off x="8204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8" name="object 1108"/>
          <p:cNvSpPr/>
          <p:nvPr/>
        </p:nvSpPr>
        <p:spPr>
          <a:xfrm>
            <a:off x="8211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09" name="object 1109"/>
          <p:cNvSpPr/>
          <p:nvPr/>
        </p:nvSpPr>
        <p:spPr>
          <a:xfrm>
            <a:off x="8218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0" name="object 1110"/>
          <p:cNvSpPr/>
          <p:nvPr/>
        </p:nvSpPr>
        <p:spPr>
          <a:xfrm>
            <a:off x="82256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1" name="object 1111"/>
          <p:cNvSpPr/>
          <p:nvPr/>
        </p:nvSpPr>
        <p:spPr>
          <a:xfrm>
            <a:off x="823298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2" name="object 1112"/>
          <p:cNvSpPr/>
          <p:nvPr/>
        </p:nvSpPr>
        <p:spPr>
          <a:xfrm>
            <a:off x="8240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3" name="object 1113"/>
          <p:cNvSpPr/>
          <p:nvPr/>
        </p:nvSpPr>
        <p:spPr>
          <a:xfrm>
            <a:off x="8247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4" name="object 1114"/>
          <p:cNvSpPr/>
          <p:nvPr/>
        </p:nvSpPr>
        <p:spPr>
          <a:xfrm>
            <a:off x="82549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5" name="object 1115"/>
          <p:cNvSpPr/>
          <p:nvPr/>
        </p:nvSpPr>
        <p:spPr>
          <a:xfrm>
            <a:off x="826229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6" name="object 1116"/>
          <p:cNvSpPr/>
          <p:nvPr/>
        </p:nvSpPr>
        <p:spPr>
          <a:xfrm>
            <a:off x="8268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7" name="object 1117"/>
          <p:cNvSpPr/>
          <p:nvPr/>
        </p:nvSpPr>
        <p:spPr>
          <a:xfrm>
            <a:off x="8275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8" name="object 1118"/>
          <p:cNvSpPr/>
          <p:nvPr/>
        </p:nvSpPr>
        <p:spPr>
          <a:xfrm>
            <a:off x="8283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19" name="object 1119"/>
          <p:cNvSpPr/>
          <p:nvPr/>
        </p:nvSpPr>
        <p:spPr>
          <a:xfrm>
            <a:off x="8290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0" name="object 1120"/>
          <p:cNvSpPr/>
          <p:nvPr/>
        </p:nvSpPr>
        <p:spPr>
          <a:xfrm>
            <a:off x="8297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1" name="object 1121"/>
          <p:cNvSpPr/>
          <p:nvPr/>
        </p:nvSpPr>
        <p:spPr>
          <a:xfrm>
            <a:off x="830521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2" name="object 1122"/>
          <p:cNvSpPr/>
          <p:nvPr/>
        </p:nvSpPr>
        <p:spPr>
          <a:xfrm>
            <a:off x="8312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3" name="object 1123"/>
          <p:cNvSpPr/>
          <p:nvPr/>
        </p:nvSpPr>
        <p:spPr>
          <a:xfrm>
            <a:off x="8319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4" name="object 1124"/>
          <p:cNvSpPr/>
          <p:nvPr/>
        </p:nvSpPr>
        <p:spPr>
          <a:xfrm>
            <a:off x="8326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5" name="object 1125"/>
          <p:cNvSpPr/>
          <p:nvPr/>
        </p:nvSpPr>
        <p:spPr>
          <a:xfrm>
            <a:off x="83334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6" name="object 1126"/>
          <p:cNvSpPr/>
          <p:nvPr/>
        </p:nvSpPr>
        <p:spPr>
          <a:xfrm>
            <a:off x="834080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7" name="object 1127"/>
          <p:cNvSpPr/>
          <p:nvPr/>
        </p:nvSpPr>
        <p:spPr>
          <a:xfrm>
            <a:off x="8348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8" name="object 1128"/>
          <p:cNvSpPr/>
          <p:nvPr/>
        </p:nvSpPr>
        <p:spPr>
          <a:xfrm>
            <a:off x="8355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29" name="object 1129"/>
          <p:cNvSpPr/>
          <p:nvPr/>
        </p:nvSpPr>
        <p:spPr>
          <a:xfrm>
            <a:off x="8362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0" name="object 1130"/>
          <p:cNvSpPr/>
          <p:nvPr/>
        </p:nvSpPr>
        <p:spPr>
          <a:xfrm>
            <a:off x="8370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1" name="object 1131"/>
          <p:cNvSpPr/>
          <p:nvPr/>
        </p:nvSpPr>
        <p:spPr>
          <a:xfrm>
            <a:off x="8377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2" name="object 1132"/>
          <p:cNvSpPr/>
          <p:nvPr/>
        </p:nvSpPr>
        <p:spPr>
          <a:xfrm>
            <a:off x="838372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3" name="object 1133"/>
          <p:cNvSpPr/>
          <p:nvPr/>
        </p:nvSpPr>
        <p:spPr>
          <a:xfrm>
            <a:off x="83910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4" name="object 1134"/>
          <p:cNvSpPr/>
          <p:nvPr/>
        </p:nvSpPr>
        <p:spPr>
          <a:xfrm>
            <a:off x="8398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5" name="object 1135"/>
          <p:cNvSpPr/>
          <p:nvPr/>
        </p:nvSpPr>
        <p:spPr>
          <a:xfrm>
            <a:off x="8405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6" name="object 1136"/>
          <p:cNvSpPr/>
          <p:nvPr/>
        </p:nvSpPr>
        <p:spPr>
          <a:xfrm>
            <a:off x="841303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7" name="object 1137"/>
          <p:cNvSpPr/>
          <p:nvPr/>
        </p:nvSpPr>
        <p:spPr>
          <a:xfrm>
            <a:off x="8420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8" name="object 1138"/>
          <p:cNvSpPr/>
          <p:nvPr/>
        </p:nvSpPr>
        <p:spPr>
          <a:xfrm>
            <a:off x="8427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39" name="object 1139"/>
          <p:cNvSpPr/>
          <p:nvPr/>
        </p:nvSpPr>
        <p:spPr>
          <a:xfrm>
            <a:off x="843501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0" name="object 1140"/>
          <p:cNvSpPr/>
          <p:nvPr/>
        </p:nvSpPr>
        <p:spPr>
          <a:xfrm>
            <a:off x="844129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1" name="object 1141"/>
          <p:cNvSpPr/>
          <p:nvPr/>
        </p:nvSpPr>
        <p:spPr>
          <a:xfrm>
            <a:off x="8448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2" name="object 1142"/>
          <p:cNvSpPr/>
          <p:nvPr/>
        </p:nvSpPr>
        <p:spPr>
          <a:xfrm>
            <a:off x="8455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3" name="object 1143"/>
          <p:cNvSpPr/>
          <p:nvPr/>
        </p:nvSpPr>
        <p:spPr>
          <a:xfrm>
            <a:off x="8463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4" name="object 1144"/>
          <p:cNvSpPr/>
          <p:nvPr/>
        </p:nvSpPr>
        <p:spPr>
          <a:xfrm>
            <a:off x="847060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5" name="object 1145"/>
          <p:cNvSpPr/>
          <p:nvPr/>
        </p:nvSpPr>
        <p:spPr>
          <a:xfrm>
            <a:off x="8477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6" name="object 1146"/>
          <p:cNvSpPr/>
          <p:nvPr/>
        </p:nvSpPr>
        <p:spPr>
          <a:xfrm>
            <a:off x="8485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7" name="object 1147"/>
          <p:cNvSpPr/>
          <p:nvPr/>
        </p:nvSpPr>
        <p:spPr>
          <a:xfrm>
            <a:off x="8492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8" name="object 1148"/>
          <p:cNvSpPr/>
          <p:nvPr/>
        </p:nvSpPr>
        <p:spPr>
          <a:xfrm>
            <a:off x="8498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49" name="object 1149"/>
          <p:cNvSpPr/>
          <p:nvPr/>
        </p:nvSpPr>
        <p:spPr>
          <a:xfrm>
            <a:off x="8506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0" name="object 1150"/>
          <p:cNvSpPr/>
          <p:nvPr/>
        </p:nvSpPr>
        <p:spPr>
          <a:xfrm>
            <a:off x="851352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1" name="object 1151"/>
          <p:cNvSpPr/>
          <p:nvPr/>
        </p:nvSpPr>
        <p:spPr>
          <a:xfrm>
            <a:off x="852085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2" name="object 1152"/>
          <p:cNvSpPr/>
          <p:nvPr/>
        </p:nvSpPr>
        <p:spPr>
          <a:xfrm>
            <a:off x="8528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3" name="object 1153"/>
          <p:cNvSpPr/>
          <p:nvPr/>
        </p:nvSpPr>
        <p:spPr>
          <a:xfrm>
            <a:off x="8535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4" name="object 1154"/>
          <p:cNvSpPr/>
          <p:nvPr/>
        </p:nvSpPr>
        <p:spPr>
          <a:xfrm>
            <a:off x="854283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5" name="object 1155"/>
          <p:cNvSpPr/>
          <p:nvPr/>
        </p:nvSpPr>
        <p:spPr>
          <a:xfrm>
            <a:off x="8550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6" name="object 1156"/>
          <p:cNvSpPr/>
          <p:nvPr/>
        </p:nvSpPr>
        <p:spPr>
          <a:xfrm>
            <a:off x="8556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7" name="object 1157"/>
          <p:cNvSpPr/>
          <p:nvPr/>
        </p:nvSpPr>
        <p:spPr>
          <a:xfrm>
            <a:off x="8563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8" name="object 1158"/>
          <p:cNvSpPr/>
          <p:nvPr/>
        </p:nvSpPr>
        <p:spPr>
          <a:xfrm>
            <a:off x="8571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59" name="object 1159"/>
          <p:cNvSpPr/>
          <p:nvPr/>
        </p:nvSpPr>
        <p:spPr>
          <a:xfrm>
            <a:off x="8578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0" name="object 1160"/>
          <p:cNvSpPr/>
          <p:nvPr/>
        </p:nvSpPr>
        <p:spPr>
          <a:xfrm>
            <a:off x="8585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1" name="object 1161"/>
          <p:cNvSpPr/>
          <p:nvPr/>
        </p:nvSpPr>
        <p:spPr>
          <a:xfrm>
            <a:off x="8593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2" name="object 1162"/>
          <p:cNvSpPr/>
          <p:nvPr/>
        </p:nvSpPr>
        <p:spPr>
          <a:xfrm>
            <a:off x="8600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3" name="object 1163"/>
          <p:cNvSpPr/>
          <p:nvPr/>
        </p:nvSpPr>
        <p:spPr>
          <a:xfrm>
            <a:off x="8607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4" name="object 1164"/>
          <p:cNvSpPr/>
          <p:nvPr/>
        </p:nvSpPr>
        <p:spPr>
          <a:xfrm>
            <a:off x="8614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5" name="object 1165"/>
          <p:cNvSpPr/>
          <p:nvPr/>
        </p:nvSpPr>
        <p:spPr>
          <a:xfrm>
            <a:off x="862134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6" name="object 1166"/>
          <p:cNvSpPr/>
          <p:nvPr/>
        </p:nvSpPr>
        <p:spPr>
          <a:xfrm>
            <a:off x="8628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7" name="object 1167"/>
          <p:cNvSpPr/>
          <p:nvPr/>
        </p:nvSpPr>
        <p:spPr>
          <a:xfrm>
            <a:off x="8636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8" name="object 1168"/>
          <p:cNvSpPr/>
          <p:nvPr/>
        </p:nvSpPr>
        <p:spPr>
          <a:xfrm>
            <a:off x="8643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69" name="object 1169"/>
          <p:cNvSpPr/>
          <p:nvPr/>
        </p:nvSpPr>
        <p:spPr>
          <a:xfrm>
            <a:off x="865065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0" name="object 1170"/>
          <p:cNvSpPr/>
          <p:nvPr/>
        </p:nvSpPr>
        <p:spPr>
          <a:xfrm>
            <a:off x="8657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1" name="object 1171"/>
          <p:cNvSpPr/>
          <p:nvPr/>
        </p:nvSpPr>
        <p:spPr>
          <a:xfrm>
            <a:off x="8665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2" name="object 1172"/>
          <p:cNvSpPr/>
          <p:nvPr/>
        </p:nvSpPr>
        <p:spPr>
          <a:xfrm>
            <a:off x="8671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3" name="object 1173"/>
          <p:cNvSpPr/>
          <p:nvPr/>
        </p:nvSpPr>
        <p:spPr>
          <a:xfrm>
            <a:off x="867892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4" name="object 1174"/>
          <p:cNvSpPr/>
          <p:nvPr/>
        </p:nvSpPr>
        <p:spPr>
          <a:xfrm>
            <a:off x="8686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5" name="object 1175"/>
          <p:cNvSpPr/>
          <p:nvPr/>
        </p:nvSpPr>
        <p:spPr>
          <a:xfrm>
            <a:off x="8693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6" name="object 1176"/>
          <p:cNvSpPr/>
          <p:nvPr/>
        </p:nvSpPr>
        <p:spPr>
          <a:xfrm>
            <a:off x="8700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7" name="object 1177"/>
          <p:cNvSpPr/>
          <p:nvPr/>
        </p:nvSpPr>
        <p:spPr>
          <a:xfrm>
            <a:off x="8708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8" name="object 1178"/>
          <p:cNvSpPr/>
          <p:nvPr/>
        </p:nvSpPr>
        <p:spPr>
          <a:xfrm>
            <a:off x="8715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79" name="object 1179"/>
          <p:cNvSpPr/>
          <p:nvPr/>
        </p:nvSpPr>
        <p:spPr>
          <a:xfrm>
            <a:off x="872288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0" name="object 1180"/>
          <p:cNvSpPr/>
          <p:nvPr/>
        </p:nvSpPr>
        <p:spPr>
          <a:xfrm>
            <a:off x="872916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1" name="object 1181"/>
          <p:cNvSpPr/>
          <p:nvPr/>
        </p:nvSpPr>
        <p:spPr>
          <a:xfrm>
            <a:off x="8736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2" name="object 1182"/>
          <p:cNvSpPr/>
          <p:nvPr/>
        </p:nvSpPr>
        <p:spPr>
          <a:xfrm>
            <a:off x="8743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3" name="object 1183"/>
          <p:cNvSpPr/>
          <p:nvPr/>
        </p:nvSpPr>
        <p:spPr>
          <a:xfrm>
            <a:off x="8751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4" name="object 1184"/>
          <p:cNvSpPr/>
          <p:nvPr/>
        </p:nvSpPr>
        <p:spPr>
          <a:xfrm>
            <a:off x="875847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5" name="object 1185"/>
          <p:cNvSpPr/>
          <p:nvPr/>
        </p:nvSpPr>
        <p:spPr>
          <a:xfrm>
            <a:off x="8765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6" name="object 1186"/>
          <p:cNvSpPr/>
          <p:nvPr/>
        </p:nvSpPr>
        <p:spPr>
          <a:xfrm>
            <a:off x="8773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7" name="object 1187"/>
          <p:cNvSpPr/>
          <p:nvPr/>
        </p:nvSpPr>
        <p:spPr>
          <a:xfrm>
            <a:off x="878045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8" name="object 1188"/>
          <p:cNvSpPr/>
          <p:nvPr/>
        </p:nvSpPr>
        <p:spPr>
          <a:xfrm>
            <a:off x="8786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89" name="object 1189"/>
          <p:cNvSpPr/>
          <p:nvPr/>
        </p:nvSpPr>
        <p:spPr>
          <a:xfrm>
            <a:off x="8794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0" name="object 1190"/>
          <p:cNvSpPr/>
          <p:nvPr/>
        </p:nvSpPr>
        <p:spPr>
          <a:xfrm>
            <a:off x="880139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1" name="object 1191"/>
          <p:cNvSpPr/>
          <p:nvPr/>
        </p:nvSpPr>
        <p:spPr>
          <a:xfrm>
            <a:off x="880871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2" name="object 1192"/>
          <p:cNvSpPr/>
          <p:nvPr/>
        </p:nvSpPr>
        <p:spPr>
          <a:xfrm>
            <a:off x="8816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3" name="object 1193"/>
          <p:cNvSpPr/>
          <p:nvPr/>
        </p:nvSpPr>
        <p:spPr>
          <a:xfrm>
            <a:off x="8823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4" name="object 1194"/>
          <p:cNvSpPr/>
          <p:nvPr/>
        </p:nvSpPr>
        <p:spPr>
          <a:xfrm>
            <a:off x="883070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5" name="object 1195"/>
          <p:cNvSpPr/>
          <p:nvPr/>
        </p:nvSpPr>
        <p:spPr>
          <a:xfrm>
            <a:off x="8838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6" name="object 1196"/>
          <p:cNvSpPr/>
          <p:nvPr/>
        </p:nvSpPr>
        <p:spPr>
          <a:xfrm>
            <a:off x="8844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7" name="object 1197"/>
          <p:cNvSpPr/>
          <p:nvPr/>
        </p:nvSpPr>
        <p:spPr>
          <a:xfrm>
            <a:off x="8851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8" name="object 1198"/>
          <p:cNvSpPr/>
          <p:nvPr/>
        </p:nvSpPr>
        <p:spPr>
          <a:xfrm>
            <a:off x="885896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199" name="object 1199"/>
          <p:cNvSpPr/>
          <p:nvPr/>
        </p:nvSpPr>
        <p:spPr>
          <a:xfrm>
            <a:off x="8866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0" name="object 1200"/>
          <p:cNvSpPr/>
          <p:nvPr/>
        </p:nvSpPr>
        <p:spPr>
          <a:xfrm>
            <a:off x="8873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1" name="object 1201"/>
          <p:cNvSpPr/>
          <p:nvPr/>
        </p:nvSpPr>
        <p:spPr>
          <a:xfrm>
            <a:off x="8880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2" name="object 1202"/>
          <p:cNvSpPr/>
          <p:nvPr/>
        </p:nvSpPr>
        <p:spPr>
          <a:xfrm>
            <a:off x="888827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3" name="object 1203"/>
          <p:cNvSpPr/>
          <p:nvPr/>
        </p:nvSpPr>
        <p:spPr>
          <a:xfrm>
            <a:off x="8895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4" name="object 1204"/>
          <p:cNvSpPr/>
          <p:nvPr/>
        </p:nvSpPr>
        <p:spPr>
          <a:xfrm>
            <a:off x="8901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5" name="object 1205"/>
          <p:cNvSpPr/>
          <p:nvPr/>
        </p:nvSpPr>
        <p:spPr>
          <a:xfrm>
            <a:off x="890921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6" name="object 1206"/>
          <p:cNvSpPr/>
          <p:nvPr/>
        </p:nvSpPr>
        <p:spPr>
          <a:xfrm>
            <a:off x="8916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7" name="object 1207"/>
          <p:cNvSpPr/>
          <p:nvPr/>
        </p:nvSpPr>
        <p:spPr>
          <a:xfrm>
            <a:off x="8923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39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8" name="object 1208"/>
          <p:cNvSpPr/>
          <p:nvPr/>
        </p:nvSpPr>
        <p:spPr>
          <a:xfrm>
            <a:off x="893119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09" name="object 1209"/>
          <p:cNvSpPr/>
          <p:nvPr/>
        </p:nvSpPr>
        <p:spPr>
          <a:xfrm>
            <a:off x="8938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0" name="object 1210"/>
          <p:cNvSpPr/>
          <p:nvPr/>
        </p:nvSpPr>
        <p:spPr>
          <a:xfrm>
            <a:off x="8945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1" name="object 1211"/>
          <p:cNvSpPr/>
          <p:nvPr/>
        </p:nvSpPr>
        <p:spPr>
          <a:xfrm>
            <a:off x="8953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2" name="object 1212"/>
          <p:cNvSpPr/>
          <p:nvPr/>
        </p:nvSpPr>
        <p:spPr>
          <a:xfrm>
            <a:off x="8959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3" name="object 1213"/>
          <p:cNvSpPr/>
          <p:nvPr/>
        </p:nvSpPr>
        <p:spPr>
          <a:xfrm>
            <a:off x="8966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4" name="object 1214"/>
          <p:cNvSpPr/>
          <p:nvPr/>
        </p:nvSpPr>
        <p:spPr>
          <a:xfrm>
            <a:off x="8974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5" name="object 1215"/>
          <p:cNvSpPr/>
          <p:nvPr/>
        </p:nvSpPr>
        <p:spPr>
          <a:xfrm>
            <a:off x="8981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6" name="object 1216"/>
          <p:cNvSpPr/>
          <p:nvPr/>
        </p:nvSpPr>
        <p:spPr>
          <a:xfrm>
            <a:off x="8988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7" name="object 1217"/>
          <p:cNvSpPr/>
          <p:nvPr/>
        </p:nvSpPr>
        <p:spPr>
          <a:xfrm>
            <a:off x="8996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8" name="object 1218"/>
          <p:cNvSpPr/>
          <p:nvPr/>
        </p:nvSpPr>
        <p:spPr>
          <a:xfrm>
            <a:off x="9003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19" name="object 1219"/>
          <p:cNvSpPr/>
          <p:nvPr/>
        </p:nvSpPr>
        <p:spPr>
          <a:xfrm>
            <a:off x="9010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0" name="object 1220"/>
          <p:cNvSpPr/>
          <p:nvPr/>
        </p:nvSpPr>
        <p:spPr>
          <a:xfrm>
            <a:off x="9017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1" name="object 1221"/>
          <p:cNvSpPr/>
          <p:nvPr/>
        </p:nvSpPr>
        <p:spPr>
          <a:xfrm>
            <a:off x="9024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2" name="object 1222"/>
          <p:cNvSpPr/>
          <p:nvPr/>
        </p:nvSpPr>
        <p:spPr>
          <a:xfrm>
            <a:off x="9031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3" name="object 1223"/>
          <p:cNvSpPr/>
          <p:nvPr/>
        </p:nvSpPr>
        <p:spPr>
          <a:xfrm>
            <a:off x="9039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4" name="object 1224"/>
          <p:cNvSpPr/>
          <p:nvPr/>
        </p:nvSpPr>
        <p:spPr>
          <a:xfrm>
            <a:off x="9046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5" name="object 1225"/>
          <p:cNvSpPr/>
          <p:nvPr/>
        </p:nvSpPr>
        <p:spPr>
          <a:xfrm>
            <a:off x="9053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6" name="object 1226"/>
          <p:cNvSpPr/>
          <p:nvPr/>
        </p:nvSpPr>
        <p:spPr>
          <a:xfrm>
            <a:off x="9060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7" name="object 1227"/>
          <p:cNvSpPr/>
          <p:nvPr/>
        </p:nvSpPr>
        <p:spPr>
          <a:xfrm>
            <a:off x="9068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8" name="object 1228"/>
          <p:cNvSpPr/>
          <p:nvPr/>
        </p:nvSpPr>
        <p:spPr>
          <a:xfrm>
            <a:off x="9074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29" name="object 1229"/>
          <p:cNvSpPr/>
          <p:nvPr/>
        </p:nvSpPr>
        <p:spPr>
          <a:xfrm>
            <a:off x="9081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0" name="object 1230"/>
          <p:cNvSpPr/>
          <p:nvPr/>
        </p:nvSpPr>
        <p:spPr>
          <a:xfrm>
            <a:off x="9089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1" name="object 1231"/>
          <p:cNvSpPr/>
          <p:nvPr/>
        </p:nvSpPr>
        <p:spPr>
          <a:xfrm>
            <a:off x="9096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2" name="object 1232"/>
          <p:cNvSpPr/>
          <p:nvPr/>
        </p:nvSpPr>
        <p:spPr>
          <a:xfrm>
            <a:off x="9103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3" name="object 1233"/>
          <p:cNvSpPr/>
          <p:nvPr/>
        </p:nvSpPr>
        <p:spPr>
          <a:xfrm>
            <a:off x="9111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4" name="object 1234"/>
          <p:cNvSpPr/>
          <p:nvPr/>
        </p:nvSpPr>
        <p:spPr>
          <a:xfrm>
            <a:off x="9118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5" name="object 1235"/>
          <p:cNvSpPr/>
          <p:nvPr/>
        </p:nvSpPr>
        <p:spPr>
          <a:xfrm>
            <a:off x="9125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6" name="object 1236"/>
          <p:cNvSpPr/>
          <p:nvPr/>
        </p:nvSpPr>
        <p:spPr>
          <a:xfrm>
            <a:off x="9132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7" name="object 1237"/>
          <p:cNvSpPr/>
          <p:nvPr/>
        </p:nvSpPr>
        <p:spPr>
          <a:xfrm>
            <a:off x="9139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8" name="object 1238"/>
          <p:cNvSpPr/>
          <p:nvPr/>
        </p:nvSpPr>
        <p:spPr>
          <a:xfrm>
            <a:off x="9146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39" name="object 1239"/>
          <p:cNvSpPr/>
          <p:nvPr/>
        </p:nvSpPr>
        <p:spPr>
          <a:xfrm>
            <a:off x="9154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0" name="object 1240"/>
          <p:cNvSpPr/>
          <p:nvPr/>
        </p:nvSpPr>
        <p:spPr>
          <a:xfrm>
            <a:off x="9161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1" name="object 1241"/>
          <p:cNvSpPr/>
          <p:nvPr/>
        </p:nvSpPr>
        <p:spPr>
          <a:xfrm>
            <a:off x="9168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2" name="object 1242"/>
          <p:cNvSpPr/>
          <p:nvPr/>
        </p:nvSpPr>
        <p:spPr>
          <a:xfrm>
            <a:off x="9176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3" name="object 1243"/>
          <p:cNvSpPr/>
          <p:nvPr/>
        </p:nvSpPr>
        <p:spPr>
          <a:xfrm>
            <a:off x="9183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4" name="object 1244"/>
          <p:cNvSpPr/>
          <p:nvPr/>
        </p:nvSpPr>
        <p:spPr>
          <a:xfrm>
            <a:off x="9189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5" name="object 1245"/>
          <p:cNvSpPr/>
          <p:nvPr/>
        </p:nvSpPr>
        <p:spPr>
          <a:xfrm>
            <a:off x="9197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6" name="object 1246"/>
          <p:cNvSpPr/>
          <p:nvPr/>
        </p:nvSpPr>
        <p:spPr>
          <a:xfrm>
            <a:off x="9204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7" name="object 1247"/>
          <p:cNvSpPr/>
          <p:nvPr/>
        </p:nvSpPr>
        <p:spPr>
          <a:xfrm>
            <a:off x="9211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8" name="object 1248"/>
          <p:cNvSpPr/>
          <p:nvPr/>
        </p:nvSpPr>
        <p:spPr>
          <a:xfrm>
            <a:off x="9219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49" name="object 1249"/>
          <p:cNvSpPr/>
          <p:nvPr/>
        </p:nvSpPr>
        <p:spPr>
          <a:xfrm>
            <a:off x="9226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0" name="object 1250"/>
          <p:cNvSpPr/>
          <p:nvPr/>
        </p:nvSpPr>
        <p:spPr>
          <a:xfrm>
            <a:off x="9233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1" name="object 1251"/>
          <p:cNvSpPr/>
          <p:nvPr/>
        </p:nvSpPr>
        <p:spPr>
          <a:xfrm>
            <a:off x="9241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2" name="object 1252"/>
          <p:cNvSpPr/>
          <p:nvPr/>
        </p:nvSpPr>
        <p:spPr>
          <a:xfrm>
            <a:off x="92473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3" name="object 1253"/>
          <p:cNvSpPr/>
          <p:nvPr/>
        </p:nvSpPr>
        <p:spPr>
          <a:xfrm>
            <a:off x="92546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4" name="object 1254"/>
          <p:cNvSpPr/>
          <p:nvPr/>
        </p:nvSpPr>
        <p:spPr>
          <a:xfrm>
            <a:off x="92619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5" name="object 1255"/>
          <p:cNvSpPr/>
          <p:nvPr/>
        </p:nvSpPr>
        <p:spPr>
          <a:xfrm>
            <a:off x="92693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6" name="object 1256"/>
          <p:cNvSpPr/>
          <p:nvPr/>
        </p:nvSpPr>
        <p:spPr>
          <a:xfrm>
            <a:off x="92766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7" name="object 1257"/>
          <p:cNvSpPr/>
          <p:nvPr/>
        </p:nvSpPr>
        <p:spPr>
          <a:xfrm>
            <a:off x="92839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8" name="object 1258"/>
          <p:cNvSpPr/>
          <p:nvPr/>
        </p:nvSpPr>
        <p:spPr>
          <a:xfrm>
            <a:off x="92912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59" name="object 1259"/>
          <p:cNvSpPr/>
          <p:nvPr/>
        </p:nvSpPr>
        <p:spPr>
          <a:xfrm>
            <a:off x="92986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0" name="object 1260"/>
          <p:cNvSpPr/>
          <p:nvPr/>
        </p:nvSpPr>
        <p:spPr>
          <a:xfrm>
            <a:off x="93049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1" name="object 1261"/>
          <p:cNvSpPr/>
          <p:nvPr/>
        </p:nvSpPr>
        <p:spPr>
          <a:xfrm>
            <a:off x="93122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2" name="object 1262"/>
          <p:cNvSpPr/>
          <p:nvPr/>
        </p:nvSpPr>
        <p:spPr>
          <a:xfrm>
            <a:off x="93195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3" name="object 1263"/>
          <p:cNvSpPr/>
          <p:nvPr/>
        </p:nvSpPr>
        <p:spPr>
          <a:xfrm>
            <a:off x="93268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4" name="object 1264"/>
          <p:cNvSpPr/>
          <p:nvPr/>
        </p:nvSpPr>
        <p:spPr>
          <a:xfrm>
            <a:off x="93342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5" name="object 1265"/>
          <p:cNvSpPr/>
          <p:nvPr/>
        </p:nvSpPr>
        <p:spPr>
          <a:xfrm>
            <a:off x="93415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6" name="object 1266"/>
          <p:cNvSpPr/>
          <p:nvPr/>
        </p:nvSpPr>
        <p:spPr>
          <a:xfrm>
            <a:off x="93488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7" name="object 1267"/>
          <p:cNvSpPr/>
          <p:nvPr/>
        </p:nvSpPr>
        <p:spPr>
          <a:xfrm>
            <a:off x="93561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8" name="object 1268"/>
          <p:cNvSpPr/>
          <p:nvPr/>
        </p:nvSpPr>
        <p:spPr>
          <a:xfrm>
            <a:off x="93624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69" name="object 1269"/>
          <p:cNvSpPr/>
          <p:nvPr/>
        </p:nvSpPr>
        <p:spPr>
          <a:xfrm>
            <a:off x="93698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0" name="object 1270"/>
          <p:cNvSpPr/>
          <p:nvPr/>
        </p:nvSpPr>
        <p:spPr>
          <a:xfrm>
            <a:off x="93771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1" name="object 1271"/>
          <p:cNvSpPr/>
          <p:nvPr/>
        </p:nvSpPr>
        <p:spPr>
          <a:xfrm>
            <a:off x="93844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2" name="object 1272"/>
          <p:cNvSpPr/>
          <p:nvPr/>
        </p:nvSpPr>
        <p:spPr>
          <a:xfrm>
            <a:off x="93917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3" name="object 1273"/>
          <p:cNvSpPr/>
          <p:nvPr/>
        </p:nvSpPr>
        <p:spPr>
          <a:xfrm>
            <a:off x="93991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4" name="object 1274"/>
          <p:cNvSpPr/>
          <p:nvPr/>
        </p:nvSpPr>
        <p:spPr>
          <a:xfrm>
            <a:off x="94064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5" name="object 1275"/>
          <p:cNvSpPr/>
          <p:nvPr/>
        </p:nvSpPr>
        <p:spPr>
          <a:xfrm>
            <a:off x="94137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6" name="object 1276"/>
          <p:cNvSpPr/>
          <p:nvPr/>
        </p:nvSpPr>
        <p:spPr>
          <a:xfrm>
            <a:off x="94200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7" name="object 1277"/>
          <p:cNvSpPr/>
          <p:nvPr/>
        </p:nvSpPr>
        <p:spPr>
          <a:xfrm>
            <a:off x="94273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8" name="object 1278"/>
          <p:cNvSpPr/>
          <p:nvPr/>
        </p:nvSpPr>
        <p:spPr>
          <a:xfrm>
            <a:off x="94347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79" name="object 1279"/>
          <p:cNvSpPr/>
          <p:nvPr/>
        </p:nvSpPr>
        <p:spPr>
          <a:xfrm>
            <a:off x="94420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0" name="object 1280"/>
          <p:cNvSpPr/>
          <p:nvPr/>
        </p:nvSpPr>
        <p:spPr>
          <a:xfrm>
            <a:off x="94493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1" name="object 1281"/>
          <p:cNvSpPr/>
          <p:nvPr/>
        </p:nvSpPr>
        <p:spPr>
          <a:xfrm>
            <a:off x="94566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2" name="object 1282"/>
          <p:cNvSpPr/>
          <p:nvPr/>
        </p:nvSpPr>
        <p:spPr>
          <a:xfrm>
            <a:off x="94640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3" name="object 1283"/>
          <p:cNvSpPr/>
          <p:nvPr/>
        </p:nvSpPr>
        <p:spPr>
          <a:xfrm>
            <a:off x="94713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4" name="object 1284"/>
          <p:cNvSpPr/>
          <p:nvPr/>
        </p:nvSpPr>
        <p:spPr>
          <a:xfrm>
            <a:off x="94776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5" name="object 1285"/>
          <p:cNvSpPr/>
          <p:nvPr/>
        </p:nvSpPr>
        <p:spPr>
          <a:xfrm>
            <a:off x="94849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6" name="object 1286"/>
          <p:cNvSpPr/>
          <p:nvPr/>
        </p:nvSpPr>
        <p:spPr>
          <a:xfrm>
            <a:off x="94922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7" name="object 1287"/>
          <p:cNvSpPr/>
          <p:nvPr/>
        </p:nvSpPr>
        <p:spPr>
          <a:xfrm>
            <a:off x="94996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8" name="object 1288"/>
          <p:cNvSpPr/>
          <p:nvPr/>
        </p:nvSpPr>
        <p:spPr>
          <a:xfrm>
            <a:off x="95069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89" name="object 1289"/>
          <p:cNvSpPr/>
          <p:nvPr/>
        </p:nvSpPr>
        <p:spPr>
          <a:xfrm>
            <a:off x="95142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0" name="object 1290"/>
          <p:cNvSpPr/>
          <p:nvPr/>
        </p:nvSpPr>
        <p:spPr>
          <a:xfrm>
            <a:off x="95215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1" name="object 1291"/>
          <p:cNvSpPr/>
          <p:nvPr/>
        </p:nvSpPr>
        <p:spPr>
          <a:xfrm>
            <a:off x="95289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2" name="object 1292"/>
          <p:cNvSpPr/>
          <p:nvPr/>
        </p:nvSpPr>
        <p:spPr>
          <a:xfrm>
            <a:off x="95351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3" name="object 1293"/>
          <p:cNvSpPr/>
          <p:nvPr/>
        </p:nvSpPr>
        <p:spPr>
          <a:xfrm>
            <a:off x="95425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4" name="object 1294"/>
          <p:cNvSpPr/>
          <p:nvPr/>
        </p:nvSpPr>
        <p:spPr>
          <a:xfrm>
            <a:off x="95498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5" name="object 1295"/>
          <p:cNvSpPr/>
          <p:nvPr/>
        </p:nvSpPr>
        <p:spPr>
          <a:xfrm>
            <a:off x="95571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6" name="object 1296"/>
          <p:cNvSpPr/>
          <p:nvPr/>
        </p:nvSpPr>
        <p:spPr>
          <a:xfrm>
            <a:off x="95645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7" name="object 1297"/>
          <p:cNvSpPr/>
          <p:nvPr/>
        </p:nvSpPr>
        <p:spPr>
          <a:xfrm>
            <a:off x="95718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8" name="object 1298"/>
          <p:cNvSpPr/>
          <p:nvPr/>
        </p:nvSpPr>
        <p:spPr>
          <a:xfrm>
            <a:off x="95791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299" name="object 1299"/>
          <p:cNvSpPr/>
          <p:nvPr/>
        </p:nvSpPr>
        <p:spPr>
          <a:xfrm>
            <a:off x="95864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0" name="object 1300"/>
          <p:cNvSpPr/>
          <p:nvPr/>
        </p:nvSpPr>
        <p:spPr>
          <a:xfrm>
            <a:off x="95927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1" name="object 1301"/>
          <p:cNvSpPr/>
          <p:nvPr/>
        </p:nvSpPr>
        <p:spPr>
          <a:xfrm>
            <a:off x="96000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2" name="object 1302"/>
          <p:cNvSpPr/>
          <p:nvPr/>
        </p:nvSpPr>
        <p:spPr>
          <a:xfrm>
            <a:off x="96074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3" name="object 1303"/>
          <p:cNvSpPr/>
          <p:nvPr/>
        </p:nvSpPr>
        <p:spPr>
          <a:xfrm>
            <a:off x="96147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4" name="object 1304"/>
          <p:cNvSpPr/>
          <p:nvPr/>
        </p:nvSpPr>
        <p:spPr>
          <a:xfrm>
            <a:off x="96220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5" name="object 1305"/>
          <p:cNvSpPr/>
          <p:nvPr/>
        </p:nvSpPr>
        <p:spPr>
          <a:xfrm>
            <a:off x="96294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6" name="object 1306"/>
          <p:cNvSpPr/>
          <p:nvPr/>
        </p:nvSpPr>
        <p:spPr>
          <a:xfrm>
            <a:off x="96367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7" name="object 1307"/>
          <p:cNvSpPr/>
          <p:nvPr/>
        </p:nvSpPr>
        <p:spPr>
          <a:xfrm>
            <a:off x="96440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8" name="object 1308"/>
          <p:cNvSpPr/>
          <p:nvPr/>
        </p:nvSpPr>
        <p:spPr>
          <a:xfrm>
            <a:off x="96503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09" name="object 1309"/>
          <p:cNvSpPr/>
          <p:nvPr/>
        </p:nvSpPr>
        <p:spPr>
          <a:xfrm>
            <a:off x="96576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0" name="object 1310"/>
          <p:cNvSpPr/>
          <p:nvPr/>
        </p:nvSpPr>
        <p:spPr>
          <a:xfrm>
            <a:off x="96649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1" name="object 1311"/>
          <p:cNvSpPr/>
          <p:nvPr/>
        </p:nvSpPr>
        <p:spPr>
          <a:xfrm>
            <a:off x="96723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2" name="object 1312"/>
          <p:cNvSpPr/>
          <p:nvPr/>
        </p:nvSpPr>
        <p:spPr>
          <a:xfrm>
            <a:off x="96796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3" name="object 1313"/>
          <p:cNvSpPr/>
          <p:nvPr/>
        </p:nvSpPr>
        <p:spPr>
          <a:xfrm>
            <a:off x="96869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4" name="object 1314"/>
          <p:cNvSpPr/>
          <p:nvPr/>
        </p:nvSpPr>
        <p:spPr>
          <a:xfrm>
            <a:off x="96943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5" name="object 1315"/>
          <p:cNvSpPr/>
          <p:nvPr/>
        </p:nvSpPr>
        <p:spPr>
          <a:xfrm>
            <a:off x="97016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6" name="object 1316"/>
          <p:cNvSpPr/>
          <p:nvPr/>
        </p:nvSpPr>
        <p:spPr>
          <a:xfrm>
            <a:off x="97079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7" name="object 1317"/>
          <p:cNvSpPr/>
          <p:nvPr/>
        </p:nvSpPr>
        <p:spPr>
          <a:xfrm>
            <a:off x="97152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8" name="object 1318"/>
          <p:cNvSpPr/>
          <p:nvPr/>
        </p:nvSpPr>
        <p:spPr>
          <a:xfrm>
            <a:off x="97225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19" name="object 1319"/>
          <p:cNvSpPr/>
          <p:nvPr/>
        </p:nvSpPr>
        <p:spPr>
          <a:xfrm>
            <a:off x="97298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0" name="object 1320"/>
          <p:cNvSpPr/>
          <p:nvPr/>
        </p:nvSpPr>
        <p:spPr>
          <a:xfrm>
            <a:off x="97372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1" name="object 1321"/>
          <p:cNvSpPr/>
          <p:nvPr/>
        </p:nvSpPr>
        <p:spPr>
          <a:xfrm>
            <a:off x="97445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2" name="object 1322"/>
          <p:cNvSpPr/>
          <p:nvPr/>
        </p:nvSpPr>
        <p:spPr>
          <a:xfrm>
            <a:off x="97518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3" name="object 1323"/>
          <p:cNvSpPr/>
          <p:nvPr/>
        </p:nvSpPr>
        <p:spPr>
          <a:xfrm>
            <a:off x="97592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4" name="object 1324"/>
          <p:cNvSpPr/>
          <p:nvPr/>
        </p:nvSpPr>
        <p:spPr>
          <a:xfrm>
            <a:off x="97654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5" name="object 1325"/>
          <p:cNvSpPr/>
          <p:nvPr/>
        </p:nvSpPr>
        <p:spPr>
          <a:xfrm>
            <a:off x="97728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6" name="object 1326"/>
          <p:cNvSpPr/>
          <p:nvPr/>
        </p:nvSpPr>
        <p:spPr>
          <a:xfrm>
            <a:off x="97801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7" name="object 1327"/>
          <p:cNvSpPr/>
          <p:nvPr/>
        </p:nvSpPr>
        <p:spPr>
          <a:xfrm>
            <a:off x="97874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8" name="object 1328"/>
          <p:cNvSpPr/>
          <p:nvPr/>
        </p:nvSpPr>
        <p:spPr>
          <a:xfrm>
            <a:off x="97947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29" name="object 1329"/>
          <p:cNvSpPr/>
          <p:nvPr/>
        </p:nvSpPr>
        <p:spPr>
          <a:xfrm>
            <a:off x="98021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0" name="object 1330"/>
          <p:cNvSpPr/>
          <p:nvPr/>
        </p:nvSpPr>
        <p:spPr>
          <a:xfrm>
            <a:off x="98094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1" name="object 1331"/>
          <p:cNvSpPr/>
          <p:nvPr/>
        </p:nvSpPr>
        <p:spPr>
          <a:xfrm>
            <a:off x="98167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2" name="object 1332"/>
          <p:cNvSpPr/>
          <p:nvPr/>
        </p:nvSpPr>
        <p:spPr>
          <a:xfrm>
            <a:off x="98230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3" name="object 1333"/>
          <p:cNvSpPr/>
          <p:nvPr/>
        </p:nvSpPr>
        <p:spPr>
          <a:xfrm>
            <a:off x="98303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4" name="object 1334"/>
          <p:cNvSpPr/>
          <p:nvPr/>
        </p:nvSpPr>
        <p:spPr>
          <a:xfrm>
            <a:off x="98377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5" name="object 1335"/>
          <p:cNvSpPr/>
          <p:nvPr/>
        </p:nvSpPr>
        <p:spPr>
          <a:xfrm>
            <a:off x="98450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6" name="object 1336"/>
          <p:cNvSpPr/>
          <p:nvPr/>
        </p:nvSpPr>
        <p:spPr>
          <a:xfrm>
            <a:off x="98523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7" name="object 1337"/>
          <p:cNvSpPr/>
          <p:nvPr/>
        </p:nvSpPr>
        <p:spPr>
          <a:xfrm>
            <a:off x="98596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8" name="object 1338"/>
          <p:cNvSpPr/>
          <p:nvPr/>
        </p:nvSpPr>
        <p:spPr>
          <a:xfrm>
            <a:off x="98670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39" name="object 1339"/>
          <p:cNvSpPr/>
          <p:nvPr/>
        </p:nvSpPr>
        <p:spPr>
          <a:xfrm>
            <a:off x="98743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0" name="object 1340"/>
          <p:cNvSpPr/>
          <p:nvPr/>
        </p:nvSpPr>
        <p:spPr>
          <a:xfrm>
            <a:off x="98806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1" name="object 1341"/>
          <p:cNvSpPr/>
          <p:nvPr/>
        </p:nvSpPr>
        <p:spPr>
          <a:xfrm>
            <a:off x="98879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2" name="object 1342"/>
          <p:cNvSpPr/>
          <p:nvPr/>
        </p:nvSpPr>
        <p:spPr>
          <a:xfrm>
            <a:off x="98952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3" name="object 1343"/>
          <p:cNvSpPr/>
          <p:nvPr/>
        </p:nvSpPr>
        <p:spPr>
          <a:xfrm>
            <a:off x="99026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4" name="object 1344"/>
          <p:cNvSpPr/>
          <p:nvPr/>
        </p:nvSpPr>
        <p:spPr>
          <a:xfrm>
            <a:off x="99099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5" name="object 1345"/>
          <p:cNvSpPr/>
          <p:nvPr/>
        </p:nvSpPr>
        <p:spPr>
          <a:xfrm>
            <a:off x="99172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6" name="object 1346"/>
          <p:cNvSpPr/>
          <p:nvPr/>
        </p:nvSpPr>
        <p:spPr>
          <a:xfrm>
            <a:off x="99245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7" name="object 1347"/>
          <p:cNvSpPr/>
          <p:nvPr/>
        </p:nvSpPr>
        <p:spPr>
          <a:xfrm>
            <a:off x="99319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8" name="object 1348"/>
          <p:cNvSpPr/>
          <p:nvPr/>
        </p:nvSpPr>
        <p:spPr>
          <a:xfrm>
            <a:off x="99382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49" name="object 1349"/>
          <p:cNvSpPr/>
          <p:nvPr/>
        </p:nvSpPr>
        <p:spPr>
          <a:xfrm>
            <a:off x="99455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0" name="object 1350"/>
          <p:cNvSpPr/>
          <p:nvPr/>
        </p:nvSpPr>
        <p:spPr>
          <a:xfrm>
            <a:off x="99528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1" name="object 1351"/>
          <p:cNvSpPr/>
          <p:nvPr/>
        </p:nvSpPr>
        <p:spPr>
          <a:xfrm>
            <a:off x="99601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2" name="object 1352"/>
          <p:cNvSpPr/>
          <p:nvPr/>
        </p:nvSpPr>
        <p:spPr>
          <a:xfrm>
            <a:off x="99675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3" name="object 1353"/>
          <p:cNvSpPr/>
          <p:nvPr/>
        </p:nvSpPr>
        <p:spPr>
          <a:xfrm>
            <a:off x="99748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4" name="object 1354"/>
          <p:cNvSpPr/>
          <p:nvPr/>
        </p:nvSpPr>
        <p:spPr>
          <a:xfrm>
            <a:off x="99821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5" name="object 1355"/>
          <p:cNvSpPr/>
          <p:nvPr/>
        </p:nvSpPr>
        <p:spPr>
          <a:xfrm>
            <a:off x="99894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6" name="object 1356"/>
          <p:cNvSpPr/>
          <p:nvPr/>
        </p:nvSpPr>
        <p:spPr>
          <a:xfrm>
            <a:off x="99957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7" name="object 1357"/>
          <p:cNvSpPr/>
          <p:nvPr/>
        </p:nvSpPr>
        <p:spPr>
          <a:xfrm>
            <a:off x="100031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8" name="object 1358"/>
          <p:cNvSpPr/>
          <p:nvPr/>
        </p:nvSpPr>
        <p:spPr>
          <a:xfrm>
            <a:off x="100104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59" name="object 1359"/>
          <p:cNvSpPr/>
          <p:nvPr/>
        </p:nvSpPr>
        <p:spPr>
          <a:xfrm>
            <a:off x="100177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0" name="object 1360"/>
          <p:cNvSpPr/>
          <p:nvPr/>
        </p:nvSpPr>
        <p:spPr>
          <a:xfrm>
            <a:off x="100250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1" name="object 1361"/>
          <p:cNvSpPr/>
          <p:nvPr/>
        </p:nvSpPr>
        <p:spPr>
          <a:xfrm>
            <a:off x="100324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2" name="object 1362"/>
          <p:cNvSpPr/>
          <p:nvPr/>
        </p:nvSpPr>
        <p:spPr>
          <a:xfrm>
            <a:off x="100397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3" name="object 1363"/>
          <p:cNvSpPr/>
          <p:nvPr/>
        </p:nvSpPr>
        <p:spPr>
          <a:xfrm>
            <a:off x="100470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4" name="object 1364"/>
          <p:cNvSpPr/>
          <p:nvPr/>
        </p:nvSpPr>
        <p:spPr>
          <a:xfrm>
            <a:off x="100533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5" name="object 1365"/>
          <p:cNvSpPr/>
          <p:nvPr/>
        </p:nvSpPr>
        <p:spPr>
          <a:xfrm>
            <a:off x="100606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6" name="object 1366"/>
          <p:cNvSpPr/>
          <p:nvPr/>
        </p:nvSpPr>
        <p:spPr>
          <a:xfrm>
            <a:off x="100680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7" name="object 1367"/>
          <p:cNvSpPr/>
          <p:nvPr/>
        </p:nvSpPr>
        <p:spPr>
          <a:xfrm>
            <a:off x="100753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8" name="object 1368"/>
          <p:cNvSpPr/>
          <p:nvPr/>
        </p:nvSpPr>
        <p:spPr>
          <a:xfrm>
            <a:off x="100826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69" name="object 1369"/>
          <p:cNvSpPr/>
          <p:nvPr/>
        </p:nvSpPr>
        <p:spPr>
          <a:xfrm>
            <a:off x="100899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0" name="object 1370"/>
          <p:cNvSpPr/>
          <p:nvPr/>
        </p:nvSpPr>
        <p:spPr>
          <a:xfrm>
            <a:off x="100973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1" name="object 1371"/>
          <p:cNvSpPr/>
          <p:nvPr/>
        </p:nvSpPr>
        <p:spPr>
          <a:xfrm>
            <a:off x="101046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2" name="object 1372"/>
          <p:cNvSpPr/>
          <p:nvPr/>
        </p:nvSpPr>
        <p:spPr>
          <a:xfrm>
            <a:off x="101109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3" name="object 1373"/>
          <p:cNvSpPr/>
          <p:nvPr/>
        </p:nvSpPr>
        <p:spPr>
          <a:xfrm>
            <a:off x="101182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4" name="object 1374"/>
          <p:cNvSpPr/>
          <p:nvPr/>
        </p:nvSpPr>
        <p:spPr>
          <a:xfrm>
            <a:off x="101255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5" name="object 1375"/>
          <p:cNvSpPr/>
          <p:nvPr/>
        </p:nvSpPr>
        <p:spPr>
          <a:xfrm>
            <a:off x="101329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6" name="object 1376"/>
          <p:cNvSpPr/>
          <p:nvPr/>
        </p:nvSpPr>
        <p:spPr>
          <a:xfrm>
            <a:off x="101402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7" name="object 1377"/>
          <p:cNvSpPr/>
          <p:nvPr/>
        </p:nvSpPr>
        <p:spPr>
          <a:xfrm>
            <a:off x="101475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8" name="object 1378"/>
          <p:cNvSpPr/>
          <p:nvPr/>
        </p:nvSpPr>
        <p:spPr>
          <a:xfrm>
            <a:off x="101548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79" name="object 1379"/>
          <p:cNvSpPr/>
          <p:nvPr/>
        </p:nvSpPr>
        <p:spPr>
          <a:xfrm>
            <a:off x="101622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0" name="object 1380"/>
          <p:cNvSpPr/>
          <p:nvPr/>
        </p:nvSpPr>
        <p:spPr>
          <a:xfrm>
            <a:off x="101685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1" name="object 1381"/>
          <p:cNvSpPr/>
          <p:nvPr/>
        </p:nvSpPr>
        <p:spPr>
          <a:xfrm>
            <a:off x="101758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2" name="object 1382"/>
          <p:cNvSpPr/>
          <p:nvPr/>
        </p:nvSpPr>
        <p:spPr>
          <a:xfrm>
            <a:off x="101831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3" name="object 1383"/>
          <p:cNvSpPr/>
          <p:nvPr/>
        </p:nvSpPr>
        <p:spPr>
          <a:xfrm>
            <a:off x="101904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4" name="object 1384"/>
          <p:cNvSpPr/>
          <p:nvPr/>
        </p:nvSpPr>
        <p:spPr>
          <a:xfrm>
            <a:off x="101978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5" name="object 1385"/>
          <p:cNvSpPr/>
          <p:nvPr/>
        </p:nvSpPr>
        <p:spPr>
          <a:xfrm>
            <a:off x="102051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6" name="object 1386"/>
          <p:cNvSpPr/>
          <p:nvPr/>
        </p:nvSpPr>
        <p:spPr>
          <a:xfrm>
            <a:off x="102124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7" name="object 1387"/>
          <p:cNvSpPr/>
          <p:nvPr/>
        </p:nvSpPr>
        <p:spPr>
          <a:xfrm>
            <a:off x="102197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8" name="object 1388"/>
          <p:cNvSpPr/>
          <p:nvPr/>
        </p:nvSpPr>
        <p:spPr>
          <a:xfrm>
            <a:off x="102260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89" name="object 1389"/>
          <p:cNvSpPr/>
          <p:nvPr/>
        </p:nvSpPr>
        <p:spPr>
          <a:xfrm>
            <a:off x="102334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0" name="object 1390"/>
          <p:cNvSpPr/>
          <p:nvPr/>
        </p:nvSpPr>
        <p:spPr>
          <a:xfrm>
            <a:off x="102407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1" name="object 1391"/>
          <p:cNvSpPr/>
          <p:nvPr/>
        </p:nvSpPr>
        <p:spPr>
          <a:xfrm>
            <a:off x="102480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2" name="object 1392"/>
          <p:cNvSpPr/>
          <p:nvPr/>
        </p:nvSpPr>
        <p:spPr>
          <a:xfrm>
            <a:off x="102553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3" name="object 1393"/>
          <p:cNvSpPr/>
          <p:nvPr/>
        </p:nvSpPr>
        <p:spPr>
          <a:xfrm>
            <a:off x="102627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4" name="object 1394"/>
          <p:cNvSpPr/>
          <p:nvPr/>
        </p:nvSpPr>
        <p:spPr>
          <a:xfrm>
            <a:off x="102700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5" name="object 1395"/>
          <p:cNvSpPr/>
          <p:nvPr/>
        </p:nvSpPr>
        <p:spPr>
          <a:xfrm>
            <a:off x="102773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6" name="object 1396"/>
          <p:cNvSpPr/>
          <p:nvPr/>
        </p:nvSpPr>
        <p:spPr>
          <a:xfrm>
            <a:off x="102836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7" name="object 1397"/>
          <p:cNvSpPr/>
          <p:nvPr/>
        </p:nvSpPr>
        <p:spPr>
          <a:xfrm>
            <a:off x="102909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8" name="object 1398"/>
          <p:cNvSpPr/>
          <p:nvPr/>
        </p:nvSpPr>
        <p:spPr>
          <a:xfrm>
            <a:off x="102983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399" name="object 1399"/>
          <p:cNvSpPr/>
          <p:nvPr/>
        </p:nvSpPr>
        <p:spPr>
          <a:xfrm>
            <a:off x="103056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0" name="object 1400"/>
          <p:cNvSpPr/>
          <p:nvPr/>
        </p:nvSpPr>
        <p:spPr>
          <a:xfrm>
            <a:off x="103129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1" name="object 1401"/>
          <p:cNvSpPr/>
          <p:nvPr/>
        </p:nvSpPr>
        <p:spPr>
          <a:xfrm>
            <a:off x="103202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2" name="object 1402"/>
          <p:cNvSpPr/>
          <p:nvPr/>
        </p:nvSpPr>
        <p:spPr>
          <a:xfrm>
            <a:off x="103276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3" name="object 1403"/>
          <p:cNvSpPr/>
          <p:nvPr/>
        </p:nvSpPr>
        <p:spPr>
          <a:xfrm>
            <a:off x="103349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4" name="object 1404"/>
          <p:cNvSpPr/>
          <p:nvPr/>
        </p:nvSpPr>
        <p:spPr>
          <a:xfrm>
            <a:off x="103412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5" name="object 1405"/>
          <p:cNvSpPr/>
          <p:nvPr/>
        </p:nvSpPr>
        <p:spPr>
          <a:xfrm>
            <a:off x="103485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6" name="object 1406"/>
          <p:cNvSpPr/>
          <p:nvPr/>
        </p:nvSpPr>
        <p:spPr>
          <a:xfrm>
            <a:off x="103558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7" name="object 1407"/>
          <p:cNvSpPr/>
          <p:nvPr/>
        </p:nvSpPr>
        <p:spPr>
          <a:xfrm>
            <a:off x="103632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8" name="object 1408"/>
          <p:cNvSpPr/>
          <p:nvPr/>
        </p:nvSpPr>
        <p:spPr>
          <a:xfrm>
            <a:off x="103705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09" name="object 1409"/>
          <p:cNvSpPr/>
          <p:nvPr/>
        </p:nvSpPr>
        <p:spPr>
          <a:xfrm>
            <a:off x="103778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0" name="object 1410"/>
          <p:cNvSpPr/>
          <p:nvPr/>
        </p:nvSpPr>
        <p:spPr>
          <a:xfrm>
            <a:off x="103851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1" name="object 1411"/>
          <p:cNvSpPr/>
          <p:nvPr/>
        </p:nvSpPr>
        <p:spPr>
          <a:xfrm>
            <a:off x="103925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2" name="object 1412"/>
          <p:cNvSpPr/>
          <p:nvPr/>
        </p:nvSpPr>
        <p:spPr>
          <a:xfrm>
            <a:off x="103987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3" name="object 1413"/>
          <p:cNvSpPr/>
          <p:nvPr/>
        </p:nvSpPr>
        <p:spPr>
          <a:xfrm>
            <a:off x="104061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4" name="object 1414"/>
          <p:cNvSpPr/>
          <p:nvPr/>
        </p:nvSpPr>
        <p:spPr>
          <a:xfrm>
            <a:off x="104134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5" name="object 1415"/>
          <p:cNvSpPr/>
          <p:nvPr/>
        </p:nvSpPr>
        <p:spPr>
          <a:xfrm>
            <a:off x="104207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6" name="object 1416"/>
          <p:cNvSpPr/>
          <p:nvPr/>
        </p:nvSpPr>
        <p:spPr>
          <a:xfrm>
            <a:off x="104281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7" name="object 1417"/>
          <p:cNvSpPr/>
          <p:nvPr/>
        </p:nvSpPr>
        <p:spPr>
          <a:xfrm>
            <a:off x="104354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8" name="object 1418"/>
          <p:cNvSpPr/>
          <p:nvPr/>
        </p:nvSpPr>
        <p:spPr>
          <a:xfrm>
            <a:off x="104427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19" name="object 1419"/>
          <p:cNvSpPr/>
          <p:nvPr/>
        </p:nvSpPr>
        <p:spPr>
          <a:xfrm>
            <a:off x="104500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0" name="object 1420"/>
          <p:cNvSpPr/>
          <p:nvPr/>
        </p:nvSpPr>
        <p:spPr>
          <a:xfrm>
            <a:off x="104563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1" name="object 1421"/>
          <p:cNvSpPr/>
          <p:nvPr/>
        </p:nvSpPr>
        <p:spPr>
          <a:xfrm>
            <a:off x="104636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2" name="object 1422"/>
          <p:cNvSpPr/>
          <p:nvPr/>
        </p:nvSpPr>
        <p:spPr>
          <a:xfrm>
            <a:off x="104710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3" name="object 1423"/>
          <p:cNvSpPr/>
          <p:nvPr/>
        </p:nvSpPr>
        <p:spPr>
          <a:xfrm>
            <a:off x="104783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4" name="object 1424"/>
          <p:cNvSpPr/>
          <p:nvPr/>
        </p:nvSpPr>
        <p:spPr>
          <a:xfrm>
            <a:off x="104856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5" name="object 1425"/>
          <p:cNvSpPr/>
          <p:nvPr/>
        </p:nvSpPr>
        <p:spPr>
          <a:xfrm>
            <a:off x="104930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6" name="object 1426"/>
          <p:cNvSpPr/>
          <p:nvPr/>
        </p:nvSpPr>
        <p:spPr>
          <a:xfrm>
            <a:off x="105003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7" name="object 1427"/>
          <p:cNvSpPr/>
          <p:nvPr/>
        </p:nvSpPr>
        <p:spPr>
          <a:xfrm>
            <a:off x="105076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8" name="object 1428"/>
          <p:cNvSpPr/>
          <p:nvPr/>
        </p:nvSpPr>
        <p:spPr>
          <a:xfrm>
            <a:off x="105139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29" name="object 1429"/>
          <p:cNvSpPr/>
          <p:nvPr/>
        </p:nvSpPr>
        <p:spPr>
          <a:xfrm>
            <a:off x="105212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0" name="object 1430"/>
          <p:cNvSpPr/>
          <p:nvPr/>
        </p:nvSpPr>
        <p:spPr>
          <a:xfrm>
            <a:off x="105285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1" name="object 1431"/>
          <p:cNvSpPr/>
          <p:nvPr/>
        </p:nvSpPr>
        <p:spPr>
          <a:xfrm>
            <a:off x="105359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2" name="object 1432"/>
          <p:cNvSpPr/>
          <p:nvPr/>
        </p:nvSpPr>
        <p:spPr>
          <a:xfrm>
            <a:off x="105432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3" name="object 1433"/>
          <p:cNvSpPr/>
          <p:nvPr/>
        </p:nvSpPr>
        <p:spPr>
          <a:xfrm>
            <a:off x="105505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4" name="object 1434"/>
          <p:cNvSpPr/>
          <p:nvPr/>
        </p:nvSpPr>
        <p:spPr>
          <a:xfrm>
            <a:off x="105579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5" name="object 1435"/>
          <p:cNvSpPr/>
          <p:nvPr/>
        </p:nvSpPr>
        <p:spPr>
          <a:xfrm>
            <a:off x="105652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6" name="object 1436"/>
          <p:cNvSpPr/>
          <p:nvPr/>
        </p:nvSpPr>
        <p:spPr>
          <a:xfrm>
            <a:off x="105715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7" name="object 1437"/>
          <p:cNvSpPr/>
          <p:nvPr/>
        </p:nvSpPr>
        <p:spPr>
          <a:xfrm>
            <a:off x="105788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8" name="object 1438"/>
          <p:cNvSpPr/>
          <p:nvPr/>
        </p:nvSpPr>
        <p:spPr>
          <a:xfrm>
            <a:off x="105861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39" name="object 1439"/>
          <p:cNvSpPr/>
          <p:nvPr/>
        </p:nvSpPr>
        <p:spPr>
          <a:xfrm>
            <a:off x="105934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0" name="object 1440"/>
          <p:cNvSpPr/>
          <p:nvPr/>
        </p:nvSpPr>
        <p:spPr>
          <a:xfrm>
            <a:off x="106008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1" name="object 1441"/>
          <p:cNvSpPr/>
          <p:nvPr/>
        </p:nvSpPr>
        <p:spPr>
          <a:xfrm>
            <a:off x="106081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2" name="object 1442"/>
          <p:cNvSpPr/>
          <p:nvPr/>
        </p:nvSpPr>
        <p:spPr>
          <a:xfrm>
            <a:off x="106154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3" name="object 1443"/>
          <p:cNvSpPr/>
          <p:nvPr/>
        </p:nvSpPr>
        <p:spPr>
          <a:xfrm>
            <a:off x="106228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4" name="object 1444"/>
          <p:cNvSpPr/>
          <p:nvPr/>
        </p:nvSpPr>
        <p:spPr>
          <a:xfrm>
            <a:off x="106290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5" name="object 1445"/>
          <p:cNvSpPr/>
          <p:nvPr/>
        </p:nvSpPr>
        <p:spPr>
          <a:xfrm>
            <a:off x="106364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6" name="object 1446"/>
          <p:cNvSpPr/>
          <p:nvPr/>
        </p:nvSpPr>
        <p:spPr>
          <a:xfrm>
            <a:off x="106437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7" name="object 1447"/>
          <p:cNvSpPr/>
          <p:nvPr/>
        </p:nvSpPr>
        <p:spPr>
          <a:xfrm>
            <a:off x="106510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8" name="object 1448"/>
          <p:cNvSpPr/>
          <p:nvPr/>
        </p:nvSpPr>
        <p:spPr>
          <a:xfrm>
            <a:off x="106583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49" name="object 1449"/>
          <p:cNvSpPr/>
          <p:nvPr/>
        </p:nvSpPr>
        <p:spPr>
          <a:xfrm>
            <a:off x="106657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0" name="object 1450"/>
          <p:cNvSpPr/>
          <p:nvPr/>
        </p:nvSpPr>
        <p:spPr>
          <a:xfrm>
            <a:off x="106730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1" name="object 1451"/>
          <p:cNvSpPr/>
          <p:nvPr/>
        </p:nvSpPr>
        <p:spPr>
          <a:xfrm>
            <a:off x="106803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2" name="object 1452"/>
          <p:cNvSpPr/>
          <p:nvPr/>
        </p:nvSpPr>
        <p:spPr>
          <a:xfrm>
            <a:off x="106866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3" name="object 1453"/>
          <p:cNvSpPr/>
          <p:nvPr/>
        </p:nvSpPr>
        <p:spPr>
          <a:xfrm>
            <a:off x="106939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4" name="object 1454"/>
          <p:cNvSpPr/>
          <p:nvPr/>
        </p:nvSpPr>
        <p:spPr>
          <a:xfrm>
            <a:off x="107013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5" name="object 1455"/>
          <p:cNvSpPr/>
          <p:nvPr/>
        </p:nvSpPr>
        <p:spPr>
          <a:xfrm>
            <a:off x="107086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6" name="object 1456"/>
          <p:cNvSpPr/>
          <p:nvPr/>
        </p:nvSpPr>
        <p:spPr>
          <a:xfrm>
            <a:off x="107159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7" name="object 1457"/>
          <p:cNvSpPr/>
          <p:nvPr/>
        </p:nvSpPr>
        <p:spPr>
          <a:xfrm>
            <a:off x="107232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8" name="object 1458"/>
          <p:cNvSpPr/>
          <p:nvPr/>
        </p:nvSpPr>
        <p:spPr>
          <a:xfrm>
            <a:off x="107306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59" name="object 1459"/>
          <p:cNvSpPr/>
          <p:nvPr/>
        </p:nvSpPr>
        <p:spPr>
          <a:xfrm>
            <a:off x="107379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0" name="object 1460"/>
          <p:cNvSpPr/>
          <p:nvPr/>
        </p:nvSpPr>
        <p:spPr>
          <a:xfrm>
            <a:off x="107442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1" name="object 1461"/>
          <p:cNvSpPr/>
          <p:nvPr/>
        </p:nvSpPr>
        <p:spPr>
          <a:xfrm>
            <a:off x="107515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2" name="object 1462"/>
          <p:cNvSpPr/>
          <p:nvPr/>
        </p:nvSpPr>
        <p:spPr>
          <a:xfrm>
            <a:off x="107588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3" name="object 1463"/>
          <p:cNvSpPr/>
          <p:nvPr/>
        </p:nvSpPr>
        <p:spPr>
          <a:xfrm>
            <a:off x="107662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4" name="object 1464"/>
          <p:cNvSpPr/>
          <p:nvPr/>
        </p:nvSpPr>
        <p:spPr>
          <a:xfrm>
            <a:off x="107735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5" name="object 1465"/>
          <p:cNvSpPr/>
          <p:nvPr/>
        </p:nvSpPr>
        <p:spPr>
          <a:xfrm>
            <a:off x="107808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6" name="object 1466"/>
          <p:cNvSpPr/>
          <p:nvPr/>
        </p:nvSpPr>
        <p:spPr>
          <a:xfrm>
            <a:off x="107881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7" name="object 1467"/>
          <p:cNvSpPr/>
          <p:nvPr/>
        </p:nvSpPr>
        <p:spPr>
          <a:xfrm>
            <a:off x="107955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8" name="object 1468"/>
          <p:cNvSpPr/>
          <p:nvPr/>
        </p:nvSpPr>
        <p:spPr>
          <a:xfrm>
            <a:off x="108018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69" name="object 1469"/>
          <p:cNvSpPr/>
          <p:nvPr/>
        </p:nvSpPr>
        <p:spPr>
          <a:xfrm>
            <a:off x="108091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0" name="object 1470"/>
          <p:cNvSpPr/>
          <p:nvPr/>
        </p:nvSpPr>
        <p:spPr>
          <a:xfrm>
            <a:off x="108164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1" name="object 1471"/>
          <p:cNvSpPr/>
          <p:nvPr/>
        </p:nvSpPr>
        <p:spPr>
          <a:xfrm>
            <a:off x="108237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2" name="object 1472"/>
          <p:cNvSpPr/>
          <p:nvPr/>
        </p:nvSpPr>
        <p:spPr>
          <a:xfrm>
            <a:off x="108311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3" name="object 1473"/>
          <p:cNvSpPr/>
          <p:nvPr/>
        </p:nvSpPr>
        <p:spPr>
          <a:xfrm>
            <a:off x="108384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4" name="object 1474"/>
          <p:cNvSpPr/>
          <p:nvPr/>
        </p:nvSpPr>
        <p:spPr>
          <a:xfrm>
            <a:off x="108457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5" name="object 1475"/>
          <p:cNvSpPr/>
          <p:nvPr/>
        </p:nvSpPr>
        <p:spPr>
          <a:xfrm>
            <a:off x="108530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6" name="object 1476"/>
          <p:cNvSpPr/>
          <p:nvPr/>
        </p:nvSpPr>
        <p:spPr>
          <a:xfrm>
            <a:off x="108593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7" name="object 1477"/>
          <p:cNvSpPr/>
          <p:nvPr/>
        </p:nvSpPr>
        <p:spPr>
          <a:xfrm>
            <a:off x="108667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8" name="object 1478"/>
          <p:cNvSpPr/>
          <p:nvPr/>
        </p:nvSpPr>
        <p:spPr>
          <a:xfrm>
            <a:off x="108740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79" name="object 1479"/>
          <p:cNvSpPr/>
          <p:nvPr/>
        </p:nvSpPr>
        <p:spPr>
          <a:xfrm>
            <a:off x="108813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0" name="object 1480"/>
          <p:cNvSpPr/>
          <p:nvPr/>
        </p:nvSpPr>
        <p:spPr>
          <a:xfrm>
            <a:off x="108886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1" name="object 1481"/>
          <p:cNvSpPr/>
          <p:nvPr/>
        </p:nvSpPr>
        <p:spPr>
          <a:xfrm>
            <a:off x="108960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2" name="object 1482"/>
          <p:cNvSpPr/>
          <p:nvPr/>
        </p:nvSpPr>
        <p:spPr>
          <a:xfrm>
            <a:off x="109033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3" name="object 1483"/>
          <p:cNvSpPr/>
          <p:nvPr/>
        </p:nvSpPr>
        <p:spPr>
          <a:xfrm>
            <a:off x="109106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4" name="object 1484"/>
          <p:cNvSpPr/>
          <p:nvPr/>
        </p:nvSpPr>
        <p:spPr>
          <a:xfrm>
            <a:off x="109169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5" name="object 1485"/>
          <p:cNvSpPr/>
          <p:nvPr/>
        </p:nvSpPr>
        <p:spPr>
          <a:xfrm>
            <a:off x="109242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6" name="object 1486"/>
          <p:cNvSpPr/>
          <p:nvPr/>
        </p:nvSpPr>
        <p:spPr>
          <a:xfrm>
            <a:off x="109316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7" name="object 1487"/>
          <p:cNvSpPr/>
          <p:nvPr/>
        </p:nvSpPr>
        <p:spPr>
          <a:xfrm>
            <a:off x="109389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8" name="object 1488"/>
          <p:cNvSpPr/>
          <p:nvPr/>
        </p:nvSpPr>
        <p:spPr>
          <a:xfrm>
            <a:off x="109462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89" name="object 1489"/>
          <p:cNvSpPr/>
          <p:nvPr/>
        </p:nvSpPr>
        <p:spPr>
          <a:xfrm>
            <a:off x="109535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0" name="object 1490"/>
          <p:cNvSpPr/>
          <p:nvPr/>
        </p:nvSpPr>
        <p:spPr>
          <a:xfrm>
            <a:off x="109609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1" name="object 1491"/>
          <p:cNvSpPr/>
          <p:nvPr/>
        </p:nvSpPr>
        <p:spPr>
          <a:xfrm>
            <a:off x="109682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2" name="object 1492"/>
          <p:cNvSpPr/>
          <p:nvPr/>
        </p:nvSpPr>
        <p:spPr>
          <a:xfrm>
            <a:off x="109745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3" name="object 1493"/>
          <p:cNvSpPr/>
          <p:nvPr/>
        </p:nvSpPr>
        <p:spPr>
          <a:xfrm>
            <a:off x="109818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4" name="object 1494"/>
          <p:cNvSpPr/>
          <p:nvPr/>
        </p:nvSpPr>
        <p:spPr>
          <a:xfrm>
            <a:off x="109891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5" name="object 1495"/>
          <p:cNvSpPr/>
          <p:nvPr/>
        </p:nvSpPr>
        <p:spPr>
          <a:xfrm>
            <a:off x="109965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6" name="object 1496"/>
          <p:cNvSpPr/>
          <p:nvPr/>
        </p:nvSpPr>
        <p:spPr>
          <a:xfrm>
            <a:off x="110038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7" name="object 1497"/>
          <p:cNvSpPr/>
          <p:nvPr/>
        </p:nvSpPr>
        <p:spPr>
          <a:xfrm>
            <a:off x="110111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8" name="object 1498"/>
          <p:cNvSpPr/>
          <p:nvPr/>
        </p:nvSpPr>
        <p:spPr>
          <a:xfrm>
            <a:off x="110184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499" name="object 1499"/>
          <p:cNvSpPr/>
          <p:nvPr/>
        </p:nvSpPr>
        <p:spPr>
          <a:xfrm>
            <a:off x="110258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0" name="object 1500"/>
          <p:cNvSpPr/>
          <p:nvPr/>
        </p:nvSpPr>
        <p:spPr>
          <a:xfrm>
            <a:off x="110321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1" name="object 1501"/>
          <p:cNvSpPr/>
          <p:nvPr/>
        </p:nvSpPr>
        <p:spPr>
          <a:xfrm>
            <a:off x="110394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2" name="object 1502"/>
          <p:cNvSpPr/>
          <p:nvPr/>
        </p:nvSpPr>
        <p:spPr>
          <a:xfrm>
            <a:off x="110467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3" name="object 1503"/>
          <p:cNvSpPr/>
          <p:nvPr/>
        </p:nvSpPr>
        <p:spPr>
          <a:xfrm>
            <a:off x="110540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4" name="object 1504"/>
          <p:cNvSpPr/>
          <p:nvPr/>
        </p:nvSpPr>
        <p:spPr>
          <a:xfrm>
            <a:off x="110614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5" name="object 1505"/>
          <p:cNvSpPr/>
          <p:nvPr/>
        </p:nvSpPr>
        <p:spPr>
          <a:xfrm>
            <a:off x="110687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6" name="object 1506"/>
          <p:cNvSpPr/>
          <p:nvPr/>
        </p:nvSpPr>
        <p:spPr>
          <a:xfrm>
            <a:off x="110760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7" name="object 1507"/>
          <p:cNvSpPr/>
          <p:nvPr/>
        </p:nvSpPr>
        <p:spPr>
          <a:xfrm>
            <a:off x="110833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8" name="object 1508"/>
          <p:cNvSpPr/>
          <p:nvPr/>
        </p:nvSpPr>
        <p:spPr>
          <a:xfrm>
            <a:off x="110896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09" name="object 1509"/>
          <p:cNvSpPr/>
          <p:nvPr/>
        </p:nvSpPr>
        <p:spPr>
          <a:xfrm>
            <a:off x="110970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0" name="object 1510"/>
          <p:cNvSpPr/>
          <p:nvPr/>
        </p:nvSpPr>
        <p:spPr>
          <a:xfrm>
            <a:off x="111043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1" name="object 1511"/>
          <p:cNvSpPr/>
          <p:nvPr/>
        </p:nvSpPr>
        <p:spPr>
          <a:xfrm>
            <a:off x="111116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2" name="object 1512"/>
          <p:cNvSpPr/>
          <p:nvPr/>
        </p:nvSpPr>
        <p:spPr>
          <a:xfrm>
            <a:off x="111189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3" name="object 1513"/>
          <p:cNvSpPr/>
          <p:nvPr/>
        </p:nvSpPr>
        <p:spPr>
          <a:xfrm>
            <a:off x="111263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4" name="object 1514"/>
          <p:cNvSpPr/>
          <p:nvPr/>
        </p:nvSpPr>
        <p:spPr>
          <a:xfrm>
            <a:off x="111336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5" name="object 1515"/>
          <p:cNvSpPr/>
          <p:nvPr/>
        </p:nvSpPr>
        <p:spPr>
          <a:xfrm>
            <a:off x="111409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6" name="object 1516"/>
          <p:cNvSpPr/>
          <p:nvPr/>
        </p:nvSpPr>
        <p:spPr>
          <a:xfrm>
            <a:off x="111472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7" name="object 1517"/>
          <p:cNvSpPr/>
          <p:nvPr/>
        </p:nvSpPr>
        <p:spPr>
          <a:xfrm>
            <a:off x="111545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8" name="object 1518"/>
          <p:cNvSpPr/>
          <p:nvPr/>
        </p:nvSpPr>
        <p:spPr>
          <a:xfrm>
            <a:off x="111619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19" name="object 1519"/>
          <p:cNvSpPr/>
          <p:nvPr/>
        </p:nvSpPr>
        <p:spPr>
          <a:xfrm>
            <a:off x="111692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0" name="object 1520"/>
          <p:cNvSpPr/>
          <p:nvPr/>
        </p:nvSpPr>
        <p:spPr>
          <a:xfrm>
            <a:off x="111765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1" name="object 1521"/>
          <p:cNvSpPr/>
          <p:nvPr/>
        </p:nvSpPr>
        <p:spPr>
          <a:xfrm>
            <a:off x="111838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2" name="object 1522"/>
          <p:cNvSpPr/>
          <p:nvPr/>
        </p:nvSpPr>
        <p:spPr>
          <a:xfrm>
            <a:off x="111912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3" name="object 1523"/>
          <p:cNvSpPr/>
          <p:nvPr/>
        </p:nvSpPr>
        <p:spPr>
          <a:xfrm>
            <a:off x="111985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4" name="object 1524"/>
          <p:cNvSpPr/>
          <p:nvPr/>
        </p:nvSpPr>
        <p:spPr>
          <a:xfrm>
            <a:off x="112048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5" name="object 1525"/>
          <p:cNvSpPr/>
          <p:nvPr/>
        </p:nvSpPr>
        <p:spPr>
          <a:xfrm>
            <a:off x="112121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6" name="object 1526"/>
          <p:cNvSpPr/>
          <p:nvPr/>
        </p:nvSpPr>
        <p:spPr>
          <a:xfrm>
            <a:off x="112194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7" name="object 1527"/>
          <p:cNvSpPr/>
          <p:nvPr/>
        </p:nvSpPr>
        <p:spPr>
          <a:xfrm>
            <a:off x="112268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8" name="object 1528"/>
          <p:cNvSpPr/>
          <p:nvPr/>
        </p:nvSpPr>
        <p:spPr>
          <a:xfrm>
            <a:off x="112341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29" name="object 1529"/>
          <p:cNvSpPr/>
          <p:nvPr/>
        </p:nvSpPr>
        <p:spPr>
          <a:xfrm>
            <a:off x="112414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0" name="object 1530"/>
          <p:cNvSpPr/>
          <p:nvPr/>
        </p:nvSpPr>
        <p:spPr>
          <a:xfrm>
            <a:off x="112487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1" name="object 1531"/>
          <p:cNvSpPr/>
          <p:nvPr/>
        </p:nvSpPr>
        <p:spPr>
          <a:xfrm>
            <a:off x="112561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2" name="object 1532"/>
          <p:cNvSpPr/>
          <p:nvPr/>
        </p:nvSpPr>
        <p:spPr>
          <a:xfrm>
            <a:off x="112623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3" name="object 1533"/>
          <p:cNvSpPr/>
          <p:nvPr/>
        </p:nvSpPr>
        <p:spPr>
          <a:xfrm>
            <a:off x="112697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4" name="object 1534"/>
          <p:cNvSpPr/>
          <p:nvPr/>
        </p:nvSpPr>
        <p:spPr>
          <a:xfrm>
            <a:off x="112770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5" name="object 1535"/>
          <p:cNvSpPr/>
          <p:nvPr/>
        </p:nvSpPr>
        <p:spPr>
          <a:xfrm>
            <a:off x="112843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6" name="object 1536"/>
          <p:cNvSpPr/>
          <p:nvPr/>
        </p:nvSpPr>
        <p:spPr>
          <a:xfrm>
            <a:off x="112917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7" name="object 1537"/>
          <p:cNvSpPr/>
          <p:nvPr/>
        </p:nvSpPr>
        <p:spPr>
          <a:xfrm>
            <a:off x="112990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8" name="object 1538"/>
          <p:cNvSpPr/>
          <p:nvPr/>
        </p:nvSpPr>
        <p:spPr>
          <a:xfrm>
            <a:off x="113063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39" name="object 1539"/>
          <p:cNvSpPr/>
          <p:nvPr/>
        </p:nvSpPr>
        <p:spPr>
          <a:xfrm>
            <a:off x="113136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0" name="object 1540"/>
          <p:cNvSpPr/>
          <p:nvPr/>
        </p:nvSpPr>
        <p:spPr>
          <a:xfrm>
            <a:off x="113199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1" name="object 1541"/>
          <p:cNvSpPr/>
          <p:nvPr/>
        </p:nvSpPr>
        <p:spPr>
          <a:xfrm>
            <a:off x="113272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2" name="object 1542"/>
          <p:cNvSpPr/>
          <p:nvPr/>
        </p:nvSpPr>
        <p:spPr>
          <a:xfrm>
            <a:off x="113346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3" name="object 1543"/>
          <p:cNvSpPr/>
          <p:nvPr/>
        </p:nvSpPr>
        <p:spPr>
          <a:xfrm>
            <a:off x="113419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4" name="object 1544"/>
          <p:cNvSpPr/>
          <p:nvPr/>
        </p:nvSpPr>
        <p:spPr>
          <a:xfrm>
            <a:off x="113492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5" name="object 1545"/>
          <p:cNvSpPr/>
          <p:nvPr/>
        </p:nvSpPr>
        <p:spPr>
          <a:xfrm>
            <a:off x="113566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6" name="object 1546"/>
          <p:cNvSpPr/>
          <p:nvPr/>
        </p:nvSpPr>
        <p:spPr>
          <a:xfrm>
            <a:off x="113639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7" name="object 1547"/>
          <p:cNvSpPr/>
          <p:nvPr/>
        </p:nvSpPr>
        <p:spPr>
          <a:xfrm>
            <a:off x="113712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8" name="object 1548"/>
          <p:cNvSpPr/>
          <p:nvPr/>
        </p:nvSpPr>
        <p:spPr>
          <a:xfrm>
            <a:off x="113775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49" name="object 1549"/>
          <p:cNvSpPr/>
          <p:nvPr/>
        </p:nvSpPr>
        <p:spPr>
          <a:xfrm>
            <a:off x="113848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0" name="object 1550"/>
          <p:cNvSpPr/>
          <p:nvPr/>
        </p:nvSpPr>
        <p:spPr>
          <a:xfrm>
            <a:off x="113921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1" name="object 1551"/>
          <p:cNvSpPr/>
          <p:nvPr/>
        </p:nvSpPr>
        <p:spPr>
          <a:xfrm>
            <a:off x="113995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2" name="object 1552"/>
          <p:cNvSpPr/>
          <p:nvPr/>
        </p:nvSpPr>
        <p:spPr>
          <a:xfrm>
            <a:off x="114068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3" name="object 1553"/>
          <p:cNvSpPr/>
          <p:nvPr/>
        </p:nvSpPr>
        <p:spPr>
          <a:xfrm>
            <a:off x="114141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4" name="object 1554"/>
          <p:cNvSpPr/>
          <p:nvPr/>
        </p:nvSpPr>
        <p:spPr>
          <a:xfrm>
            <a:off x="114215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5" name="object 1555"/>
          <p:cNvSpPr/>
          <p:nvPr/>
        </p:nvSpPr>
        <p:spPr>
          <a:xfrm>
            <a:off x="114288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6" name="object 1556"/>
          <p:cNvSpPr/>
          <p:nvPr/>
        </p:nvSpPr>
        <p:spPr>
          <a:xfrm>
            <a:off x="114351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7" name="object 1557"/>
          <p:cNvSpPr/>
          <p:nvPr/>
        </p:nvSpPr>
        <p:spPr>
          <a:xfrm>
            <a:off x="114424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8" name="object 1558"/>
          <p:cNvSpPr/>
          <p:nvPr/>
        </p:nvSpPr>
        <p:spPr>
          <a:xfrm>
            <a:off x="114497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59" name="object 1559"/>
          <p:cNvSpPr/>
          <p:nvPr/>
        </p:nvSpPr>
        <p:spPr>
          <a:xfrm>
            <a:off x="114570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0" name="object 1560"/>
          <p:cNvSpPr/>
          <p:nvPr/>
        </p:nvSpPr>
        <p:spPr>
          <a:xfrm>
            <a:off x="114644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1" name="object 1561"/>
          <p:cNvSpPr/>
          <p:nvPr/>
        </p:nvSpPr>
        <p:spPr>
          <a:xfrm>
            <a:off x="114717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2" name="object 1562"/>
          <p:cNvSpPr/>
          <p:nvPr/>
        </p:nvSpPr>
        <p:spPr>
          <a:xfrm>
            <a:off x="114790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3" name="object 1563"/>
          <p:cNvSpPr/>
          <p:nvPr/>
        </p:nvSpPr>
        <p:spPr>
          <a:xfrm>
            <a:off x="114864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4" name="object 1564"/>
          <p:cNvSpPr/>
          <p:nvPr/>
        </p:nvSpPr>
        <p:spPr>
          <a:xfrm>
            <a:off x="114926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5" name="object 1565"/>
          <p:cNvSpPr/>
          <p:nvPr/>
        </p:nvSpPr>
        <p:spPr>
          <a:xfrm>
            <a:off x="115000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6" name="object 1566"/>
          <p:cNvSpPr/>
          <p:nvPr/>
        </p:nvSpPr>
        <p:spPr>
          <a:xfrm>
            <a:off x="115073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7" name="object 1567"/>
          <p:cNvSpPr/>
          <p:nvPr/>
        </p:nvSpPr>
        <p:spPr>
          <a:xfrm>
            <a:off x="115146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8" name="object 1568"/>
          <p:cNvSpPr/>
          <p:nvPr/>
        </p:nvSpPr>
        <p:spPr>
          <a:xfrm>
            <a:off x="115219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69" name="object 1569"/>
          <p:cNvSpPr/>
          <p:nvPr/>
        </p:nvSpPr>
        <p:spPr>
          <a:xfrm>
            <a:off x="115293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0" name="object 1570"/>
          <p:cNvSpPr/>
          <p:nvPr/>
        </p:nvSpPr>
        <p:spPr>
          <a:xfrm>
            <a:off x="115366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1" name="object 1571"/>
          <p:cNvSpPr/>
          <p:nvPr/>
        </p:nvSpPr>
        <p:spPr>
          <a:xfrm>
            <a:off x="115439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2" name="object 1572"/>
          <p:cNvSpPr/>
          <p:nvPr/>
        </p:nvSpPr>
        <p:spPr>
          <a:xfrm>
            <a:off x="115502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3" name="object 1573"/>
          <p:cNvSpPr/>
          <p:nvPr/>
        </p:nvSpPr>
        <p:spPr>
          <a:xfrm>
            <a:off x="115575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4" name="object 1574"/>
          <p:cNvSpPr/>
          <p:nvPr/>
        </p:nvSpPr>
        <p:spPr>
          <a:xfrm>
            <a:off x="115649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5" name="object 1575"/>
          <p:cNvSpPr/>
          <p:nvPr/>
        </p:nvSpPr>
        <p:spPr>
          <a:xfrm>
            <a:off x="115722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6" name="object 1576"/>
          <p:cNvSpPr/>
          <p:nvPr/>
        </p:nvSpPr>
        <p:spPr>
          <a:xfrm>
            <a:off x="115795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7" name="object 1577"/>
          <p:cNvSpPr/>
          <p:nvPr/>
        </p:nvSpPr>
        <p:spPr>
          <a:xfrm>
            <a:off x="115868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8" name="object 1578"/>
          <p:cNvSpPr/>
          <p:nvPr/>
        </p:nvSpPr>
        <p:spPr>
          <a:xfrm>
            <a:off x="115942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79" name="object 1579"/>
          <p:cNvSpPr/>
          <p:nvPr/>
        </p:nvSpPr>
        <p:spPr>
          <a:xfrm>
            <a:off x="116015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0" name="object 1580"/>
          <p:cNvSpPr/>
          <p:nvPr/>
        </p:nvSpPr>
        <p:spPr>
          <a:xfrm>
            <a:off x="116078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1" name="object 1581"/>
          <p:cNvSpPr/>
          <p:nvPr/>
        </p:nvSpPr>
        <p:spPr>
          <a:xfrm>
            <a:off x="116151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2" name="object 1582"/>
          <p:cNvSpPr/>
          <p:nvPr/>
        </p:nvSpPr>
        <p:spPr>
          <a:xfrm>
            <a:off x="116224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3" name="object 1583"/>
          <p:cNvSpPr/>
          <p:nvPr/>
        </p:nvSpPr>
        <p:spPr>
          <a:xfrm>
            <a:off x="116298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4" name="object 1584"/>
          <p:cNvSpPr/>
          <p:nvPr/>
        </p:nvSpPr>
        <p:spPr>
          <a:xfrm>
            <a:off x="116371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5" name="object 1585"/>
          <p:cNvSpPr/>
          <p:nvPr/>
        </p:nvSpPr>
        <p:spPr>
          <a:xfrm>
            <a:off x="116444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6" name="object 1586"/>
          <p:cNvSpPr/>
          <p:nvPr/>
        </p:nvSpPr>
        <p:spPr>
          <a:xfrm>
            <a:off x="116517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7" name="object 1587"/>
          <p:cNvSpPr/>
          <p:nvPr/>
        </p:nvSpPr>
        <p:spPr>
          <a:xfrm>
            <a:off x="116591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8" name="object 1588"/>
          <p:cNvSpPr/>
          <p:nvPr/>
        </p:nvSpPr>
        <p:spPr>
          <a:xfrm>
            <a:off x="116654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89" name="object 1589"/>
          <p:cNvSpPr/>
          <p:nvPr/>
        </p:nvSpPr>
        <p:spPr>
          <a:xfrm>
            <a:off x="116727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0" name="object 1590"/>
          <p:cNvSpPr/>
          <p:nvPr/>
        </p:nvSpPr>
        <p:spPr>
          <a:xfrm>
            <a:off x="116800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1" name="object 1591"/>
          <p:cNvSpPr/>
          <p:nvPr/>
        </p:nvSpPr>
        <p:spPr>
          <a:xfrm>
            <a:off x="116873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2" name="object 1592"/>
          <p:cNvSpPr/>
          <p:nvPr/>
        </p:nvSpPr>
        <p:spPr>
          <a:xfrm>
            <a:off x="116947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3" name="object 1593"/>
          <p:cNvSpPr/>
          <p:nvPr/>
        </p:nvSpPr>
        <p:spPr>
          <a:xfrm>
            <a:off x="117020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4" name="object 1594"/>
          <p:cNvSpPr/>
          <p:nvPr/>
        </p:nvSpPr>
        <p:spPr>
          <a:xfrm>
            <a:off x="117093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5" name="object 1595"/>
          <p:cNvSpPr/>
          <p:nvPr/>
        </p:nvSpPr>
        <p:spPr>
          <a:xfrm>
            <a:off x="117166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6" name="object 1596"/>
          <p:cNvSpPr/>
          <p:nvPr/>
        </p:nvSpPr>
        <p:spPr>
          <a:xfrm>
            <a:off x="117229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7" name="object 1597"/>
          <p:cNvSpPr/>
          <p:nvPr/>
        </p:nvSpPr>
        <p:spPr>
          <a:xfrm>
            <a:off x="117303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8" name="object 1598"/>
          <p:cNvSpPr/>
          <p:nvPr/>
        </p:nvSpPr>
        <p:spPr>
          <a:xfrm>
            <a:off x="117376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599" name="object 1599"/>
          <p:cNvSpPr/>
          <p:nvPr/>
        </p:nvSpPr>
        <p:spPr>
          <a:xfrm>
            <a:off x="117449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0" name="object 1600"/>
          <p:cNvSpPr/>
          <p:nvPr/>
        </p:nvSpPr>
        <p:spPr>
          <a:xfrm>
            <a:off x="117522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1" name="object 1601"/>
          <p:cNvSpPr/>
          <p:nvPr/>
        </p:nvSpPr>
        <p:spPr>
          <a:xfrm>
            <a:off x="117596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2" name="object 1602"/>
          <p:cNvSpPr/>
          <p:nvPr/>
        </p:nvSpPr>
        <p:spPr>
          <a:xfrm>
            <a:off x="117669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3" name="object 1603"/>
          <p:cNvSpPr/>
          <p:nvPr/>
        </p:nvSpPr>
        <p:spPr>
          <a:xfrm>
            <a:off x="117742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4" name="object 1604"/>
          <p:cNvSpPr/>
          <p:nvPr/>
        </p:nvSpPr>
        <p:spPr>
          <a:xfrm>
            <a:off x="117805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5" name="object 1605"/>
          <p:cNvSpPr/>
          <p:nvPr/>
        </p:nvSpPr>
        <p:spPr>
          <a:xfrm>
            <a:off x="117878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6" name="object 1606"/>
          <p:cNvSpPr/>
          <p:nvPr/>
        </p:nvSpPr>
        <p:spPr>
          <a:xfrm>
            <a:off x="117952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7" name="object 1607"/>
          <p:cNvSpPr/>
          <p:nvPr/>
        </p:nvSpPr>
        <p:spPr>
          <a:xfrm>
            <a:off x="118025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8" name="object 1608"/>
          <p:cNvSpPr/>
          <p:nvPr/>
        </p:nvSpPr>
        <p:spPr>
          <a:xfrm>
            <a:off x="118098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09" name="object 1609"/>
          <p:cNvSpPr/>
          <p:nvPr/>
        </p:nvSpPr>
        <p:spPr>
          <a:xfrm>
            <a:off x="118171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0" name="object 1610"/>
          <p:cNvSpPr/>
          <p:nvPr/>
        </p:nvSpPr>
        <p:spPr>
          <a:xfrm>
            <a:off x="118245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1" name="object 1611"/>
          <p:cNvSpPr/>
          <p:nvPr/>
        </p:nvSpPr>
        <p:spPr>
          <a:xfrm>
            <a:off x="118318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2" name="object 1612"/>
          <p:cNvSpPr/>
          <p:nvPr/>
        </p:nvSpPr>
        <p:spPr>
          <a:xfrm>
            <a:off x="118381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3" name="object 1613"/>
          <p:cNvSpPr/>
          <p:nvPr/>
        </p:nvSpPr>
        <p:spPr>
          <a:xfrm>
            <a:off x="118454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4" name="object 1614"/>
          <p:cNvSpPr/>
          <p:nvPr/>
        </p:nvSpPr>
        <p:spPr>
          <a:xfrm>
            <a:off x="118527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5" name="object 1615"/>
          <p:cNvSpPr/>
          <p:nvPr/>
        </p:nvSpPr>
        <p:spPr>
          <a:xfrm>
            <a:off x="118601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6" name="object 1616"/>
          <p:cNvSpPr/>
          <p:nvPr/>
        </p:nvSpPr>
        <p:spPr>
          <a:xfrm>
            <a:off x="118674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7" name="object 1617"/>
          <p:cNvSpPr/>
          <p:nvPr/>
        </p:nvSpPr>
        <p:spPr>
          <a:xfrm>
            <a:off x="118747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8" name="object 1618"/>
          <p:cNvSpPr/>
          <p:nvPr/>
        </p:nvSpPr>
        <p:spPr>
          <a:xfrm>
            <a:off x="118820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19" name="object 1619"/>
          <p:cNvSpPr/>
          <p:nvPr/>
        </p:nvSpPr>
        <p:spPr>
          <a:xfrm>
            <a:off x="118894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0" name="object 1620"/>
          <p:cNvSpPr/>
          <p:nvPr/>
        </p:nvSpPr>
        <p:spPr>
          <a:xfrm>
            <a:off x="118957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1" name="object 1621"/>
          <p:cNvSpPr/>
          <p:nvPr/>
        </p:nvSpPr>
        <p:spPr>
          <a:xfrm>
            <a:off x="119030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2" name="object 1622"/>
          <p:cNvSpPr/>
          <p:nvPr/>
        </p:nvSpPr>
        <p:spPr>
          <a:xfrm>
            <a:off x="119103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3" name="object 1623"/>
          <p:cNvSpPr/>
          <p:nvPr/>
        </p:nvSpPr>
        <p:spPr>
          <a:xfrm>
            <a:off x="119176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4" name="object 1624"/>
          <p:cNvSpPr/>
          <p:nvPr/>
        </p:nvSpPr>
        <p:spPr>
          <a:xfrm>
            <a:off x="119250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5" name="object 1625"/>
          <p:cNvSpPr/>
          <p:nvPr/>
        </p:nvSpPr>
        <p:spPr>
          <a:xfrm>
            <a:off x="119323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6" name="object 1626"/>
          <p:cNvSpPr/>
          <p:nvPr/>
        </p:nvSpPr>
        <p:spPr>
          <a:xfrm>
            <a:off x="119396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7" name="object 1627"/>
          <p:cNvSpPr/>
          <p:nvPr/>
        </p:nvSpPr>
        <p:spPr>
          <a:xfrm>
            <a:off x="119469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8" name="object 1628"/>
          <p:cNvSpPr/>
          <p:nvPr/>
        </p:nvSpPr>
        <p:spPr>
          <a:xfrm>
            <a:off x="119532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29" name="object 1629"/>
          <p:cNvSpPr/>
          <p:nvPr/>
        </p:nvSpPr>
        <p:spPr>
          <a:xfrm>
            <a:off x="119606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0" name="object 1630"/>
          <p:cNvSpPr/>
          <p:nvPr/>
        </p:nvSpPr>
        <p:spPr>
          <a:xfrm>
            <a:off x="119679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1" name="object 1631"/>
          <p:cNvSpPr/>
          <p:nvPr/>
        </p:nvSpPr>
        <p:spPr>
          <a:xfrm>
            <a:off x="119752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2" name="object 1632"/>
          <p:cNvSpPr/>
          <p:nvPr/>
        </p:nvSpPr>
        <p:spPr>
          <a:xfrm>
            <a:off x="119825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3" name="object 1633"/>
          <p:cNvSpPr/>
          <p:nvPr/>
        </p:nvSpPr>
        <p:spPr>
          <a:xfrm>
            <a:off x="119899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4" name="object 1634"/>
          <p:cNvSpPr/>
          <p:nvPr/>
        </p:nvSpPr>
        <p:spPr>
          <a:xfrm>
            <a:off x="119972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5" name="object 1635"/>
          <p:cNvSpPr/>
          <p:nvPr/>
        </p:nvSpPr>
        <p:spPr>
          <a:xfrm>
            <a:off x="120045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6" name="object 1636"/>
          <p:cNvSpPr/>
          <p:nvPr/>
        </p:nvSpPr>
        <p:spPr>
          <a:xfrm>
            <a:off x="120108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7" name="object 1637"/>
          <p:cNvSpPr/>
          <p:nvPr/>
        </p:nvSpPr>
        <p:spPr>
          <a:xfrm>
            <a:off x="120181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8" name="object 1638"/>
          <p:cNvSpPr/>
          <p:nvPr/>
        </p:nvSpPr>
        <p:spPr>
          <a:xfrm>
            <a:off x="120255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39" name="object 1639"/>
          <p:cNvSpPr/>
          <p:nvPr/>
        </p:nvSpPr>
        <p:spPr>
          <a:xfrm>
            <a:off x="120328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0" name="object 1640"/>
          <p:cNvSpPr/>
          <p:nvPr/>
        </p:nvSpPr>
        <p:spPr>
          <a:xfrm>
            <a:off x="120401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1" name="object 1641"/>
          <p:cNvSpPr/>
          <p:nvPr/>
        </p:nvSpPr>
        <p:spPr>
          <a:xfrm>
            <a:off x="120474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2" name="object 1642"/>
          <p:cNvSpPr/>
          <p:nvPr/>
        </p:nvSpPr>
        <p:spPr>
          <a:xfrm>
            <a:off x="120548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3" name="object 1643"/>
          <p:cNvSpPr/>
          <p:nvPr/>
        </p:nvSpPr>
        <p:spPr>
          <a:xfrm>
            <a:off x="120621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4" name="object 1644"/>
          <p:cNvSpPr/>
          <p:nvPr/>
        </p:nvSpPr>
        <p:spPr>
          <a:xfrm>
            <a:off x="120684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5" name="object 1645"/>
          <p:cNvSpPr/>
          <p:nvPr/>
        </p:nvSpPr>
        <p:spPr>
          <a:xfrm>
            <a:off x="120757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6" name="object 1646"/>
          <p:cNvSpPr/>
          <p:nvPr/>
        </p:nvSpPr>
        <p:spPr>
          <a:xfrm>
            <a:off x="120830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7" name="object 1647"/>
          <p:cNvSpPr/>
          <p:nvPr/>
        </p:nvSpPr>
        <p:spPr>
          <a:xfrm>
            <a:off x="120904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8" name="object 1648"/>
          <p:cNvSpPr/>
          <p:nvPr/>
        </p:nvSpPr>
        <p:spPr>
          <a:xfrm>
            <a:off x="120977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49" name="object 1649"/>
          <p:cNvSpPr/>
          <p:nvPr/>
        </p:nvSpPr>
        <p:spPr>
          <a:xfrm>
            <a:off x="121050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0" name="object 1650"/>
          <p:cNvSpPr/>
          <p:nvPr/>
        </p:nvSpPr>
        <p:spPr>
          <a:xfrm>
            <a:off x="121123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1" name="object 1651"/>
          <p:cNvSpPr/>
          <p:nvPr/>
        </p:nvSpPr>
        <p:spPr>
          <a:xfrm>
            <a:off x="121197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2" name="object 1652"/>
          <p:cNvSpPr/>
          <p:nvPr/>
        </p:nvSpPr>
        <p:spPr>
          <a:xfrm>
            <a:off x="121259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3" name="object 1653"/>
          <p:cNvSpPr/>
          <p:nvPr/>
        </p:nvSpPr>
        <p:spPr>
          <a:xfrm>
            <a:off x="121333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4" name="object 1654"/>
          <p:cNvSpPr/>
          <p:nvPr/>
        </p:nvSpPr>
        <p:spPr>
          <a:xfrm>
            <a:off x="121406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5" name="object 1655"/>
          <p:cNvSpPr/>
          <p:nvPr/>
        </p:nvSpPr>
        <p:spPr>
          <a:xfrm>
            <a:off x="121479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6" name="object 1656"/>
          <p:cNvSpPr/>
          <p:nvPr/>
        </p:nvSpPr>
        <p:spPr>
          <a:xfrm>
            <a:off x="121553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7" name="object 1657"/>
          <p:cNvSpPr/>
          <p:nvPr/>
        </p:nvSpPr>
        <p:spPr>
          <a:xfrm>
            <a:off x="121626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8" name="object 1658"/>
          <p:cNvSpPr/>
          <p:nvPr/>
        </p:nvSpPr>
        <p:spPr>
          <a:xfrm>
            <a:off x="121699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59" name="object 1659"/>
          <p:cNvSpPr/>
          <p:nvPr/>
        </p:nvSpPr>
        <p:spPr>
          <a:xfrm>
            <a:off x="121772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0" name="object 1660"/>
          <p:cNvSpPr/>
          <p:nvPr/>
        </p:nvSpPr>
        <p:spPr>
          <a:xfrm>
            <a:off x="121835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1" name="object 1661"/>
          <p:cNvSpPr/>
          <p:nvPr/>
        </p:nvSpPr>
        <p:spPr>
          <a:xfrm>
            <a:off x="121908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2" name="object 1662"/>
          <p:cNvSpPr/>
          <p:nvPr/>
        </p:nvSpPr>
        <p:spPr>
          <a:xfrm>
            <a:off x="121982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3" name="object 1663"/>
          <p:cNvSpPr/>
          <p:nvPr/>
        </p:nvSpPr>
        <p:spPr>
          <a:xfrm>
            <a:off x="122055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4" name="object 1664"/>
          <p:cNvSpPr/>
          <p:nvPr/>
        </p:nvSpPr>
        <p:spPr>
          <a:xfrm>
            <a:off x="122128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5" name="object 1665"/>
          <p:cNvSpPr/>
          <p:nvPr/>
        </p:nvSpPr>
        <p:spPr>
          <a:xfrm>
            <a:off x="122202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6" name="object 1666"/>
          <p:cNvSpPr/>
          <p:nvPr/>
        </p:nvSpPr>
        <p:spPr>
          <a:xfrm>
            <a:off x="122275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7" name="object 1667"/>
          <p:cNvSpPr/>
          <p:nvPr/>
        </p:nvSpPr>
        <p:spPr>
          <a:xfrm>
            <a:off x="122348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8" name="object 1668"/>
          <p:cNvSpPr/>
          <p:nvPr/>
        </p:nvSpPr>
        <p:spPr>
          <a:xfrm>
            <a:off x="122411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69" name="object 1669"/>
          <p:cNvSpPr/>
          <p:nvPr/>
        </p:nvSpPr>
        <p:spPr>
          <a:xfrm>
            <a:off x="122484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0" name="object 1670"/>
          <p:cNvSpPr/>
          <p:nvPr/>
        </p:nvSpPr>
        <p:spPr>
          <a:xfrm>
            <a:off x="122557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1" name="object 1671"/>
          <p:cNvSpPr/>
          <p:nvPr/>
        </p:nvSpPr>
        <p:spPr>
          <a:xfrm>
            <a:off x="122631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2" name="object 1672"/>
          <p:cNvSpPr/>
          <p:nvPr/>
        </p:nvSpPr>
        <p:spPr>
          <a:xfrm>
            <a:off x="122704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3" name="object 1673"/>
          <p:cNvSpPr/>
          <p:nvPr/>
        </p:nvSpPr>
        <p:spPr>
          <a:xfrm>
            <a:off x="122777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4" name="object 1674"/>
          <p:cNvSpPr/>
          <p:nvPr/>
        </p:nvSpPr>
        <p:spPr>
          <a:xfrm>
            <a:off x="122851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5" name="object 1675"/>
          <p:cNvSpPr/>
          <p:nvPr/>
        </p:nvSpPr>
        <p:spPr>
          <a:xfrm>
            <a:off x="122924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6" name="object 1676"/>
          <p:cNvSpPr/>
          <p:nvPr/>
        </p:nvSpPr>
        <p:spPr>
          <a:xfrm>
            <a:off x="122987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7" name="object 1677"/>
          <p:cNvSpPr/>
          <p:nvPr/>
        </p:nvSpPr>
        <p:spPr>
          <a:xfrm>
            <a:off x="123060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8" name="object 1678"/>
          <p:cNvSpPr/>
          <p:nvPr/>
        </p:nvSpPr>
        <p:spPr>
          <a:xfrm>
            <a:off x="123133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79" name="object 1679"/>
          <p:cNvSpPr/>
          <p:nvPr/>
        </p:nvSpPr>
        <p:spPr>
          <a:xfrm>
            <a:off x="123206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0" name="object 1680"/>
          <p:cNvSpPr/>
          <p:nvPr/>
        </p:nvSpPr>
        <p:spPr>
          <a:xfrm>
            <a:off x="123280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1" name="object 1681"/>
          <p:cNvSpPr/>
          <p:nvPr/>
        </p:nvSpPr>
        <p:spPr>
          <a:xfrm>
            <a:off x="123353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2" name="object 1682"/>
          <p:cNvSpPr/>
          <p:nvPr/>
        </p:nvSpPr>
        <p:spPr>
          <a:xfrm>
            <a:off x="123426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3" name="object 1683"/>
          <p:cNvSpPr/>
          <p:nvPr/>
        </p:nvSpPr>
        <p:spPr>
          <a:xfrm>
            <a:off x="123500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4" name="object 1684"/>
          <p:cNvSpPr/>
          <p:nvPr/>
        </p:nvSpPr>
        <p:spPr>
          <a:xfrm>
            <a:off x="123562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5" name="object 1685"/>
          <p:cNvSpPr/>
          <p:nvPr/>
        </p:nvSpPr>
        <p:spPr>
          <a:xfrm>
            <a:off x="123636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6" name="object 1686"/>
          <p:cNvSpPr/>
          <p:nvPr/>
        </p:nvSpPr>
        <p:spPr>
          <a:xfrm>
            <a:off x="123709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7" name="object 1687"/>
          <p:cNvSpPr/>
          <p:nvPr/>
        </p:nvSpPr>
        <p:spPr>
          <a:xfrm>
            <a:off x="123782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8" name="object 1688"/>
          <p:cNvSpPr/>
          <p:nvPr/>
        </p:nvSpPr>
        <p:spPr>
          <a:xfrm>
            <a:off x="123855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89" name="object 1689"/>
          <p:cNvSpPr/>
          <p:nvPr/>
        </p:nvSpPr>
        <p:spPr>
          <a:xfrm>
            <a:off x="123929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0" name="object 1690"/>
          <p:cNvSpPr/>
          <p:nvPr/>
        </p:nvSpPr>
        <p:spPr>
          <a:xfrm>
            <a:off x="124002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1" name="object 1691"/>
          <p:cNvSpPr/>
          <p:nvPr/>
        </p:nvSpPr>
        <p:spPr>
          <a:xfrm>
            <a:off x="124075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2" name="object 1692"/>
          <p:cNvSpPr/>
          <p:nvPr/>
        </p:nvSpPr>
        <p:spPr>
          <a:xfrm>
            <a:off x="124138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3" name="object 1693"/>
          <p:cNvSpPr/>
          <p:nvPr/>
        </p:nvSpPr>
        <p:spPr>
          <a:xfrm>
            <a:off x="124211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4" name="object 1694"/>
          <p:cNvSpPr/>
          <p:nvPr/>
        </p:nvSpPr>
        <p:spPr>
          <a:xfrm>
            <a:off x="124285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5" name="object 1695"/>
          <p:cNvSpPr/>
          <p:nvPr/>
        </p:nvSpPr>
        <p:spPr>
          <a:xfrm>
            <a:off x="124358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6" name="object 1696"/>
          <p:cNvSpPr/>
          <p:nvPr/>
        </p:nvSpPr>
        <p:spPr>
          <a:xfrm>
            <a:off x="124431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7" name="object 1697"/>
          <p:cNvSpPr/>
          <p:nvPr/>
        </p:nvSpPr>
        <p:spPr>
          <a:xfrm>
            <a:off x="124504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8" name="object 1698"/>
          <p:cNvSpPr/>
          <p:nvPr/>
        </p:nvSpPr>
        <p:spPr>
          <a:xfrm>
            <a:off x="124578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699" name="object 1699"/>
          <p:cNvSpPr/>
          <p:nvPr/>
        </p:nvSpPr>
        <p:spPr>
          <a:xfrm>
            <a:off x="124651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0" name="object 1700"/>
          <p:cNvSpPr/>
          <p:nvPr/>
        </p:nvSpPr>
        <p:spPr>
          <a:xfrm>
            <a:off x="124714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1" name="object 1701"/>
          <p:cNvSpPr/>
          <p:nvPr/>
        </p:nvSpPr>
        <p:spPr>
          <a:xfrm>
            <a:off x="124787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2" name="object 1702"/>
          <p:cNvSpPr/>
          <p:nvPr/>
        </p:nvSpPr>
        <p:spPr>
          <a:xfrm>
            <a:off x="124860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3" name="object 1703"/>
          <p:cNvSpPr/>
          <p:nvPr/>
        </p:nvSpPr>
        <p:spPr>
          <a:xfrm>
            <a:off x="124934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4" name="object 1704"/>
          <p:cNvSpPr/>
          <p:nvPr/>
        </p:nvSpPr>
        <p:spPr>
          <a:xfrm>
            <a:off x="125007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5" name="object 1705"/>
          <p:cNvSpPr/>
          <p:nvPr/>
        </p:nvSpPr>
        <p:spPr>
          <a:xfrm>
            <a:off x="125080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6" name="object 1706"/>
          <p:cNvSpPr/>
          <p:nvPr/>
        </p:nvSpPr>
        <p:spPr>
          <a:xfrm>
            <a:off x="125153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7" name="object 1707"/>
          <p:cNvSpPr/>
          <p:nvPr/>
        </p:nvSpPr>
        <p:spPr>
          <a:xfrm>
            <a:off x="125227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8" name="object 1708"/>
          <p:cNvSpPr/>
          <p:nvPr/>
        </p:nvSpPr>
        <p:spPr>
          <a:xfrm>
            <a:off x="125290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09" name="object 1709"/>
          <p:cNvSpPr/>
          <p:nvPr/>
        </p:nvSpPr>
        <p:spPr>
          <a:xfrm>
            <a:off x="125363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0" name="object 1710"/>
          <p:cNvSpPr/>
          <p:nvPr/>
        </p:nvSpPr>
        <p:spPr>
          <a:xfrm>
            <a:off x="125436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1" name="object 1711"/>
          <p:cNvSpPr/>
          <p:nvPr/>
        </p:nvSpPr>
        <p:spPr>
          <a:xfrm>
            <a:off x="125509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2" name="object 1712"/>
          <p:cNvSpPr/>
          <p:nvPr/>
        </p:nvSpPr>
        <p:spPr>
          <a:xfrm>
            <a:off x="125583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3" name="object 1713"/>
          <p:cNvSpPr/>
          <p:nvPr/>
        </p:nvSpPr>
        <p:spPr>
          <a:xfrm>
            <a:off x="125656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4" name="object 1714"/>
          <p:cNvSpPr/>
          <p:nvPr/>
        </p:nvSpPr>
        <p:spPr>
          <a:xfrm>
            <a:off x="125729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5" name="object 1715"/>
          <p:cNvSpPr/>
          <p:nvPr/>
        </p:nvSpPr>
        <p:spPr>
          <a:xfrm>
            <a:off x="125802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6" name="object 1716"/>
          <p:cNvSpPr/>
          <p:nvPr/>
        </p:nvSpPr>
        <p:spPr>
          <a:xfrm>
            <a:off x="125865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7" name="object 1717"/>
          <p:cNvSpPr/>
          <p:nvPr/>
        </p:nvSpPr>
        <p:spPr>
          <a:xfrm>
            <a:off x="125939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8" name="object 1718"/>
          <p:cNvSpPr/>
          <p:nvPr/>
        </p:nvSpPr>
        <p:spPr>
          <a:xfrm>
            <a:off x="126012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19" name="object 1719"/>
          <p:cNvSpPr/>
          <p:nvPr/>
        </p:nvSpPr>
        <p:spPr>
          <a:xfrm>
            <a:off x="126085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0" name="object 1720"/>
          <p:cNvSpPr/>
          <p:nvPr/>
        </p:nvSpPr>
        <p:spPr>
          <a:xfrm>
            <a:off x="126158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1" name="object 1721"/>
          <p:cNvSpPr/>
          <p:nvPr/>
        </p:nvSpPr>
        <p:spPr>
          <a:xfrm>
            <a:off x="126232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2" name="object 1722"/>
          <p:cNvSpPr/>
          <p:nvPr/>
        </p:nvSpPr>
        <p:spPr>
          <a:xfrm>
            <a:off x="126305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3" name="object 1723"/>
          <p:cNvSpPr/>
          <p:nvPr/>
        </p:nvSpPr>
        <p:spPr>
          <a:xfrm>
            <a:off x="126378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4" name="object 1724"/>
          <p:cNvSpPr/>
          <p:nvPr/>
        </p:nvSpPr>
        <p:spPr>
          <a:xfrm>
            <a:off x="126441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5" name="object 1725"/>
          <p:cNvSpPr/>
          <p:nvPr/>
        </p:nvSpPr>
        <p:spPr>
          <a:xfrm>
            <a:off x="126514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6" name="object 1726"/>
          <p:cNvSpPr/>
          <p:nvPr/>
        </p:nvSpPr>
        <p:spPr>
          <a:xfrm>
            <a:off x="126588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7" name="object 1727"/>
          <p:cNvSpPr/>
          <p:nvPr/>
        </p:nvSpPr>
        <p:spPr>
          <a:xfrm>
            <a:off x="126661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8" name="object 1728"/>
          <p:cNvSpPr/>
          <p:nvPr/>
        </p:nvSpPr>
        <p:spPr>
          <a:xfrm>
            <a:off x="126734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29" name="object 1729"/>
          <p:cNvSpPr/>
          <p:nvPr/>
        </p:nvSpPr>
        <p:spPr>
          <a:xfrm>
            <a:off x="126807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0" name="object 1730"/>
          <p:cNvSpPr/>
          <p:nvPr/>
        </p:nvSpPr>
        <p:spPr>
          <a:xfrm>
            <a:off x="126881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1" name="object 1731"/>
          <p:cNvSpPr/>
          <p:nvPr/>
        </p:nvSpPr>
        <p:spPr>
          <a:xfrm>
            <a:off x="126954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2" name="object 1732"/>
          <p:cNvSpPr/>
          <p:nvPr/>
        </p:nvSpPr>
        <p:spPr>
          <a:xfrm>
            <a:off x="1270172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3" name="object 1733"/>
          <p:cNvSpPr/>
          <p:nvPr/>
        </p:nvSpPr>
        <p:spPr>
          <a:xfrm>
            <a:off x="1270905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4" name="object 1734"/>
          <p:cNvSpPr/>
          <p:nvPr/>
        </p:nvSpPr>
        <p:spPr>
          <a:xfrm>
            <a:off x="1271638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5" name="object 1735"/>
          <p:cNvSpPr/>
          <p:nvPr/>
        </p:nvSpPr>
        <p:spPr>
          <a:xfrm>
            <a:off x="1272370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6" name="object 1736"/>
          <p:cNvSpPr/>
          <p:nvPr/>
        </p:nvSpPr>
        <p:spPr>
          <a:xfrm>
            <a:off x="127310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7" name="object 1737"/>
          <p:cNvSpPr/>
          <p:nvPr/>
        </p:nvSpPr>
        <p:spPr>
          <a:xfrm>
            <a:off x="1273836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8" name="object 1738"/>
          <p:cNvSpPr/>
          <p:nvPr/>
        </p:nvSpPr>
        <p:spPr>
          <a:xfrm>
            <a:off x="1274568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39" name="object 1739"/>
          <p:cNvSpPr/>
          <p:nvPr/>
        </p:nvSpPr>
        <p:spPr>
          <a:xfrm>
            <a:off x="127530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0" name="object 1740"/>
          <p:cNvSpPr/>
          <p:nvPr/>
        </p:nvSpPr>
        <p:spPr>
          <a:xfrm>
            <a:off x="1275930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1" name="object 1741"/>
          <p:cNvSpPr/>
          <p:nvPr/>
        </p:nvSpPr>
        <p:spPr>
          <a:xfrm>
            <a:off x="127666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2" name="object 1742"/>
          <p:cNvSpPr/>
          <p:nvPr/>
        </p:nvSpPr>
        <p:spPr>
          <a:xfrm>
            <a:off x="1277395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3" name="object 1743"/>
          <p:cNvSpPr/>
          <p:nvPr/>
        </p:nvSpPr>
        <p:spPr>
          <a:xfrm>
            <a:off x="1278127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4" name="object 1744"/>
          <p:cNvSpPr/>
          <p:nvPr/>
        </p:nvSpPr>
        <p:spPr>
          <a:xfrm>
            <a:off x="1278860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5" name="object 1745"/>
          <p:cNvSpPr/>
          <p:nvPr/>
        </p:nvSpPr>
        <p:spPr>
          <a:xfrm>
            <a:off x="127959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6" name="object 1746"/>
          <p:cNvSpPr/>
          <p:nvPr/>
        </p:nvSpPr>
        <p:spPr>
          <a:xfrm>
            <a:off x="1280326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7" name="object 1747"/>
          <p:cNvSpPr/>
          <p:nvPr/>
        </p:nvSpPr>
        <p:spPr>
          <a:xfrm>
            <a:off x="1281059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8" name="object 1748"/>
          <p:cNvSpPr/>
          <p:nvPr/>
        </p:nvSpPr>
        <p:spPr>
          <a:xfrm>
            <a:off x="128168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49" name="object 1749"/>
          <p:cNvSpPr/>
          <p:nvPr/>
        </p:nvSpPr>
        <p:spPr>
          <a:xfrm>
            <a:off x="1282420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0" name="object 1750"/>
          <p:cNvSpPr/>
          <p:nvPr/>
        </p:nvSpPr>
        <p:spPr>
          <a:xfrm>
            <a:off x="1283152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1" name="object 1751"/>
          <p:cNvSpPr/>
          <p:nvPr/>
        </p:nvSpPr>
        <p:spPr>
          <a:xfrm>
            <a:off x="128388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2" name="object 1752"/>
          <p:cNvSpPr/>
          <p:nvPr/>
        </p:nvSpPr>
        <p:spPr>
          <a:xfrm>
            <a:off x="1284618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3" name="object 1753"/>
          <p:cNvSpPr/>
          <p:nvPr/>
        </p:nvSpPr>
        <p:spPr>
          <a:xfrm>
            <a:off x="1285350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4" name="object 1754"/>
          <p:cNvSpPr/>
          <p:nvPr/>
        </p:nvSpPr>
        <p:spPr>
          <a:xfrm>
            <a:off x="1286083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5" name="object 1755"/>
          <p:cNvSpPr/>
          <p:nvPr/>
        </p:nvSpPr>
        <p:spPr>
          <a:xfrm>
            <a:off x="1286816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6" name="object 1756"/>
          <p:cNvSpPr/>
          <p:nvPr/>
        </p:nvSpPr>
        <p:spPr>
          <a:xfrm>
            <a:off x="128744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7" name="object 1757"/>
          <p:cNvSpPr/>
          <p:nvPr/>
        </p:nvSpPr>
        <p:spPr>
          <a:xfrm>
            <a:off x="1288177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8" name="object 1758"/>
          <p:cNvSpPr/>
          <p:nvPr/>
        </p:nvSpPr>
        <p:spPr>
          <a:xfrm>
            <a:off x="1288910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59" name="object 1759"/>
          <p:cNvSpPr/>
          <p:nvPr/>
        </p:nvSpPr>
        <p:spPr>
          <a:xfrm>
            <a:off x="1289642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0" name="object 1760"/>
          <p:cNvSpPr/>
          <p:nvPr/>
        </p:nvSpPr>
        <p:spPr>
          <a:xfrm>
            <a:off x="1290375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1" name="object 1761"/>
          <p:cNvSpPr/>
          <p:nvPr/>
        </p:nvSpPr>
        <p:spPr>
          <a:xfrm>
            <a:off x="1291108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2" name="object 1762"/>
          <p:cNvSpPr/>
          <p:nvPr/>
        </p:nvSpPr>
        <p:spPr>
          <a:xfrm>
            <a:off x="129184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3" name="object 1763"/>
          <p:cNvSpPr/>
          <p:nvPr/>
        </p:nvSpPr>
        <p:spPr>
          <a:xfrm>
            <a:off x="1292573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4" name="object 1764"/>
          <p:cNvSpPr/>
          <p:nvPr/>
        </p:nvSpPr>
        <p:spPr>
          <a:xfrm>
            <a:off x="1293201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5" name="object 1765"/>
          <p:cNvSpPr/>
          <p:nvPr/>
        </p:nvSpPr>
        <p:spPr>
          <a:xfrm>
            <a:off x="1293934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6" name="object 1766"/>
          <p:cNvSpPr/>
          <p:nvPr/>
        </p:nvSpPr>
        <p:spPr>
          <a:xfrm>
            <a:off x="1294667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7" name="object 1767"/>
          <p:cNvSpPr/>
          <p:nvPr/>
        </p:nvSpPr>
        <p:spPr>
          <a:xfrm>
            <a:off x="129540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8" name="object 1768"/>
          <p:cNvSpPr/>
          <p:nvPr/>
        </p:nvSpPr>
        <p:spPr>
          <a:xfrm>
            <a:off x="1296132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69" name="object 1769"/>
          <p:cNvSpPr/>
          <p:nvPr/>
        </p:nvSpPr>
        <p:spPr>
          <a:xfrm>
            <a:off x="129686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0" name="object 1770"/>
          <p:cNvSpPr/>
          <p:nvPr/>
        </p:nvSpPr>
        <p:spPr>
          <a:xfrm>
            <a:off x="1297598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1" name="object 1771"/>
          <p:cNvSpPr/>
          <p:nvPr/>
        </p:nvSpPr>
        <p:spPr>
          <a:xfrm>
            <a:off x="1298330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2" name="object 1772"/>
          <p:cNvSpPr/>
          <p:nvPr/>
        </p:nvSpPr>
        <p:spPr>
          <a:xfrm>
            <a:off x="1298959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3" name="object 1773"/>
          <p:cNvSpPr/>
          <p:nvPr/>
        </p:nvSpPr>
        <p:spPr>
          <a:xfrm>
            <a:off x="1299692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4" name="object 1774"/>
          <p:cNvSpPr/>
          <p:nvPr/>
        </p:nvSpPr>
        <p:spPr>
          <a:xfrm>
            <a:off x="1300424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5" name="object 1775"/>
          <p:cNvSpPr/>
          <p:nvPr/>
        </p:nvSpPr>
        <p:spPr>
          <a:xfrm>
            <a:off x="1301157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6" name="object 1776"/>
          <p:cNvSpPr/>
          <p:nvPr/>
        </p:nvSpPr>
        <p:spPr>
          <a:xfrm>
            <a:off x="1301890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7" name="object 1777"/>
          <p:cNvSpPr/>
          <p:nvPr/>
        </p:nvSpPr>
        <p:spPr>
          <a:xfrm>
            <a:off x="1302622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8" name="object 1778"/>
          <p:cNvSpPr/>
          <p:nvPr/>
        </p:nvSpPr>
        <p:spPr>
          <a:xfrm>
            <a:off x="1303355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79" name="object 1779"/>
          <p:cNvSpPr/>
          <p:nvPr/>
        </p:nvSpPr>
        <p:spPr>
          <a:xfrm>
            <a:off x="1304088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0" name="object 1780"/>
          <p:cNvSpPr/>
          <p:nvPr/>
        </p:nvSpPr>
        <p:spPr>
          <a:xfrm>
            <a:off x="130471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1" name="object 1781"/>
          <p:cNvSpPr/>
          <p:nvPr/>
        </p:nvSpPr>
        <p:spPr>
          <a:xfrm>
            <a:off x="13054495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2" name="object 1782"/>
          <p:cNvSpPr/>
          <p:nvPr/>
        </p:nvSpPr>
        <p:spPr>
          <a:xfrm>
            <a:off x="1306182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3" name="object 1783"/>
          <p:cNvSpPr/>
          <p:nvPr/>
        </p:nvSpPr>
        <p:spPr>
          <a:xfrm>
            <a:off x="1306914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4" name="object 1784"/>
          <p:cNvSpPr/>
          <p:nvPr/>
        </p:nvSpPr>
        <p:spPr>
          <a:xfrm>
            <a:off x="130764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5" name="object 1785"/>
          <p:cNvSpPr/>
          <p:nvPr/>
        </p:nvSpPr>
        <p:spPr>
          <a:xfrm>
            <a:off x="1308380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6" name="object 1786"/>
          <p:cNvSpPr/>
          <p:nvPr/>
        </p:nvSpPr>
        <p:spPr>
          <a:xfrm>
            <a:off x="1309112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7" name="object 1787"/>
          <p:cNvSpPr/>
          <p:nvPr/>
        </p:nvSpPr>
        <p:spPr>
          <a:xfrm>
            <a:off x="1309845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8" name="object 1788"/>
          <p:cNvSpPr/>
          <p:nvPr/>
        </p:nvSpPr>
        <p:spPr>
          <a:xfrm>
            <a:off x="1310474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89" name="object 1789"/>
          <p:cNvSpPr/>
          <p:nvPr/>
        </p:nvSpPr>
        <p:spPr>
          <a:xfrm>
            <a:off x="1311206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0" name="object 1790"/>
          <p:cNvSpPr/>
          <p:nvPr/>
        </p:nvSpPr>
        <p:spPr>
          <a:xfrm>
            <a:off x="1311939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1" name="object 1791"/>
          <p:cNvSpPr/>
          <p:nvPr/>
        </p:nvSpPr>
        <p:spPr>
          <a:xfrm>
            <a:off x="131267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2" name="object 1792"/>
          <p:cNvSpPr/>
          <p:nvPr/>
        </p:nvSpPr>
        <p:spPr>
          <a:xfrm>
            <a:off x="1313404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3" name="object 1793"/>
          <p:cNvSpPr/>
          <p:nvPr/>
        </p:nvSpPr>
        <p:spPr>
          <a:xfrm>
            <a:off x="1314137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4" name="object 1794"/>
          <p:cNvSpPr/>
          <p:nvPr/>
        </p:nvSpPr>
        <p:spPr>
          <a:xfrm>
            <a:off x="1314870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5" name="object 1795"/>
          <p:cNvSpPr/>
          <p:nvPr/>
        </p:nvSpPr>
        <p:spPr>
          <a:xfrm>
            <a:off x="1315603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6" name="object 1796"/>
          <p:cNvSpPr/>
          <p:nvPr/>
        </p:nvSpPr>
        <p:spPr>
          <a:xfrm>
            <a:off x="131623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7" name="object 1797"/>
          <p:cNvSpPr/>
          <p:nvPr/>
        </p:nvSpPr>
        <p:spPr>
          <a:xfrm>
            <a:off x="1316964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8" name="object 1798"/>
          <p:cNvSpPr/>
          <p:nvPr/>
        </p:nvSpPr>
        <p:spPr>
          <a:xfrm>
            <a:off x="1317696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799" name="object 1799"/>
          <p:cNvSpPr/>
          <p:nvPr/>
        </p:nvSpPr>
        <p:spPr>
          <a:xfrm>
            <a:off x="131842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0" name="object 1800"/>
          <p:cNvSpPr/>
          <p:nvPr/>
        </p:nvSpPr>
        <p:spPr>
          <a:xfrm>
            <a:off x="1319162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1" name="object 1801"/>
          <p:cNvSpPr/>
          <p:nvPr/>
        </p:nvSpPr>
        <p:spPr>
          <a:xfrm>
            <a:off x="1319894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2" name="object 1802"/>
          <p:cNvSpPr/>
          <p:nvPr/>
        </p:nvSpPr>
        <p:spPr>
          <a:xfrm>
            <a:off x="132062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3" name="object 1803"/>
          <p:cNvSpPr/>
          <p:nvPr/>
        </p:nvSpPr>
        <p:spPr>
          <a:xfrm>
            <a:off x="1321360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4" name="object 1804"/>
          <p:cNvSpPr/>
          <p:nvPr/>
        </p:nvSpPr>
        <p:spPr>
          <a:xfrm>
            <a:off x="1321988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5" name="object 1805"/>
          <p:cNvSpPr/>
          <p:nvPr/>
        </p:nvSpPr>
        <p:spPr>
          <a:xfrm>
            <a:off x="1322721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6" name="object 1806"/>
          <p:cNvSpPr/>
          <p:nvPr/>
        </p:nvSpPr>
        <p:spPr>
          <a:xfrm>
            <a:off x="1323454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7" name="object 1807"/>
          <p:cNvSpPr/>
          <p:nvPr/>
        </p:nvSpPr>
        <p:spPr>
          <a:xfrm>
            <a:off x="1324186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8" name="object 1808"/>
          <p:cNvSpPr/>
          <p:nvPr/>
        </p:nvSpPr>
        <p:spPr>
          <a:xfrm>
            <a:off x="1324919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09" name="object 1809"/>
          <p:cNvSpPr/>
          <p:nvPr/>
        </p:nvSpPr>
        <p:spPr>
          <a:xfrm>
            <a:off x="1325652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0" name="object 1810"/>
          <p:cNvSpPr/>
          <p:nvPr/>
        </p:nvSpPr>
        <p:spPr>
          <a:xfrm>
            <a:off x="132638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1" name="object 1811"/>
          <p:cNvSpPr/>
          <p:nvPr/>
        </p:nvSpPr>
        <p:spPr>
          <a:xfrm>
            <a:off x="1327117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2" name="object 1812"/>
          <p:cNvSpPr/>
          <p:nvPr/>
        </p:nvSpPr>
        <p:spPr>
          <a:xfrm>
            <a:off x="1327745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3" name="object 1813"/>
          <p:cNvSpPr/>
          <p:nvPr/>
        </p:nvSpPr>
        <p:spPr>
          <a:xfrm>
            <a:off x="132847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4" name="object 1814"/>
          <p:cNvSpPr/>
          <p:nvPr/>
        </p:nvSpPr>
        <p:spPr>
          <a:xfrm>
            <a:off x="1329211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5" name="object 1815"/>
          <p:cNvSpPr/>
          <p:nvPr/>
        </p:nvSpPr>
        <p:spPr>
          <a:xfrm>
            <a:off x="1329943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6" name="object 1816"/>
          <p:cNvSpPr/>
          <p:nvPr/>
        </p:nvSpPr>
        <p:spPr>
          <a:xfrm>
            <a:off x="1330676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7" name="object 1817"/>
          <p:cNvSpPr/>
          <p:nvPr/>
        </p:nvSpPr>
        <p:spPr>
          <a:xfrm>
            <a:off x="133140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8" name="object 1818"/>
          <p:cNvSpPr/>
          <p:nvPr/>
        </p:nvSpPr>
        <p:spPr>
          <a:xfrm>
            <a:off x="1332142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19" name="object 1819"/>
          <p:cNvSpPr/>
          <p:nvPr/>
        </p:nvSpPr>
        <p:spPr>
          <a:xfrm>
            <a:off x="1332874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0" name="object 1820"/>
          <p:cNvSpPr/>
          <p:nvPr/>
        </p:nvSpPr>
        <p:spPr>
          <a:xfrm>
            <a:off x="133350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1" name="object 1821"/>
          <p:cNvSpPr/>
          <p:nvPr/>
        </p:nvSpPr>
        <p:spPr>
          <a:xfrm>
            <a:off x="13342362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2" name="object 1822"/>
          <p:cNvSpPr/>
          <p:nvPr/>
        </p:nvSpPr>
        <p:spPr>
          <a:xfrm>
            <a:off x="13349688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3" name="object 1823"/>
          <p:cNvSpPr/>
          <p:nvPr/>
        </p:nvSpPr>
        <p:spPr>
          <a:xfrm>
            <a:off x="1335701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4" name="object 1824"/>
          <p:cNvSpPr/>
          <p:nvPr/>
        </p:nvSpPr>
        <p:spPr>
          <a:xfrm>
            <a:off x="13364341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5" name="object 1825"/>
          <p:cNvSpPr/>
          <p:nvPr/>
        </p:nvSpPr>
        <p:spPr>
          <a:xfrm>
            <a:off x="1337166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6" name="object 1826"/>
          <p:cNvSpPr/>
          <p:nvPr/>
        </p:nvSpPr>
        <p:spPr>
          <a:xfrm>
            <a:off x="13378995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7" name="object 1827"/>
          <p:cNvSpPr/>
          <p:nvPr/>
        </p:nvSpPr>
        <p:spPr>
          <a:xfrm>
            <a:off x="1338632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8" name="object 1828"/>
          <p:cNvSpPr/>
          <p:nvPr/>
        </p:nvSpPr>
        <p:spPr>
          <a:xfrm>
            <a:off x="133926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29" name="object 1829"/>
          <p:cNvSpPr/>
          <p:nvPr/>
        </p:nvSpPr>
        <p:spPr>
          <a:xfrm>
            <a:off x="13399934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0" name="object 1830"/>
          <p:cNvSpPr/>
          <p:nvPr/>
        </p:nvSpPr>
        <p:spPr>
          <a:xfrm>
            <a:off x="1340726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1" name="object 1831"/>
          <p:cNvSpPr/>
          <p:nvPr/>
        </p:nvSpPr>
        <p:spPr>
          <a:xfrm>
            <a:off x="1341458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2" name="object 1832"/>
          <p:cNvSpPr/>
          <p:nvPr/>
        </p:nvSpPr>
        <p:spPr>
          <a:xfrm>
            <a:off x="134219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3" name="object 1833"/>
          <p:cNvSpPr/>
          <p:nvPr/>
        </p:nvSpPr>
        <p:spPr>
          <a:xfrm>
            <a:off x="1342924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4" name="object 1834"/>
          <p:cNvSpPr/>
          <p:nvPr/>
        </p:nvSpPr>
        <p:spPr>
          <a:xfrm>
            <a:off x="13436568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5" name="object 1835"/>
          <p:cNvSpPr/>
          <p:nvPr/>
        </p:nvSpPr>
        <p:spPr>
          <a:xfrm>
            <a:off x="13443897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6" name="object 1836"/>
          <p:cNvSpPr/>
          <p:nvPr/>
        </p:nvSpPr>
        <p:spPr>
          <a:xfrm>
            <a:off x="13450181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7" name="object 1837"/>
          <p:cNvSpPr/>
          <p:nvPr/>
        </p:nvSpPr>
        <p:spPr>
          <a:xfrm>
            <a:off x="13457507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8" name="object 1838"/>
          <p:cNvSpPr/>
          <p:nvPr/>
        </p:nvSpPr>
        <p:spPr>
          <a:xfrm>
            <a:off x="13464836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39" name="object 1839"/>
          <p:cNvSpPr/>
          <p:nvPr/>
        </p:nvSpPr>
        <p:spPr>
          <a:xfrm>
            <a:off x="134721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0" name="object 1840"/>
          <p:cNvSpPr/>
          <p:nvPr/>
        </p:nvSpPr>
        <p:spPr>
          <a:xfrm>
            <a:off x="1347948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1" name="object 1841"/>
          <p:cNvSpPr/>
          <p:nvPr/>
        </p:nvSpPr>
        <p:spPr>
          <a:xfrm>
            <a:off x="13486814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2" name="object 1842"/>
          <p:cNvSpPr/>
          <p:nvPr/>
        </p:nvSpPr>
        <p:spPr>
          <a:xfrm>
            <a:off x="1349414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3" name="object 1843"/>
          <p:cNvSpPr/>
          <p:nvPr/>
        </p:nvSpPr>
        <p:spPr>
          <a:xfrm>
            <a:off x="1350147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4" name="object 1844"/>
          <p:cNvSpPr/>
          <p:nvPr/>
        </p:nvSpPr>
        <p:spPr>
          <a:xfrm>
            <a:off x="13507753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5" name="object 1845"/>
          <p:cNvSpPr/>
          <p:nvPr/>
        </p:nvSpPr>
        <p:spPr>
          <a:xfrm>
            <a:off x="13515080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8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6" name="object 1846"/>
          <p:cNvSpPr/>
          <p:nvPr/>
        </p:nvSpPr>
        <p:spPr>
          <a:xfrm>
            <a:off x="13522409" y="7021853"/>
            <a:ext cx="4362" cy="0"/>
          </a:xfrm>
          <a:custGeom>
            <a:avLst/>
            <a:gdLst/>
            <a:ahLst/>
            <a:cxnLst/>
            <a:rect l="l" t="t" r="r" b="b"/>
            <a:pathLst>
              <a:path w="3175">
                <a:moveTo>
                  <a:pt x="0" y="0"/>
                </a:moveTo>
                <a:lnTo>
                  <a:pt x="3047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7" name="object 1847"/>
          <p:cNvSpPr/>
          <p:nvPr/>
        </p:nvSpPr>
        <p:spPr>
          <a:xfrm>
            <a:off x="13529733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8" name="object 1848"/>
          <p:cNvSpPr/>
          <p:nvPr/>
        </p:nvSpPr>
        <p:spPr>
          <a:xfrm>
            <a:off x="13537060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49" name="object 1849"/>
          <p:cNvSpPr/>
          <p:nvPr/>
        </p:nvSpPr>
        <p:spPr>
          <a:xfrm>
            <a:off x="13544389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6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0" name="object 1850"/>
          <p:cNvSpPr/>
          <p:nvPr/>
        </p:nvSpPr>
        <p:spPr>
          <a:xfrm>
            <a:off x="13551716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1" name="object 1851"/>
          <p:cNvSpPr/>
          <p:nvPr/>
        </p:nvSpPr>
        <p:spPr>
          <a:xfrm>
            <a:off x="13559042" y="7021853"/>
            <a:ext cx="3489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0" y="0"/>
                </a:moveTo>
                <a:lnTo>
                  <a:pt x="2285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2" name="object 1852"/>
          <p:cNvSpPr/>
          <p:nvPr/>
        </p:nvSpPr>
        <p:spPr>
          <a:xfrm>
            <a:off x="13565323" y="7021853"/>
            <a:ext cx="1745" cy="0"/>
          </a:xfrm>
          <a:custGeom>
            <a:avLst/>
            <a:gdLst/>
            <a:ahLst/>
            <a:cxnLst/>
            <a:rect l="l" t="t" r="r" b="b"/>
            <a:pathLst>
              <a:path w="1270">
                <a:moveTo>
                  <a:pt x="0" y="0"/>
                </a:moveTo>
                <a:lnTo>
                  <a:pt x="761" y="0"/>
                </a:lnTo>
              </a:path>
            </a:pathLst>
          </a:custGeom>
          <a:ln w="3175">
            <a:solidFill>
              <a:srgbClr val="BFBFBF"/>
            </a:solidFill>
          </a:ln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3" name="object 1853"/>
          <p:cNvSpPr/>
          <p:nvPr/>
        </p:nvSpPr>
        <p:spPr>
          <a:xfrm>
            <a:off x="244950" y="7245346"/>
            <a:ext cx="1296969" cy="3035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  <p:sp>
        <p:nvSpPr>
          <p:cNvPr id="1854" name="object 1854"/>
          <p:cNvSpPr txBox="1"/>
          <p:nvPr/>
        </p:nvSpPr>
        <p:spPr>
          <a:xfrm>
            <a:off x="5917844" y="6279923"/>
            <a:ext cx="5979776" cy="455527"/>
          </a:xfrm>
          <a:prstGeom prst="rect">
            <a:avLst/>
          </a:prstGeom>
        </p:spPr>
        <p:txBody>
          <a:bodyPr vert="horz" wrap="square" lIns="0" tIns="15702" rIns="0" bIns="0" rtlCol="0">
            <a:spAutoFit/>
          </a:bodyPr>
          <a:lstStyle/>
          <a:p>
            <a:pPr marL="17446" marR="6978">
              <a:lnSpc>
                <a:spcPct val="130000"/>
              </a:lnSpc>
              <a:spcBef>
                <a:spcPts val="124"/>
              </a:spcBef>
            </a:pP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Pregnancy-related </a:t>
            </a:r>
            <a:r>
              <a:rPr sz="549" dirty="0">
                <a:solidFill>
                  <a:srgbClr val="767070"/>
                </a:solidFill>
                <a:latin typeface="Arial"/>
                <a:cs typeface="Arial"/>
              </a:rPr>
              <a:t>mortality ratio is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the number of pregnancy-related deaths per 100,000 </a:t>
            </a:r>
            <a:r>
              <a:rPr sz="549" dirty="0">
                <a:solidFill>
                  <a:srgbClr val="767070"/>
                </a:solidFill>
                <a:latin typeface="Arial"/>
                <a:cs typeface="Arial"/>
              </a:rPr>
              <a:t>live births. </a:t>
            </a:r>
            <a:r>
              <a:rPr sz="549" spc="21" dirty="0">
                <a:solidFill>
                  <a:srgbClr val="767070"/>
                </a:solidFill>
                <a:latin typeface="Arial"/>
                <a:cs typeface="Arial"/>
              </a:rPr>
              <a:t>A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pregnancy-related death </a:t>
            </a:r>
            <a:r>
              <a:rPr sz="549" dirty="0">
                <a:solidFill>
                  <a:srgbClr val="767070"/>
                </a:solidFill>
                <a:latin typeface="Arial"/>
                <a:cs typeface="Arial"/>
              </a:rPr>
              <a:t>is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the death of </a:t>
            </a:r>
            <a:r>
              <a:rPr sz="549" spc="14" dirty="0">
                <a:solidFill>
                  <a:srgbClr val="767070"/>
                </a:solidFill>
                <a:latin typeface="Arial"/>
                <a:cs typeface="Arial"/>
              </a:rPr>
              <a:t>a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woman during pregnancy or </a:t>
            </a:r>
            <a:r>
              <a:rPr sz="549" dirty="0">
                <a:solidFill>
                  <a:srgbClr val="767070"/>
                </a:solidFill>
                <a:latin typeface="Arial"/>
                <a:cs typeface="Arial"/>
              </a:rPr>
              <a:t>within 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one year of the end of pregnancy from </a:t>
            </a:r>
            <a:r>
              <a:rPr sz="549" spc="14" dirty="0">
                <a:solidFill>
                  <a:srgbClr val="767070"/>
                </a:solidFill>
                <a:latin typeface="Arial"/>
                <a:cs typeface="Arial"/>
              </a:rPr>
              <a:t>a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pregnancy </a:t>
            </a:r>
            <a:r>
              <a:rPr sz="549" dirty="0">
                <a:solidFill>
                  <a:srgbClr val="767070"/>
                </a:solidFill>
                <a:latin typeface="Arial"/>
                <a:cs typeface="Arial"/>
              </a:rPr>
              <a:t>complication, </a:t>
            </a:r>
            <a:r>
              <a:rPr sz="549" spc="14" dirty="0">
                <a:solidFill>
                  <a:srgbClr val="767070"/>
                </a:solidFill>
                <a:latin typeface="Arial"/>
                <a:cs typeface="Arial"/>
              </a:rPr>
              <a:t>a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chain of events </a:t>
            </a:r>
            <a:r>
              <a:rPr sz="549" dirty="0">
                <a:solidFill>
                  <a:srgbClr val="767070"/>
                </a:solidFill>
                <a:latin typeface="Arial"/>
                <a:cs typeface="Arial"/>
              </a:rPr>
              <a:t>initiated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by pregnancy, or the aggravation of </a:t>
            </a:r>
            <a:r>
              <a:rPr sz="549" spc="14" dirty="0">
                <a:solidFill>
                  <a:srgbClr val="767070"/>
                </a:solidFill>
                <a:latin typeface="Arial"/>
                <a:cs typeface="Arial"/>
              </a:rPr>
              <a:t>an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unrelated </a:t>
            </a:r>
            <a:r>
              <a:rPr sz="549" dirty="0">
                <a:solidFill>
                  <a:srgbClr val="767070"/>
                </a:solidFill>
                <a:latin typeface="Arial"/>
                <a:cs typeface="Arial"/>
              </a:rPr>
              <a:t>condition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by the </a:t>
            </a:r>
            <a:r>
              <a:rPr sz="549" dirty="0">
                <a:solidFill>
                  <a:srgbClr val="767070"/>
                </a:solidFill>
                <a:latin typeface="Arial"/>
                <a:cs typeface="Arial"/>
              </a:rPr>
              <a:t>physiologic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effects </a:t>
            </a:r>
            <a:r>
              <a:rPr sz="549" dirty="0">
                <a:solidFill>
                  <a:srgbClr val="767070"/>
                </a:solidFill>
                <a:latin typeface="Arial"/>
                <a:cs typeface="Arial"/>
              </a:rPr>
              <a:t>of 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pregnancy.  Source:  </a:t>
            </a:r>
            <a:r>
              <a:rPr sz="549" spc="14" dirty="0">
                <a:solidFill>
                  <a:srgbClr val="767070"/>
                </a:solidFill>
                <a:latin typeface="Arial"/>
                <a:cs typeface="Arial"/>
              </a:rPr>
              <a:t>CDC,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1987-2013</a:t>
            </a:r>
            <a:r>
              <a:rPr sz="549" spc="34" dirty="0">
                <a:solidFill>
                  <a:srgbClr val="767070"/>
                </a:solidFill>
                <a:latin typeface="Arial"/>
                <a:cs typeface="Arial"/>
              </a:rPr>
              <a:t> </a:t>
            </a:r>
            <a:r>
              <a:rPr sz="549" dirty="0">
                <a:solidFill>
                  <a:srgbClr val="767070"/>
                </a:solidFill>
                <a:latin typeface="Arial"/>
                <a:cs typeface="Arial"/>
              </a:rPr>
              <a:t>(https://</a:t>
            </a:r>
            <a:r>
              <a:rPr sz="549" dirty="0">
                <a:solidFill>
                  <a:srgbClr val="767070"/>
                </a:solidFill>
                <a:latin typeface="Arial"/>
                <a:cs typeface="Arial"/>
                <a:hlinkClick r:id="rId3"/>
              </a:rPr>
              <a:t>www.cdc.gov/reproductivehealth/maternalinfanthealth/pmss.html)</a:t>
            </a:r>
            <a:endParaRPr sz="549">
              <a:latin typeface="Arial"/>
              <a:cs typeface="Arial"/>
            </a:endParaRPr>
          </a:p>
          <a:p>
            <a:pPr marL="17446">
              <a:spcBef>
                <a:spcPts val="192"/>
              </a:spcBef>
            </a:pP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Prepared by March of Dimes </a:t>
            </a:r>
            <a:r>
              <a:rPr sz="549" dirty="0">
                <a:solidFill>
                  <a:srgbClr val="767070"/>
                </a:solidFill>
                <a:latin typeface="Arial"/>
                <a:cs typeface="Arial"/>
              </a:rPr>
              <a:t>Perinatal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Data Center, March,</a:t>
            </a:r>
            <a:r>
              <a:rPr sz="549" dirty="0">
                <a:solidFill>
                  <a:srgbClr val="767070"/>
                </a:solidFill>
                <a:latin typeface="Arial"/>
                <a:cs typeface="Arial"/>
              </a:rPr>
              <a:t> </a:t>
            </a:r>
            <a:r>
              <a:rPr sz="549" spc="7" dirty="0">
                <a:solidFill>
                  <a:srgbClr val="767070"/>
                </a:solidFill>
                <a:latin typeface="Arial"/>
                <a:cs typeface="Arial"/>
              </a:rPr>
              <a:t>2018.</a:t>
            </a:r>
            <a:endParaRPr sz="549">
              <a:latin typeface="Arial"/>
              <a:cs typeface="Arial"/>
            </a:endParaRPr>
          </a:p>
        </p:txBody>
      </p:sp>
      <p:sp>
        <p:nvSpPr>
          <p:cNvPr id="1855" name="object 1855"/>
          <p:cNvSpPr txBox="1">
            <a:spLocks noGrp="1"/>
          </p:cNvSpPr>
          <p:nvPr>
            <p:ph type="title"/>
          </p:nvPr>
        </p:nvSpPr>
        <p:spPr>
          <a:xfrm>
            <a:off x="2501125" y="1225618"/>
            <a:ext cx="8124819" cy="539983"/>
          </a:xfrm>
          <a:prstGeom prst="rect">
            <a:avLst/>
          </a:prstGeom>
        </p:spPr>
        <p:txBody>
          <a:bodyPr vert="horz" wrap="square" lIns="0" tIns="21808" rIns="0" bIns="0" rtlCol="0">
            <a:spAutoFit/>
          </a:bodyPr>
          <a:lstStyle/>
          <a:p>
            <a:pPr marL="17446">
              <a:spcBef>
                <a:spcPts val="172"/>
              </a:spcBef>
            </a:pPr>
            <a:r>
              <a:rPr sz="3366" spc="14" dirty="0"/>
              <a:t>TREND </a:t>
            </a:r>
            <a:r>
              <a:rPr sz="3366" spc="7" dirty="0"/>
              <a:t>IN </a:t>
            </a:r>
            <a:r>
              <a:rPr sz="3366" spc="-14" dirty="0"/>
              <a:t>MATERNAL</a:t>
            </a:r>
            <a:r>
              <a:rPr sz="3366" spc="-48" dirty="0"/>
              <a:t> </a:t>
            </a:r>
            <a:r>
              <a:rPr sz="3366" spc="-14" dirty="0"/>
              <a:t>MORTALITY</a:t>
            </a:r>
            <a:endParaRPr sz="3366"/>
          </a:p>
        </p:txBody>
      </p:sp>
      <p:sp>
        <p:nvSpPr>
          <p:cNvPr id="1856" name="object 1856"/>
          <p:cNvSpPr txBox="1"/>
          <p:nvPr/>
        </p:nvSpPr>
        <p:spPr>
          <a:xfrm>
            <a:off x="2501129" y="2578068"/>
            <a:ext cx="2410229" cy="2036470"/>
          </a:xfrm>
          <a:prstGeom prst="rect">
            <a:avLst/>
          </a:prstGeom>
        </p:spPr>
        <p:txBody>
          <a:bodyPr vert="horz" wrap="square" lIns="0" tIns="52339" rIns="0" bIns="0" rtlCol="0">
            <a:spAutoFit/>
          </a:bodyPr>
          <a:lstStyle/>
          <a:p>
            <a:pPr marL="17446" marR="6978">
              <a:lnSpc>
                <a:spcPct val="91700"/>
              </a:lnSpc>
              <a:spcBef>
                <a:spcPts val="412"/>
              </a:spcBef>
            </a:pPr>
            <a:r>
              <a:rPr sz="2335" b="1" spc="21" dirty="0">
                <a:solidFill>
                  <a:srgbClr val="7029EC"/>
                </a:solidFill>
                <a:latin typeface="Arial Black"/>
                <a:cs typeface="Arial Black"/>
              </a:rPr>
              <a:t>Pregnancy-  </a:t>
            </a:r>
            <a:r>
              <a:rPr sz="2335" b="1" spc="14" dirty="0">
                <a:solidFill>
                  <a:srgbClr val="7029EC"/>
                </a:solidFill>
                <a:latin typeface="Arial Black"/>
                <a:cs typeface="Arial Black"/>
              </a:rPr>
              <a:t>related death  </a:t>
            </a:r>
            <a:r>
              <a:rPr sz="2335" b="1" spc="21" dirty="0">
                <a:solidFill>
                  <a:srgbClr val="7029EC"/>
                </a:solidFill>
                <a:latin typeface="Arial Black"/>
                <a:cs typeface="Arial Black"/>
              </a:rPr>
              <a:t>has </a:t>
            </a:r>
            <a:r>
              <a:rPr sz="2335" b="1" spc="34" dirty="0">
                <a:solidFill>
                  <a:srgbClr val="5B3CB2"/>
                </a:solidFill>
                <a:latin typeface="Arial Black"/>
                <a:cs typeface="Arial Black"/>
              </a:rPr>
              <a:t>more</a:t>
            </a:r>
            <a:r>
              <a:rPr sz="2335" b="1" spc="-117" dirty="0">
                <a:solidFill>
                  <a:srgbClr val="5B3CB2"/>
                </a:solidFill>
                <a:latin typeface="Arial Black"/>
                <a:cs typeface="Arial Black"/>
              </a:rPr>
              <a:t> </a:t>
            </a:r>
            <a:r>
              <a:rPr sz="2335" b="1" spc="21" dirty="0">
                <a:solidFill>
                  <a:srgbClr val="5B3CB2"/>
                </a:solidFill>
                <a:latin typeface="Arial Black"/>
                <a:cs typeface="Arial Black"/>
              </a:rPr>
              <a:t>than  doubled </a:t>
            </a:r>
            <a:r>
              <a:rPr sz="2335" b="1" spc="-7" dirty="0">
                <a:solidFill>
                  <a:srgbClr val="7029EC"/>
                </a:solidFill>
                <a:latin typeface="Arial Black"/>
                <a:cs typeface="Arial Black"/>
              </a:rPr>
              <a:t>over  </a:t>
            </a:r>
            <a:r>
              <a:rPr sz="2335" b="1" spc="21" dirty="0">
                <a:solidFill>
                  <a:srgbClr val="7029EC"/>
                </a:solidFill>
                <a:latin typeface="Arial Black"/>
                <a:cs typeface="Arial Black"/>
              </a:rPr>
              <a:t>the past 25  </a:t>
            </a:r>
            <a:r>
              <a:rPr sz="2335" b="1" spc="14" dirty="0">
                <a:solidFill>
                  <a:srgbClr val="7029EC"/>
                </a:solidFill>
                <a:latin typeface="Arial Black"/>
                <a:cs typeface="Arial Black"/>
              </a:rPr>
              <a:t>years.</a:t>
            </a:r>
            <a:endParaRPr sz="2335">
              <a:latin typeface="Arial Black"/>
              <a:cs typeface="Arial Black"/>
            </a:endParaRPr>
          </a:p>
        </p:txBody>
      </p:sp>
      <p:sp>
        <p:nvSpPr>
          <p:cNvPr id="1857" name="object 1857"/>
          <p:cNvSpPr/>
          <p:nvPr/>
        </p:nvSpPr>
        <p:spPr>
          <a:xfrm>
            <a:off x="5732209" y="2164238"/>
            <a:ext cx="6172908" cy="390033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 sz="2473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</TotalTime>
  <Words>2186</Words>
  <Application>Microsoft Office PowerPoint</Application>
  <PresentationFormat>Custom</PresentationFormat>
  <Paragraphs>219</Paragraphs>
  <Slides>30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6" baseType="lpstr">
      <vt:lpstr>Arial</vt:lpstr>
      <vt:lpstr>Arial Black</vt:lpstr>
      <vt:lpstr>Arial Rounded MT Bold</vt:lpstr>
      <vt:lpstr>Calibri</vt:lpstr>
      <vt:lpstr>Times New Roman</vt:lpstr>
      <vt:lpstr>Office Theme</vt:lpstr>
      <vt:lpstr>HEALTHY  MOMS.  STRONG  BABIES. St. Joseph Community  Health Foundation</vt:lpstr>
      <vt:lpstr>MARCH OF</vt:lpstr>
      <vt:lpstr>PowerPoint Presentation</vt:lpstr>
      <vt:lpstr>MARCH OF DIMES…</vt:lpstr>
      <vt:lpstr>MARCH OF DIMES HAS AN  80 YEAR LEGACY OF  IMPACT AND INNOVATION</vt:lpstr>
      <vt:lpstr>MATERNAL MORTALITY</vt:lpstr>
      <vt:lpstr>700 WOMEN DIE</vt:lpstr>
      <vt:lpstr>DEFINITIONS</vt:lpstr>
      <vt:lpstr>TREND IN MATERNAL MORTALITY</vt:lpstr>
      <vt:lpstr>DISPARITIES IN MATERNAL DEATH</vt:lpstr>
      <vt:lpstr>PowerPoint Presentation</vt:lpstr>
      <vt:lpstr>TIMING OF DEATH</vt:lpstr>
      <vt:lpstr>PREGNANCY-RELATED MORTALITY BY  RACE UNITED STATES, 2011-2013</vt:lpstr>
      <vt:lpstr>DEMOGRAPHIC</vt:lpstr>
      <vt:lpstr>FORWARD</vt:lpstr>
      <vt:lpstr>2019 MARCH OF DIMES REPORT CARD</vt:lpstr>
      <vt:lpstr>2019 MARCH OF DIMES REPORT CARD</vt:lpstr>
      <vt:lpstr>2019 MARCH OF DIMES REPORT CARD</vt:lpstr>
      <vt:lpstr>2019 MARCH OF DIMES REPORT CARD</vt:lpstr>
      <vt:lpstr>PowerPoint Presentation</vt:lpstr>
      <vt:lpstr>PowerPoint Presentation</vt:lpstr>
      <vt:lpstr>PowerPoint Presentation</vt:lpstr>
      <vt:lpstr>WHAT IS MARCH OF DIMES DOING  AROUND HEALTH EQUITY?</vt:lpstr>
      <vt:lpstr>Address the Problem at Multiple Levels</vt:lpstr>
      <vt:lpstr>IMPLICIT BIAS TRAINING</vt:lpstr>
      <vt:lpstr>IMPLICIT BIAS TRAINING KEY  COMPONENTS</vt:lpstr>
      <vt:lpstr>WHY IMPLICIT BIAS TRAINING?</vt:lpstr>
      <vt:lpstr>IMPLICIT BIAS: NEXT STEPS</vt:lpstr>
      <vt:lpstr>BEYOND LABELS MICROSITE</vt:lpstr>
      <vt:lpstr>THANK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Microsoft PowerPoint - StJoeCommunityFdnPICLuncheonPPT.pptx</dc:title>
  <dc:creator>JSiela</dc:creator>
  <cp:lastModifiedBy>Mark Burkholder</cp:lastModifiedBy>
  <cp:revision>1</cp:revision>
  <dcterms:created xsi:type="dcterms:W3CDTF">2019-11-20T13:09:54Z</dcterms:created>
  <dcterms:modified xsi:type="dcterms:W3CDTF">2019-11-20T18:15:47Z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2019-11-06T00:00:00Z</vt:filetime>
  </property>
  <property fmtid="{D5CDD505-2E9C-101B-9397-08002B2CF9AE}" pid="3" name="Creator">
    <vt:lpwstr>PScript5.dll Version 5.2.2</vt:lpwstr>
  </property>
  <property fmtid="{D5CDD505-2E9C-101B-9397-08002B2CF9AE}" pid="4" name="LastSaved">
    <vt:filetime>2019-11-20T00:00:00Z</vt:filetime>
  </property>
</Properties>
</file>